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8" r:id="rId11"/>
    <p:sldId id="269" r:id="rId12"/>
    <p:sldId id="273" r:id="rId13"/>
    <p:sldId id="277" r:id="rId14"/>
  </p:sldIdLst>
  <p:sldSz cx="9144000" cy="5143500" type="screen16x9"/>
  <p:notesSz cx="6858000" cy="9144000"/>
  <p:embeddedFontLst>
    <p:embeddedFont>
      <p:font typeface="Maven Pro" charset="0"/>
      <p:regular r:id="rId16"/>
      <p:bold r:id="rId17"/>
    </p:embeddedFont>
    <p:embeddedFont>
      <p:font typeface="Tahoma" pitchFamily="34" charset="0"/>
      <p:regular r:id="rId18"/>
      <p:bold r:id="rId19"/>
    </p:embeddedFont>
    <p:embeddedFont>
      <p:font typeface="Indie Flower" charset="0"/>
      <p:regular r:id="rId20"/>
    </p:embeddedFont>
    <p:embeddedFont>
      <p:font typeface="Comic Sans MS" pitchFamily="66" charset="0"/>
      <p:regular r:id="rId21"/>
      <p:bold r:id="rId22"/>
    </p:embeddedFont>
    <p:embeddedFont>
      <p:font typeface="Calibri" pitchFamily="34" charset="0"/>
      <p:regular r:id="rId23"/>
      <p:bold r:id="rId24"/>
      <p:italic r:id="rId25"/>
      <p:boldItalic r:id="rId26"/>
    </p:embeddedFont>
    <p:embeddedFont>
      <p:font typeface="Smudger LET" pitchFamily="2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12FFE41-8BC8-43D6-8C2B-F418DB8E56D3}">
  <a:tblStyle styleId="{012FFE41-8BC8-43D6-8C2B-F418DB8E56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99" d="100"/>
          <a:sy n="99" d="100"/>
        </p:scale>
        <p:origin x="-546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9957443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4" name="Google Shape;1514;g9d19b71d9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5" name="Google Shape;1515;g9d19b71d9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" name="Google Shape;1579;ga187a74370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0" name="Google Shape;1580;ga187a74370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" name="Google Shape;1889;g9d19b71d90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0" name="Google Shape;1890;g9d19b71d90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" name="Google Shape;2209;g9d19b71d90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0" name="Google Shape;2210;g9d19b71d90_0_3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ga187a74370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6" name="Google Shape;796;ga187a74370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9ac6e23593_0_6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2" name="Google Shape;802;g9ac6e23593_0_6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Google Shape;975;ga39c8e26c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6" name="Google Shape;976;ga39c8e26c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g9ac6e23593_0_6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2" name="Google Shape;982;g9ac6e23593_0_6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g9ac6e23593_0_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3" name="Google Shape;1053;g9ac6e23593_0_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ga187a743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3" name="Google Shape;1233;ga187a743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1" name="Google Shape;1391;g9ac6e23593_0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2" name="Google Shape;1392;g9ac6e23593_0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Google Shape;1440;ga187a7437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1" name="Google Shape;1441;ga187a7437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625075" y="930025"/>
            <a:ext cx="3893400" cy="205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625131" y="2989175"/>
            <a:ext cx="3893400" cy="4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4"/>
          <p:cNvSpPr txBox="1">
            <a:spLocks noGrp="1"/>
          </p:cNvSpPr>
          <p:nvPr>
            <p:ph type="title" idx="2"/>
          </p:nvPr>
        </p:nvSpPr>
        <p:spPr>
          <a:xfrm>
            <a:off x="713275" y="2511691"/>
            <a:ext cx="2421000" cy="37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46" name="Google Shape;146;p14"/>
          <p:cNvSpPr txBox="1">
            <a:spLocks noGrp="1"/>
          </p:cNvSpPr>
          <p:nvPr>
            <p:ph type="subTitle" idx="1"/>
          </p:nvPr>
        </p:nvSpPr>
        <p:spPr>
          <a:xfrm>
            <a:off x="713275" y="2779548"/>
            <a:ext cx="2421000" cy="89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4"/>
          <p:cNvSpPr txBox="1">
            <a:spLocks noGrp="1"/>
          </p:cNvSpPr>
          <p:nvPr>
            <p:ph type="title" idx="3"/>
          </p:nvPr>
        </p:nvSpPr>
        <p:spPr>
          <a:xfrm>
            <a:off x="3361433" y="2511691"/>
            <a:ext cx="2421000" cy="37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48" name="Google Shape;148;p14"/>
          <p:cNvSpPr txBox="1">
            <a:spLocks noGrp="1"/>
          </p:cNvSpPr>
          <p:nvPr>
            <p:ph type="subTitle" idx="4"/>
          </p:nvPr>
        </p:nvSpPr>
        <p:spPr>
          <a:xfrm>
            <a:off x="3361436" y="2779548"/>
            <a:ext cx="2421000" cy="89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4"/>
          <p:cNvSpPr txBox="1">
            <a:spLocks noGrp="1"/>
          </p:cNvSpPr>
          <p:nvPr>
            <p:ph type="title" idx="5"/>
          </p:nvPr>
        </p:nvSpPr>
        <p:spPr>
          <a:xfrm>
            <a:off x="6009592" y="2511691"/>
            <a:ext cx="2421000" cy="37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50" name="Google Shape;150;p14"/>
          <p:cNvSpPr txBox="1">
            <a:spLocks noGrp="1"/>
          </p:cNvSpPr>
          <p:nvPr>
            <p:ph type="subTitle" idx="6"/>
          </p:nvPr>
        </p:nvSpPr>
        <p:spPr>
          <a:xfrm>
            <a:off x="6009597" y="2779548"/>
            <a:ext cx="2421000" cy="89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51" name="Google Shape;151;p14"/>
          <p:cNvGrpSpPr/>
          <p:nvPr/>
        </p:nvGrpSpPr>
        <p:grpSpPr>
          <a:xfrm rot="10800000">
            <a:off x="7329900" y="4052135"/>
            <a:ext cx="2258244" cy="1091364"/>
            <a:chOff x="-342999" y="340725"/>
            <a:chExt cx="3148256" cy="1521488"/>
          </a:xfrm>
        </p:grpSpPr>
        <p:sp>
          <p:nvSpPr>
            <p:cNvPr id="152" name="Google Shape;152;p14"/>
            <p:cNvSpPr/>
            <p:nvPr/>
          </p:nvSpPr>
          <p:spPr>
            <a:xfrm rot="5846029">
              <a:off x="846121" y="-255684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4"/>
            <p:cNvSpPr/>
            <p:nvPr/>
          </p:nvSpPr>
          <p:spPr>
            <a:xfrm rot="5845884">
              <a:off x="614424" y="-68667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14"/>
          <p:cNvGrpSpPr/>
          <p:nvPr/>
        </p:nvGrpSpPr>
        <p:grpSpPr>
          <a:xfrm rot="10800000" flipH="1">
            <a:off x="-954875" y="1271535"/>
            <a:ext cx="2258244" cy="1027689"/>
            <a:chOff x="-342999" y="429495"/>
            <a:chExt cx="3148256" cy="1432718"/>
          </a:xfrm>
        </p:grpSpPr>
        <p:sp>
          <p:nvSpPr>
            <p:cNvPr id="155" name="Google Shape;155;p14"/>
            <p:cNvSpPr/>
            <p:nvPr/>
          </p:nvSpPr>
          <p:spPr>
            <a:xfrm rot="5846029">
              <a:off x="846121" y="-255684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4"/>
            <p:cNvSpPr/>
            <p:nvPr/>
          </p:nvSpPr>
          <p:spPr>
            <a:xfrm rot="5845884">
              <a:off x="1689533" y="20104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6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22"/>
          <p:cNvGrpSpPr/>
          <p:nvPr/>
        </p:nvGrpSpPr>
        <p:grpSpPr>
          <a:xfrm>
            <a:off x="259481" y="715334"/>
            <a:ext cx="5801375" cy="1844517"/>
            <a:chOff x="411881" y="715334"/>
            <a:chExt cx="5801375" cy="1844517"/>
          </a:xfrm>
        </p:grpSpPr>
        <p:grpSp>
          <p:nvGrpSpPr>
            <p:cNvPr id="225" name="Google Shape;225;p22"/>
            <p:cNvGrpSpPr/>
            <p:nvPr/>
          </p:nvGrpSpPr>
          <p:grpSpPr>
            <a:xfrm>
              <a:off x="2019150" y="715334"/>
              <a:ext cx="4194107" cy="1844517"/>
              <a:chOff x="-342999" y="700890"/>
              <a:chExt cx="3148256" cy="1384565"/>
            </a:xfrm>
          </p:grpSpPr>
          <p:sp>
            <p:nvSpPr>
              <p:cNvPr id="226" name="Google Shape;226;p22"/>
              <p:cNvSpPr/>
              <p:nvPr/>
            </p:nvSpPr>
            <p:spPr>
              <a:xfrm rot="5846029">
                <a:off x="846121" y="-255684"/>
                <a:ext cx="770017" cy="3074472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22"/>
              <p:cNvSpPr/>
              <p:nvPr/>
            </p:nvSpPr>
            <p:spPr>
              <a:xfrm rot="5845884">
                <a:off x="1073821" y="1178998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8" name="Google Shape;228;p22"/>
            <p:cNvSpPr/>
            <p:nvPr/>
          </p:nvSpPr>
          <p:spPr>
            <a:xfrm rot="4954116" flipH="1">
              <a:off x="920821" y="3775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9" name="Google Shape;229;p22"/>
          <p:cNvSpPr txBox="1">
            <a:spLocks noGrp="1"/>
          </p:cNvSpPr>
          <p:nvPr>
            <p:ph type="title"/>
          </p:nvPr>
        </p:nvSpPr>
        <p:spPr>
          <a:xfrm>
            <a:off x="1803450" y="1777688"/>
            <a:ext cx="4841100" cy="67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0" name="Google Shape;230;p22"/>
          <p:cNvSpPr txBox="1">
            <a:spLocks noGrp="1"/>
          </p:cNvSpPr>
          <p:nvPr>
            <p:ph type="subTitle" idx="1"/>
          </p:nvPr>
        </p:nvSpPr>
        <p:spPr>
          <a:xfrm>
            <a:off x="1803450" y="2393113"/>
            <a:ext cx="4841100" cy="5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1" name="Google Shape;231;p22"/>
          <p:cNvSpPr txBox="1">
            <a:spLocks noGrp="1"/>
          </p:cNvSpPr>
          <p:nvPr>
            <p:ph type="title" idx="2" hasCustomPrompt="1"/>
          </p:nvPr>
        </p:nvSpPr>
        <p:spPr>
          <a:xfrm>
            <a:off x="6740528" y="1381875"/>
            <a:ext cx="1690200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CUSTOM_6_1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3"/>
          <p:cNvGrpSpPr/>
          <p:nvPr/>
        </p:nvGrpSpPr>
        <p:grpSpPr>
          <a:xfrm>
            <a:off x="411881" y="715334"/>
            <a:ext cx="5801375" cy="1844517"/>
            <a:chOff x="411881" y="715334"/>
            <a:chExt cx="5801375" cy="1844517"/>
          </a:xfrm>
        </p:grpSpPr>
        <p:grpSp>
          <p:nvGrpSpPr>
            <p:cNvPr id="234" name="Google Shape;234;p23"/>
            <p:cNvGrpSpPr/>
            <p:nvPr/>
          </p:nvGrpSpPr>
          <p:grpSpPr>
            <a:xfrm>
              <a:off x="2019150" y="715334"/>
              <a:ext cx="4194107" cy="1844517"/>
              <a:chOff x="-342999" y="700890"/>
              <a:chExt cx="3148256" cy="1384565"/>
            </a:xfrm>
          </p:grpSpPr>
          <p:sp>
            <p:nvSpPr>
              <p:cNvPr id="235" name="Google Shape;235;p23"/>
              <p:cNvSpPr/>
              <p:nvPr/>
            </p:nvSpPr>
            <p:spPr>
              <a:xfrm rot="5846029">
                <a:off x="846121" y="-255684"/>
                <a:ext cx="770017" cy="3074472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23"/>
              <p:cNvSpPr/>
              <p:nvPr/>
            </p:nvSpPr>
            <p:spPr>
              <a:xfrm rot="5845884">
                <a:off x="1073821" y="1178998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7" name="Google Shape;237;p23"/>
            <p:cNvSpPr/>
            <p:nvPr/>
          </p:nvSpPr>
          <p:spPr>
            <a:xfrm rot="4954116" flipH="1">
              <a:off x="920821" y="3775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8" name="Google Shape;238;p23"/>
          <p:cNvSpPr txBox="1">
            <a:spLocks noGrp="1"/>
          </p:cNvSpPr>
          <p:nvPr>
            <p:ph type="title"/>
          </p:nvPr>
        </p:nvSpPr>
        <p:spPr>
          <a:xfrm flipH="1">
            <a:off x="713226" y="3133063"/>
            <a:ext cx="4841100" cy="67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9" name="Google Shape;239;p23"/>
          <p:cNvSpPr txBox="1">
            <a:spLocks noGrp="1"/>
          </p:cNvSpPr>
          <p:nvPr>
            <p:ph type="subTitle" idx="1"/>
          </p:nvPr>
        </p:nvSpPr>
        <p:spPr>
          <a:xfrm flipH="1">
            <a:off x="713226" y="3748488"/>
            <a:ext cx="4841100" cy="5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40" name="Google Shape;240;p23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713225" y="1456302"/>
            <a:ext cx="1690200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-column text 3">
  <p:cSld name="CUSTOM_3_1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4"/>
          <p:cNvSpPr txBox="1">
            <a:spLocks noGrp="1"/>
          </p:cNvSpPr>
          <p:nvPr>
            <p:ph type="title"/>
          </p:nvPr>
        </p:nvSpPr>
        <p:spPr>
          <a:xfrm>
            <a:off x="2754725" y="1185725"/>
            <a:ext cx="3634500" cy="142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0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24"/>
          <p:cNvSpPr txBox="1">
            <a:spLocks noGrp="1"/>
          </p:cNvSpPr>
          <p:nvPr>
            <p:ph type="subTitle" idx="1"/>
          </p:nvPr>
        </p:nvSpPr>
        <p:spPr>
          <a:xfrm>
            <a:off x="2754775" y="2703700"/>
            <a:ext cx="3634500" cy="9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44" name="Google Shape;244;p24"/>
          <p:cNvGrpSpPr/>
          <p:nvPr/>
        </p:nvGrpSpPr>
        <p:grpSpPr>
          <a:xfrm>
            <a:off x="6686475" y="918613"/>
            <a:ext cx="3212029" cy="1427100"/>
            <a:chOff x="6686475" y="613813"/>
            <a:chExt cx="3212029" cy="1427100"/>
          </a:xfrm>
        </p:grpSpPr>
        <p:sp>
          <p:nvSpPr>
            <p:cNvPr id="245" name="Google Shape;245;p24"/>
            <p:cNvSpPr/>
            <p:nvPr/>
          </p:nvSpPr>
          <p:spPr>
            <a:xfrm rot="-5400000" flipH="1">
              <a:off x="7715872" y="-415584"/>
              <a:ext cx="687931" cy="274672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4"/>
            <p:cNvSpPr/>
            <p:nvPr/>
          </p:nvSpPr>
          <p:spPr>
            <a:xfrm rot="5400000" flipH="1">
              <a:off x="8696088" y="838497"/>
              <a:ext cx="481666" cy="192316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7" name="Google Shape;247;p24"/>
          <p:cNvGrpSpPr/>
          <p:nvPr/>
        </p:nvGrpSpPr>
        <p:grpSpPr>
          <a:xfrm>
            <a:off x="-342999" y="91290"/>
            <a:ext cx="3148256" cy="1384565"/>
            <a:chOff x="-342999" y="700890"/>
            <a:chExt cx="3148256" cy="1384565"/>
          </a:xfrm>
        </p:grpSpPr>
        <p:sp>
          <p:nvSpPr>
            <p:cNvPr id="248" name="Google Shape;248;p24"/>
            <p:cNvSpPr/>
            <p:nvPr/>
          </p:nvSpPr>
          <p:spPr>
            <a:xfrm rot="5846029">
              <a:off x="846121" y="-255684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4"/>
            <p:cNvSpPr/>
            <p:nvPr/>
          </p:nvSpPr>
          <p:spPr>
            <a:xfrm rot="5845884">
              <a:off x="1073821" y="11789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0" name="Google Shape;250;p24"/>
          <p:cNvSpPr/>
          <p:nvPr/>
        </p:nvSpPr>
        <p:spPr>
          <a:xfrm rot="5845884">
            <a:off x="7521421" y="3575898"/>
            <a:ext cx="329521" cy="1315849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-column text 4">
  <p:cSld name="CUSTOM_3_1_1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5"/>
          <p:cNvSpPr txBox="1">
            <a:spLocks noGrp="1"/>
          </p:cNvSpPr>
          <p:nvPr>
            <p:ph type="title"/>
          </p:nvPr>
        </p:nvSpPr>
        <p:spPr>
          <a:xfrm>
            <a:off x="2143775" y="2613688"/>
            <a:ext cx="4856400" cy="4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53" name="Google Shape;253;p25"/>
          <p:cNvSpPr txBox="1">
            <a:spLocks noGrp="1"/>
          </p:cNvSpPr>
          <p:nvPr>
            <p:ph type="subTitle" idx="1"/>
          </p:nvPr>
        </p:nvSpPr>
        <p:spPr>
          <a:xfrm>
            <a:off x="2143816" y="1604713"/>
            <a:ext cx="4856400" cy="10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grpSp>
        <p:nvGrpSpPr>
          <p:cNvPr id="254" name="Google Shape;254;p25"/>
          <p:cNvGrpSpPr/>
          <p:nvPr/>
        </p:nvGrpSpPr>
        <p:grpSpPr>
          <a:xfrm rot="10800000">
            <a:off x="-1396349" y="2587165"/>
            <a:ext cx="3608401" cy="1465915"/>
            <a:chOff x="-803144" y="700890"/>
            <a:chExt cx="3608401" cy="1465915"/>
          </a:xfrm>
        </p:grpSpPr>
        <p:sp>
          <p:nvSpPr>
            <p:cNvPr id="255" name="Google Shape;255;p25"/>
            <p:cNvSpPr/>
            <p:nvPr/>
          </p:nvSpPr>
          <p:spPr>
            <a:xfrm rot="5846029">
              <a:off x="846121" y="-255684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5"/>
            <p:cNvSpPr/>
            <p:nvPr/>
          </p:nvSpPr>
          <p:spPr>
            <a:xfrm rot="5845884">
              <a:off x="-294204" y="126034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7" name="Google Shape;257;p25"/>
          <p:cNvGrpSpPr/>
          <p:nvPr/>
        </p:nvGrpSpPr>
        <p:grpSpPr>
          <a:xfrm>
            <a:off x="7050351" y="430890"/>
            <a:ext cx="3148256" cy="1518990"/>
            <a:chOff x="-342999" y="700890"/>
            <a:chExt cx="3148256" cy="1518990"/>
          </a:xfrm>
        </p:grpSpPr>
        <p:sp>
          <p:nvSpPr>
            <p:cNvPr id="258" name="Google Shape;258;p25"/>
            <p:cNvSpPr/>
            <p:nvPr/>
          </p:nvSpPr>
          <p:spPr>
            <a:xfrm rot="5846029">
              <a:off x="846121" y="-255684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5"/>
            <p:cNvSpPr/>
            <p:nvPr/>
          </p:nvSpPr>
          <p:spPr>
            <a:xfrm rot="5845884">
              <a:off x="1243246" y="1313423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0" name="Google Shape;260;p25"/>
          <p:cNvSpPr/>
          <p:nvPr/>
        </p:nvSpPr>
        <p:spPr>
          <a:xfrm rot="5762065">
            <a:off x="2568476" y="168520"/>
            <a:ext cx="329509" cy="1315799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1" name="Google Shape;261;p25"/>
          <p:cNvGrpSpPr/>
          <p:nvPr/>
        </p:nvGrpSpPr>
        <p:grpSpPr>
          <a:xfrm>
            <a:off x="3412711" y="3893936"/>
            <a:ext cx="2239313" cy="1249571"/>
            <a:chOff x="81640" y="3525089"/>
            <a:chExt cx="2958532" cy="1650906"/>
          </a:xfrm>
        </p:grpSpPr>
        <p:grpSp>
          <p:nvGrpSpPr>
            <p:cNvPr id="262" name="Google Shape;262;p25"/>
            <p:cNvGrpSpPr/>
            <p:nvPr/>
          </p:nvGrpSpPr>
          <p:grpSpPr>
            <a:xfrm flipH="1">
              <a:off x="1266059" y="3525089"/>
              <a:ext cx="1774113" cy="1650906"/>
              <a:chOff x="-61526" y="3752577"/>
              <a:chExt cx="1522974" cy="1417087"/>
            </a:xfrm>
          </p:grpSpPr>
          <p:sp>
            <p:nvSpPr>
              <p:cNvPr id="263" name="Google Shape;263;p25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25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5" name="Google Shape;265;p25"/>
            <p:cNvSpPr/>
            <p:nvPr/>
          </p:nvSpPr>
          <p:spPr>
            <a:xfrm>
              <a:off x="81640" y="3752714"/>
              <a:ext cx="1608124" cy="1412898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5"/>
            <p:cNvSpPr/>
            <p:nvPr/>
          </p:nvSpPr>
          <p:spPr>
            <a:xfrm>
              <a:off x="272952" y="3944282"/>
              <a:ext cx="1181403" cy="1212904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7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7_1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29"/>
          <p:cNvGrpSpPr/>
          <p:nvPr/>
        </p:nvGrpSpPr>
        <p:grpSpPr>
          <a:xfrm>
            <a:off x="713229" y="207278"/>
            <a:ext cx="2811988" cy="1476912"/>
            <a:chOff x="-612524" y="1414514"/>
            <a:chExt cx="3202355" cy="1681941"/>
          </a:xfrm>
        </p:grpSpPr>
        <p:sp>
          <p:nvSpPr>
            <p:cNvPr id="293" name="Google Shape;293;p29"/>
            <p:cNvSpPr/>
            <p:nvPr/>
          </p:nvSpPr>
          <p:spPr>
            <a:xfrm rot="5846029">
              <a:off x="576596" y="755316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9"/>
            <p:cNvSpPr/>
            <p:nvPr/>
          </p:nvSpPr>
          <p:spPr>
            <a:xfrm rot="5845884">
              <a:off x="804296" y="21899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9"/>
            <p:cNvSpPr/>
            <p:nvPr/>
          </p:nvSpPr>
          <p:spPr>
            <a:xfrm rot="4954116" flipH="1">
              <a:off x="1751371" y="1005123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6" name="Google Shape;296;p29"/>
          <p:cNvGrpSpPr/>
          <p:nvPr/>
        </p:nvGrpSpPr>
        <p:grpSpPr>
          <a:xfrm flipH="1">
            <a:off x="5661058" y="3035453"/>
            <a:ext cx="2965397" cy="1951170"/>
            <a:chOff x="-841329" y="1414514"/>
            <a:chExt cx="3377061" cy="2222037"/>
          </a:xfrm>
        </p:grpSpPr>
        <p:sp>
          <p:nvSpPr>
            <p:cNvPr id="297" name="Google Shape;297;p29"/>
            <p:cNvSpPr/>
            <p:nvPr/>
          </p:nvSpPr>
          <p:spPr>
            <a:xfrm rot="5846029">
              <a:off x="576596" y="755316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9"/>
            <p:cNvSpPr/>
            <p:nvPr/>
          </p:nvSpPr>
          <p:spPr>
            <a:xfrm rot="-5845884" flipH="1">
              <a:off x="21454" y="2099866"/>
              <a:ext cx="558608" cy="2230694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9"/>
            <p:cNvSpPr/>
            <p:nvPr/>
          </p:nvSpPr>
          <p:spPr>
            <a:xfrm rot="4954116" flipH="1">
              <a:off x="917069" y="1005123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7_1_1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oogle Shape;301;p30"/>
          <p:cNvGrpSpPr/>
          <p:nvPr/>
        </p:nvGrpSpPr>
        <p:grpSpPr>
          <a:xfrm rot="10800000" flipH="1">
            <a:off x="5447976" y="170064"/>
            <a:ext cx="3202355" cy="1681941"/>
            <a:chOff x="-612524" y="1414514"/>
            <a:chExt cx="3202355" cy="1681941"/>
          </a:xfrm>
        </p:grpSpPr>
        <p:sp>
          <p:nvSpPr>
            <p:cNvPr id="302" name="Google Shape;302;p30"/>
            <p:cNvSpPr/>
            <p:nvPr/>
          </p:nvSpPr>
          <p:spPr>
            <a:xfrm rot="5846029">
              <a:off x="576596" y="755316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0"/>
            <p:cNvSpPr/>
            <p:nvPr/>
          </p:nvSpPr>
          <p:spPr>
            <a:xfrm rot="5845884">
              <a:off x="804296" y="21899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0"/>
            <p:cNvSpPr/>
            <p:nvPr/>
          </p:nvSpPr>
          <p:spPr>
            <a:xfrm rot="4954116" flipH="1">
              <a:off x="1751371" y="1005123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5" name="Google Shape;305;p30"/>
          <p:cNvGrpSpPr/>
          <p:nvPr/>
        </p:nvGrpSpPr>
        <p:grpSpPr>
          <a:xfrm>
            <a:off x="142731" y="3620023"/>
            <a:ext cx="884239" cy="1032187"/>
            <a:chOff x="7862735" y="208021"/>
            <a:chExt cx="1093002" cy="1275881"/>
          </a:xfrm>
        </p:grpSpPr>
        <p:grpSp>
          <p:nvGrpSpPr>
            <p:cNvPr id="306" name="Google Shape;306;p30"/>
            <p:cNvGrpSpPr/>
            <p:nvPr/>
          </p:nvGrpSpPr>
          <p:grpSpPr>
            <a:xfrm>
              <a:off x="7862735" y="208021"/>
              <a:ext cx="568046" cy="662955"/>
              <a:chOff x="3043650" y="3588975"/>
              <a:chExt cx="585675" cy="683600"/>
            </a:xfrm>
          </p:grpSpPr>
          <p:sp>
            <p:nvSpPr>
              <p:cNvPr id="307" name="Google Shape;307;p30"/>
              <p:cNvSpPr/>
              <p:nvPr/>
            </p:nvSpPr>
            <p:spPr>
              <a:xfrm>
                <a:off x="3043650" y="3588975"/>
                <a:ext cx="585675" cy="683600"/>
              </a:xfrm>
              <a:custGeom>
                <a:avLst/>
                <a:gdLst/>
                <a:ahLst/>
                <a:cxnLst/>
                <a:rect l="l" t="t" r="r" b="b"/>
                <a:pathLst>
                  <a:path w="23427" h="27344" extrusionOk="0">
                    <a:moveTo>
                      <a:pt x="8373" y="1"/>
                    </a:moveTo>
                    <a:cubicBezTo>
                      <a:pt x="8306" y="1"/>
                      <a:pt x="8239" y="4"/>
                      <a:pt x="8172" y="11"/>
                    </a:cubicBezTo>
                    <a:cubicBezTo>
                      <a:pt x="7744" y="11"/>
                      <a:pt x="7355" y="127"/>
                      <a:pt x="7044" y="361"/>
                    </a:cubicBezTo>
                    <a:cubicBezTo>
                      <a:pt x="6460" y="867"/>
                      <a:pt x="6032" y="1528"/>
                      <a:pt x="5760" y="2268"/>
                    </a:cubicBezTo>
                    <a:cubicBezTo>
                      <a:pt x="5448" y="2929"/>
                      <a:pt x="5254" y="3630"/>
                      <a:pt x="5215" y="4369"/>
                    </a:cubicBezTo>
                    <a:cubicBezTo>
                      <a:pt x="5215" y="5069"/>
                      <a:pt x="5371" y="5731"/>
                      <a:pt x="5721" y="6353"/>
                    </a:cubicBezTo>
                    <a:cubicBezTo>
                      <a:pt x="6032" y="6898"/>
                      <a:pt x="6343" y="7404"/>
                      <a:pt x="6733" y="7910"/>
                    </a:cubicBezTo>
                    <a:cubicBezTo>
                      <a:pt x="7083" y="8377"/>
                      <a:pt x="7433" y="8805"/>
                      <a:pt x="7783" y="9155"/>
                    </a:cubicBezTo>
                    <a:cubicBezTo>
                      <a:pt x="8289" y="9739"/>
                      <a:pt x="8873" y="10323"/>
                      <a:pt x="9457" y="10867"/>
                    </a:cubicBezTo>
                    <a:cubicBezTo>
                      <a:pt x="9885" y="11218"/>
                      <a:pt x="10118" y="11412"/>
                      <a:pt x="10118" y="11412"/>
                    </a:cubicBezTo>
                    <a:cubicBezTo>
                      <a:pt x="10313" y="11607"/>
                      <a:pt x="10507" y="11724"/>
                      <a:pt x="10663" y="11840"/>
                    </a:cubicBezTo>
                    <a:lnTo>
                      <a:pt x="10429" y="11762"/>
                    </a:lnTo>
                    <a:cubicBezTo>
                      <a:pt x="10157" y="11685"/>
                      <a:pt x="9924" y="11646"/>
                      <a:pt x="9924" y="11646"/>
                    </a:cubicBezTo>
                    <a:cubicBezTo>
                      <a:pt x="8490" y="11373"/>
                      <a:pt x="7087" y="11249"/>
                      <a:pt x="5661" y="11249"/>
                    </a:cubicBezTo>
                    <a:cubicBezTo>
                      <a:pt x="5461" y="11249"/>
                      <a:pt x="5261" y="11252"/>
                      <a:pt x="5059" y="11257"/>
                    </a:cubicBezTo>
                    <a:cubicBezTo>
                      <a:pt x="4242" y="11257"/>
                      <a:pt x="3425" y="11334"/>
                      <a:pt x="2608" y="11490"/>
                    </a:cubicBezTo>
                    <a:cubicBezTo>
                      <a:pt x="1791" y="11607"/>
                      <a:pt x="1051" y="12035"/>
                      <a:pt x="468" y="12657"/>
                    </a:cubicBezTo>
                    <a:cubicBezTo>
                      <a:pt x="234" y="12969"/>
                      <a:pt x="39" y="13358"/>
                      <a:pt x="39" y="13786"/>
                    </a:cubicBezTo>
                    <a:cubicBezTo>
                      <a:pt x="1" y="14214"/>
                      <a:pt x="78" y="14603"/>
                      <a:pt x="195" y="14992"/>
                    </a:cubicBezTo>
                    <a:cubicBezTo>
                      <a:pt x="468" y="15693"/>
                      <a:pt x="896" y="16354"/>
                      <a:pt x="1440" y="16860"/>
                    </a:cubicBezTo>
                    <a:cubicBezTo>
                      <a:pt x="1985" y="17366"/>
                      <a:pt x="2569" y="17755"/>
                      <a:pt x="3269" y="18028"/>
                    </a:cubicBezTo>
                    <a:cubicBezTo>
                      <a:pt x="3853" y="18300"/>
                      <a:pt x="4515" y="18456"/>
                      <a:pt x="5215" y="18495"/>
                    </a:cubicBezTo>
                    <a:cubicBezTo>
                      <a:pt x="5413" y="18514"/>
                      <a:pt x="5612" y="18524"/>
                      <a:pt x="5809" y="18524"/>
                    </a:cubicBezTo>
                    <a:cubicBezTo>
                      <a:pt x="6776" y="18524"/>
                      <a:pt x="7728" y="18292"/>
                      <a:pt x="8600" y="17872"/>
                    </a:cubicBezTo>
                    <a:lnTo>
                      <a:pt x="10390" y="17094"/>
                    </a:lnTo>
                    <a:lnTo>
                      <a:pt x="10390" y="17094"/>
                    </a:lnTo>
                    <a:cubicBezTo>
                      <a:pt x="9457" y="18378"/>
                      <a:pt x="8834" y="19895"/>
                      <a:pt x="8600" y="21491"/>
                    </a:cubicBezTo>
                    <a:cubicBezTo>
                      <a:pt x="8406" y="22269"/>
                      <a:pt x="8445" y="23086"/>
                      <a:pt x="8639" y="23865"/>
                    </a:cubicBezTo>
                    <a:cubicBezTo>
                      <a:pt x="8756" y="24254"/>
                      <a:pt x="8912" y="24604"/>
                      <a:pt x="9106" y="24954"/>
                    </a:cubicBezTo>
                    <a:cubicBezTo>
                      <a:pt x="9301" y="25304"/>
                      <a:pt x="9495" y="25616"/>
                      <a:pt x="9729" y="25927"/>
                    </a:cubicBezTo>
                    <a:cubicBezTo>
                      <a:pt x="9962" y="26238"/>
                      <a:pt x="10235" y="26511"/>
                      <a:pt x="10546" y="26783"/>
                    </a:cubicBezTo>
                    <a:cubicBezTo>
                      <a:pt x="10857" y="26978"/>
                      <a:pt x="11208" y="27172"/>
                      <a:pt x="11597" y="27250"/>
                    </a:cubicBezTo>
                    <a:cubicBezTo>
                      <a:pt x="11838" y="27313"/>
                      <a:pt x="12083" y="27344"/>
                      <a:pt x="12326" y="27344"/>
                    </a:cubicBezTo>
                    <a:cubicBezTo>
                      <a:pt x="12831" y="27344"/>
                      <a:pt x="13330" y="27214"/>
                      <a:pt x="13776" y="26978"/>
                    </a:cubicBezTo>
                    <a:cubicBezTo>
                      <a:pt x="14399" y="26627"/>
                      <a:pt x="14904" y="26083"/>
                      <a:pt x="15216" y="25421"/>
                    </a:cubicBezTo>
                    <a:cubicBezTo>
                      <a:pt x="15488" y="24837"/>
                      <a:pt x="15644" y="24215"/>
                      <a:pt x="15683" y="23553"/>
                    </a:cubicBezTo>
                    <a:cubicBezTo>
                      <a:pt x="15838" y="21724"/>
                      <a:pt x="15799" y="19857"/>
                      <a:pt x="15527" y="18028"/>
                    </a:cubicBezTo>
                    <a:lnTo>
                      <a:pt x="15527" y="18028"/>
                    </a:lnTo>
                    <a:cubicBezTo>
                      <a:pt x="17045" y="18923"/>
                      <a:pt x="18679" y="19701"/>
                      <a:pt x="20352" y="20323"/>
                    </a:cubicBezTo>
                    <a:cubicBezTo>
                      <a:pt x="20755" y="20485"/>
                      <a:pt x="21195" y="20572"/>
                      <a:pt x="21647" y="20572"/>
                    </a:cubicBezTo>
                    <a:cubicBezTo>
                      <a:pt x="21850" y="20572"/>
                      <a:pt x="22054" y="20554"/>
                      <a:pt x="22259" y="20518"/>
                    </a:cubicBezTo>
                    <a:cubicBezTo>
                      <a:pt x="22609" y="20440"/>
                      <a:pt x="22882" y="20207"/>
                      <a:pt x="23076" y="19934"/>
                    </a:cubicBezTo>
                    <a:cubicBezTo>
                      <a:pt x="23193" y="19623"/>
                      <a:pt x="23193" y="19273"/>
                      <a:pt x="23115" y="18962"/>
                    </a:cubicBezTo>
                    <a:cubicBezTo>
                      <a:pt x="22998" y="18650"/>
                      <a:pt x="22882" y="18378"/>
                      <a:pt x="22726" y="18144"/>
                    </a:cubicBezTo>
                    <a:cubicBezTo>
                      <a:pt x="22570" y="17872"/>
                      <a:pt x="22415" y="17638"/>
                      <a:pt x="22220" y="17405"/>
                    </a:cubicBezTo>
                    <a:cubicBezTo>
                      <a:pt x="21909" y="16977"/>
                      <a:pt x="21520" y="16588"/>
                      <a:pt x="21131" y="16238"/>
                    </a:cubicBezTo>
                    <a:cubicBezTo>
                      <a:pt x="20391" y="15615"/>
                      <a:pt x="19613" y="15109"/>
                      <a:pt x="18757" y="14681"/>
                    </a:cubicBezTo>
                    <a:cubicBezTo>
                      <a:pt x="18134" y="14370"/>
                      <a:pt x="17589" y="14136"/>
                      <a:pt x="17084" y="13942"/>
                    </a:cubicBezTo>
                    <a:lnTo>
                      <a:pt x="17084" y="13942"/>
                    </a:lnTo>
                    <a:cubicBezTo>
                      <a:pt x="17297" y="13956"/>
                      <a:pt x="17511" y="13965"/>
                      <a:pt x="17723" y="13965"/>
                    </a:cubicBezTo>
                    <a:cubicBezTo>
                      <a:pt x="18089" y="13965"/>
                      <a:pt x="18450" y="13938"/>
                      <a:pt x="18796" y="13864"/>
                    </a:cubicBezTo>
                    <a:cubicBezTo>
                      <a:pt x="19496" y="13708"/>
                      <a:pt x="20158" y="13397"/>
                      <a:pt x="20703" y="12930"/>
                    </a:cubicBezTo>
                    <a:cubicBezTo>
                      <a:pt x="21247" y="12502"/>
                      <a:pt x="21714" y="11957"/>
                      <a:pt x="22103" y="11373"/>
                    </a:cubicBezTo>
                    <a:cubicBezTo>
                      <a:pt x="22493" y="10790"/>
                      <a:pt x="22804" y="10206"/>
                      <a:pt x="23076" y="9544"/>
                    </a:cubicBezTo>
                    <a:cubicBezTo>
                      <a:pt x="23310" y="8922"/>
                      <a:pt x="23427" y="8260"/>
                      <a:pt x="23388" y="7560"/>
                    </a:cubicBezTo>
                    <a:cubicBezTo>
                      <a:pt x="23349" y="6898"/>
                      <a:pt x="23115" y="6276"/>
                      <a:pt x="22648" y="5770"/>
                    </a:cubicBezTo>
                    <a:cubicBezTo>
                      <a:pt x="22009" y="5039"/>
                      <a:pt x="21108" y="4619"/>
                      <a:pt x="20169" y="4619"/>
                    </a:cubicBezTo>
                    <a:cubicBezTo>
                      <a:pt x="19907" y="4619"/>
                      <a:pt x="19643" y="4651"/>
                      <a:pt x="19380" y="4719"/>
                    </a:cubicBezTo>
                    <a:cubicBezTo>
                      <a:pt x="18835" y="4875"/>
                      <a:pt x="18368" y="5147"/>
                      <a:pt x="17979" y="5497"/>
                    </a:cubicBezTo>
                    <a:cubicBezTo>
                      <a:pt x="17628" y="5809"/>
                      <a:pt x="17278" y="6120"/>
                      <a:pt x="16967" y="6470"/>
                    </a:cubicBezTo>
                    <a:cubicBezTo>
                      <a:pt x="16344" y="7132"/>
                      <a:pt x="14165" y="9311"/>
                      <a:pt x="14165" y="9311"/>
                    </a:cubicBezTo>
                    <a:cubicBezTo>
                      <a:pt x="14126" y="8688"/>
                      <a:pt x="13815" y="7638"/>
                      <a:pt x="13698" y="6782"/>
                    </a:cubicBezTo>
                    <a:cubicBezTo>
                      <a:pt x="13465" y="5536"/>
                      <a:pt x="13037" y="4330"/>
                      <a:pt x="12453" y="3201"/>
                    </a:cubicBezTo>
                    <a:cubicBezTo>
                      <a:pt x="12064" y="2579"/>
                      <a:pt x="11636" y="1995"/>
                      <a:pt x="11169" y="1489"/>
                    </a:cubicBezTo>
                    <a:cubicBezTo>
                      <a:pt x="10624" y="944"/>
                      <a:pt x="10001" y="516"/>
                      <a:pt x="9301" y="205"/>
                    </a:cubicBezTo>
                    <a:cubicBezTo>
                      <a:pt x="9011" y="76"/>
                      <a:pt x="8694" y="1"/>
                      <a:pt x="83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30"/>
              <p:cNvSpPr/>
              <p:nvPr/>
            </p:nvSpPr>
            <p:spPr>
              <a:xfrm>
                <a:off x="3380250" y="3921525"/>
                <a:ext cx="25325" cy="24525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981" extrusionOk="0">
                    <a:moveTo>
                      <a:pt x="584" y="406"/>
                    </a:moveTo>
                    <a:cubicBezTo>
                      <a:pt x="623" y="445"/>
                      <a:pt x="623" y="445"/>
                      <a:pt x="623" y="484"/>
                    </a:cubicBezTo>
                    <a:cubicBezTo>
                      <a:pt x="623" y="523"/>
                      <a:pt x="623" y="523"/>
                      <a:pt x="623" y="562"/>
                    </a:cubicBezTo>
                    <a:lnTo>
                      <a:pt x="584" y="562"/>
                    </a:lnTo>
                    <a:cubicBezTo>
                      <a:pt x="545" y="562"/>
                      <a:pt x="507" y="562"/>
                      <a:pt x="468" y="523"/>
                    </a:cubicBezTo>
                    <a:cubicBezTo>
                      <a:pt x="468" y="523"/>
                      <a:pt x="468" y="484"/>
                      <a:pt x="468" y="484"/>
                    </a:cubicBezTo>
                    <a:cubicBezTo>
                      <a:pt x="507" y="445"/>
                      <a:pt x="507" y="406"/>
                      <a:pt x="545" y="406"/>
                    </a:cubicBezTo>
                    <a:close/>
                    <a:moveTo>
                      <a:pt x="614" y="1"/>
                    </a:moveTo>
                    <a:cubicBezTo>
                      <a:pt x="591" y="1"/>
                      <a:pt x="568" y="6"/>
                      <a:pt x="545" y="17"/>
                    </a:cubicBezTo>
                    <a:lnTo>
                      <a:pt x="507" y="17"/>
                    </a:lnTo>
                    <a:cubicBezTo>
                      <a:pt x="429" y="17"/>
                      <a:pt x="351" y="56"/>
                      <a:pt x="312" y="95"/>
                    </a:cubicBezTo>
                    <a:cubicBezTo>
                      <a:pt x="234" y="134"/>
                      <a:pt x="156" y="173"/>
                      <a:pt x="117" y="251"/>
                    </a:cubicBezTo>
                    <a:cubicBezTo>
                      <a:pt x="40" y="367"/>
                      <a:pt x="1" y="523"/>
                      <a:pt x="40" y="679"/>
                    </a:cubicBezTo>
                    <a:cubicBezTo>
                      <a:pt x="78" y="795"/>
                      <a:pt x="195" y="912"/>
                      <a:pt x="312" y="951"/>
                    </a:cubicBezTo>
                    <a:cubicBezTo>
                      <a:pt x="370" y="970"/>
                      <a:pt x="438" y="980"/>
                      <a:pt x="507" y="980"/>
                    </a:cubicBezTo>
                    <a:cubicBezTo>
                      <a:pt x="575" y="980"/>
                      <a:pt x="643" y="970"/>
                      <a:pt x="701" y="951"/>
                    </a:cubicBezTo>
                    <a:cubicBezTo>
                      <a:pt x="779" y="912"/>
                      <a:pt x="896" y="834"/>
                      <a:pt x="935" y="756"/>
                    </a:cubicBezTo>
                    <a:cubicBezTo>
                      <a:pt x="1012" y="679"/>
                      <a:pt x="1012" y="562"/>
                      <a:pt x="1012" y="484"/>
                    </a:cubicBezTo>
                    <a:cubicBezTo>
                      <a:pt x="1012" y="289"/>
                      <a:pt x="935" y="134"/>
                      <a:pt x="779" y="56"/>
                    </a:cubicBezTo>
                    <a:cubicBezTo>
                      <a:pt x="724" y="28"/>
                      <a:pt x="669" y="1"/>
                      <a:pt x="61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30"/>
              <p:cNvSpPr/>
              <p:nvPr/>
            </p:nvSpPr>
            <p:spPr>
              <a:xfrm>
                <a:off x="3414300" y="3988875"/>
                <a:ext cx="27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124" extrusionOk="0">
                    <a:moveTo>
                      <a:pt x="545" y="358"/>
                    </a:moveTo>
                    <a:cubicBezTo>
                      <a:pt x="584" y="358"/>
                      <a:pt x="623" y="397"/>
                      <a:pt x="623" y="436"/>
                    </a:cubicBezTo>
                    <a:cubicBezTo>
                      <a:pt x="623" y="475"/>
                      <a:pt x="584" y="514"/>
                      <a:pt x="545" y="553"/>
                    </a:cubicBezTo>
                    <a:lnTo>
                      <a:pt x="468" y="553"/>
                    </a:lnTo>
                    <a:cubicBezTo>
                      <a:pt x="429" y="514"/>
                      <a:pt x="429" y="475"/>
                      <a:pt x="390" y="475"/>
                    </a:cubicBezTo>
                    <a:cubicBezTo>
                      <a:pt x="390" y="475"/>
                      <a:pt x="429" y="436"/>
                      <a:pt x="429" y="397"/>
                    </a:cubicBezTo>
                    <a:cubicBezTo>
                      <a:pt x="429" y="358"/>
                      <a:pt x="429" y="358"/>
                      <a:pt x="468" y="358"/>
                    </a:cubicBezTo>
                    <a:close/>
                    <a:moveTo>
                      <a:pt x="935" y="592"/>
                    </a:moveTo>
                    <a:cubicBezTo>
                      <a:pt x="935" y="592"/>
                      <a:pt x="935" y="631"/>
                      <a:pt x="935" y="631"/>
                    </a:cubicBezTo>
                    <a:cubicBezTo>
                      <a:pt x="922" y="657"/>
                      <a:pt x="909" y="683"/>
                      <a:pt x="896" y="707"/>
                    </a:cubicBezTo>
                    <a:lnTo>
                      <a:pt x="896" y="707"/>
                    </a:lnTo>
                    <a:cubicBezTo>
                      <a:pt x="897" y="669"/>
                      <a:pt x="935" y="630"/>
                      <a:pt x="935" y="592"/>
                    </a:cubicBezTo>
                    <a:close/>
                    <a:moveTo>
                      <a:pt x="892" y="714"/>
                    </a:moveTo>
                    <a:cubicBezTo>
                      <a:pt x="867" y="760"/>
                      <a:pt x="843" y="801"/>
                      <a:pt x="818" y="825"/>
                    </a:cubicBezTo>
                    <a:cubicBezTo>
                      <a:pt x="763" y="853"/>
                      <a:pt x="688" y="880"/>
                      <a:pt x="622" y="880"/>
                    </a:cubicBezTo>
                    <a:cubicBezTo>
                      <a:pt x="594" y="880"/>
                      <a:pt x="568" y="876"/>
                      <a:pt x="545" y="864"/>
                    </a:cubicBezTo>
                    <a:lnTo>
                      <a:pt x="584" y="864"/>
                    </a:lnTo>
                    <a:cubicBezTo>
                      <a:pt x="699" y="864"/>
                      <a:pt x="814" y="826"/>
                      <a:pt x="892" y="714"/>
                    </a:cubicBezTo>
                    <a:close/>
                    <a:moveTo>
                      <a:pt x="469" y="1"/>
                    </a:moveTo>
                    <a:cubicBezTo>
                      <a:pt x="302" y="1"/>
                      <a:pt x="146" y="106"/>
                      <a:pt x="78" y="242"/>
                    </a:cubicBezTo>
                    <a:cubicBezTo>
                      <a:pt x="1" y="397"/>
                      <a:pt x="1" y="592"/>
                      <a:pt x="78" y="747"/>
                    </a:cubicBezTo>
                    <a:cubicBezTo>
                      <a:pt x="117" y="864"/>
                      <a:pt x="234" y="981"/>
                      <a:pt x="351" y="1059"/>
                    </a:cubicBezTo>
                    <a:cubicBezTo>
                      <a:pt x="419" y="1104"/>
                      <a:pt x="501" y="1123"/>
                      <a:pt x="580" y="1123"/>
                    </a:cubicBezTo>
                    <a:cubicBezTo>
                      <a:pt x="637" y="1123"/>
                      <a:pt x="692" y="1114"/>
                      <a:pt x="740" y="1098"/>
                    </a:cubicBezTo>
                    <a:cubicBezTo>
                      <a:pt x="857" y="1020"/>
                      <a:pt x="935" y="942"/>
                      <a:pt x="1012" y="864"/>
                    </a:cubicBezTo>
                    <a:cubicBezTo>
                      <a:pt x="1051" y="786"/>
                      <a:pt x="1090" y="670"/>
                      <a:pt x="1090" y="592"/>
                    </a:cubicBezTo>
                    <a:cubicBezTo>
                      <a:pt x="1090" y="475"/>
                      <a:pt x="1051" y="397"/>
                      <a:pt x="1012" y="358"/>
                    </a:cubicBezTo>
                    <a:cubicBezTo>
                      <a:pt x="973" y="242"/>
                      <a:pt x="896" y="164"/>
                      <a:pt x="818" y="86"/>
                    </a:cubicBezTo>
                    <a:cubicBezTo>
                      <a:pt x="779" y="86"/>
                      <a:pt x="740" y="47"/>
                      <a:pt x="701" y="47"/>
                    </a:cubicBezTo>
                    <a:lnTo>
                      <a:pt x="740" y="86"/>
                    </a:lnTo>
                    <a:cubicBezTo>
                      <a:pt x="701" y="47"/>
                      <a:pt x="623" y="8"/>
                      <a:pt x="545" y="8"/>
                    </a:cubicBezTo>
                    <a:cubicBezTo>
                      <a:pt x="520" y="3"/>
                      <a:pt x="494" y="1"/>
                      <a:pt x="469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30"/>
              <p:cNvSpPr/>
              <p:nvPr/>
            </p:nvSpPr>
            <p:spPr>
              <a:xfrm>
                <a:off x="3328700" y="3978600"/>
                <a:ext cx="243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03" extrusionOk="0">
                    <a:moveTo>
                      <a:pt x="545" y="302"/>
                    </a:moveTo>
                    <a:cubicBezTo>
                      <a:pt x="584" y="302"/>
                      <a:pt x="662" y="341"/>
                      <a:pt x="662" y="419"/>
                    </a:cubicBezTo>
                    <a:cubicBezTo>
                      <a:pt x="701" y="458"/>
                      <a:pt x="662" y="536"/>
                      <a:pt x="584" y="536"/>
                    </a:cubicBezTo>
                    <a:lnTo>
                      <a:pt x="467" y="536"/>
                    </a:lnTo>
                    <a:cubicBezTo>
                      <a:pt x="467" y="536"/>
                      <a:pt x="428" y="497"/>
                      <a:pt x="428" y="497"/>
                    </a:cubicBezTo>
                    <a:cubicBezTo>
                      <a:pt x="428" y="419"/>
                      <a:pt x="467" y="341"/>
                      <a:pt x="545" y="302"/>
                    </a:cubicBezTo>
                    <a:close/>
                    <a:moveTo>
                      <a:pt x="564" y="1"/>
                    </a:moveTo>
                    <a:cubicBezTo>
                      <a:pt x="516" y="1"/>
                      <a:pt x="467" y="10"/>
                      <a:pt x="428" y="30"/>
                    </a:cubicBezTo>
                    <a:cubicBezTo>
                      <a:pt x="0" y="225"/>
                      <a:pt x="39" y="808"/>
                      <a:pt x="467" y="1003"/>
                    </a:cubicBezTo>
                    <a:cubicBezTo>
                      <a:pt x="545" y="1003"/>
                      <a:pt x="623" y="1003"/>
                      <a:pt x="701" y="964"/>
                    </a:cubicBezTo>
                    <a:cubicBezTo>
                      <a:pt x="740" y="925"/>
                      <a:pt x="740" y="886"/>
                      <a:pt x="779" y="808"/>
                    </a:cubicBezTo>
                    <a:cubicBezTo>
                      <a:pt x="779" y="808"/>
                      <a:pt x="779" y="808"/>
                      <a:pt x="779" y="769"/>
                    </a:cubicBezTo>
                    <a:lnTo>
                      <a:pt x="817" y="769"/>
                    </a:lnTo>
                    <a:cubicBezTo>
                      <a:pt x="895" y="691"/>
                      <a:pt x="934" y="614"/>
                      <a:pt x="973" y="497"/>
                    </a:cubicBezTo>
                    <a:cubicBezTo>
                      <a:pt x="973" y="419"/>
                      <a:pt x="973" y="302"/>
                      <a:pt x="934" y="225"/>
                    </a:cubicBezTo>
                    <a:cubicBezTo>
                      <a:pt x="856" y="147"/>
                      <a:pt x="779" y="69"/>
                      <a:pt x="701" y="30"/>
                    </a:cubicBezTo>
                    <a:cubicBezTo>
                      <a:pt x="662" y="10"/>
                      <a:pt x="613" y="1"/>
                      <a:pt x="56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30"/>
              <p:cNvSpPr/>
              <p:nvPr/>
            </p:nvSpPr>
            <p:spPr>
              <a:xfrm>
                <a:off x="3368575" y="3864550"/>
                <a:ext cx="23375" cy="228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913" extrusionOk="0">
                    <a:moveTo>
                      <a:pt x="584" y="311"/>
                    </a:moveTo>
                    <a:cubicBezTo>
                      <a:pt x="584" y="350"/>
                      <a:pt x="623" y="350"/>
                      <a:pt x="623" y="389"/>
                    </a:cubicBezTo>
                    <a:cubicBezTo>
                      <a:pt x="623" y="428"/>
                      <a:pt x="623" y="506"/>
                      <a:pt x="584" y="584"/>
                    </a:cubicBezTo>
                    <a:lnTo>
                      <a:pt x="507" y="584"/>
                    </a:lnTo>
                    <a:cubicBezTo>
                      <a:pt x="468" y="545"/>
                      <a:pt x="429" y="506"/>
                      <a:pt x="429" y="467"/>
                    </a:cubicBezTo>
                    <a:cubicBezTo>
                      <a:pt x="429" y="428"/>
                      <a:pt x="429" y="389"/>
                      <a:pt x="468" y="350"/>
                    </a:cubicBezTo>
                    <a:cubicBezTo>
                      <a:pt x="468" y="350"/>
                      <a:pt x="468" y="350"/>
                      <a:pt x="507" y="311"/>
                    </a:cubicBezTo>
                    <a:close/>
                    <a:moveTo>
                      <a:pt x="584" y="0"/>
                    </a:moveTo>
                    <a:cubicBezTo>
                      <a:pt x="390" y="0"/>
                      <a:pt x="234" y="39"/>
                      <a:pt x="117" y="195"/>
                    </a:cubicBezTo>
                    <a:cubicBezTo>
                      <a:pt x="40" y="311"/>
                      <a:pt x="1" y="467"/>
                      <a:pt x="40" y="623"/>
                    </a:cubicBezTo>
                    <a:cubicBezTo>
                      <a:pt x="79" y="739"/>
                      <a:pt x="195" y="856"/>
                      <a:pt x="312" y="895"/>
                    </a:cubicBezTo>
                    <a:cubicBezTo>
                      <a:pt x="338" y="908"/>
                      <a:pt x="364" y="912"/>
                      <a:pt x="388" y="912"/>
                    </a:cubicBezTo>
                    <a:cubicBezTo>
                      <a:pt x="437" y="912"/>
                      <a:pt x="481" y="895"/>
                      <a:pt x="507" y="895"/>
                    </a:cubicBezTo>
                    <a:lnTo>
                      <a:pt x="507" y="856"/>
                    </a:lnTo>
                    <a:lnTo>
                      <a:pt x="584" y="856"/>
                    </a:lnTo>
                    <a:cubicBezTo>
                      <a:pt x="662" y="856"/>
                      <a:pt x="779" y="778"/>
                      <a:pt x="818" y="701"/>
                    </a:cubicBezTo>
                    <a:cubicBezTo>
                      <a:pt x="896" y="623"/>
                      <a:pt x="935" y="545"/>
                      <a:pt x="935" y="428"/>
                    </a:cubicBezTo>
                    <a:cubicBezTo>
                      <a:pt x="935" y="350"/>
                      <a:pt x="896" y="311"/>
                      <a:pt x="896" y="273"/>
                    </a:cubicBezTo>
                    <a:cubicBezTo>
                      <a:pt x="818" y="156"/>
                      <a:pt x="701" y="39"/>
                      <a:pt x="584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30"/>
              <p:cNvSpPr/>
              <p:nvPr/>
            </p:nvSpPr>
            <p:spPr>
              <a:xfrm>
                <a:off x="3441550" y="3907600"/>
                <a:ext cx="23375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86" extrusionOk="0">
                    <a:moveTo>
                      <a:pt x="448" y="0"/>
                    </a:moveTo>
                    <a:cubicBezTo>
                      <a:pt x="389" y="0"/>
                      <a:pt x="331" y="10"/>
                      <a:pt x="273" y="29"/>
                    </a:cubicBezTo>
                    <a:cubicBezTo>
                      <a:pt x="195" y="68"/>
                      <a:pt x="117" y="107"/>
                      <a:pt x="39" y="185"/>
                    </a:cubicBezTo>
                    <a:cubicBezTo>
                      <a:pt x="0" y="263"/>
                      <a:pt x="0" y="341"/>
                      <a:pt x="0" y="457"/>
                    </a:cubicBezTo>
                    <a:cubicBezTo>
                      <a:pt x="0" y="535"/>
                      <a:pt x="39" y="613"/>
                      <a:pt x="78" y="691"/>
                    </a:cubicBezTo>
                    <a:cubicBezTo>
                      <a:pt x="156" y="808"/>
                      <a:pt x="312" y="846"/>
                      <a:pt x="467" y="885"/>
                    </a:cubicBezTo>
                    <a:cubicBezTo>
                      <a:pt x="584" y="846"/>
                      <a:pt x="701" y="808"/>
                      <a:pt x="778" y="730"/>
                    </a:cubicBezTo>
                    <a:cubicBezTo>
                      <a:pt x="895" y="652"/>
                      <a:pt x="934" y="496"/>
                      <a:pt x="895" y="379"/>
                    </a:cubicBezTo>
                    <a:cubicBezTo>
                      <a:pt x="895" y="302"/>
                      <a:pt x="817" y="224"/>
                      <a:pt x="740" y="185"/>
                    </a:cubicBezTo>
                    <a:cubicBezTo>
                      <a:pt x="701" y="107"/>
                      <a:pt x="662" y="68"/>
                      <a:pt x="623" y="29"/>
                    </a:cubicBezTo>
                    <a:cubicBezTo>
                      <a:pt x="564" y="10"/>
                      <a:pt x="506" y="0"/>
                      <a:pt x="448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30"/>
              <p:cNvSpPr/>
              <p:nvPr/>
            </p:nvSpPr>
            <p:spPr>
              <a:xfrm>
                <a:off x="3309225" y="3908200"/>
                <a:ext cx="2240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2" extrusionOk="0">
                    <a:moveTo>
                      <a:pt x="448" y="287"/>
                    </a:moveTo>
                    <a:cubicBezTo>
                      <a:pt x="478" y="287"/>
                      <a:pt x="507" y="297"/>
                      <a:pt x="546" y="317"/>
                    </a:cubicBezTo>
                    <a:cubicBezTo>
                      <a:pt x="546" y="355"/>
                      <a:pt x="546" y="394"/>
                      <a:pt x="546" y="433"/>
                    </a:cubicBezTo>
                    <a:cubicBezTo>
                      <a:pt x="507" y="472"/>
                      <a:pt x="468" y="472"/>
                      <a:pt x="468" y="511"/>
                    </a:cubicBezTo>
                    <a:lnTo>
                      <a:pt x="351" y="511"/>
                    </a:lnTo>
                    <a:cubicBezTo>
                      <a:pt x="312" y="472"/>
                      <a:pt x="273" y="433"/>
                      <a:pt x="273" y="394"/>
                    </a:cubicBezTo>
                    <a:cubicBezTo>
                      <a:pt x="273" y="355"/>
                      <a:pt x="312" y="317"/>
                      <a:pt x="351" y="317"/>
                    </a:cubicBezTo>
                    <a:cubicBezTo>
                      <a:pt x="390" y="297"/>
                      <a:pt x="419" y="287"/>
                      <a:pt x="448" y="287"/>
                    </a:cubicBezTo>
                    <a:close/>
                    <a:moveTo>
                      <a:pt x="369" y="0"/>
                    </a:moveTo>
                    <a:cubicBezTo>
                      <a:pt x="163" y="0"/>
                      <a:pt x="1" y="181"/>
                      <a:pt x="1" y="394"/>
                    </a:cubicBezTo>
                    <a:cubicBezTo>
                      <a:pt x="1" y="433"/>
                      <a:pt x="1" y="472"/>
                      <a:pt x="1" y="511"/>
                    </a:cubicBezTo>
                    <a:cubicBezTo>
                      <a:pt x="1" y="628"/>
                      <a:pt x="79" y="784"/>
                      <a:pt x="234" y="861"/>
                    </a:cubicBezTo>
                    <a:lnTo>
                      <a:pt x="468" y="861"/>
                    </a:lnTo>
                    <a:lnTo>
                      <a:pt x="468" y="822"/>
                    </a:lnTo>
                    <a:lnTo>
                      <a:pt x="585" y="822"/>
                    </a:lnTo>
                    <a:lnTo>
                      <a:pt x="701" y="784"/>
                    </a:lnTo>
                    <a:cubicBezTo>
                      <a:pt x="818" y="706"/>
                      <a:pt x="896" y="589"/>
                      <a:pt x="896" y="433"/>
                    </a:cubicBezTo>
                    <a:cubicBezTo>
                      <a:pt x="896" y="355"/>
                      <a:pt x="857" y="239"/>
                      <a:pt x="779" y="161"/>
                    </a:cubicBezTo>
                    <a:cubicBezTo>
                      <a:pt x="740" y="161"/>
                      <a:pt x="740" y="122"/>
                      <a:pt x="701" y="83"/>
                    </a:cubicBezTo>
                    <a:cubicBezTo>
                      <a:pt x="624" y="44"/>
                      <a:pt x="546" y="5"/>
                      <a:pt x="429" y="5"/>
                    </a:cubicBezTo>
                    <a:cubicBezTo>
                      <a:pt x="409" y="2"/>
                      <a:pt x="389" y="0"/>
                      <a:pt x="369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4" name="Google Shape;314;p30"/>
            <p:cNvGrpSpPr/>
            <p:nvPr/>
          </p:nvGrpSpPr>
          <p:grpSpPr>
            <a:xfrm>
              <a:off x="8319889" y="870976"/>
              <a:ext cx="635848" cy="612926"/>
              <a:chOff x="3762575" y="3653050"/>
              <a:chExt cx="496175" cy="478325"/>
            </a:xfrm>
          </p:grpSpPr>
          <p:sp>
            <p:nvSpPr>
              <p:cNvPr id="315" name="Google Shape;315;p30"/>
              <p:cNvSpPr/>
              <p:nvPr/>
            </p:nvSpPr>
            <p:spPr>
              <a:xfrm>
                <a:off x="3762575" y="3653050"/>
                <a:ext cx="496175" cy="478325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19133" extrusionOk="0">
                    <a:moveTo>
                      <a:pt x="7519" y="1"/>
                    </a:moveTo>
                    <a:cubicBezTo>
                      <a:pt x="7371" y="1"/>
                      <a:pt x="7223" y="20"/>
                      <a:pt x="7083" y="55"/>
                    </a:cubicBezTo>
                    <a:cubicBezTo>
                      <a:pt x="6772" y="172"/>
                      <a:pt x="6460" y="327"/>
                      <a:pt x="6227" y="522"/>
                    </a:cubicBezTo>
                    <a:cubicBezTo>
                      <a:pt x="5760" y="911"/>
                      <a:pt x="5371" y="1417"/>
                      <a:pt x="5137" y="1962"/>
                    </a:cubicBezTo>
                    <a:cubicBezTo>
                      <a:pt x="4904" y="2506"/>
                      <a:pt x="4787" y="3090"/>
                      <a:pt x="4748" y="3635"/>
                    </a:cubicBezTo>
                    <a:cubicBezTo>
                      <a:pt x="4748" y="4180"/>
                      <a:pt x="4787" y="4724"/>
                      <a:pt x="4943" y="5230"/>
                    </a:cubicBezTo>
                    <a:cubicBezTo>
                      <a:pt x="5176" y="6164"/>
                      <a:pt x="5643" y="7020"/>
                      <a:pt x="6344" y="7682"/>
                    </a:cubicBezTo>
                    <a:lnTo>
                      <a:pt x="7394" y="8810"/>
                    </a:lnTo>
                    <a:cubicBezTo>
                      <a:pt x="6627" y="8595"/>
                      <a:pt x="5846" y="8482"/>
                      <a:pt x="5068" y="8482"/>
                    </a:cubicBezTo>
                    <a:cubicBezTo>
                      <a:pt x="4582" y="8482"/>
                      <a:pt x="4098" y="8526"/>
                      <a:pt x="3620" y="8616"/>
                    </a:cubicBezTo>
                    <a:cubicBezTo>
                      <a:pt x="2958" y="8733"/>
                      <a:pt x="2374" y="8966"/>
                      <a:pt x="1830" y="9316"/>
                    </a:cubicBezTo>
                    <a:cubicBezTo>
                      <a:pt x="1557" y="9511"/>
                      <a:pt x="1324" y="9705"/>
                      <a:pt x="1129" y="9978"/>
                    </a:cubicBezTo>
                    <a:cubicBezTo>
                      <a:pt x="935" y="10211"/>
                      <a:pt x="740" y="10445"/>
                      <a:pt x="545" y="10678"/>
                    </a:cubicBezTo>
                    <a:cubicBezTo>
                      <a:pt x="390" y="10951"/>
                      <a:pt x="234" y="11223"/>
                      <a:pt x="156" y="11534"/>
                    </a:cubicBezTo>
                    <a:cubicBezTo>
                      <a:pt x="40" y="11846"/>
                      <a:pt x="1" y="12157"/>
                      <a:pt x="40" y="12468"/>
                    </a:cubicBezTo>
                    <a:cubicBezTo>
                      <a:pt x="117" y="13052"/>
                      <a:pt x="390" y="13636"/>
                      <a:pt x="857" y="14064"/>
                    </a:cubicBezTo>
                    <a:cubicBezTo>
                      <a:pt x="1285" y="14414"/>
                      <a:pt x="1830" y="14647"/>
                      <a:pt x="2413" y="14686"/>
                    </a:cubicBezTo>
                    <a:cubicBezTo>
                      <a:pt x="2540" y="14696"/>
                      <a:pt x="2669" y="14701"/>
                      <a:pt x="2799" y="14701"/>
                    </a:cubicBezTo>
                    <a:cubicBezTo>
                      <a:pt x="3189" y="14701"/>
                      <a:pt x="3590" y="14657"/>
                      <a:pt x="3970" y="14570"/>
                    </a:cubicBezTo>
                    <a:cubicBezTo>
                      <a:pt x="5371" y="14180"/>
                      <a:pt x="6733" y="13636"/>
                      <a:pt x="8056" y="12935"/>
                    </a:cubicBezTo>
                    <a:lnTo>
                      <a:pt x="8056" y="12935"/>
                    </a:lnTo>
                    <a:cubicBezTo>
                      <a:pt x="7783" y="14336"/>
                      <a:pt x="7628" y="15737"/>
                      <a:pt x="7628" y="17177"/>
                    </a:cubicBezTo>
                    <a:cubicBezTo>
                      <a:pt x="7589" y="17722"/>
                      <a:pt x="7744" y="18227"/>
                      <a:pt x="8017" y="18694"/>
                    </a:cubicBezTo>
                    <a:cubicBezTo>
                      <a:pt x="8134" y="18928"/>
                      <a:pt x="8406" y="19084"/>
                      <a:pt x="8678" y="19122"/>
                    </a:cubicBezTo>
                    <a:cubicBezTo>
                      <a:pt x="8724" y="19129"/>
                      <a:pt x="8769" y="19132"/>
                      <a:pt x="8814" y="19132"/>
                    </a:cubicBezTo>
                    <a:cubicBezTo>
                      <a:pt x="9039" y="19132"/>
                      <a:pt x="9256" y="19051"/>
                      <a:pt x="9418" y="18889"/>
                    </a:cubicBezTo>
                    <a:cubicBezTo>
                      <a:pt x="9612" y="18733"/>
                      <a:pt x="9768" y="18578"/>
                      <a:pt x="9924" y="18422"/>
                    </a:cubicBezTo>
                    <a:cubicBezTo>
                      <a:pt x="10079" y="18227"/>
                      <a:pt x="10196" y="18033"/>
                      <a:pt x="10352" y="17838"/>
                    </a:cubicBezTo>
                    <a:cubicBezTo>
                      <a:pt x="10585" y="17488"/>
                      <a:pt x="10780" y="17099"/>
                      <a:pt x="10935" y="16710"/>
                    </a:cubicBezTo>
                    <a:cubicBezTo>
                      <a:pt x="11208" y="15970"/>
                      <a:pt x="11363" y="15270"/>
                      <a:pt x="11480" y="14492"/>
                    </a:cubicBezTo>
                    <a:cubicBezTo>
                      <a:pt x="11519" y="14025"/>
                      <a:pt x="11558" y="13519"/>
                      <a:pt x="11558" y="13052"/>
                    </a:cubicBezTo>
                    <a:cubicBezTo>
                      <a:pt x="11675" y="13480"/>
                      <a:pt x="11869" y="13908"/>
                      <a:pt x="12103" y="14297"/>
                    </a:cubicBezTo>
                    <a:cubicBezTo>
                      <a:pt x="12414" y="14803"/>
                      <a:pt x="12803" y="15192"/>
                      <a:pt x="13309" y="15503"/>
                    </a:cubicBezTo>
                    <a:cubicBezTo>
                      <a:pt x="13815" y="15776"/>
                      <a:pt x="14321" y="16009"/>
                      <a:pt x="14866" y="16126"/>
                    </a:cubicBezTo>
                    <a:cubicBezTo>
                      <a:pt x="15410" y="16243"/>
                      <a:pt x="15955" y="16321"/>
                      <a:pt x="16500" y="16360"/>
                    </a:cubicBezTo>
                    <a:cubicBezTo>
                      <a:pt x="17045" y="16360"/>
                      <a:pt x="17590" y="16282"/>
                      <a:pt x="18095" y="16048"/>
                    </a:cubicBezTo>
                    <a:cubicBezTo>
                      <a:pt x="18601" y="15854"/>
                      <a:pt x="18990" y="15465"/>
                      <a:pt x="19263" y="14998"/>
                    </a:cubicBezTo>
                    <a:cubicBezTo>
                      <a:pt x="19769" y="14142"/>
                      <a:pt x="19730" y="13013"/>
                      <a:pt x="19146" y="12196"/>
                    </a:cubicBezTo>
                    <a:cubicBezTo>
                      <a:pt x="18874" y="11846"/>
                      <a:pt x="18524" y="11573"/>
                      <a:pt x="18173" y="11379"/>
                    </a:cubicBezTo>
                    <a:cubicBezTo>
                      <a:pt x="17823" y="11184"/>
                      <a:pt x="17473" y="11028"/>
                      <a:pt x="17123" y="10873"/>
                    </a:cubicBezTo>
                    <a:cubicBezTo>
                      <a:pt x="16500" y="10600"/>
                      <a:pt x="14204" y="9550"/>
                      <a:pt x="14204" y="9550"/>
                    </a:cubicBezTo>
                    <a:cubicBezTo>
                      <a:pt x="14710" y="9355"/>
                      <a:pt x="15410" y="8810"/>
                      <a:pt x="15994" y="8499"/>
                    </a:cubicBezTo>
                    <a:cubicBezTo>
                      <a:pt x="16889" y="7993"/>
                      <a:pt x="17706" y="7332"/>
                      <a:pt x="18407" y="6553"/>
                    </a:cubicBezTo>
                    <a:cubicBezTo>
                      <a:pt x="18757" y="6125"/>
                      <a:pt x="19068" y="5619"/>
                      <a:pt x="19341" y="5114"/>
                    </a:cubicBezTo>
                    <a:cubicBezTo>
                      <a:pt x="19613" y="4569"/>
                      <a:pt x="19769" y="3985"/>
                      <a:pt x="19808" y="3362"/>
                    </a:cubicBezTo>
                    <a:cubicBezTo>
                      <a:pt x="19847" y="3051"/>
                      <a:pt x="19769" y="2740"/>
                      <a:pt x="19691" y="2467"/>
                    </a:cubicBezTo>
                    <a:cubicBezTo>
                      <a:pt x="19535" y="2156"/>
                      <a:pt x="19341" y="1884"/>
                      <a:pt x="19068" y="1689"/>
                    </a:cubicBezTo>
                    <a:cubicBezTo>
                      <a:pt x="18524" y="1417"/>
                      <a:pt x="17940" y="1261"/>
                      <a:pt x="17317" y="1261"/>
                    </a:cubicBezTo>
                    <a:cubicBezTo>
                      <a:pt x="17161" y="1240"/>
                      <a:pt x="17004" y="1231"/>
                      <a:pt x="16848" y="1231"/>
                    </a:cubicBezTo>
                    <a:cubicBezTo>
                      <a:pt x="16421" y="1231"/>
                      <a:pt x="15993" y="1303"/>
                      <a:pt x="15566" y="1417"/>
                    </a:cubicBezTo>
                    <a:cubicBezTo>
                      <a:pt x="15060" y="1572"/>
                      <a:pt x="14593" y="1923"/>
                      <a:pt x="14204" y="2312"/>
                    </a:cubicBezTo>
                    <a:cubicBezTo>
                      <a:pt x="13893" y="2701"/>
                      <a:pt x="13582" y="3090"/>
                      <a:pt x="13309" y="3518"/>
                    </a:cubicBezTo>
                    <a:cubicBezTo>
                      <a:pt x="13076" y="3907"/>
                      <a:pt x="12842" y="4296"/>
                      <a:pt x="12648" y="4647"/>
                    </a:cubicBezTo>
                    <a:cubicBezTo>
                      <a:pt x="12336" y="5191"/>
                      <a:pt x="12064" y="5775"/>
                      <a:pt x="11830" y="6359"/>
                    </a:cubicBezTo>
                    <a:cubicBezTo>
                      <a:pt x="11636" y="6787"/>
                      <a:pt x="11558" y="7020"/>
                      <a:pt x="11558" y="7020"/>
                    </a:cubicBezTo>
                    <a:cubicBezTo>
                      <a:pt x="11519" y="7215"/>
                      <a:pt x="11441" y="7409"/>
                      <a:pt x="11402" y="7565"/>
                    </a:cubicBezTo>
                    <a:lnTo>
                      <a:pt x="11402" y="7332"/>
                    </a:lnTo>
                    <a:cubicBezTo>
                      <a:pt x="11402" y="7098"/>
                      <a:pt x="11363" y="6904"/>
                      <a:pt x="11363" y="6904"/>
                    </a:cubicBezTo>
                    <a:cubicBezTo>
                      <a:pt x="11169" y="5619"/>
                      <a:pt x="10819" y="4374"/>
                      <a:pt x="10352" y="3168"/>
                    </a:cubicBezTo>
                    <a:cubicBezTo>
                      <a:pt x="10118" y="2545"/>
                      <a:pt x="9846" y="1962"/>
                      <a:pt x="9496" y="1378"/>
                    </a:cubicBezTo>
                    <a:cubicBezTo>
                      <a:pt x="9184" y="794"/>
                      <a:pt x="8678" y="366"/>
                      <a:pt x="8056" y="94"/>
                    </a:cubicBezTo>
                    <a:cubicBezTo>
                      <a:pt x="7884" y="29"/>
                      <a:pt x="7701" y="1"/>
                      <a:pt x="75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30"/>
              <p:cNvSpPr/>
              <p:nvPr/>
            </p:nvSpPr>
            <p:spPr>
              <a:xfrm>
                <a:off x="4023300" y="3908650"/>
                <a:ext cx="204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783" extrusionOk="0">
                    <a:moveTo>
                      <a:pt x="351" y="337"/>
                    </a:moveTo>
                    <a:cubicBezTo>
                      <a:pt x="390" y="337"/>
                      <a:pt x="390" y="337"/>
                      <a:pt x="429" y="376"/>
                    </a:cubicBezTo>
                    <a:cubicBezTo>
                      <a:pt x="429" y="376"/>
                      <a:pt x="429" y="415"/>
                      <a:pt x="429" y="415"/>
                    </a:cubicBezTo>
                    <a:cubicBezTo>
                      <a:pt x="429" y="454"/>
                      <a:pt x="390" y="454"/>
                      <a:pt x="390" y="454"/>
                    </a:cubicBezTo>
                    <a:lnTo>
                      <a:pt x="312" y="454"/>
                    </a:lnTo>
                    <a:lnTo>
                      <a:pt x="351" y="415"/>
                    </a:lnTo>
                    <a:cubicBezTo>
                      <a:pt x="351" y="415"/>
                      <a:pt x="351" y="376"/>
                      <a:pt x="351" y="337"/>
                    </a:cubicBezTo>
                    <a:close/>
                    <a:moveTo>
                      <a:pt x="361" y="1"/>
                    </a:moveTo>
                    <a:cubicBezTo>
                      <a:pt x="293" y="1"/>
                      <a:pt x="225" y="19"/>
                      <a:pt x="156" y="65"/>
                    </a:cubicBezTo>
                    <a:cubicBezTo>
                      <a:pt x="78" y="143"/>
                      <a:pt x="1" y="260"/>
                      <a:pt x="1" y="376"/>
                    </a:cubicBezTo>
                    <a:cubicBezTo>
                      <a:pt x="1" y="454"/>
                      <a:pt x="39" y="532"/>
                      <a:pt x="78" y="649"/>
                    </a:cubicBezTo>
                    <a:cubicBezTo>
                      <a:pt x="156" y="688"/>
                      <a:pt x="234" y="766"/>
                      <a:pt x="312" y="766"/>
                    </a:cubicBezTo>
                    <a:cubicBezTo>
                      <a:pt x="338" y="778"/>
                      <a:pt x="364" y="783"/>
                      <a:pt x="390" y="783"/>
                    </a:cubicBezTo>
                    <a:cubicBezTo>
                      <a:pt x="442" y="783"/>
                      <a:pt x="493" y="766"/>
                      <a:pt x="545" y="766"/>
                    </a:cubicBezTo>
                    <a:cubicBezTo>
                      <a:pt x="701" y="688"/>
                      <a:pt x="779" y="571"/>
                      <a:pt x="818" y="454"/>
                    </a:cubicBezTo>
                    <a:cubicBezTo>
                      <a:pt x="818" y="376"/>
                      <a:pt x="818" y="337"/>
                      <a:pt x="779" y="299"/>
                    </a:cubicBezTo>
                    <a:lnTo>
                      <a:pt x="740" y="260"/>
                    </a:lnTo>
                    <a:cubicBezTo>
                      <a:pt x="740" y="182"/>
                      <a:pt x="701" y="143"/>
                      <a:pt x="662" y="104"/>
                    </a:cubicBezTo>
                    <a:cubicBezTo>
                      <a:pt x="623" y="65"/>
                      <a:pt x="545" y="26"/>
                      <a:pt x="506" y="26"/>
                    </a:cubicBezTo>
                    <a:cubicBezTo>
                      <a:pt x="458" y="10"/>
                      <a:pt x="410" y="1"/>
                      <a:pt x="36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30"/>
              <p:cNvSpPr/>
              <p:nvPr/>
            </p:nvSpPr>
            <p:spPr>
              <a:xfrm>
                <a:off x="3979525" y="3952675"/>
                <a:ext cx="22400" cy="21575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3" extrusionOk="0">
                    <a:moveTo>
                      <a:pt x="545" y="250"/>
                    </a:moveTo>
                    <a:cubicBezTo>
                      <a:pt x="584" y="289"/>
                      <a:pt x="584" y="289"/>
                      <a:pt x="584" y="328"/>
                    </a:cubicBezTo>
                    <a:cubicBezTo>
                      <a:pt x="584" y="366"/>
                      <a:pt x="584" y="405"/>
                      <a:pt x="545" y="405"/>
                    </a:cubicBezTo>
                    <a:lnTo>
                      <a:pt x="467" y="405"/>
                    </a:lnTo>
                    <a:cubicBezTo>
                      <a:pt x="428" y="366"/>
                      <a:pt x="428" y="328"/>
                      <a:pt x="467" y="328"/>
                    </a:cubicBezTo>
                    <a:cubicBezTo>
                      <a:pt x="467" y="289"/>
                      <a:pt x="467" y="289"/>
                      <a:pt x="506" y="250"/>
                    </a:cubicBezTo>
                    <a:close/>
                    <a:moveTo>
                      <a:pt x="203" y="537"/>
                    </a:moveTo>
                    <a:cubicBezTo>
                      <a:pt x="214" y="557"/>
                      <a:pt x="227" y="576"/>
                      <a:pt x="242" y="594"/>
                    </a:cubicBezTo>
                    <a:lnTo>
                      <a:pt x="242" y="594"/>
                    </a:lnTo>
                    <a:cubicBezTo>
                      <a:pt x="224" y="578"/>
                      <a:pt x="211" y="560"/>
                      <a:pt x="203" y="537"/>
                    </a:cubicBezTo>
                    <a:close/>
                    <a:moveTo>
                      <a:pt x="451" y="1"/>
                    </a:moveTo>
                    <a:cubicBezTo>
                      <a:pt x="366" y="1"/>
                      <a:pt x="280" y="37"/>
                      <a:pt x="195" y="94"/>
                    </a:cubicBezTo>
                    <a:cubicBezTo>
                      <a:pt x="117" y="172"/>
                      <a:pt x="39" y="289"/>
                      <a:pt x="39" y="405"/>
                    </a:cubicBezTo>
                    <a:cubicBezTo>
                      <a:pt x="0" y="522"/>
                      <a:pt x="39" y="600"/>
                      <a:pt x="117" y="678"/>
                    </a:cubicBezTo>
                    <a:cubicBezTo>
                      <a:pt x="156" y="756"/>
                      <a:pt x="234" y="795"/>
                      <a:pt x="351" y="833"/>
                    </a:cubicBezTo>
                    <a:cubicBezTo>
                      <a:pt x="390" y="853"/>
                      <a:pt x="428" y="863"/>
                      <a:pt x="467" y="863"/>
                    </a:cubicBezTo>
                    <a:cubicBezTo>
                      <a:pt x="506" y="863"/>
                      <a:pt x="545" y="853"/>
                      <a:pt x="584" y="833"/>
                    </a:cubicBezTo>
                    <a:cubicBezTo>
                      <a:pt x="623" y="795"/>
                      <a:pt x="701" y="756"/>
                      <a:pt x="740" y="717"/>
                    </a:cubicBezTo>
                    <a:cubicBezTo>
                      <a:pt x="818" y="678"/>
                      <a:pt x="857" y="600"/>
                      <a:pt x="857" y="483"/>
                    </a:cubicBezTo>
                    <a:cubicBezTo>
                      <a:pt x="857" y="483"/>
                      <a:pt x="857" y="467"/>
                      <a:pt x="857" y="444"/>
                    </a:cubicBezTo>
                    <a:cubicBezTo>
                      <a:pt x="895" y="405"/>
                      <a:pt x="895" y="328"/>
                      <a:pt x="857" y="289"/>
                    </a:cubicBezTo>
                    <a:cubicBezTo>
                      <a:pt x="818" y="133"/>
                      <a:pt x="701" y="16"/>
                      <a:pt x="545" y="16"/>
                    </a:cubicBezTo>
                    <a:cubicBezTo>
                      <a:pt x="514" y="6"/>
                      <a:pt x="483" y="1"/>
                      <a:pt x="45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30"/>
              <p:cNvSpPr/>
              <p:nvPr/>
            </p:nvSpPr>
            <p:spPr>
              <a:xfrm>
                <a:off x="3964925" y="3885675"/>
                <a:ext cx="2142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57" h="689" extrusionOk="0">
                    <a:moveTo>
                      <a:pt x="468" y="284"/>
                    </a:moveTo>
                    <a:cubicBezTo>
                      <a:pt x="507" y="284"/>
                      <a:pt x="545" y="284"/>
                      <a:pt x="584" y="323"/>
                    </a:cubicBezTo>
                    <a:cubicBezTo>
                      <a:pt x="623" y="323"/>
                      <a:pt x="584" y="400"/>
                      <a:pt x="545" y="439"/>
                    </a:cubicBezTo>
                    <a:cubicBezTo>
                      <a:pt x="526" y="459"/>
                      <a:pt x="507" y="468"/>
                      <a:pt x="487" y="468"/>
                    </a:cubicBezTo>
                    <a:cubicBezTo>
                      <a:pt x="468" y="468"/>
                      <a:pt x="448" y="459"/>
                      <a:pt x="429" y="439"/>
                    </a:cubicBezTo>
                    <a:cubicBezTo>
                      <a:pt x="429" y="439"/>
                      <a:pt x="429" y="400"/>
                      <a:pt x="429" y="400"/>
                    </a:cubicBezTo>
                    <a:lnTo>
                      <a:pt x="429" y="361"/>
                    </a:lnTo>
                    <a:cubicBezTo>
                      <a:pt x="429" y="323"/>
                      <a:pt x="468" y="323"/>
                      <a:pt x="468" y="284"/>
                    </a:cubicBezTo>
                    <a:close/>
                    <a:moveTo>
                      <a:pt x="472" y="1"/>
                    </a:moveTo>
                    <a:cubicBezTo>
                      <a:pt x="446" y="1"/>
                      <a:pt x="418" y="4"/>
                      <a:pt x="390" y="11"/>
                    </a:cubicBezTo>
                    <a:cubicBezTo>
                      <a:pt x="195" y="11"/>
                      <a:pt x="1" y="206"/>
                      <a:pt x="1" y="439"/>
                    </a:cubicBezTo>
                    <a:cubicBezTo>
                      <a:pt x="40" y="517"/>
                      <a:pt x="79" y="556"/>
                      <a:pt x="156" y="595"/>
                    </a:cubicBezTo>
                    <a:cubicBezTo>
                      <a:pt x="195" y="634"/>
                      <a:pt x="234" y="634"/>
                      <a:pt x="273" y="634"/>
                    </a:cubicBezTo>
                    <a:lnTo>
                      <a:pt x="312" y="634"/>
                    </a:lnTo>
                    <a:cubicBezTo>
                      <a:pt x="367" y="661"/>
                      <a:pt x="422" y="689"/>
                      <a:pt x="477" y="689"/>
                    </a:cubicBezTo>
                    <a:cubicBezTo>
                      <a:pt x="500" y="689"/>
                      <a:pt x="523" y="684"/>
                      <a:pt x="545" y="673"/>
                    </a:cubicBezTo>
                    <a:cubicBezTo>
                      <a:pt x="623" y="673"/>
                      <a:pt x="701" y="634"/>
                      <a:pt x="740" y="556"/>
                    </a:cubicBezTo>
                    <a:cubicBezTo>
                      <a:pt x="857" y="439"/>
                      <a:pt x="857" y="245"/>
                      <a:pt x="740" y="128"/>
                    </a:cubicBezTo>
                    <a:cubicBezTo>
                      <a:pt x="677" y="64"/>
                      <a:pt x="587" y="1"/>
                      <a:pt x="472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30"/>
              <p:cNvSpPr/>
              <p:nvPr/>
            </p:nvSpPr>
            <p:spPr>
              <a:xfrm>
                <a:off x="4063175" y="3883625"/>
                <a:ext cx="19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716" extrusionOk="0">
                    <a:moveTo>
                      <a:pt x="487" y="298"/>
                    </a:moveTo>
                    <a:cubicBezTo>
                      <a:pt x="497" y="298"/>
                      <a:pt x="507" y="307"/>
                      <a:pt x="507" y="327"/>
                    </a:cubicBezTo>
                    <a:lnTo>
                      <a:pt x="546" y="327"/>
                    </a:lnTo>
                    <a:cubicBezTo>
                      <a:pt x="546" y="366"/>
                      <a:pt x="546" y="366"/>
                      <a:pt x="546" y="366"/>
                    </a:cubicBezTo>
                    <a:cubicBezTo>
                      <a:pt x="546" y="366"/>
                      <a:pt x="546" y="405"/>
                      <a:pt x="546" y="405"/>
                    </a:cubicBezTo>
                    <a:cubicBezTo>
                      <a:pt x="468" y="443"/>
                      <a:pt x="429" y="443"/>
                      <a:pt x="351" y="443"/>
                    </a:cubicBezTo>
                    <a:cubicBezTo>
                      <a:pt x="351" y="443"/>
                      <a:pt x="312" y="405"/>
                      <a:pt x="312" y="405"/>
                    </a:cubicBezTo>
                    <a:cubicBezTo>
                      <a:pt x="312" y="366"/>
                      <a:pt x="351" y="327"/>
                      <a:pt x="390" y="327"/>
                    </a:cubicBezTo>
                    <a:cubicBezTo>
                      <a:pt x="390" y="307"/>
                      <a:pt x="400" y="298"/>
                      <a:pt x="414" y="298"/>
                    </a:cubicBezTo>
                    <a:cubicBezTo>
                      <a:pt x="429" y="298"/>
                      <a:pt x="448" y="307"/>
                      <a:pt x="468" y="327"/>
                    </a:cubicBezTo>
                    <a:cubicBezTo>
                      <a:pt x="468" y="307"/>
                      <a:pt x="478" y="298"/>
                      <a:pt x="487" y="298"/>
                    </a:cubicBezTo>
                    <a:close/>
                    <a:moveTo>
                      <a:pt x="413" y="0"/>
                    </a:moveTo>
                    <a:cubicBezTo>
                      <a:pt x="328" y="0"/>
                      <a:pt x="242" y="36"/>
                      <a:pt x="157" y="93"/>
                    </a:cubicBezTo>
                    <a:cubicBezTo>
                      <a:pt x="79" y="132"/>
                      <a:pt x="1" y="249"/>
                      <a:pt x="40" y="366"/>
                    </a:cubicBezTo>
                    <a:cubicBezTo>
                      <a:pt x="40" y="443"/>
                      <a:pt x="40" y="482"/>
                      <a:pt x="79" y="521"/>
                    </a:cubicBezTo>
                    <a:lnTo>
                      <a:pt x="118" y="521"/>
                    </a:lnTo>
                    <a:cubicBezTo>
                      <a:pt x="157" y="599"/>
                      <a:pt x="234" y="677"/>
                      <a:pt x="312" y="716"/>
                    </a:cubicBezTo>
                    <a:lnTo>
                      <a:pt x="546" y="716"/>
                    </a:lnTo>
                    <a:cubicBezTo>
                      <a:pt x="585" y="677"/>
                      <a:pt x="624" y="677"/>
                      <a:pt x="663" y="638"/>
                    </a:cubicBezTo>
                    <a:cubicBezTo>
                      <a:pt x="740" y="560"/>
                      <a:pt x="779" y="443"/>
                      <a:pt x="779" y="327"/>
                    </a:cubicBezTo>
                    <a:cubicBezTo>
                      <a:pt x="740" y="171"/>
                      <a:pt x="624" y="54"/>
                      <a:pt x="507" y="15"/>
                    </a:cubicBezTo>
                    <a:cubicBezTo>
                      <a:pt x="476" y="5"/>
                      <a:pt x="444" y="0"/>
                      <a:pt x="413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30"/>
              <p:cNvSpPr/>
              <p:nvPr/>
            </p:nvSpPr>
            <p:spPr>
              <a:xfrm>
                <a:off x="4051525" y="3949775"/>
                <a:ext cx="18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36" extrusionOk="0">
                    <a:moveTo>
                      <a:pt x="358" y="1"/>
                    </a:moveTo>
                    <a:cubicBezTo>
                      <a:pt x="255" y="1"/>
                      <a:pt x="175" y="45"/>
                      <a:pt x="117" y="132"/>
                    </a:cubicBezTo>
                    <a:cubicBezTo>
                      <a:pt x="0" y="327"/>
                      <a:pt x="39" y="599"/>
                      <a:pt x="272" y="716"/>
                    </a:cubicBezTo>
                    <a:lnTo>
                      <a:pt x="272" y="677"/>
                    </a:lnTo>
                    <a:cubicBezTo>
                      <a:pt x="311" y="716"/>
                      <a:pt x="360" y="735"/>
                      <a:pt x="409" y="735"/>
                    </a:cubicBezTo>
                    <a:cubicBezTo>
                      <a:pt x="457" y="735"/>
                      <a:pt x="506" y="716"/>
                      <a:pt x="545" y="677"/>
                    </a:cubicBezTo>
                    <a:cubicBezTo>
                      <a:pt x="584" y="638"/>
                      <a:pt x="623" y="599"/>
                      <a:pt x="662" y="521"/>
                    </a:cubicBezTo>
                    <a:cubicBezTo>
                      <a:pt x="700" y="482"/>
                      <a:pt x="700" y="444"/>
                      <a:pt x="739" y="366"/>
                    </a:cubicBezTo>
                    <a:cubicBezTo>
                      <a:pt x="739" y="288"/>
                      <a:pt x="739" y="210"/>
                      <a:pt x="662" y="132"/>
                    </a:cubicBezTo>
                    <a:cubicBezTo>
                      <a:pt x="623" y="54"/>
                      <a:pt x="545" y="16"/>
                      <a:pt x="467" y="16"/>
                    </a:cubicBezTo>
                    <a:cubicBezTo>
                      <a:pt x="428" y="6"/>
                      <a:pt x="392" y="1"/>
                      <a:pt x="358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30"/>
              <p:cNvSpPr/>
              <p:nvPr/>
            </p:nvSpPr>
            <p:spPr>
              <a:xfrm>
                <a:off x="4015525" y="3849950"/>
                <a:ext cx="1850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17" extrusionOk="0">
                    <a:moveTo>
                      <a:pt x="379" y="179"/>
                    </a:moveTo>
                    <a:cubicBezTo>
                      <a:pt x="432" y="179"/>
                      <a:pt x="479" y="206"/>
                      <a:pt x="506" y="234"/>
                    </a:cubicBezTo>
                    <a:lnTo>
                      <a:pt x="467" y="234"/>
                    </a:lnTo>
                    <a:cubicBezTo>
                      <a:pt x="467" y="273"/>
                      <a:pt x="467" y="351"/>
                      <a:pt x="467" y="390"/>
                    </a:cubicBezTo>
                    <a:cubicBezTo>
                      <a:pt x="428" y="390"/>
                      <a:pt x="389" y="428"/>
                      <a:pt x="350" y="428"/>
                    </a:cubicBezTo>
                    <a:cubicBezTo>
                      <a:pt x="350" y="390"/>
                      <a:pt x="312" y="390"/>
                      <a:pt x="273" y="390"/>
                    </a:cubicBezTo>
                    <a:cubicBezTo>
                      <a:pt x="273" y="351"/>
                      <a:pt x="273" y="312"/>
                      <a:pt x="273" y="312"/>
                    </a:cubicBezTo>
                    <a:cubicBezTo>
                      <a:pt x="312" y="273"/>
                      <a:pt x="312" y="234"/>
                      <a:pt x="312" y="195"/>
                    </a:cubicBezTo>
                    <a:cubicBezTo>
                      <a:pt x="334" y="184"/>
                      <a:pt x="357" y="179"/>
                      <a:pt x="379" y="179"/>
                    </a:cubicBezTo>
                    <a:close/>
                    <a:moveTo>
                      <a:pt x="273" y="0"/>
                    </a:moveTo>
                    <a:cubicBezTo>
                      <a:pt x="273" y="0"/>
                      <a:pt x="234" y="39"/>
                      <a:pt x="195" y="39"/>
                    </a:cubicBezTo>
                    <a:cubicBezTo>
                      <a:pt x="78" y="78"/>
                      <a:pt x="0" y="195"/>
                      <a:pt x="0" y="312"/>
                    </a:cubicBezTo>
                    <a:cubicBezTo>
                      <a:pt x="0" y="390"/>
                      <a:pt x="39" y="428"/>
                      <a:pt x="78" y="467"/>
                    </a:cubicBezTo>
                    <a:lnTo>
                      <a:pt x="78" y="506"/>
                    </a:lnTo>
                    <a:cubicBezTo>
                      <a:pt x="78" y="506"/>
                      <a:pt x="117" y="545"/>
                      <a:pt x="117" y="584"/>
                    </a:cubicBezTo>
                    <a:cubicBezTo>
                      <a:pt x="156" y="584"/>
                      <a:pt x="156" y="623"/>
                      <a:pt x="195" y="623"/>
                    </a:cubicBezTo>
                    <a:cubicBezTo>
                      <a:pt x="252" y="680"/>
                      <a:pt x="330" y="716"/>
                      <a:pt x="413" y="716"/>
                    </a:cubicBezTo>
                    <a:cubicBezTo>
                      <a:pt x="444" y="716"/>
                      <a:pt x="475" y="711"/>
                      <a:pt x="506" y="701"/>
                    </a:cubicBezTo>
                    <a:cubicBezTo>
                      <a:pt x="545" y="662"/>
                      <a:pt x="623" y="584"/>
                      <a:pt x="662" y="506"/>
                    </a:cubicBezTo>
                    <a:cubicBezTo>
                      <a:pt x="662" y="506"/>
                      <a:pt x="701" y="467"/>
                      <a:pt x="701" y="467"/>
                    </a:cubicBezTo>
                    <a:cubicBezTo>
                      <a:pt x="740" y="390"/>
                      <a:pt x="740" y="312"/>
                      <a:pt x="701" y="234"/>
                    </a:cubicBezTo>
                    <a:cubicBezTo>
                      <a:pt x="662" y="117"/>
                      <a:pt x="623" y="39"/>
                      <a:pt x="506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22" name="Google Shape;322;p30"/>
          <p:cNvGrpSpPr/>
          <p:nvPr/>
        </p:nvGrpSpPr>
        <p:grpSpPr>
          <a:xfrm>
            <a:off x="1211306" y="3818473"/>
            <a:ext cx="884239" cy="1032187"/>
            <a:chOff x="7862735" y="208021"/>
            <a:chExt cx="1093002" cy="1275881"/>
          </a:xfrm>
        </p:grpSpPr>
        <p:grpSp>
          <p:nvGrpSpPr>
            <p:cNvPr id="323" name="Google Shape;323;p30"/>
            <p:cNvGrpSpPr/>
            <p:nvPr/>
          </p:nvGrpSpPr>
          <p:grpSpPr>
            <a:xfrm>
              <a:off x="7862735" y="208021"/>
              <a:ext cx="568046" cy="662955"/>
              <a:chOff x="3043650" y="3588975"/>
              <a:chExt cx="585675" cy="683600"/>
            </a:xfrm>
          </p:grpSpPr>
          <p:sp>
            <p:nvSpPr>
              <p:cNvPr id="324" name="Google Shape;324;p30"/>
              <p:cNvSpPr/>
              <p:nvPr/>
            </p:nvSpPr>
            <p:spPr>
              <a:xfrm>
                <a:off x="3043650" y="3588975"/>
                <a:ext cx="585675" cy="683600"/>
              </a:xfrm>
              <a:custGeom>
                <a:avLst/>
                <a:gdLst/>
                <a:ahLst/>
                <a:cxnLst/>
                <a:rect l="l" t="t" r="r" b="b"/>
                <a:pathLst>
                  <a:path w="23427" h="27344" extrusionOk="0">
                    <a:moveTo>
                      <a:pt x="8373" y="1"/>
                    </a:moveTo>
                    <a:cubicBezTo>
                      <a:pt x="8306" y="1"/>
                      <a:pt x="8239" y="4"/>
                      <a:pt x="8172" y="11"/>
                    </a:cubicBezTo>
                    <a:cubicBezTo>
                      <a:pt x="7744" y="11"/>
                      <a:pt x="7355" y="127"/>
                      <a:pt x="7044" y="361"/>
                    </a:cubicBezTo>
                    <a:cubicBezTo>
                      <a:pt x="6460" y="867"/>
                      <a:pt x="6032" y="1528"/>
                      <a:pt x="5760" y="2268"/>
                    </a:cubicBezTo>
                    <a:cubicBezTo>
                      <a:pt x="5448" y="2929"/>
                      <a:pt x="5254" y="3630"/>
                      <a:pt x="5215" y="4369"/>
                    </a:cubicBezTo>
                    <a:cubicBezTo>
                      <a:pt x="5215" y="5069"/>
                      <a:pt x="5371" y="5731"/>
                      <a:pt x="5721" y="6353"/>
                    </a:cubicBezTo>
                    <a:cubicBezTo>
                      <a:pt x="6032" y="6898"/>
                      <a:pt x="6343" y="7404"/>
                      <a:pt x="6733" y="7910"/>
                    </a:cubicBezTo>
                    <a:cubicBezTo>
                      <a:pt x="7083" y="8377"/>
                      <a:pt x="7433" y="8805"/>
                      <a:pt x="7783" y="9155"/>
                    </a:cubicBezTo>
                    <a:cubicBezTo>
                      <a:pt x="8289" y="9739"/>
                      <a:pt x="8873" y="10323"/>
                      <a:pt x="9457" y="10867"/>
                    </a:cubicBezTo>
                    <a:cubicBezTo>
                      <a:pt x="9885" y="11218"/>
                      <a:pt x="10118" y="11412"/>
                      <a:pt x="10118" y="11412"/>
                    </a:cubicBezTo>
                    <a:cubicBezTo>
                      <a:pt x="10313" y="11607"/>
                      <a:pt x="10507" y="11724"/>
                      <a:pt x="10663" y="11840"/>
                    </a:cubicBezTo>
                    <a:lnTo>
                      <a:pt x="10429" y="11762"/>
                    </a:lnTo>
                    <a:cubicBezTo>
                      <a:pt x="10157" y="11685"/>
                      <a:pt x="9924" y="11646"/>
                      <a:pt x="9924" y="11646"/>
                    </a:cubicBezTo>
                    <a:cubicBezTo>
                      <a:pt x="8490" y="11373"/>
                      <a:pt x="7087" y="11249"/>
                      <a:pt x="5661" y="11249"/>
                    </a:cubicBezTo>
                    <a:cubicBezTo>
                      <a:pt x="5461" y="11249"/>
                      <a:pt x="5261" y="11252"/>
                      <a:pt x="5059" y="11257"/>
                    </a:cubicBezTo>
                    <a:cubicBezTo>
                      <a:pt x="4242" y="11257"/>
                      <a:pt x="3425" y="11334"/>
                      <a:pt x="2608" y="11490"/>
                    </a:cubicBezTo>
                    <a:cubicBezTo>
                      <a:pt x="1791" y="11607"/>
                      <a:pt x="1051" y="12035"/>
                      <a:pt x="468" y="12657"/>
                    </a:cubicBezTo>
                    <a:cubicBezTo>
                      <a:pt x="234" y="12969"/>
                      <a:pt x="39" y="13358"/>
                      <a:pt x="39" y="13786"/>
                    </a:cubicBezTo>
                    <a:cubicBezTo>
                      <a:pt x="1" y="14214"/>
                      <a:pt x="78" y="14603"/>
                      <a:pt x="195" y="14992"/>
                    </a:cubicBezTo>
                    <a:cubicBezTo>
                      <a:pt x="468" y="15693"/>
                      <a:pt x="896" y="16354"/>
                      <a:pt x="1440" y="16860"/>
                    </a:cubicBezTo>
                    <a:cubicBezTo>
                      <a:pt x="1985" y="17366"/>
                      <a:pt x="2569" y="17755"/>
                      <a:pt x="3269" y="18028"/>
                    </a:cubicBezTo>
                    <a:cubicBezTo>
                      <a:pt x="3853" y="18300"/>
                      <a:pt x="4515" y="18456"/>
                      <a:pt x="5215" y="18495"/>
                    </a:cubicBezTo>
                    <a:cubicBezTo>
                      <a:pt x="5413" y="18514"/>
                      <a:pt x="5612" y="18524"/>
                      <a:pt x="5809" y="18524"/>
                    </a:cubicBezTo>
                    <a:cubicBezTo>
                      <a:pt x="6776" y="18524"/>
                      <a:pt x="7728" y="18292"/>
                      <a:pt x="8600" y="17872"/>
                    </a:cubicBezTo>
                    <a:lnTo>
                      <a:pt x="10390" y="17094"/>
                    </a:lnTo>
                    <a:lnTo>
                      <a:pt x="10390" y="17094"/>
                    </a:lnTo>
                    <a:cubicBezTo>
                      <a:pt x="9457" y="18378"/>
                      <a:pt x="8834" y="19895"/>
                      <a:pt x="8600" y="21491"/>
                    </a:cubicBezTo>
                    <a:cubicBezTo>
                      <a:pt x="8406" y="22269"/>
                      <a:pt x="8445" y="23086"/>
                      <a:pt x="8639" y="23865"/>
                    </a:cubicBezTo>
                    <a:cubicBezTo>
                      <a:pt x="8756" y="24254"/>
                      <a:pt x="8912" y="24604"/>
                      <a:pt x="9106" y="24954"/>
                    </a:cubicBezTo>
                    <a:cubicBezTo>
                      <a:pt x="9301" y="25304"/>
                      <a:pt x="9495" y="25616"/>
                      <a:pt x="9729" y="25927"/>
                    </a:cubicBezTo>
                    <a:cubicBezTo>
                      <a:pt x="9962" y="26238"/>
                      <a:pt x="10235" y="26511"/>
                      <a:pt x="10546" y="26783"/>
                    </a:cubicBezTo>
                    <a:cubicBezTo>
                      <a:pt x="10857" y="26978"/>
                      <a:pt x="11208" y="27172"/>
                      <a:pt x="11597" y="27250"/>
                    </a:cubicBezTo>
                    <a:cubicBezTo>
                      <a:pt x="11838" y="27313"/>
                      <a:pt x="12083" y="27344"/>
                      <a:pt x="12326" y="27344"/>
                    </a:cubicBezTo>
                    <a:cubicBezTo>
                      <a:pt x="12831" y="27344"/>
                      <a:pt x="13330" y="27214"/>
                      <a:pt x="13776" y="26978"/>
                    </a:cubicBezTo>
                    <a:cubicBezTo>
                      <a:pt x="14399" y="26627"/>
                      <a:pt x="14904" y="26083"/>
                      <a:pt x="15216" y="25421"/>
                    </a:cubicBezTo>
                    <a:cubicBezTo>
                      <a:pt x="15488" y="24837"/>
                      <a:pt x="15644" y="24215"/>
                      <a:pt x="15683" y="23553"/>
                    </a:cubicBezTo>
                    <a:cubicBezTo>
                      <a:pt x="15838" y="21724"/>
                      <a:pt x="15799" y="19857"/>
                      <a:pt x="15527" y="18028"/>
                    </a:cubicBezTo>
                    <a:lnTo>
                      <a:pt x="15527" y="18028"/>
                    </a:lnTo>
                    <a:cubicBezTo>
                      <a:pt x="17045" y="18923"/>
                      <a:pt x="18679" y="19701"/>
                      <a:pt x="20352" y="20323"/>
                    </a:cubicBezTo>
                    <a:cubicBezTo>
                      <a:pt x="20755" y="20485"/>
                      <a:pt x="21195" y="20572"/>
                      <a:pt x="21647" y="20572"/>
                    </a:cubicBezTo>
                    <a:cubicBezTo>
                      <a:pt x="21850" y="20572"/>
                      <a:pt x="22054" y="20554"/>
                      <a:pt x="22259" y="20518"/>
                    </a:cubicBezTo>
                    <a:cubicBezTo>
                      <a:pt x="22609" y="20440"/>
                      <a:pt x="22882" y="20207"/>
                      <a:pt x="23076" y="19934"/>
                    </a:cubicBezTo>
                    <a:cubicBezTo>
                      <a:pt x="23193" y="19623"/>
                      <a:pt x="23193" y="19273"/>
                      <a:pt x="23115" y="18962"/>
                    </a:cubicBezTo>
                    <a:cubicBezTo>
                      <a:pt x="22998" y="18650"/>
                      <a:pt x="22882" y="18378"/>
                      <a:pt x="22726" y="18144"/>
                    </a:cubicBezTo>
                    <a:cubicBezTo>
                      <a:pt x="22570" y="17872"/>
                      <a:pt x="22415" y="17638"/>
                      <a:pt x="22220" y="17405"/>
                    </a:cubicBezTo>
                    <a:cubicBezTo>
                      <a:pt x="21909" y="16977"/>
                      <a:pt x="21520" y="16588"/>
                      <a:pt x="21131" y="16238"/>
                    </a:cubicBezTo>
                    <a:cubicBezTo>
                      <a:pt x="20391" y="15615"/>
                      <a:pt x="19613" y="15109"/>
                      <a:pt x="18757" y="14681"/>
                    </a:cubicBezTo>
                    <a:cubicBezTo>
                      <a:pt x="18134" y="14370"/>
                      <a:pt x="17589" y="14136"/>
                      <a:pt x="17084" y="13942"/>
                    </a:cubicBezTo>
                    <a:lnTo>
                      <a:pt x="17084" y="13942"/>
                    </a:lnTo>
                    <a:cubicBezTo>
                      <a:pt x="17297" y="13956"/>
                      <a:pt x="17511" y="13965"/>
                      <a:pt x="17723" y="13965"/>
                    </a:cubicBezTo>
                    <a:cubicBezTo>
                      <a:pt x="18089" y="13965"/>
                      <a:pt x="18450" y="13938"/>
                      <a:pt x="18796" y="13864"/>
                    </a:cubicBezTo>
                    <a:cubicBezTo>
                      <a:pt x="19496" y="13708"/>
                      <a:pt x="20158" y="13397"/>
                      <a:pt x="20703" y="12930"/>
                    </a:cubicBezTo>
                    <a:cubicBezTo>
                      <a:pt x="21247" y="12502"/>
                      <a:pt x="21714" y="11957"/>
                      <a:pt x="22103" y="11373"/>
                    </a:cubicBezTo>
                    <a:cubicBezTo>
                      <a:pt x="22493" y="10790"/>
                      <a:pt x="22804" y="10206"/>
                      <a:pt x="23076" y="9544"/>
                    </a:cubicBezTo>
                    <a:cubicBezTo>
                      <a:pt x="23310" y="8922"/>
                      <a:pt x="23427" y="8260"/>
                      <a:pt x="23388" y="7560"/>
                    </a:cubicBezTo>
                    <a:cubicBezTo>
                      <a:pt x="23349" y="6898"/>
                      <a:pt x="23115" y="6276"/>
                      <a:pt x="22648" y="5770"/>
                    </a:cubicBezTo>
                    <a:cubicBezTo>
                      <a:pt x="22009" y="5039"/>
                      <a:pt x="21108" y="4619"/>
                      <a:pt x="20169" y="4619"/>
                    </a:cubicBezTo>
                    <a:cubicBezTo>
                      <a:pt x="19907" y="4619"/>
                      <a:pt x="19643" y="4651"/>
                      <a:pt x="19380" y="4719"/>
                    </a:cubicBezTo>
                    <a:cubicBezTo>
                      <a:pt x="18835" y="4875"/>
                      <a:pt x="18368" y="5147"/>
                      <a:pt x="17979" y="5497"/>
                    </a:cubicBezTo>
                    <a:cubicBezTo>
                      <a:pt x="17628" y="5809"/>
                      <a:pt x="17278" y="6120"/>
                      <a:pt x="16967" y="6470"/>
                    </a:cubicBezTo>
                    <a:cubicBezTo>
                      <a:pt x="16344" y="7132"/>
                      <a:pt x="14165" y="9311"/>
                      <a:pt x="14165" y="9311"/>
                    </a:cubicBezTo>
                    <a:cubicBezTo>
                      <a:pt x="14126" y="8688"/>
                      <a:pt x="13815" y="7638"/>
                      <a:pt x="13698" y="6782"/>
                    </a:cubicBezTo>
                    <a:cubicBezTo>
                      <a:pt x="13465" y="5536"/>
                      <a:pt x="13037" y="4330"/>
                      <a:pt x="12453" y="3201"/>
                    </a:cubicBezTo>
                    <a:cubicBezTo>
                      <a:pt x="12064" y="2579"/>
                      <a:pt x="11636" y="1995"/>
                      <a:pt x="11169" y="1489"/>
                    </a:cubicBezTo>
                    <a:cubicBezTo>
                      <a:pt x="10624" y="944"/>
                      <a:pt x="10001" y="516"/>
                      <a:pt x="9301" y="205"/>
                    </a:cubicBezTo>
                    <a:cubicBezTo>
                      <a:pt x="9011" y="76"/>
                      <a:pt x="8694" y="1"/>
                      <a:pt x="83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30"/>
              <p:cNvSpPr/>
              <p:nvPr/>
            </p:nvSpPr>
            <p:spPr>
              <a:xfrm>
                <a:off x="3380250" y="3921525"/>
                <a:ext cx="25325" cy="24525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981" extrusionOk="0">
                    <a:moveTo>
                      <a:pt x="584" y="406"/>
                    </a:moveTo>
                    <a:cubicBezTo>
                      <a:pt x="623" y="445"/>
                      <a:pt x="623" y="445"/>
                      <a:pt x="623" y="484"/>
                    </a:cubicBezTo>
                    <a:cubicBezTo>
                      <a:pt x="623" y="523"/>
                      <a:pt x="623" y="523"/>
                      <a:pt x="623" y="562"/>
                    </a:cubicBezTo>
                    <a:lnTo>
                      <a:pt x="584" y="562"/>
                    </a:lnTo>
                    <a:cubicBezTo>
                      <a:pt x="545" y="562"/>
                      <a:pt x="507" y="562"/>
                      <a:pt x="468" y="523"/>
                    </a:cubicBezTo>
                    <a:cubicBezTo>
                      <a:pt x="468" y="523"/>
                      <a:pt x="468" y="484"/>
                      <a:pt x="468" y="484"/>
                    </a:cubicBezTo>
                    <a:cubicBezTo>
                      <a:pt x="507" y="445"/>
                      <a:pt x="507" y="406"/>
                      <a:pt x="545" y="406"/>
                    </a:cubicBezTo>
                    <a:close/>
                    <a:moveTo>
                      <a:pt x="614" y="1"/>
                    </a:moveTo>
                    <a:cubicBezTo>
                      <a:pt x="591" y="1"/>
                      <a:pt x="568" y="6"/>
                      <a:pt x="545" y="17"/>
                    </a:cubicBezTo>
                    <a:lnTo>
                      <a:pt x="507" y="17"/>
                    </a:lnTo>
                    <a:cubicBezTo>
                      <a:pt x="429" y="17"/>
                      <a:pt x="351" y="56"/>
                      <a:pt x="312" y="95"/>
                    </a:cubicBezTo>
                    <a:cubicBezTo>
                      <a:pt x="234" y="134"/>
                      <a:pt x="156" y="173"/>
                      <a:pt x="117" y="251"/>
                    </a:cubicBezTo>
                    <a:cubicBezTo>
                      <a:pt x="40" y="367"/>
                      <a:pt x="1" y="523"/>
                      <a:pt x="40" y="679"/>
                    </a:cubicBezTo>
                    <a:cubicBezTo>
                      <a:pt x="78" y="795"/>
                      <a:pt x="195" y="912"/>
                      <a:pt x="312" y="951"/>
                    </a:cubicBezTo>
                    <a:cubicBezTo>
                      <a:pt x="370" y="970"/>
                      <a:pt x="438" y="980"/>
                      <a:pt x="507" y="980"/>
                    </a:cubicBezTo>
                    <a:cubicBezTo>
                      <a:pt x="575" y="980"/>
                      <a:pt x="643" y="970"/>
                      <a:pt x="701" y="951"/>
                    </a:cubicBezTo>
                    <a:cubicBezTo>
                      <a:pt x="779" y="912"/>
                      <a:pt x="896" y="834"/>
                      <a:pt x="935" y="756"/>
                    </a:cubicBezTo>
                    <a:cubicBezTo>
                      <a:pt x="1012" y="679"/>
                      <a:pt x="1012" y="562"/>
                      <a:pt x="1012" y="484"/>
                    </a:cubicBezTo>
                    <a:cubicBezTo>
                      <a:pt x="1012" y="289"/>
                      <a:pt x="935" y="134"/>
                      <a:pt x="779" y="56"/>
                    </a:cubicBezTo>
                    <a:cubicBezTo>
                      <a:pt x="724" y="28"/>
                      <a:pt x="669" y="1"/>
                      <a:pt x="61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30"/>
              <p:cNvSpPr/>
              <p:nvPr/>
            </p:nvSpPr>
            <p:spPr>
              <a:xfrm>
                <a:off x="3414300" y="3988875"/>
                <a:ext cx="27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124" extrusionOk="0">
                    <a:moveTo>
                      <a:pt x="545" y="358"/>
                    </a:moveTo>
                    <a:cubicBezTo>
                      <a:pt x="584" y="358"/>
                      <a:pt x="623" y="397"/>
                      <a:pt x="623" y="436"/>
                    </a:cubicBezTo>
                    <a:cubicBezTo>
                      <a:pt x="623" y="475"/>
                      <a:pt x="584" y="514"/>
                      <a:pt x="545" y="553"/>
                    </a:cubicBezTo>
                    <a:lnTo>
                      <a:pt x="468" y="553"/>
                    </a:lnTo>
                    <a:cubicBezTo>
                      <a:pt x="429" y="514"/>
                      <a:pt x="429" y="475"/>
                      <a:pt x="390" y="475"/>
                    </a:cubicBezTo>
                    <a:cubicBezTo>
                      <a:pt x="390" y="475"/>
                      <a:pt x="429" y="436"/>
                      <a:pt x="429" y="397"/>
                    </a:cubicBezTo>
                    <a:cubicBezTo>
                      <a:pt x="429" y="358"/>
                      <a:pt x="429" y="358"/>
                      <a:pt x="468" y="358"/>
                    </a:cubicBezTo>
                    <a:close/>
                    <a:moveTo>
                      <a:pt x="935" y="592"/>
                    </a:moveTo>
                    <a:cubicBezTo>
                      <a:pt x="935" y="592"/>
                      <a:pt x="935" y="631"/>
                      <a:pt x="935" y="631"/>
                    </a:cubicBezTo>
                    <a:cubicBezTo>
                      <a:pt x="922" y="657"/>
                      <a:pt x="909" y="683"/>
                      <a:pt x="896" y="707"/>
                    </a:cubicBezTo>
                    <a:lnTo>
                      <a:pt x="896" y="707"/>
                    </a:lnTo>
                    <a:cubicBezTo>
                      <a:pt x="897" y="669"/>
                      <a:pt x="935" y="630"/>
                      <a:pt x="935" y="592"/>
                    </a:cubicBezTo>
                    <a:close/>
                    <a:moveTo>
                      <a:pt x="892" y="714"/>
                    </a:moveTo>
                    <a:cubicBezTo>
                      <a:pt x="867" y="760"/>
                      <a:pt x="843" y="801"/>
                      <a:pt x="818" y="825"/>
                    </a:cubicBezTo>
                    <a:cubicBezTo>
                      <a:pt x="763" y="853"/>
                      <a:pt x="688" y="880"/>
                      <a:pt x="622" y="880"/>
                    </a:cubicBezTo>
                    <a:cubicBezTo>
                      <a:pt x="594" y="880"/>
                      <a:pt x="568" y="876"/>
                      <a:pt x="545" y="864"/>
                    </a:cubicBezTo>
                    <a:lnTo>
                      <a:pt x="584" y="864"/>
                    </a:lnTo>
                    <a:cubicBezTo>
                      <a:pt x="699" y="864"/>
                      <a:pt x="814" y="826"/>
                      <a:pt x="892" y="714"/>
                    </a:cubicBezTo>
                    <a:close/>
                    <a:moveTo>
                      <a:pt x="469" y="1"/>
                    </a:moveTo>
                    <a:cubicBezTo>
                      <a:pt x="302" y="1"/>
                      <a:pt x="146" y="106"/>
                      <a:pt x="78" y="242"/>
                    </a:cubicBezTo>
                    <a:cubicBezTo>
                      <a:pt x="1" y="397"/>
                      <a:pt x="1" y="592"/>
                      <a:pt x="78" y="747"/>
                    </a:cubicBezTo>
                    <a:cubicBezTo>
                      <a:pt x="117" y="864"/>
                      <a:pt x="234" y="981"/>
                      <a:pt x="351" y="1059"/>
                    </a:cubicBezTo>
                    <a:cubicBezTo>
                      <a:pt x="419" y="1104"/>
                      <a:pt x="501" y="1123"/>
                      <a:pt x="580" y="1123"/>
                    </a:cubicBezTo>
                    <a:cubicBezTo>
                      <a:pt x="637" y="1123"/>
                      <a:pt x="692" y="1114"/>
                      <a:pt x="740" y="1098"/>
                    </a:cubicBezTo>
                    <a:cubicBezTo>
                      <a:pt x="857" y="1020"/>
                      <a:pt x="935" y="942"/>
                      <a:pt x="1012" y="864"/>
                    </a:cubicBezTo>
                    <a:cubicBezTo>
                      <a:pt x="1051" y="786"/>
                      <a:pt x="1090" y="670"/>
                      <a:pt x="1090" y="592"/>
                    </a:cubicBezTo>
                    <a:cubicBezTo>
                      <a:pt x="1090" y="475"/>
                      <a:pt x="1051" y="397"/>
                      <a:pt x="1012" y="358"/>
                    </a:cubicBezTo>
                    <a:cubicBezTo>
                      <a:pt x="973" y="242"/>
                      <a:pt x="896" y="164"/>
                      <a:pt x="818" y="86"/>
                    </a:cubicBezTo>
                    <a:cubicBezTo>
                      <a:pt x="779" y="86"/>
                      <a:pt x="740" y="47"/>
                      <a:pt x="701" y="47"/>
                    </a:cubicBezTo>
                    <a:lnTo>
                      <a:pt x="740" y="86"/>
                    </a:lnTo>
                    <a:cubicBezTo>
                      <a:pt x="701" y="47"/>
                      <a:pt x="623" y="8"/>
                      <a:pt x="545" y="8"/>
                    </a:cubicBezTo>
                    <a:cubicBezTo>
                      <a:pt x="520" y="3"/>
                      <a:pt x="494" y="1"/>
                      <a:pt x="469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30"/>
              <p:cNvSpPr/>
              <p:nvPr/>
            </p:nvSpPr>
            <p:spPr>
              <a:xfrm>
                <a:off x="3328700" y="3978600"/>
                <a:ext cx="243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03" extrusionOk="0">
                    <a:moveTo>
                      <a:pt x="545" y="302"/>
                    </a:moveTo>
                    <a:cubicBezTo>
                      <a:pt x="584" y="302"/>
                      <a:pt x="662" y="341"/>
                      <a:pt x="662" y="419"/>
                    </a:cubicBezTo>
                    <a:cubicBezTo>
                      <a:pt x="701" y="458"/>
                      <a:pt x="662" y="536"/>
                      <a:pt x="584" y="536"/>
                    </a:cubicBezTo>
                    <a:lnTo>
                      <a:pt x="467" y="536"/>
                    </a:lnTo>
                    <a:cubicBezTo>
                      <a:pt x="467" y="536"/>
                      <a:pt x="428" y="497"/>
                      <a:pt x="428" y="497"/>
                    </a:cubicBezTo>
                    <a:cubicBezTo>
                      <a:pt x="428" y="419"/>
                      <a:pt x="467" y="341"/>
                      <a:pt x="545" y="302"/>
                    </a:cubicBezTo>
                    <a:close/>
                    <a:moveTo>
                      <a:pt x="564" y="1"/>
                    </a:moveTo>
                    <a:cubicBezTo>
                      <a:pt x="516" y="1"/>
                      <a:pt x="467" y="10"/>
                      <a:pt x="428" y="30"/>
                    </a:cubicBezTo>
                    <a:cubicBezTo>
                      <a:pt x="0" y="225"/>
                      <a:pt x="39" y="808"/>
                      <a:pt x="467" y="1003"/>
                    </a:cubicBezTo>
                    <a:cubicBezTo>
                      <a:pt x="545" y="1003"/>
                      <a:pt x="623" y="1003"/>
                      <a:pt x="701" y="964"/>
                    </a:cubicBezTo>
                    <a:cubicBezTo>
                      <a:pt x="740" y="925"/>
                      <a:pt x="740" y="886"/>
                      <a:pt x="779" y="808"/>
                    </a:cubicBezTo>
                    <a:cubicBezTo>
                      <a:pt x="779" y="808"/>
                      <a:pt x="779" y="808"/>
                      <a:pt x="779" y="769"/>
                    </a:cubicBezTo>
                    <a:lnTo>
                      <a:pt x="817" y="769"/>
                    </a:lnTo>
                    <a:cubicBezTo>
                      <a:pt x="895" y="691"/>
                      <a:pt x="934" y="614"/>
                      <a:pt x="973" y="497"/>
                    </a:cubicBezTo>
                    <a:cubicBezTo>
                      <a:pt x="973" y="419"/>
                      <a:pt x="973" y="302"/>
                      <a:pt x="934" y="225"/>
                    </a:cubicBezTo>
                    <a:cubicBezTo>
                      <a:pt x="856" y="147"/>
                      <a:pt x="779" y="69"/>
                      <a:pt x="701" y="30"/>
                    </a:cubicBezTo>
                    <a:cubicBezTo>
                      <a:pt x="662" y="10"/>
                      <a:pt x="613" y="1"/>
                      <a:pt x="56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30"/>
              <p:cNvSpPr/>
              <p:nvPr/>
            </p:nvSpPr>
            <p:spPr>
              <a:xfrm>
                <a:off x="3368575" y="3864550"/>
                <a:ext cx="23375" cy="228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913" extrusionOk="0">
                    <a:moveTo>
                      <a:pt x="584" y="311"/>
                    </a:moveTo>
                    <a:cubicBezTo>
                      <a:pt x="584" y="350"/>
                      <a:pt x="623" y="350"/>
                      <a:pt x="623" y="389"/>
                    </a:cubicBezTo>
                    <a:cubicBezTo>
                      <a:pt x="623" y="428"/>
                      <a:pt x="623" y="506"/>
                      <a:pt x="584" y="584"/>
                    </a:cubicBezTo>
                    <a:lnTo>
                      <a:pt x="507" y="584"/>
                    </a:lnTo>
                    <a:cubicBezTo>
                      <a:pt x="468" y="545"/>
                      <a:pt x="429" y="506"/>
                      <a:pt x="429" y="467"/>
                    </a:cubicBezTo>
                    <a:cubicBezTo>
                      <a:pt x="429" y="428"/>
                      <a:pt x="429" y="389"/>
                      <a:pt x="468" y="350"/>
                    </a:cubicBezTo>
                    <a:cubicBezTo>
                      <a:pt x="468" y="350"/>
                      <a:pt x="468" y="350"/>
                      <a:pt x="507" y="311"/>
                    </a:cubicBezTo>
                    <a:close/>
                    <a:moveTo>
                      <a:pt x="584" y="0"/>
                    </a:moveTo>
                    <a:cubicBezTo>
                      <a:pt x="390" y="0"/>
                      <a:pt x="234" y="39"/>
                      <a:pt x="117" y="195"/>
                    </a:cubicBezTo>
                    <a:cubicBezTo>
                      <a:pt x="40" y="311"/>
                      <a:pt x="1" y="467"/>
                      <a:pt x="40" y="623"/>
                    </a:cubicBezTo>
                    <a:cubicBezTo>
                      <a:pt x="79" y="739"/>
                      <a:pt x="195" y="856"/>
                      <a:pt x="312" y="895"/>
                    </a:cubicBezTo>
                    <a:cubicBezTo>
                      <a:pt x="338" y="908"/>
                      <a:pt x="364" y="912"/>
                      <a:pt x="388" y="912"/>
                    </a:cubicBezTo>
                    <a:cubicBezTo>
                      <a:pt x="437" y="912"/>
                      <a:pt x="481" y="895"/>
                      <a:pt x="507" y="895"/>
                    </a:cubicBezTo>
                    <a:lnTo>
                      <a:pt x="507" y="856"/>
                    </a:lnTo>
                    <a:lnTo>
                      <a:pt x="584" y="856"/>
                    </a:lnTo>
                    <a:cubicBezTo>
                      <a:pt x="662" y="856"/>
                      <a:pt x="779" y="778"/>
                      <a:pt x="818" y="701"/>
                    </a:cubicBezTo>
                    <a:cubicBezTo>
                      <a:pt x="896" y="623"/>
                      <a:pt x="935" y="545"/>
                      <a:pt x="935" y="428"/>
                    </a:cubicBezTo>
                    <a:cubicBezTo>
                      <a:pt x="935" y="350"/>
                      <a:pt x="896" y="311"/>
                      <a:pt x="896" y="273"/>
                    </a:cubicBezTo>
                    <a:cubicBezTo>
                      <a:pt x="818" y="156"/>
                      <a:pt x="701" y="39"/>
                      <a:pt x="584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30"/>
              <p:cNvSpPr/>
              <p:nvPr/>
            </p:nvSpPr>
            <p:spPr>
              <a:xfrm>
                <a:off x="3441550" y="3907600"/>
                <a:ext cx="23375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86" extrusionOk="0">
                    <a:moveTo>
                      <a:pt x="448" y="0"/>
                    </a:moveTo>
                    <a:cubicBezTo>
                      <a:pt x="389" y="0"/>
                      <a:pt x="331" y="10"/>
                      <a:pt x="273" y="29"/>
                    </a:cubicBezTo>
                    <a:cubicBezTo>
                      <a:pt x="195" y="68"/>
                      <a:pt x="117" y="107"/>
                      <a:pt x="39" y="185"/>
                    </a:cubicBezTo>
                    <a:cubicBezTo>
                      <a:pt x="0" y="263"/>
                      <a:pt x="0" y="341"/>
                      <a:pt x="0" y="457"/>
                    </a:cubicBezTo>
                    <a:cubicBezTo>
                      <a:pt x="0" y="535"/>
                      <a:pt x="39" y="613"/>
                      <a:pt x="78" y="691"/>
                    </a:cubicBezTo>
                    <a:cubicBezTo>
                      <a:pt x="156" y="808"/>
                      <a:pt x="312" y="846"/>
                      <a:pt x="467" y="885"/>
                    </a:cubicBezTo>
                    <a:cubicBezTo>
                      <a:pt x="584" y="846"/>
                      <a:pt x="701" y="808"/>
                      <a:pt x="778" y="730"/>
                    </a:cubicBezTo>
                    <a:cubicBezTo>
                      <a:pt x="895" y="652"/>
                      <a:pt x="934" y="496"/>
                      <a:pt x="895" y="379"/>
                    </a:cubicBezTo>
                    <a:cubicBezTo>
                      <a:pt x="895" y="302"/>
                      <a:pt x="817" y="224"/>
                      <a:pt x="740" y="185"/>
                    </a:cubicBezTo>
                    <a:cubicBezTo>
                      <a:pt x="701" y="107"/>
                      <a:pt x="662" y="68"/>
                      <a:pt x="623" y="29"/>
                    </a:cubicBezTo>
                    <a:cubicBezTo>
                      <a:pt x="564" y="10"/>
                      <a:pt x="506" y="0"/>
                      <a:pt x="448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30"/>
              <p:cNvSpPr/>
              <p:nvPr/>
            </p:nvSpPr>
            <p:spPr>
              <a:xfrm>
                <a:off x="3309225" y="3908200"/>
                <a:ext cx="2240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2" extrusionOk="0">
                    <a:moveTo>
                      <a:pt x="448" y="287"/>
                    </a:moveTo>
                    <a:cubicBezTo>
                      <a:pt x="478" y="287"/>
                      <a:pt x="507" y="297"/>
                      <a:pt x="546" y="317"/>
                    </a:cubicBezTo>
                    <a:cubicBezTo>
                      <a:pt x="546" y="355"/>
                      <a:pt x="546" y="394"/>
                      <a:pt x="546" y="433"/>
                    </a:cubicBezTo>
                    <a:cubicBezTo>
                      <a:pt x="507" y="472"/>
                      <a:pt x="468" y="472"/>
                      <a:pt x="468" y="511"/>
                    </a:cubicBezTo>
                    <a:lnTo>
                      <a:pt x="351" y="511"/>
                    </a:lnTo>
                    <a:cubicBezTo>
                      <a:pt x="312" y="472"/>
                      <a:pt x="273" y="433"/>
                      <a:pt x="273" y="394"/>
                    </a:cubicBezTo>
                    <a:cubicBezTo>
                      <a:pt x="273" y="355"/>
                      <a:pt x="312" y="317"/>
                      <a:pt x="351" y="317"/>
                    </a:cubicBezTo>
                    <a:cubicBezTo>
                      <a:pt x="390" y="297"/>
                      <a:pt x="419" y="287"/>
                      <a:pt x="448" y="287"/>
                    </a:cubicBezTo>
                    <a:close/>
                    <a:moveTo>
                      <a:pt x="369" y="0"/>
                    </a:moveTo>
                    <a:cubicBezTo>
                      <a:pt x="163" y="0"/>
                      <a:pt x="1" y="181"/>
                      <a:pt x="1" y="394"/>
                    </a:cubicBezTo>
                    <a:cubicBezTo>
                      <a:pt x="1" y="433"/>
                      <a:pt x="1" y="472"/>
                      <a:pt x="1" y="511"/>
                    </a:cubicBezTo>
                    <a:cubicBezTo>
                      <a:pt x="1" y="628"/>
                      <a:pt x="79" y="784"/>
                      <a:pt x="234" y="861"/>
                    </a:cubicBezTo>
                    <a:lnTo>
                      <a:pt x="468" y="861"/>
                    </a:lnTo>
                    <a:lnTo>
                      <a:pt x="468" y="822"/>
                    </a:lnTo>
                    <a:lnTo>
                      <a:pt x="585" y="822"/>
                    </a:lnTo>
                    <a:lnTo>
                      <a:pt x="701" y="784"/>
                    </a:lnTo>
                    <a:cubicBezTo>
                      <a:pt x="818" y="706"/>
                      <a:pt x="896" y="589"/>
                      <a:pt x="896" y="433"/>
                    </a:cubicBezTo>
                    <a:cubicBezTo>
                      <a:pt x="896" y="355"/>
                      <a:pt x="857" y="239"/>
                      <a:pt x="779" y="161"/>
                    </a:cubicBezTo>
                    <a:cubicBezTo>
                      <a:pt x="740" y="161"/>
                      <a:pt x="740" y="122"/>
                      <a:pt x="701" y="83"/>
                    </a:cubicBezTo>
                    <a:cubicBezTo>
                      <a:pt x="624" y="44"/>
                      <a:pt x="546" y="5"/>
                      <a:pt x="429" y="5"/>
                    </a:cubicBezTo>
                    <a:cubicBezTo>
                      <a:pt x="409" y="2"/>
                      <a:pt x="389" y="0"/>
                      <a:pt x="369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1" name="Google Shape;331;p30"/>
            <p:cNvGrpSpPr/>
            <p:nvPr/>
          </p:nvGrpSpPr>
          <p:grpSpPr>
            <a:xfrm>
              <a:off x="8319889" y="870976"/>
              <a:ext cx="635848" cy="612926"/>
              <a:chOff x="3762575" y="3653050"/>
              <a:chExt cx="496175" cy="478325"/>
            </a:xfrm>
          </p:grpSpPr>
          <p:sp>
            <p:nvSpPr>
              <p:cNvPr id="332" name="Google Shape;332;p30"/>
              <p:cNvSpPr/>
              <p:nvPr/>
            </p:nvSpPr>
            <p:spPr>
              <a:xfrm>
                <a:off x="3762575" y="3653050"/>
                <a:ext cx="496175" cy="478325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19133" extrusionOk="0">
                    <a:moveTo>
                      <a:pt x="7519" y="1"/>
                    </a:moveTo>
                    <a:cubicBezTo>
                      <a:pt x="7371" y="1"/>
                      <a:pt x="7223" y="20"/>
                      <a:pt x="7083" y="55"/>
                    </a:cubicBezTo>
                    <a:cubicBezTo>
                      <a:pt x="6772" y="172"/>
                      <a:pt x="6460" y="327"/>
                      <a:pt x="6227" y="522"/>
                    </a:cubicBezTo>
                    <a:cubicBezTo>
                      <a:pt x="5760" y="911"/>
                      <a:pt x="5371" y="1417"/>
                      <a:pt x="5137" y="1962"/>
                    </a:cubicBezTo>
                    <a:cubicBezTo>
                      <a:pt x="4904" y="2506"/>
                      <a:pt x="4787" y="3090"/>
                      <a:pt x="4748" y="3635"/>
                    </a:cubicBezTo>
                    <a:cubicBezTo>
                      <a:pt x="4748" y="4180"/>
                      <a:pt x="4787" y="4724"/>
                      <a:pt x="4943" y="5230"/>
                    </a:cubicBezTo>
                    <a:cubicBezTo>
                      <a:pt x="5176" y="6164"/>
                      <a:pt x="5643" y="7020"/>
                      <a:pt x="6344" y="7682"/>
                    </a:cubicBezTo>
                    <a:lnTo>
                      <a:pt x="7394" y="8810"/>
                    </a:lnTo>
                    <a:cubicBezTo>
                      <a:pt x="6627" y="8595"/>
                      <a:pt x="5846" y="8482"/>
                      <a:pt x="5068" y="8482"/>
                    </a:cubicBezTo>
                    <a:cubicBezTo>
                      <a:pt x="4582" y="8482"/>
                      <a:pt x="4098" y="8526"/>
                      <a:pt x="3620" y="8616"/>
                    </a:cubicBezTo>
                    <a:cubicBezTo>
                      <a:pt x="2958" y="8733"/>
                      <a:pt x="2374" y="8966"/>
                      <a:pt x="1830" y="9316"/>
                    </a:cubicBezTo>
                    <a:cubicBezTo>
                      <a:pt x="1557" y="9511"/>
                      <a:pt x="1324" y="9705"/>
                      <a:pt x="1129" y="9978"/>
                    </a:cubicBezTo>
                    <a:cubicBezTo>
                      <a:pt x="935" y="10211"/>
                      <a:pt x="740" y="10445"/>
                      <a:pt x="545" y="10678"/>
                    </a:cubicBezTo>
                    <a:cubicBezTo>
                      <a:pt x="390" y="10951"/>
                      <a:pt x="234" y="11223"/>
                      <a:pt x="156" y="11534"/>
                    </a:cubicBezTo>
                    <a:cubicBezTo>
                      <a:pt x="40" y="11846"/>
                      <a:pt x="1" y="12157"/>
                      <a:pt x="40" y="12468"/>
                    </a:cubicBezTo>
                    <a:cubicBezTo>
                      <a:pt x="117" y="13052"/>
                      <a:pt x="390" y="13636"/>
                      <a:pt x="857" y="14064"/>
                    </a:cubicBezTo>
                    <a:cubicBezTo>
                      <a:pt x="1285" y="14414"/>
                      <a:pt x="1830" y="14647"/>
                      <a:pt x="2413" y="14686"/>
                    </a:cubicBezTo>
                    <a:cubicBezTo>
                      <a:pt x="2540" y="14696"/>
                      <a:pt x="2669" y="14701"/>
                      <a:pt x="2799" y="14701"/>
                    </a:cubicBezTo>
                    <a:cubicBezTo>
                      <a:pt x="3189" y="14701"/>
                      <a:pt x="3590" y="14657"/>
                      <a:pt x="3970" y="14570"/>
                    </a:cubicBezTo>
                    <a:cubicBezTo>
                      <a:pt x="5371" y="14180"/>
                      <a:pt x="6733" y="13636"/>
                      <a:pt x="8056" y="12935"/>
                    </a:cubicBezTo>
                    <a:lnTo>
                      <a:pt x="8056" y="12935"/>
                    </a:lnTo>
                    <a:cubicBezTo>
                      <a:pt x="7783" y="14336"/>
                      <a:pt x="7628" y="15737"/>
                      <a:pt x="7628" y="17177"/>
                    </a:cubicBezTo>
                    <a:cubicBezTo>
                      <a:pt x="7589" y="17722"/>
                      <a:pt x="7744" y="18227"/>
                      <a:pt x="8017" y="18694"/>
                    </a:cubicBezTo>
                    <a:cubicBezTo>
                      <a:pt x="8134" y="18928"/>
                      <a:pt x="8406" y="19084"/>
                      <a:pt x="8678" y="19122"/>
                    </a:cubicBezTo>
                    <a:cubicBezTo>
                      <a:pt x="8724" y="19129"/>
                      <a:pt x="8769" y="19132"/>
                      <a:pt x="8814" y="19132"/>
                    </a:cubicBezTo>
                    <a:cubicBezTo>
                      <a:pt x="9039" y="19132"/>
                      <a:pt x="9256" y="19051"/>
                      <a:pt x="9418" y="18889"/>
                    </a:cubicBezTo>
                    <a:cubicBezTo>
                      <a:pt x="9612" y="18733"/>
                      <a:pt x="9768" y="18578"/>
                      <a:pt x="9924" y="18422"/>
                    </a:cubicBezTo>
                    <a:cubicBezTo>
                      <a:pt x="10079" y="18227"/>
                      <a:pt x="10196" y="18033"/>
                      <a:pt x="10352" y="17838"/>
                    </a:cubicBezTo>
                    <a:cubicBezTo>
                      <a:pt x="10585" y="17488"/>
                      <a:pt x="10780" y="17099"/>
                      <a:pt x="10935" y="16710"/>
                    </a:cubicBezTo>
                    <a:cubicBezTo>
                      <a:pt x="11208" y="15970"/>
                      <a:pt x="11363" y="15270"/>
                      <a:pt x="11480" y="14492"/>
                    </a:cubicBezTo>
                    <a:cubicBezTo>
                      <a:pt x="11519" y="14025"/>
                      <a:pt x="11558" y="13519"/>
                      <a:pt x="11558" y="13052"/>
                    </a:cubicBezTo>
                    <a:cubicBezTo>
                      <a:pt x="11675" y="13480"/>
                      <a:pt x="11869" y="13908"/>
                      <a:pt x="12103" y="14297"/>
                    </a:cubicBezTo>
                    <a:cubicBezTo>
                      <a:pt x="12414" y="14803"/>
                      <a:pt x="12803" y="15192"/>
                      <a:pt x="13309" y="15503"/>
                    </a:cubicBezTo>
                    <a:cubicBezTo>
                      <a:pt x="13815" y="15776"/>
                      <a:pt x="14321" y="16009"/>
                      <a:pt x="14866" y="16126"/>
                    </a:cubicBezTo>
                    <a:cubicBezTo>
                      <a:pt x="15410" y="16243"/>
                      <a:pt x="15955" y="16321"/>
                      <a:pt x="16500" y="16360"/>
                    </a:cubicBezTo>
                    <a:cubicBezTo>
                      <a:pt x="17045" y="16360"/>
                      <a:pt x="17590" y="16282"/>
                      <a:pt x="18095" y="16048"/>
                    </a:cubicBezTo>
                    <a:cubicBezTo>
                      <a:pt x="18601" y="15854"/>
                      <a:pt x="18990" y="15465"/>
                      <a:pt x="19263" y="14998"/>
                    </a:cubicBezTo>
                    <a:cubicBezTo>
                      <a:pt x="19769" y="14142"/>
                      <a:pt x="19730" y="13013"/>
                      <a:pt x="19146" y="12196"/>
                    </a:cubicBezTo>
                    <a:cubicBezTo>
                      <a:pt x="18874" y="11846"/>
                      <a:pt x="18524" y="11573"/>
                      <a:pt x="18173" y="11379"/>
                    </a:cubicBezTo>
                    <a:cubicBezTo>
                      <a:pt x="17823" y="11184"/>
                      <a:pt x="17473" y="11028"/>
                      <a:pt x="17123" y="10873"/>
                    </a:cubicBezTo>
                    <a:cubicBezTo>
                      <a:pt x="16500" y="10600"/>
                      <a:pt x="14204" y="9550"/>
                      <a:pt x="14204" y="9550"/>
                    </a:cubicBezTo>
                    <a:cubicBezTo>
                      <a:pt x="14710" y="9355"/>
                      <a:pt x="15410" y="8810"/>
                      <a:pt x="15994" y="8499"/>
                    </a:cubicBezTo>
                    <a:cubicBezTo>
                      <a:pt x="16889" y="7993"/>
                      <a:pt x="17706" y="7332"/>
                      <a:pt x="18407" y="6553"/>
                    </a:cubicBezTo>
                    <a:cubicBezTo>
                      <a:pt x="18757" y="6125"/>
                      <a:pt x="19068" y="5619"/>
                      <a:pt x="19341" y="5114"/>
                    </a:cubicBezTo>
                    <a:cubicBezTo>
                      <a:pt x="19613" y="4569"/>
                      <a:pt x="19769" y="3985"/>
                      <a:pt x="19808" y="3362"/>
                    </a:cubicBezTo>
                    <a:cubicBezTo>
                      <a:pt x="19847" y="3051"/>
                      <a:pt x="19769" y="2740"/>
                      <a:pt x="19691" y="2467"/>
                    </a:cubicBezTo>
                    <a:cubicBezTo>
                      <a:pt x="19535" y="2156"/>
                      <a:pt x="19341" y="1884"/>
                      <a:pt x="19068" y="1689"/>
                    </a:cubicBezTo>
                    <a:cubicBezTo>
                      <a:pt x="18524" y="1417"/>
                      <a:pt x="17940" y="1261"/>
                      <a:pt x="17317" y="1261"/>
                    </a:cubicBezTo>
                    <a:cubicBezTo>
                      <a:pt x="17161" y="1240"/>
                      <a:pt x="17004" y="1231"/>
                      <a:pt x="16848" y="1231"/>
                    </a:cubicBezTo>
                    <a:cubicBezTo>
                      <a:pt x="16421" y="1231"/>
                      <a:pt x="15993" y="1303"/>
                      <a:pt x="15566" y="1417"/>
                    </a:cubicBezTo>
                    <a:cubicBezTo>
                      <a:pt x="15060" y="1572"/>
                      <a:pt x="14593" y="1923"/>
                      <a:pt x="14204" y="2312"/>
                    </a:cubicBezTo>
                    <a:cubicBezTo>
                      <a:pt x="13893" y="2701"/>
                      <a:pt x="13582" y="3090"/>
                      <a:pt x="13309" y="3518"/>
                    </a:cubicBezTo>
                    <a:cubicBezTo>
                      <a:pt x="13076" y="3907"/>
                      <a:pt x="12842" y="4296"/>
                      <a:pt x="12648" y="4647"/>
                    </a:cubicBezTo>
                    <a:cubicBezTo>
                      <a:pt x="12336" y="5191"/>
                      <a:pt x="12064" y="5775"/>
                      <a:pt x="11830" y="6359"/>
                    </a:cubicBezTo>
                    <a:cubicBezTo>
                      <a:pt x="11636" y="6787"/>
                      <a:pt x="11558" y="7020"/>
                      <a:pt x="11558" y="7020"/>
                    </a:cubicBezTo>
                    <a:cubicBezTo>
                      <a:pt x="11519" y="7215"/>
                      <a:pt x="11441" y="7409"/>
                      <a:pt x="11402" y="7565"/>
                    </a:cubicBezTo>
                    <a:lnTo>
                      <a:pt x="11402" y="7332"/>
                    </a:lnTo>
                    <a:cubicBezTo>
                      <a:pt x="11402" y="7098"/>
                      <a:pt x="11363" y="6904"/>
                      <a:pt x="11363" y="6904"/>
                    </a:cubicBezTo>
                    <a:cubicBezTo>
                      <a:pt x="11169" y="5619"/>
                      <a:pt x="10819" y="4374"/>
                      <a:pt x="10352" y="3168"/>
                    </a:cubicBezTo>
                    <a:cubicBezTo>
                      <a:pt x="10118" y="2545"/>
                      <a:pt x="9846" y="1962"/>
                      <a:pt x="9496" y="1378"/>
                    </a:cubicBezTo>
                    <a:cubicBezTo>
                      <a:pt x="9184" y="794"/>
                      <a:pt x="8678" y="366"/>
                      <a:pt x="8056" y="94"/>
                    </a:cubicBezTo>
                    <a:cubicBezTo>
                      <a:pt x="7884" y="29"/>
                      <a:pt x="7701" y="1"/>
                      <a:pt x="75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30"/>
              <p:cNvSpPr/>
              <p:nvPr/>
            </p:nvSpPr>
            <p:spPr>
              <a:xfrm>
                <a:off x="4023300" y="3908650"/>
                <a:ext cx="204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783" extrusionOk="0">
                    <a:moveTo>
                      <a:pt x="351" y="337"/>
                    </a:moveTo>
                    <a:cubicBezTo>
                      <a:pt x="390" y="337"/>
                      <a:pt x="390" y="337"/>
                      <a:pt x="429" y="376"/>
                    </a:cubicBezTo>
                    <a:cubicBezTo>
                      <a:pt x="429" y="376"/>
                      <a:pt x="429" y="415"/>
                      <a:pt x="429" y="415"/>
                    </a:cubicBezTo>
                    <a:cubicBezTo>
                      <a:pt x="429" y="454"/>
                      <a:pt x="390" y="454"/>
                      <a:pt x="390" y="454"/>
                    </a:cubicBezTo>
                    <a:lnTo>
                      <a:pt x="312" y="454"/>
                    </a:lnTo>
                    <a:lnTo>
                      <a:pt x="351" y="415"/>
                    </a:lnTo>
                    <a:cubicBezTo>
                      <a:pt x="351" y="415"/>
                      <a:pt x="351" y="376"/>
                      <a:pt x="351" y="337"/>
                    </a:cubicBezTo>
                    <a:close/>
                    <a:moveTo>
                      <a:pt x="361" y="1"/>
                    </a:moveTo>
                    <a:cubicBezTo>
                      <a:pt x="293" y="1"/>
                      <a:pt x="225" y="19"/>
                      <a:pt x="156" y="65"/>
                    </a:cubicBezTo>
                    <a:cubicBezTo>
                      <a:pt x="78" y="143"/>
                      <a:pt x="1" y="260"/>
                      <a:pt x="1" y="376"/>
                    </a:cubicBezTo>
                    <a:cubicBezTo>
                      <a:pt x="1" y="454"/>
                      <a:pt x="39" y="532"/>
                      <a:pt x="78" y="649"/>
                    </a:cubicBezTo>
                    <a:cubicBezTo>
                      <a:pt x="156" y="688"/>
                      <a:pt x="234" y="766"/>
                      <a:pt x="312" y="766"/>
                    </a:cubicBezTo>
                    <a:cubicBezTo>
                      <a:pt x="338" y="778"/>
                      <a:pt x="364" y="783"/>
                      <a:pt x="390" y="783"/>
                    </a:cubicBezTo>
                    <a:cubicBezTo>
                      <a:pt x="442" y="783"/>
                      <a:pt x="493" y="766"/>
                      <a:pt x="545" y="766"/>
                    </a:cubicBezTo>
                    <a:cubicBezTo>
                      <a:pt x="701" y="688"/>
                      <a:pt x="779" y="571"/>
                      <a:pt x="818" y="454"/>
                    </a:cubicBezTo>
                    <a:cubicBezTo>
                      <a:pt x="818" y="376"/>
                      <a:pt x="818" y="337"/>
                      <a:pt x="779" y="299"/>
                    </a:cubicBezTo>
                    <a:lnTo>
                      <a:pt x="740" y="260"/>
                    </a:lnTo>
                    <a:cubicBezTo>
                      <a:pt x="740" y="182"/>
                      <a:pt x="701" y="143"/>
                      <a:pt x="662" y="104"/>
                    </a:cubicBezTo>
                    <a:cubicBezTo>
                      <a:pt x="623" y="65"/>
                      <a:pt x="545" y="26"/>
                      <a:pt x="506" y="26"/>
                    </a:cubicBezTo>
                    <a:cubicBezTo>
                      <a:pt x="458" y="10"/>
                      <a:pt x="410" y="1"/>
                      <a:pt x="36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30"/>
              <p:cNvSpPr/>
              <p:nvPr/>
            </p:nvSpPr>
            <p:spPr>
              <a:xfrm>
                <a:off x="3979525" y="3952675"/>
                <a:ext cx="22400" cy="21575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3" extrusionOk="0">
                    <a:moveTo>
                      <a:pt x="545" y="250"/>
                    </a:moveTo>
                    <a:cubicBezTo>
                      <a:pt x="584" y="289"/>
                      <a:pt x="584" y="289"/>
                      <a:pt x="584" y="328"/>
                    </a:cubicBezTo>
                    <a:cubicBezTo>
                      <a:pt x="584" y="366"/>
                      <a:pt x="584" y="405"/>
                      <a:pt x="545" y="405"/>
                    </a:cubicBezTo>
                    <a:lnTo>
                      <a:pt x="467" y="405"/>
                    </a:lnTo>
                    <a:cubicBezTo>
                      <a:pt x="428" y="366"/>
                      <a:pt x="428" y="328"/>
                      <a:pt x="467" y="328"/>
                    </a:cubicBezTo>
                    <a:cubicBezTo>
                      <a:pt x="467" y="289"/>
                      <a:pt x="467" y="289"/>
                      <a:pt x="506" y="250"/>
                    </a:cubicBezTo>
                    <a:close/>
                    <a:moveTo>
                      <a:pt x="203" y="537"/>
                    </a:moveTo>
                    <a:cubicBezTo>
                      <a:pt x="214" y="557"/>
                      <a:pt x="227" y="576"/>
                      <a:pt x="242" y="594"/>
                    </a:cubicBezTo>
                    <a:lnTo>
                      <a:pt x="242" y="594"/>
                    </a:lnTo>
                    <a:cubicBezTo>
                      <a:pt x="224" y="578"/>
                      <a:pt x="211" y="560"/>
                      <a:pt x="203" y="537"/>
                    </a:cubicBezTo>
                    <a:close/>
                    <a:moveTo>
                      <a:pt x="451" y="1"/>
                    </a:moveTo>
                    <a:cubicBezTo>
                      <a:pt x="366" y="1"/>
                      <a:pt x="280" y="37"/>
                      <a:pt x="195" y="94"/>
                    </a:cubicBezTo>
                    <a:cubicBezTo>
                      <a:pt x="117" y="172"/>
                      <a:pt x="39" y="289"/>
                      <a:pt x="39" y="405"/>
                    </a:cubicBezTo>
                    <a:cubicBezTo>
                      <a:pt x="0" y="522"/>
                      <a:pt x="39" y="600"/>
                      <a:pt x="117" y="678"/>
                    </a:cubicBezTo>
                    <a:cubicBezTo>
                      <a:pt x="156" y="756"/>
                      <a:pt x="234" y="795"/>
                      <a:pt x="351" y="833"/>
                    </a:cubicBezTo>
                    <a:cubicBezTo>
                      <a:pt x="390" y="853"/>
                      <a:pt x="428" y="863"/>
                      <a:pt x="467" y="863"/>
                    </a:cubicBezTo>
                    <a:cubicBezTo>
                      <a:pt x="506" y="863"/>
                      <a:pt x="545" y="853"/>
                      <a:pt x="584" y="833"/>
                    </a:cubicBezTo>
                    <a:cubicBezTo>
                      <a:pt x="623" y="795"/>
                      <a:pt x="701" y="756"/>
                      <a:pt x="740" y="717"/>
                    </a:cubicBezTo>
                    <a:cubicBezTo>
                      <a:pt x="818" y="678"/>
                      <a:pt x="857" y="600"/>
                      <a:pt x="857" y="483"/>
                    </a:cubicBezTo>
                    <a:cubicBezTo>
                      <a:pt x="857" y="483"/>
                      <a:pt x="857" y="467"/>
                      <a:pt x="857" y="444"/>
                    </a:cubicBezTo>
                    <a:cubicBezTo>
                      <a:pt x="895" y="405"/>
                      <a:pt x="895" y="328"/>
                      <a:pt x="857" y="289"/>
                    </a:cubicBezTo>
                    <a:cubicBezTo>
                      <a:pt x="818" y="133"/>
                      <a:pt x="701" y="16"/>
                      <a:pt x="545" y="16"/>
                    </a:cubicBezTo>
                    <a:cubicBezTo>
                      <a:pt x="514" y="6"/>
                      <a:pt x="483" y="1"/>
                      <a:pt x="45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30"/>
              <p:cNvSpPr/>
              <p:nvPr/>
            </p:nvSpPr>
            <p:spPr>
              <a:xfrm>
                <a:off x="3964925" y="3885675"/>
                <a:ext cx="2142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57" h="689" extrusionOk="0">
                    <a:moveTo>
                      <a:pt x="468" y="284"/>
                    </a:moveTo>
                    <a:cubicBezTo>
                      <a:pt x="507" y="284"/>
                      <a:pt x="545" y="284"/>
                      <a:pt x="584" y="323"/>
                    </a:cubicBezTo>
                    <a:cubicBezTo>
                      <a:pt x="623" y="323"/>
                      <a:pt x="584" y="400"/>
                      <a:pt x="545" y="439"/>
                    </a:cubicBezTo>
                    <a:cubicBezTo>
                      <a:pt x="526" y="459"/>
                      <a:pt x="507" y="468"/>
                      <a:pt x="487" y="468"/>
                    </a:cubicBezTo>
                    <a:cubicBezTo>
                      <a:pt x="468" y="468"/>
                      <a:pt x="448" y="459"/>
                      <a:pt x="429" y="439"/>
                    </a:cubicBezTo>
                    <a:cubicBezTo>
                      <a:pt x="429" y="439"/>
                      <a:pt x="429" y="400"/>
                      <a:pt x="429" y="400"/>
                    </a:cubicBezTo>
                    <a:lnTo>
                      <a:pt x="429" y="361"/>
                    </a:lnTo>
                    <a:cubicBezTo>
                      <a:pt x="429" y="323"/>
                      <a:pt x="468" y="323"/>
                      <a:pt x="468" y="284"/>
                    </a:cubicBezTo>
                    <a:close/>
                    <a:moveTo>
                      <a:pt x="472" y="1"/>
                    </a:moveTo>
                    <a:cubicBezTo>
                      <a:pt x="446" y="1"/>
                      <a:pt x="418" y="4"/>
                      <a:pt x="390" y="11"/>
                    </a:cubicBezTo>
                    <a:cubicBezTo>
                      <a:pt x="195" y="11"/>
                      <a:pt x="1" y="206"/>
                      <a:pt x="1" y="439"/>
                    </a:cubicBezTo>
                    <a:cubicBezTo>
                      <a:pt x="40" y="517"/>
                      <a:pt x="79" y="556"/>
                      <a:pt x="156" y="595"/>
                    </a:cubicBezTo>
                    <a:cubicBezTo>
                      <a:pt x="195" y="634"/>
                      <a:pt x="234" y="634"/>
                      <a:pt x="273" y="634"/>
                    </a:cubicBezTo>
                    <a:lnTo>
                      <a:pt x="312" y="634"/>
                    </a:lnTo>
                    <a:cubicBezTo>
                      <a:pt x="367" y="661"/>
                      <a:pt x="422" y="689"/>
                      <a:pt x="477" y="689"/>
                    </a:cubicBezTo>
                    <a:cubicBezTo>
                      <a:pt x="500" y="689"/>
                      <a:pt x="523" y="684"/>
                      <a:pt x="545" y="673"/>
                    </a:cubicBezTo>
                    <a:cubicBezTo>
                      <a:pt x="623" y="673"/>
                      <a:pt x="701" y="634"/>
                      <a:pt x="740" y="556"/>
                    </a:cubicBezTo>
                    <a:cubicBezTo>
                      <a:pt x="857" y="439"/>
                      <a:pt x="857" y="245"/>
                      <a:pt x="740" y="128"/>
                    </a:cubicBezTo>
                    <a:cubicBezTo>
                      <a:pt x="677" y="64"/>
                      <a:pt x="587" y="1"/>
                      <a:pt x="472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30"/>
              <p:cNvSpPr/>
              <p:nvPr/>
            </p:nvSpPr>
            <p:spPr>
              <a:xfrm>
                <a:off x="4063175" y="3883625"/>
                <a:ext cx="19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716" extrusionOk="0">
                    <a:moveTo>
                      <a:pt x="487" y="298"/>
                    </a:moveTo>
                    <a:cubicBezTo>
                      <a:pt x="497" y="298"/>
                      <a:pt x="507" y="307"/>
                      <a:pt x="507" y="327"/>
                    </a:cubicBezTo>
                    <a:lnTo>
                      <a:pt x="546" y="327"/>
                    </a:lnTo>
                    <a:cubicBezTo>
                      <a:pt x="546" y="366"/>
                      <a:pt x="546" y="366"/>
                      <a:pt x="546" y="366"/>
                    </a:cubicBezTo>
                    <a:cubicBezTo>
                      <a:pt x="546" y="366"/>
                      <a:pt x="546" y="405"/>
                      <a:pt x="546" y="405"/>
                    </a:cubicBezTo>
                    <a:cubicBezTo>
                      <a:pt x="468" y="443"/>
                      <a:pt x="429" y="443"/>
                      <a:pt x="351" y="443"/>
                    </a:cubicBezTo>
                    <a:cubicBezTo>
                      <a:pt x="351" y="443"/>
                      <a:pt x="312" y="405"/>
                      <a:pt x="312" y="405"/>
                    </a:cubicBezTo>
                    <a:cubicBezTo>
                      <a:pt x="312" y="366"/>
                      <a:pt x="351" y="327"/>
                      <a:pt x="390" y="327"/>
                    </a:cubicBezTo>
                    <a:cubicBezTo>
                      <a:pt x="390" y="307"/>
                      <a:pt x="400" y="298"/>
                      <a:pt x="414" y="298"/>
                    </a:cubicBezTo>
                    <a:cubicBezTo>
                      <a:pt x="429" y="298"/>
                      <a:pt x="448" y="307"/>
                      <a:pt x="468" y="327"/>
                    </a:cubicBezTo>
                    <a:cubicBezTo>
                      <a:pt x="468" y="307"/>
                      <a:pt x="478" y="298"/>
                      <a:pt x="487" y="298"/>
                    </a:cubicBezTo>
                    <a:close/>
                    <a:moveTo>
                      <a:pt x="413" y="0"/>
                    </a:moveTo>
                    <a:cubicBezTo>
                      <a:pt x="328" y="0"/>
                      <a:pt x="242" y="36"/>
                      <a:pt x="157" y="93"/>
                    </a:cubicBezTo>
                    <a:cubicBezTo>
                      <a:pt x="79" y="132"/>
                      <a:pt x="1" y="249"/>
                      <a:pt x="40" y="366"/>
                    </a:cubicBezTo>
                    <a:cubicBezTo>
                      <a:pt x="40" y="443"/>
                      <a:pt x="40" y="482"/>
                      <a:pt x="79" y="521"/>
                    </a:cubicBezTo>
                    <a:lnTo>
                      <a:pt x="118" y="521"/>
                    </a:lnTo>
                    <a:cubicBezTo>
                      <a:pt x="157" y="599"/>
                      <a:pt x="234" y="677"/>
                      <a:pt x="312" y="716"/>
                    </a:cubicBezTo>
                    <a:lnTo>
                      <a:pt x="546" y="716"/>
                    </a:lnTo>
                    <a:cubicBezTo>
                      <a:pt x="585" y="677"/>
                      <a:pt x="624" y="677"/>
                      <a:pt x="663" y="638"/>
                    </a:cubicBezTo>
                    <a:cubicBezTo>
                      <a:pt x="740" y="560"/>
                      <a:pt x="779" y="443"/>
                      <a:pt x="779" y="327"/>
                    </a:cubicBezTo>
                    <a:cubicBezTo>
                      <a:pt x="740" y="171"/>
                      <a:pt x="624" y="54"/>
                      <a:pt x="507" y="15"/>
                    </a:cubicBezTo>
                    <a:cubicBezTo>
                      <a:pt x="476" y="5"/>
                      <a:pt x="444" y="0"/>
                      <a:pt x="413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30"/>
              <p:cNvSpPr/>
              <p:nvPr/>
            </p:nvSpPr>
            <p:spPr>
              <a:xfrm>
                <a:off x="4051525" y="3949775"/>
                <a:ext cx="18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36" extrusionOk="0">
                    <a:moveTo>
                      <a:pt x="358" y="1"/>
                    </a:moveTo>
                    <a:cubicBezTo>
                      <a:pt x="255" y="1"/>
                      <a:pt x="175" y="45"/>
                      <a:pt x="117" y="132"/>
                    </a:cubicBezTo>
                    <a:cubicBezTo>
                      <a:pt x="0" y="327"/>
                      <a:pt x="39" y="599"/>
                      <a:pt x="272" y="716"/>
                    </a:cubicBezTo>
                    <a:lnTo>
                      <a:pt x="272" y="677"/>
                    </a:lnTo>
                    <a:cubicBezTo>
                      <a:pt x="311" y="716"/>
                      <a:pt x="360" y="735"/>
                      <a:pt x="409" y="735"/>
                    </a:cubicBezTo>
                    <a:cubicBezTo>
                      <a:pt x="457" y="735"/>
                      <a:pt x="506" y="716"/>
                      <a:pt x="545" y="677"/>
                    </a:cubicBezTo>
                    <a:cubicBezTo>
                      <a:pt x="584" y="638"/>
                      <a:pt x="623" y="599"/>
                      <a:pt x="662" y="521"/>
                    </a:cubicBezTo>
                    <a:cubicBezTo>
                      <a:pt x="700" y="482"/>
                      <a:pt x="700" y="444"/>
                      <a:pt x="739" y="366"/>
                    </a:cubicBezTo>
                    <a:cubicBezTo>
                      <a:pt x="739" y="288"/>
                      <a:pt x="739" y="210"/>
                      <a:pt x="662" y="132"/>
                    </a:cubicBezTo>
                    <a:cubicBezTo>
                      <a:pt x="623" y="54"/>
                      <a:pt x="545" y="16"/>
                      <a:pt x="467" y="16"/>
                    </a:cubicBezTo>
                    <a:cubicBezTo>
                      <a:pt x="428" y="6"/>
                      <a:pt x="392" y="1"/>
                      <a:pt x="358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30"/>
              <p:cNvSpPr/>
              <p:nvPr/>
            </p:nvSpPr>
            <p:spPr>
              <a:xfrm>
                <a:off x="4015525" y="3849950"/>
                <a:ext cx="1850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17" extrusionOk="0">
                    <a:moveTo>
                      <a:pt x="379" y="179"/>
                    </a:moveTo>
                    <a:cubicBezTo>
                      <a:pt x="432" y="179"/>
                      <a:pt x="479" y="206"/>
                      <a:pt x="506" y="234"/>
                    </a:cubicBezTo>
                    <a:lnTo>
                      <a:pt x="467" y="234"/>
                    </a:lnTo>
                    <a:cubicBezTo>
                      <a:pt x="467" y="273"/>
                      <a:pt x="467" y="351"/>
                      <a:pt x="467" y="390"/>
                    </a:cubicBezTo>
                    <a:cubicBezTo>
                      <a:pt x="428" y="390"/>
                      <a:pt x="389" y="428"/>
                      <a:pt x="350" y="428"/>
                    </a:cubicBezTo>
                    <a:cubicBezTo>
                      <a:pt x="350" y="390"/>
                      <a:pt x="312" y="390"/>
                      <a:pt x="273" y="390"/>
                    </a:cubicBezTo>
                    <a:cubicBezTo>
                      <a:pt x="273" y="351"/>
                      <a:pt x="273" y="312"/>
                      <a:pt x="273" y="312"/>
                    </a:cubicBezTo>
                    <a:cubicBezTo>
                      <a:pt x="312" y="273"/>
                      <a:pt x="312" y="234"/>
                      <a:pt x="312" y="195"/>
                    </a:cubicBezTo>
                    <a:cubicBezTo>
                      <a:pt x="334" y="184"/>
                      <a:pt x="357" y="179"/>
                      <a:pt x="379" y="179"/>
                    </a:cubicBezTo>
                    <a:close/>
                    <a:moveTo>
                      <a:pt x="273" y="0"/>
                    </a:moveTo>
                    <a:cubicBezTo>
                      <a:pt x="273" y="0"/>
                      <a:pt x="234" y="39"/>
                      <a:pt x="195" y="39"/>
                    </a:cubicBezTo>
                    <a:cubicBezTo>
                      <a:pt x="78" y="78"/>
                      <a:pt x="0" y="195"/>
                      <a:pt x="0" y="312"/>
                    </a:cubicBezTo>
                    <a:cubicBezTo>
                      <a:pt x="0" y="390"/>
                      <a:pt x="39" y="428"/>
                      <a:pt x="78" y="467"/>
                    </a:cubicBezTo>
                    <a:lnTo>
                      <a:pt x="78" y="506"/>
                    </a:lnTo>
                    <a:cubicBezTo>
                      <a:pt x="78" y="506"/>
                      <a:pt x="117" y="545"/>
                      <a:pt x="117" y="584"/>
                    </a:cubicBezTo>
                    <a:cubicBezTo>
                      <a:pt x="156" y="584"/>
                      <a:pt x="156" y="623"/>
                      <a:pt x="195" y="623"/>
                    </a:cubicBezTo>
                    <a:cubicBezTo>
                      <a:pt x="252" y="680"/>
                      <a:pt x="330" y="716"/>
                      <a:pt x="413" y="716"/>
                    </a:cubicBezTo>
                    <a:cubicBezTo>
                      <a:pt x="444" y="716"/>
                      <a:pt x="475" y="711"/>
                      <a:pt x="506" y="701"/>
                    </a:cubicBezTo>
                    <a:cubicBezTo>
                      <a:pt x="545" y="662"/>
                      <a:pt x="623" y="584"/>
                      <a:pt x="662" y="506"/>
                    </a:cubicBezTo>
                    <a:cubicBezTo>
                      <a:pt x="662" y="506"/>
                      <a:pt x="701" y="467"/>
                      <a:pt x="701" y="467"/>
                    </a:cubicBezTo>
                    <a:cubicBezTo>
                      <a:pt x="740" y="390"/>
                      <a:pt x="740" y="312"/>
                      <a:pt x="701" y="234"/>
                    </a:cubicBezTo>
                    <a:cubicBezTo>
                      <a:pt x="662" y="117"/>
                      <a:pt x="623" y="39"/>
                      <a:pt x="506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7_1_1_1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31"/>
          <p:cNvGrpSpPr/>
          <p:nvPr/>
        </p:nvGrpSpPr>
        <p:grpSpPr>
          <a:xfrm rot="3164773">
            <a:off x="7508245" y="3352527"/>
            <a:ext cx="884193" cy="1032134"/>
            <a:chOff x="7862735" y="208021"/>
            <a:chExt cx="1093002" cy="1275881"/>
          </a:xfrm>
        </p:grpSpPr>
        <p:grpSp>
          <p:nvGrpSpPr>
            <p:cNvPr id="341" name="Google Shape;341;p31"/>
            <p:cNvGrpSpPr/>
            <p:nvPr/>
          </p:nvGrpSpPr>
          <p:grpSpPr>
            <a:xfrm>
              <a:off x="7862735" y="208021"/>
              <a:ext cx="568046" cy="662955"/>
              <a:chOff x="3043650" y="3588975"/>
              <a:chExt cx="585675" cy="683600"/>
            </a:xfrm>
          </p:grpSpPr>
          <p:sp>
            <p:nvSpPr>
              <p:cNvPr id="342" name="Google Shape;342;p31"/>
              <p:cNvSpPr/>
              <p:nvPr/>
            </p:nvSpPr>
            <p:spPr>
              <a:xfrm>
                <a:off x="3043650" y="3588975"/>
                <a:ext cx="585675" cy="683600"/>
              </a:xfrm>
              <a:custGeom>
                <a:avLst/>
                <a:gdLst/>
                <a:ahLst/>
                <a:cxnLst/>
                <a:rect l="l" t="t" r="r" b="b"/>
                <a:pathLst>
                  <a:path w="23427" h="27344" extrusionOk="0">
                    <a:moveTo>
                      <a:pt x="8373" y="1"/>
                    </a:moveTo>
                    <a:cubicBezTo>
                      <a:pt x="8306" y="1"/>
                      <a:pt x="8239" y="4"/>
                      <a:pt x="8172" y="11"/>
                    </a:cubicBezTo>
                    <a:cubicBezTo>
                      <a:pt x="7744" y="11"/>
                      <a:pt x="7355" y="127"/>
                      <a:pt x="7044" y="361"/>
                    </a:cubicBezTo>
                    <a:cubicBezTo>
                      <a:pt x="6460" y="867"/>
                      <a:pt x="6032" y="1528"/>
                      <a:pt x="5760" y="2268"/>
                    </a:cubicBezTo>
                    <a:cubicBezTo>
                      <a:pt x="5448" y="2929"/>
                      <a:pt x="5254" y="3630"/>
                      <a:pt x="5215" y="4369"/>
                    </a:cubicBezTo>
                    <a:cubicBezTo>
                      <a:pt x="5215" y="5069"/>
                      <a:pt x="5371" y="5731"/>
                      <a:pt x="5721" y="6353"/>
                    </a:cubicBezTo>
                    <a:cubicBezTo>
                      <a:pt x="6032" y="6898"/>
                      <a:pt x="6343" y="7404"/>
                      <a:pt x="6733" y="7910"/>
                    </a:cubicBezTo>
                    <a:cubicBezTo>
                      <a:pt x="7083" y="8377"/>
                      <a:pt x="7433" y="8805"/>
                      <a:pt x="7783" y="9155"/>
                    </a:cubicBezTo>
                    <a:cubicBezTo>
                      <a:pt x="8289" y="9739"/>
                      <a:pt x="8873" y="10323"/>
                      <a:pt x="9457" y="10867"/>
                    </a:cubicBezTo>
                    <a:cubicBezTo>
                      <a:pt x="9885" y="11218"/>
                      <a:pt x="10118" y="11412"/>
                      <a:pt x="10118" y="11412"/>
                    </a:cubicBezTo>
                    <a:cubicBezTo>
                      <a:pt x="10313" y="11607"/>
                      <a:pt x="10507" y="11724"/>
                      <a:pt x="10663" y="11840"/>
                    </a:cubicBezTo>
                    <a:lnTo>
                      <a:pt x="10429" y="11762"/>
                    </a:lnTo>
                    <a:cubicBezTo>
                      <a:pt x="10157" y="11685"/>
                      <a:pt x="9924" y="11646"/>
                      <a:pt x="9924" y="11646"/>
                    </a:cubicBezTo>
                    <a:cubicBezTo>
                      <a:pt x="8490" y="11373"/>
                      <a:pt x="7087" y="11249"/>
                      <a:pt x="5661" y="11249"/>
                    </a:cubicBezTo>
                    <a:cubicBezTo>
                      <a:pt x="5461" y="11249"/>
                      <a:pt x="5261" y="11252"/>
                      <a:pt x="5059" y="11257"/>
                    </a:cubicBezTo>
                    <a:cubicBezTo>
                      <a:pt x="4242" y="11257"/>
                      <a:pt x="3425" y="11334"/>
                      <a:pt x="2608" y="11490"/>
                    </a:cubicBezTo>
                    <a:cubicBezTo>
                      <a:pt x="1791" y="11607"/>
                      <a:pt x="1051" y="12035"/>
                      <a:pt x="468" y="12657"/>
                    </a:cubicBezTo>
                    <a:cubicBezTo>
                      <a:pt x="234" y="12969"/>
                      <a:pt x="39" y="13358"/>
                      <a:pt x="39" y="13786"/>
                    </a:cubicBezTo>
                    <a:cubicBezTo>
                      <a:pt x="1" y="14214"/>
                      <a:pt x="78" y="14603"/>
                      <a:pt x="195" y="14992"/>
                    </a:cubicBezTo>
                    <a:cubicBezTo>
                      <a:pt x="468" y="15693"/>
                      <a:pt x="896" y="16354"/>
                      <a:pt x="1440" y="16860"/>
                    </a:cubicBezTo>
                    <a:cubicBezTo>
                      <a:pt x="1985" y="17366"/>
                      <a:pt x="2569" y="17755"/>
                      <a:pt x="3269" y="18028"/>
                    </a:cubicBezTo>
                    <a:cubicBezTo>
                      <a:pt x="3853" y="18300"/>
                      <a:pt x="4515" y="18456"/>
                      <a:pt x="5215" y="18495"/>
                    </a:cubicBezTo>
                    <a:cubicBezTo>
                      <a:pt x="5413" y="18514"/>
                      <a:pt x="5612" y="18524"/>
                      <a:pt x="5809" y="18524"/>
                    </a:cubicBezTo>
                    <a:cubicBezTo>
                      <a:pt x="6776" y="18524"/>
                      <a:pt x="7728" y="18292"/>
                      <a:pt x="8600" y="17872"/>
                    </a:cubicBezTo>
                    <a:lnTo>
                      <a:pt x="10390" y="17094"/>
                    </a:lnTo>
                    <a:lnTo>
                      <a:pt x="10390" y="17094"/>
                    </a:lnTo>
                    <a:cubicBezTo>
                      <a:pt x="9457" y="18378"/>
                      <a:pt x="8834" y="19895"/>
                      <a:pt x="8600" y="21491"/>
                    </a:cubicBezTo>
                    <a:cubicBezTo>
                      <a:pt x="8406" y="22269"/>
                      <a:pt x="8445" y="23086"/>
                      <a:pt x="8639" y="23865"/>
                    </a:cubicBezTo>
                    <a:cubicBezTo>
                      <a:pt x="8756" y="24254"/>
                      <a:pt x="8912" y="24604"/>
                      <a:pt x="9106" y="24954"/>
                    </a:cubicBezTo>
                    <a:cubicBezTo>
                      <a:pt x="9301" y="25304"/>
                      <a:pt x="9495" y="25616"/>
                      <a:pt x="9729" y="25927"/>
                    </a:cubicBezTo>
                    <a:cubicBezTo>
                      <a:pt x="9962" y="26238"/>
                      <a:pt x="10235" y="26511"/>
                      <a:pt x="10546" y="26783"/>
                    </a:cubicBezTo>
                    <a:cubicBezTo>
                      <a:pt x="10857" y="26978"/>
                      <a:pt x="11208" y="27172"/>
                      <a:pt x="11597" y="27250"/>
                    </a:cubicBezTo>
                    <a:cubicBezTo>
                      <a:pt x="11838" y="27313"/>
                      <a:pt x="12083" y="27344"/>
                      <a:pt x="12326" y="27344"/>
                    </a:cubicBezTo>
                    <a:cubicBezTo>
                      <a:pt x="12831" y="27344"/>
                      <a:pt x="13330" y="27214"/>
                      <a:pt x="13776" y="26978"/>
                    </a:cubicBezTo>
                    <a:cubicBezTo>
                      <a:pt x="14399" y="26627"/>
                      <a:pt x="14904" y="26083"/>
                      <a:pt x="15216" y="25421"/>
                    </a:cubicBezTo>
                    <a:cubicBezTo>
                      <a:pt x="15488" y="24837"/>
                      <a:pt x="15644" y="24215"/>
                      <a:pt x="15683" y="23553"/>
                    </a:cubicBezTo>
                    <a:cubicBezTo>
                      <a:pt x="15838" y="21724"/>
                      <a:pt x="15799" y="19857"/>
                      <a:pt x="15527" y="18028"/>
                    </a:cubicBezTo>
                    <a:lnTo>
                      <a:pt x="15527" y="18028"/>
                    </a:lnTo>
                    <a:cubicBezTo>
                      <a:pt x="17045" y="18923"/>
                      <a:pt x="18679" y="19701"/>
                      <a:pt x="20352" y="20323"/>
                    </a:cubicBezTo>
                    <a:cubicBezTo>
                      <a:pt x="20755" y="20485"/>
                      <a:pt x="21195" y="20572"/>
                      <a:pt x="21647" y="20572"/>
                    </a:cubicBezTo>
                    <a:cubicBezTo>
                      <a:pt x="21850" y="20572"/>
                      <a:pt x="22054" y="20554"/>
                      <a:pt x="22259" y="20518"/>
                    </a:cubicBezTo>
                    <a:cubicBezTo>
                      <a:pt x="22609" y="20440"/>
                      <a:pt x="22882" y="20207"/>
                      <a:pt x="23076" y="19934"/>
                    </a:cubicBezTo>
                    <a:cubicBezTo>
                      <a:pt x="23193" y="19623"/>
                      <a:pt x="23193" y="19273"/>
                      <a:pt x="23115" y="18962"/>
                    </a:cubicBezTo>
                    <a:cubicBezTo>
                      <a:pt x="22998" y="18650"/>
                      <a:pt x="22882" y="18378"/>
                      <a:pt x="22726" y="18144"/>
                    </a:cubicBezTo>
                    <a:cubicBezTo>
                      <a:pt x="22570" y="17872"/>
                      <a:pt x="22415" y="17638"/>
                      <a:pt x="22220" y="17405"/>
                    </a:cubicBezTo>
                    <a:cubicBezTo>
                      <a:pt x="21909" y="16977"/>
                      <a:pt x="21520" y="16588"/>
                      <a:pt x="21131" y="16238"/>
                    </a:cubicBezTo>
                    <a:cubicBezTo>
                      <a:pt x="20391" y="15615"/>
                      <a:pt x="19613" y="15109"/>
                      <a:pt x="18757" y="14681"/>
                    </a:cubicBezTo>
                    <a:cubicBezTo>
                      <a:pt x="18134" y="14370"/>
                      <a:pt x="17589" y="14136"/>
                      <a:pt x="17084" y="13942"/>
                    </a:cubicBezTo>
                    <a:lnTo>
                      <a:pt x="17084" y="13942"/>
                    </a:lnTo>
                    <a:cubicBezTo>
                      <a:pt x="17297" y="13956"/>
                      <a:pt x="17511" y="13965"/>
                      <a:pt x="17723" y="13965"/>
                    </a:cubicBezTo>
                    <a:cubicBezTo>
                      <a:pt x="18089" y="13965"/>
                      <a:pt x="18450" y="13938"/>
                      <a:pt x="18796" y="13864"/>
                    </a:cubicBezTo>
                    <a:cubicBezTo>
                      <a:pt x="19496" y="13708"/>
                      <a:pt x="20158" y="13397"/>
                      <a:pt x="20703" y="12930"/>
                    </a:cubicBezTo>
                    <a:cubicBezTo>
                      <a:pt x="21247" y="12502"/>
                      <a:pt x="21714" y="11957"/>
                      <a:pt x="22103" y="11373"/>
                    </a:cubicBezTo>
                    <a:cubicBezTo>
                      <a:pt x="22493" y="10790"/>
                      <a:pt x="22804" y="10206"/>
                      <a:pt x="23076" y="9544"/>
                    </a:cubicBezTo>
                    <a:cubicBezTo>
                      <a:pt x="23310" y="8922"/>
                      <a:pt x="23427" y="8260"/>
                      <a:pt x="23388" y="7560"/>
                    </a:cubicBezTo>
                    <a:cubicBezTo>
                      <a:pt x="23349" y="6898"/>
                      <a:pt x="23115" y="6276"/>
                      <a:pt x="22648" y="5770"/>
                    </a:cubicBezTo>
                    <a:cubicBezTo>
                      <a:pt x="22009" y="5039"/>
                      <a:pt x="21108" y="4619"/>
                      <a:pt x="20169" y="4619"/>
                    </a:cubicBezTo>
                    <a:cubicBezTo>
                      <a:pt x="19907" y="4619"/>
                      <a:pt x="19643" y="4651"/>
                      <a:pt x="19380" y="4719"/>
                    </a:cubicBezTo>
                    <a:cubicBezTo>
                      <a:pt x="18835" y="4875"/>
                      <a:pt x="18368" y="5147"/>
                      <a:pt x="17979" y="5497"/>
                    </a:cubicBezTo>
                    <a:cubicBezTo>
                      <a:pt x="17628" y="5809"/>
                      <a:pt x="17278" y="6120"/>
                      <a:pt x="16967" y="6470"/>
                    </a:cubicBezTo>
                    <a:cubicBezTo>
                      <a:pt x="16344" y="7132"/>
                      <a:pt x="14165" y="9311"/>
                      <a:pt x="14165" y="9311"/>
                    </a:cubicBezTo>
                    <a:cubicBezTo>
                      <a:pt x="14126" y="8688"/>
                      <a:pt x="13815" y="7638"/>
                      <a:pt x="13698" y="6782"/>
                    </a:cubicBezTo>
                    <a:cubicBezTo>
                      <a:pt x="13465" y="5536"/>
                      <a:pt x="13037" y="4330"/>
                      <a:pt x="12453" y="3201"/>
                    </a:cubicBezTo>
                    <a:cubicBezTo>
                      <a:pt x="12064" y="2579"/>
                      <a:pt x="11636" y="1995"/>
                      <a:pt x="11169" y="1489"/>
                    </a:cubicBezTo>
                    <a:cubicBezTo>
                      <a:pt x="10624" y="944"/>
                      <a:pt x="10001" y="516"/>
                      <a:pt x="9301" y="205"/>
                    </a:cubicBezTo>
                    <a:cubicBezTo>
                      <a:pt x="9011" y="76"/>
                      <a:pt x="8694" y="1"/>
                      <a:pt x="83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31"/>
              <p:cNvSpPr/>
              <p:nvPr/>
            </p:nvSpPr>
            <p:spPr>
              <a:xfrm>
                <a:off x="3380250" y="3921525"/>
                <a:ext cx="25325" cy="24525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981" extrusionOk="0">
                    <a:moveTo>
                      <a:pt x="584" y="406"/>
                    </a:moveTo>
                    <a:cubicBezTo>
                      <a:pt x="623" y="445"/>
                      <a:pt x="623" y="445"/>
                      <a:pt x="623" y="484"/>
                    </a:cubicBezTo>
                    <a:cubicBezTo>
                      <a:pt x="623" y="523"/>
                      <a:pt x="623" y="523"/>
                      <a:pt x="623" y="562"/>
                    </a:cubicBezTo>
                    <a:lnTo>
                      <a:pt x="584" y="562"/>
                    </a:lnTo>
                    <a:cubicBezTo>
                      <a:pt x="545" y="562"/>
                      <a:pt x="507" y="562"/>
                      <a:pt x="468" y="523"/>
                    </a:cubicBezTo>
                    <a:cubicBezTo>
                      <a:pt x="468" y="523"/>
                      <a:pt x="468" y="484"/>
                      <a:pt x="468" y="484"/>
                    </a:cubicBezTo>
                    <a:cubicBezTo>
                      <a:pt x="507" y="445"/>
                      <a:pt x="507" y="406"/>
                      <a:pt x="545" y="406"/>
                    </a:cubicBezTo>
                    <a:close/>
                    <a:moveTo>
                      <a:pt x="614" y="1"/>
                    </a:moveTo>
                    <a:cubicBezTo>
                      <a:pt x="591" y="1"/>
                      <a:pt x="568" y="6"/>
                      <a:pt x="545" y="17"/>
                    </a:cubicBezTo>
                    <a:lnTo>
                      <a:pt x="507" y="17"/>
                    </a:lnTo>
                    <a:cubicBezTo>
                      <a:pt x="429" y="17"/>
                      <a:pt x="351" y="56"/>
                      <a:pt x="312" y="95"/>
                    </a:cubicBezTo>
                    <a:cubicBezTo>
                      <a:pt x="234" y="134"/>
                      <a:pt x="156" y="173"/>
                      <a:pt x="117" y="251"/>
                    </a:cubicBezTo>
                    <a:cubicBezTo>
                      <a:pt x="40" y="367"/>
                      <a:pt x="1" y="523"/>
                      <a:pt x="40" y="679"/>
                    </a:cubicBezTo>
                    <a:cubicBezTo>
                      <a:pt x="78" y="795"/>
                      <a:pt x="195" y="912"/>
                      <a:pt x="312" y="951"/>
                    </a:cubicBezTo>
                    <a:cubicBezTo>
                      <a:pt x="370" y="970"/>
                      <a:pt x="438" y="980"/>
                      <a:pt x="507" y="980"/>
                    </a:cubicBezTo>
                    <a:cubicBezTo>
                      <a:pt x="575" y="980"/>
                      <a:pt x="643" y="970"/>
                      <a:pt x="701" y="951"/>
                    </a:cubicBezTo>
                    <a:cubicBezTo>
                      <a:pt x="779" y="912"/>
                      <a:pt x="896" y="834"/>
                      <a:pt x="935" y="756"/>
                    </a:cubicBezTo>
                    <a:cubicBezTo>
                      <a:pt x="1012" y="679"/>
                      <a:pt x="1012" y="562"/>
                      <a:pt x="1012" y="484"/>
                    </a:cubicBezTo>
                    <a:cubicBezTo>
                      <a:pt x="1012" y="289"/>
                      <a:pt x="935" y="134"/>
                      <a:pt x="779" y="56"/>
                    </a:cubicBezTo>
                    <a:cubicBezTo>
                      <a:pt x="724" y="28"/>
                      <a:pt x="669" y="1"/>
                      <a:pt x="61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31"/>
              <p:cNvSpPr/>
              <p:nvPr/>
            </p:nvSpPr>
            <p:spPr>
              <a:xfrm>
                <a:off x="3414300" y="3988875"/>
                <a:ext cx="27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124" extrusionOk="0">
                    <a:moveTo>
                      <a:pt x="545" y="358"/>
                    </a:moveTo>
                    <a:cubicBezTo>
                      <a:pt x="584" y="358"/>
                      <a:pt x="623" y="397"/>
                      <a:pt x="623" y="436"/>
                    </a:cubicBezTo>
                    <a:cubicBezTo>
                      <a:pt x="623" y="475"/>
                      <a:pt x="584" y="514"/>
                      <a:pt x="545" y="553"/>
                    </a:cubicBezTo>
                    <a:lnTo>
                      <a:pt x="468" y="553"/>
                    </a:lnTo>
                    <a:cubicBezTo>
                      <a:pt x="429" y="514"/>
                      <a:pt x="429" y="475"/>
                      <a:pt x="390" y="475"/>
                    </a:cubicBezTo>
                    <a:cubicBezTo>
                      <a:pt x="390" y="475"/>
                      <a:pt x="429" y="436"/>
                      <a:pt x="429" y="397"/>
                    </a:cubicBezTo>
                    <a:cubicBezTo>
                      <a:pt x="429" y="358"/>
                      <a:pt x="429" y="358"/>
                      <a:pt x="468" y="358"/>
                    </a:cubicBezTo>
                    <a:close/>
                    <a:moveTo>
                      <a:pt x="935" y="592"/>
                    </a:moveTo>
                    <a:cubicBezTo>
                      <a:pt x="935" y="592"/>
                      <a:pt x="935" y="631"/>
                      <a:pt x="935" y="631"/>
                    </a:cubicBezTo>
                    <a:cubicBezTo>
                      <a:pt x="922" y="657"/>
                      <a:pt x="909" y="683"/>
                      <a:pt x="896" y="707"/>
                    </a:cubicBezTo>
                    <a:lnTo>
                      <a:pt x="896" y="707"/>
                    </a:lnTo>
                    <a:cubicBezTo>
                      <a:pt x="897" y="669"/>
                      <a:pt x="935" y="630"/>
                      <a:pt x="935" y="592"/>
                    </a:cubicBezTo>
                    <a:close/>
                    <a:moveTo>
                      <a:pt x="892" y="714"/>
                    </a:moveTo>
                    <a:cubicBezTo>
                      <a:pt x="867" y="760"/>
                      <a:pt x="843" y="801"/>
                      <a:pt x="818" y="825"/>
                    </a:cubicBezTo>
                    <a:cubicBezTo>
                      <a:pt x="763" y="853"/>
                      <a:pt x="688" y="880"/>
                      <a:pt x="622" y="880"/>
                    </a:cubicBezTo>
                    <a:cubicBezTo>
                      <a:pt x="594" y="880"/>
                      <a:pt x="568" y="876"/>
                      <a:pt x="545" y="864"/>
                    </a:cubicBezTo>
                    <a:lnTo>
                      <a:pt x="584" y="864"/>
                    </a:lnTo>
                    <a:cubicBezTo>
                      <a:pt x="699" y="864"/>
                      <a:pt x="814" y="826"/>
                      <a:pt x="892" y="714"/>
                    </a:cubicBezTo>
                    <a:close/>
                    <a:moveTo>
                      <a:pt x="469" y="1"/>
                    </a:moveTo>
                    <a:cubicBezTo>
                      <a:pt x="302" y="1"/>
                      <a:pt x="146" y="106"/>
                      <a:pt x="78" y="242"/>
                    </a:cubicBezTo>
                    <a:cubicBezTo>
                      <a:pt x="1" y="397"/>
                      <a:pt x="1" y="592"/>
                      <a:pt x="78" y="747"/>
                    </a:cubicBezTo>
                    <a:cubicBezTo>
                      <a:pt x="117" y="864"/>
                      <a:pt x="234" y="981"/>
                      <a:pt x="351" y="1059"/>
                    </a:cubicBezTo>
                    <a:cubicBezTo>
                      <a:pt x="419" y="1104"/>
                      <a:pt x="501" y="1123"/>
                      <a:pt x="580" y="1123"/>
                    </a:cubicBezTo>
                    <a:cubicBezTo>
                      <a:pt x="637" y="1123"/>
                      <a:pt x="692" y="1114"/>
                      <a:pt x="740" y="1098"/>
                    </a:cubicBezTo>
                    <a:cubicBezTo>
                      <a:pt x="857" y="1020"/>
                      <a:pt x="935" y="942"/>
                      <a:pt x="1012" y="864"/>
                    </a:cubicBezTo>
                    <a:cubicBezTo>
                      <a:pt x="1051" y="786"/>
                      <a:pt x="1090" y="670"/>
                      <a:pt x="1090" y="592"/>
                    </a:cubicBezTo>
                    <a:cubicBezTo>
                      <a:pt x="1090" y="475"/>
                      <a:pt x="1051" y="397"/>
                      <a:pt x="1012" y="358"/>
                    </a:cubicBezTo>
                    <a:cubicBezTo>
                      <a:pt x="973" y="242"/>
                      <a:pt x="896" y="164"/>
                      <a:pt x="818" y="86"/>
                    </a:cubicBezTo>
                    <a:cubicBezTo>
                      <a:pt x="779" y="86"/>
                      <a:pt x="740" y="47"/>
                      <a:pt x="701" y="47"/>
                    </a:cubicBezTo>
                    <a:lnTo>
                      <a:pt x="740" y="86"/>
                    </a:lnTo>
                    <a:cubicBezTo>
                      <a:pt x="701" y="47"/>
                      <a:pt x="623" y="8"/>
                      <a:pt x="545" y="8"/>
                    </a:cubicBezTo>
                    <a:cubicBezTo>
                      <a:pt x="520" y="3"/>
                      <a:pt x="494" y="1"/>
                      <a:pt x="469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31"/>
              <p:cNvSpPr/>
              <p:nvPr/>
            </p:nvSpPr>
            <p:spPr>
              <a:xfrm>
                <a:off x="3328700" y="3978600"/>
                <a:ext cx="243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03" extrusionOk="0">
                    <a:moveTo>
                      <a:pt x="545" y="302"/>
                    </a:moveTo>
                    <a:cubicBezTo>
                      <a:pt x="584" y="302"/>
                      <a:pt x="662" y="341"/>
                      <a:pt x="662" y="419"/>
                    </a:cubicBezTo>
                    <a:cubicBezTo>
                      <a:pt x="701" y="458"/>
                      <a:pt x="662" y="536"/>
                      <a:pt x="584" y="536"/>
                    </a:cubicBezTo>
                    <a:lnTo>
                      <a:pt x="467" y="536"/>
                    </a:lnTo>
                    <a:cubicBezTo>
                      <a:pt x="467" y="536"/>
                      <a:pt x="428" y="497"/>
                      <a:pt x="428" y="497"/>
                    </a:cubicBezTo>
                    <a:cubicBezTo>
                      <a:pt x="428" y="419"/>
                      <a:pt x="467" y="341"/>
                      <a:pt x="545" y="302"/>
                    </a:cubicBezTo>
                    <a:close/>
                    <a:moveTo>
                      <a:pt x="564" y="1"/>
                    </a:moveTo>
                    <a:cubicBezTo>
                      <a:pt x="516" y="1"/>
                      <a:pt x="467" y="10"/>
                      <a:pt x="428" y="30"/>
                    </a:cubicBezTo>
                    <a:cubicBezTo>
                      <a:pt x="0" y="225"/>
                      <a:pt x="39" y="808"/>
                      <a:pt x="467" y="1003"/>
                    </a:cubicBezTo>
                    <a:cubicBezTo>
                      <a:pt x="545" y="1003"/>
                      <a:pt x="623" y="1003"/>
                      <a:pt x="701" y="964"/>
                    </a:cubicBezTo>
                    <a:cubicBezTo>
                      <a:pt x="740" y="925"/>
                      <a:pt x="740" y="886"/>
                      <a:pt x="779" y="808"/>
                    </a:cubicBezTo>
                    <a:cubicBezTo>
                      <a:pt x="779" y="808"/>
                      <a:pt x="779" y="808"/>
                      <a:pt x="779" y="769"/>
                    </a:cubicBezTo>
                    <a:lnTo>
                      <a:pt x="817" y="769"/>
                    </a:lnTo>
                    <a:cubicBezTo>
                      <a:pt x="895" y="691"/>
                      <a:pt x="934" y="614"/>
                      <a:pt x="973" y="497"/>
                    </a:cubicBezTo>
                    <a:cubicBezTo>
                      <a:pt x="973" y="419"/>
                      <a:pt x="973" y="302"/>
                      <a:pt x="934" y="225"/>
                    </a:cubicBezTo>
                    <a:cubicBezTo>
                      <a:pt x="856" y="147"/>
                      <a:pt x="779" y="69"/>
                      <a:pt x="701" y="30"/>
                    </a:cubicBezTo>
                    <a:cubicBezTo>
                      <a:pt x="662" y="10"/>
                      <a:pt x="613" y="1"/>
                      <a:pt x="56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31"/>
              <p:cNvSpPr/>
              <p:nvPr/>
            </p:nvSpPr>
            <p:spPr>
              <a:xfrm>
                <a:off x="3368575" y="3864550"/>
                <a:ext cx="23375" cy="228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913" extrusionOk="0">
                    <a:moveTo>
                      <a:pt x="584" y="311"/>
                    </a:moveTo>
                    <a:cubicBezTo>
                      <a:pt x="584" y="350"/>
                      <a:pt x="623" y="350"/>
                      <a:pt x="623" y="389"/>
                    </a:cubicBezTo>
                    <a:cubicBezTo>
                      <a:pt x="623" y="428"/>
                      <a:pt x="623" y="506"/>
                      <a:pt x="584" y="584"/>
                    </a:cubicBezTo>
                    <a:lnTo>
                      <a:pt x="507" y="584"/>
                    </a:lnTo>
                    <a:cubicBezTo>
                      <a:pt x="468" y="545"/>
                      <a:pt x="429" y="506"/>
                      <a:pt x="429" y="467"/>
                    </a:cubicBezTo>
                    <a:cubicBezTo>
                      <a:pt x="429" y="428"/>
                      <a:pt x="429" y="389"/>
                      <a:pt x="468" y="350"/>
                    </a:cubicBezTo>
                    <a:cubicBezTo>
                      <a:pt x="468" y="350"/>
                      <a:pt x="468" y="350"/>
                      <a:pt x="507" y="311"/>
                    </a:cubicBezTo>
                    <a:close/>
                    <a:moveTo>
                      <a:pt x="584" y="0"/>
                    </a:moveTo>
                    <a:cubicBezTo>
                      <a:pt x="390" y="0"/>
                      <a:pt x="234" y="39"/>
                      <a:pt x="117" y="195"/>
                    </a:cubicBezTo>
                    <a:cubicBezTo>
                      <a:pt x="40" y="311"/>
                      <a:pt x="1" y="467"/>
                      <a:pt x="40" y="623"/>
                    </a:cubicBezTo>
                    <a:cubicBezTo>
                      <a:pt x="79" y="739"/>
                      <a:pt x="195" y="856"/>
                      <a:pt x="312" y="895"/>
                    </a:cubicBezTo>
                    <a:cubicBezTo>
                      <a:pt x="338" y="908"/>
                      <a:pt x="364" y="912"/>
                      <a:pt x="388" y="912"/>
                    </a:cubicBezTo>
                    <a:cubicBezTo>
                      <a:pt x="437" y="912"/>
                      <a:pt x="481" y="895"/>
                      <a:pt x="507" y="895"/>
                    </a:cubicBezTo>
                    <a:lnTo>
                      <a:pt x="507" y="856"/>
                    </a:lnTo>
                    <a:lnTo>
                      <a:pt x="584" y="856"/>
                    </a:lnTo>
                    <a:cubicBezTo>
                      <a:pt x="662" y="856"/>
                      <a:pt x="779" y="778"/>
                      <a:pt x="818" y="701"/>
                    </a:cubicBezTo>
                    <a:cubicBezTo>
                      <a:pt x="896" y="623"/>
                      <a:pt x="935" y="545"/>
                      <a:pt x="935" y="428"/>
                    </a:cubicBezTo>
                    <a:cubicBezTo>
                      <a:pt x="935" y="350"/>
                      <a:pt x="896" y="311"/>
                      <a:pt x="896" y="273"/>
                    </a:cubicBezTo>
                    <a:cubicBezTo>
                      <a:pt x="818" y="156"/>
                      <a:pt x="701" y="39"/>
                      <a:pt x="584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1"/>
              <p:cNvSpPr/>
              <p:nvPr/>
            </p:nvSpPr>
            <p:spPr>
              <a:xfrm>
                <a:off x="3441550" y="3907600"/>
                <a:ext cx="23375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86" extrusionOk="0">
                    <a:moveTo>
                      <a:pt x="448" y="0"/>
                    </a:moveTo>
                    <a:cubicBezTo>
                      <a:pt x="389" y="0"/>
                      <a:pt x="331" y="10"/>
                      <a:pt x="273" y="29"/>
                    </a:cubicBezTo>
                    <a:cubicBezTo>
                      <a:pt x="195" y="68"/>
                      <a:pt x="117" y="107"/>
                      <a:pt x="39" y="185"/>
                    </a:cubicBezTo>
                    <a:cubicBezTo>
                      <a:pt x="0" y="263"/>
                      <a:pt x="0" y="341"/>
                      <a:pt x="0" y="457"/>
                    </a:cubicBezTo>
                    <a:cubicBezTo>
                      <a:pt x="0" y="535"/>
                      <a:pt x="39" y="613"/>
                      <a:pt x="78" y="691"/>
                    </a:cubicBezTo>
                    <a:cubicBezTo>
                      <a:pt x="156" y="808"/>
                      <a:pt x="312" y="846"/>
                      <a:pt x="467" y="885"/>
                    </a:cubicBezTo>
                    <a:cubicBezTo>
                      <a:pt x="584" y="846"/>
                      <a:pt x="701" y="808"/>
                      <a:pt x="778" y="730"/>
                    </a:cubicBezTo>
                    <a:cubicBezTo>
                      <a:pt x="895" y="652"/>
                      <a:pt x="934" y="496"/>
                      <a:pt x="895" y="379"/>
                    </a:cubicBezTo>
                    <a:cubicBezTo>
                      <a:pt x="895" y="302"/>
                      <a:pt x="817" y="224"/>
                      <a:pt x="740" y="185"/>
                    </a:cubicBezTo>
                    <a:cubicBezTo>
                      <a:pt x="701" y="107"/>
                      <a:pt x="662" y="68"/>
                      <a:pt x="623" y="29"/>
                    </a:cubicBezTo>
                    <a:cubicBezTo>
                      <a:pt x="564" y="10"/>
                      <a:pt x="506" y="0"/>
                      <a:pt x="448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31"/>
              <p:cNvSpPr/>
              <p:nvPr/>
            </p:nvSpPr>
            <p:spPr>
              <a:xfrm>
                <a:off x="3309225" y="3908200"/>
                <a:ext cx="2240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2" extrusionOk="0">
                    <a:moveTo>
                      <a:pt x="448" y="287"/>
                    </a:moveTo>
                    <a:cubicBezTo>
                      <a:pt x="478" y="287"/>
                      <a:pt x="507" y="297"/>
                      <a:pt x="546" y="317"/>
                    </a:cubicBezTo>
                    <a:cubicBezTo>
                      <a:pt x="546" y="355"/>
                      <a:pt x="546" y="394"/>
                      <a:pt x="546" y="433"/>
                    </a:cubicBezTo>
                    <a:cubicBezTo>
                      <a:pt x="507" y="472"/>
                      <a:pt x="468" y="472"/>
                      <a:pt x="468" y="511"/>
                    </a:cubicBezTo>
                    <a:lnTo>
                      <a:pt x="351" y="511"/>
                    </a:lnTo>
                    <a:cubicBezTo>
                      <a:pt x="312" y="472"/>
                      <a:pt x="273" y="433"/>
                      <a:pt x="273" y="394"/>
                    </a:cubicBezTo>
                    <a:cubicBezTo>
                      <a:pt x="273" y="355"/>
                      <a:pt x="312" y="317"/>
                      <a:pt x="351" y="317"/>
                    </a:cubicBezTo>
                    <a:cubicBezTo>
                      <a:pt x="390" y="297"/>
                      <a:pt x="419" y="287"/>
                      <a:pt x="448" y="287"/>
                    </a:cubicBezTo>
                    <a:close/>
                    <a:moveTo>
                      <a:pt x="369" y="0"/>
                    </a:moveTo>
                    <a:cubicBezTo>
                      <a:pt x="163" y="0"/>
                      <a:pt x="1" y="181"/>
                      <a:pt x="1" y="394"/>
                    </a:cubicBezTo>
                    <a:cubicBezTo>
                      <a:pt x="1" y="433"/>
                      <a:pt x="1" y="472"/>
                      <a:pt x="1" y="511"/>
                    </a:cubicBezTo>
                    <a:cubicBezTo>
                      <a:pt x="1" y="628"/>
                      <a:pt x="79" y="784"/>
                      <a:pt x="234" y="861"/>
                    </a:cubicBezTo>
                    <a:lnTo>
                      <a:pt x="468" y="861"/>
                    </a:lnTo>
                    <a:lnTo>
                      <a:pt x="468" y="822"/>
                    </a:lnTo>
                    <a:lnTo>
                      <a:pt x="585" y="822"/>
                    </a:lnTo>
                    <a:lnTo>
                      <a:pt x="701" y="784"/>
                    </a:lnTo>
                    <a:cubicBezTo>
                      <a:pt x="818" y="706"/>
                      <a:pt x="896" y="589"/>
                      <a:pt x="896" y="433"/>
                    </a:cubicBezTo>
                    <a:cubicBezTo>
                      <a:pt x="896" y="355"/>
                      <a:pt x="857" y="239"/>
                      <a:pt x="779" y="161"/>
                    </a:cubicBezTo>
                    <a:cubicBezTo>
                      <a:pt x="740" y="161"/>
                      <a:pt x="740" y="122"/>
                      <a:pt x="701" y="83"/>
                    </a:cubicBezTo>
                    <a:cubicBezTo>
                      <a:pt x="624" y="44"/>
                      <a:pt x="546" y="5"/>
                      <a:pt x="429" y="5"/>
                    </a:cubicBezTo>
                    <a:cubicBezTo>
                      <a:pt x="409" y="2"/>
                      <a:pt x="389" y="0"/>
                      <a:pt x="369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9" name="Google Shape;349;p31"/>
            <p:cNvGrpSpPr/>
            <p:nvPr/>
          </p:nvGrpSpPr>
          <p:grpSpPr>
            <a:xfrm>
              <a:off x="8319889" y="870976"/>
              <a:ext cx="635848" cy="612926"/>
              <a:chOff x="3762575" y="3653050"/>
              <a:chExt cx="496175" cy="478325"/>
            </a:xfrm>
          </p:grpSpPr>
          <p:sp>
            <p:nvSpPr>
              <p:cNvPr id="350" name="Google Shape;350;p31"/>
              <p:cNvSpPr/>
              <p:nvPr/>
            </p:nvSpPr>
            <p:spPr>
              <a:xfrm>
                <a:off x="3762575" y="3653050"/>
                <a:ext cx="496175" cy="478325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19133" extrusionOk="0">
                    <a:moveTo>
                      <a:pt x="7519" y="1"/>
                    </a:moveTo>
                    <a:cubicBezTo>
                      <a:pt x="7371" y="1"/>
                      <a:pt x="7223" y="20"/>
                      <a:pt x="7083" y="55"/>
                    </a:cubicBezTo>
                    <a:cubicBezTo>
                      <a:pt x="6772" y="172"/>
                      <a:pt x="6460" y="327"/>
                      <a:pt x="6227" y="522"/>
                    </a:cubicBezTo>
                    <a:cubicBezTo>
                      <a:pt x="5760" y="911"/>
                      <a:pt x="5371" y="1417"/>
                      <a:pt x="5137" y="1962"/>
                    </a:cubicBezTo>
                    <a:cubicBezTo>
                      <a:pt x="4904" y="2506"/>
                      <a:pt x="4787" y="3090"/>
                      <a:pt x="4748" y="3635"/>
                    </a:cubicBezTo>
                    <a:cubicBezTo>
                      <a:pt x="4748" y="4180"/>
                      <a:pt x="4787" y="4724"/>
                      <a:pt x="4943" y="5230"/>
                    </a:cubicBezTo>
                    <a:cubicBezTo>
                      <a:pt x="5176" y="6164"/>
                      <a:pt x="5643" y="7020"/>
                      <a:pt x="6344" y="7682"/>
                    </a:cubicBezTo>
                    <a:lnTo>
                      <a:pt x="7394" y="8810"/>
                    </a:lnTo>
                    <a:cubicBezTo>
                      <a:pt x="6627" y="8595"/>
                      <a:pt x="5846" y="8482"/>
                      <a:pt x="5068" y="8482"/>
                    </a:cubicBezTo>
                    <a:cubicBezTo>
                      <a:pt x="4582" y="8482"/>
                      <a:pt x="4098" y="8526"/>
                      <a:pt x="3620" y="8616"/>
                    </a:cubicBezTo>
                    <a:cubicBezTo>
                      <a:pt x="2958" y="8733"/>
                      <a:pt x="2374" y="8966"/>
                      <a:pt x="1830" y="9316"/>
                    </a:cubicBezTo>
                    <a:cubicBezTo>
                      <a:pt x="1557" y="9511"/>
                      <a:pt x="1324" y="9705"/>
                      <a:pt x="1129" y="9978"/>
                    </a:cubicBezTo>
                    <a:cubicBezTo>
                      <a:pt x="935" y="10211"/>
                      <a:pt x="740" y="10445"/>
                      <a:pt x="545" y="10678"/>
                    </a:cubicBezTo>
                    <a:cubicBezTo>
                      <a:pt x="390" y="10951"/>
                      <a:pt x="234" y="11223"/>
                      <a:pt x="156" y="11534"/>
                    </a:cubicBezTo>
                    <a:cubicBezTo>
                      <a:pt x="40" y="11846"/>
                      <a:pt x="1" y="12157"/>
                      <a:pt x="40" y="12468"/>
                    </a:cubicBezTo>
                    <a:cubicBezTo>
                      <a:pt x="117" y="13052"/>
                      <a:pt x="390" y="13636"/>
                      <a:pt x="857" y="14064"/>
                    </a:cubicBezTo>
                    <a:cubicBezTo>
                      <a:pt x="1285" y="14414"/>
                      <a:pt x="1830" y="14647"/>
                      <a:pt x="2413" y="14686"/>
                    </a:cubicBezTo>
                    <a:cubicBezTo>
                      <a:pt x="2540" y="14696"/>
                      <a:pt x="2669" y="14701"/>
                      <a:pt x="2799" y="14701"/>
                    </a:cubicBezTo>
                    <a:cubicBezTo>
                      <a:pt x="3189" y="14701"/>
                      <a:pt x="3590" y="14657"/>
                      <a:pt x="3970" y="14570"/>
                    </a:cubicBezTo>
                    <a:cubicBezTo>
                      <a:pt x="5371" y="14180"/>
                      <a:pt x="6733" y="13636"/>
                      <a:pt x="8056" y="12935"/>
                    </a:cubicBezTo>
                    <a:lnTo>
                      <a:pt x="8056" y="12935"/>
                    </a:lnTo>
                    <a:cubicBezTo>
                      <a:pt x="7783" y="14336"/>
                      <a:pt x="7628" y="15737"/>
                      <a:pt x="7628" y="17177"/>
                    </a:cubicBezTo>
                    <a:cubicBezTo>
                      <a:pt x="7589" y="17722"/>
                      <a:pt x="7744" y="18227"/>
                      <a:pt x="8017" y="18694"/>
                    </a:cubicBezTo>
                    <a:cubicBezTo>
                      <a:pt x="8134" y="18928"/>
                      <a:pt x="8406" y="19084"/>
                      <a:pt x="8678" y="19122"/>
                    </a:cubicBezTo>
                    <a:cubicBezTo>
                      <a:pt x="8724" y="19129"/>
                      <a:pt x="8769" y="19132"/>
                      <a:pt x="8814" y="19132"/>
                    </a:cubicBezTo>
                    <a:cubicBezTo>
                      <a:pt x="9039" y="19132"/>
                      <a:pt x="9256" y="19051"/>
                      <a:pt x="9418" y="18889"/>
                    </a:cubicBezTo>
                    <a:cubicBezTo>
                      <a:pt x="9612" y="18733"/>
                      <a:pt x="9768" y="18578"/>
                      <a:pt x="9924" y="18422"/>
                    </a:cubicBezTo>
                    <a:cubicBezTo>
                      <a:pt x="10079" y="18227"/>
                      <a:pt x="10196" y="18033"/>
                      <a:pt x="10352" y="17838"/>
                    </a:cubicBezTo>
                    <a:cubicBezTo>
                      <a:pt x="10585" y="17488"/>
                      <a:pt x="10780" y="17099"/>
                      <a:pt x="10935" y="16710"/>
                    </a:cubicBezTo>
                    <a:cubicBezTo>
                      <a:pt x="11208" y="15970"/>
                      <a:pt x="11363" y="15270"/>
                      <a:pt x="11480" y="14492"/>
                    </a:cubicBezTo>
                    <a:cubicBezTo>
                      <a:pt x="11519" y="14025"/>
                      <a:pt x="11558" y="13519"/>
                      <a:pt x="11558" y="13052"/>
                    </a:cubicBezTo>
                    <a:cubicBezTo>
                      <a:pt x="11675" y="13480"/>
                      <a:pt x="11869" y="13908"/>
                      <a:pt x="12103" y="14297"/>
                    </a:cubicBezTo>
                    <a:cubicBezTo>
                      <a:pt x="12414" y="14803"/>
                      <a:pt x="12803" y="15192"/>
                      <a:pt x="13309" y="15503"/>
                    </a:cubicBezTo>
                    <a:cubicBezTo>
                      <a:pt x="13815" y="15776"/>
                      <a:pt x="14321" y="16009"/>
                      <a:pt x="14866" y="16126"/>
                    </a:cubicBezTo>
                    <a:cubicBezTo>
                      <a:pt x="15410" y="16243"/>
                      <a:pt x="15955" y="16321"/>
                      <a:pt x="16500" y="16360"/>
                    </a:cubicBezTo>
                    <a:cubicBezTo>
                      <a:pt x="17045" y="16360"/>
                      <a:pt x="17590" y="16282"/>
                      <a:pt x="18095" y="16048"/>
                    </a:cubicBezTo>
                    <a:cubicBezTo>
                      <a:pt x="18601" y="15854"/>
                      <a:pt x="18990" y="15465"/>
                      <a:pt x="19263" y="14998"/>
                    </a:cubicBezTo>
                    <a:cubicBezTo>
                      <a:pt x="19769" y="14142"/>
                      <a:pt x="19730" y="13013"/>
                      <a:pt x="19146" y="12196"/>
                    </a:cubicBezTo>
                    <a:cubicBezTo>
                      <a:pt x="18874" y="11846"/>
                      <a:pt x="18524" y="11573"/>
                      <a:pt x="18173" y="11379"/>
                    </a:cubicBezTo>
                    <a:cubicBezTo>
                      <a:pt x="17823" y="11184"/>
                      <a:pt x="17473" y="11028"/>
                      <a:pt x="17123" y="10873"/>
                    </a:cubicBezTo>
                    <a:cubicBezTo>
                      <a:pt x="16500" y="10600"/>
                      <a:pt x="14204" y="9550"/>
                      <a:pt x="14204" y="9550"/>
                    </a:cubicBezTo>
                    <a:cubicBezTo>
                      <a:pt x="14710" y="9355"/>
                      <a:pt x="15410" y="8810"/>
                      <a:pt x="15994" y="8499"/>
                    </a:cubicBezTo>
                    <a:cubicBezTo>
                      <a:pt x="16889" y="7993"/>
                      <a:pt x="17706" y="7332"/>
                      <a:pt x="18407" y="6553"/>
                    </a:cubicBezTo>
                    <a:cubicBezTo>
                      <a:pt x="18757" y="6125"/>
                      <a:pt x="19068" y="5619"/>
                      <a:pt x="19341" y="5114"/>
                    </a:cubicBezTo>
                    <a:cubicBezTo>
                      <a:pt x="19613" y="4569"/>
                      <a:pt x="19769" y="3985"/>
                      <a:pt x="19808" y="3362"/>
                    </a:cubicBezTo>
                    <a:cubicBezTo>
                      <a:pt x="19847" y="3051"/>
                      <a:pt x="19769" y="2740"/>
                      <a:pt x="19691" y="2467"/>
                    </a:cubicBezTo>
                    <a:cubicBezTo>
                      <a:pt x="19535" y="2156"/>
                      <a:pt x="19341" y="1884"/>
                      <a:pt x="19068" y="1689"/>
                    </a:cubicBezTo>
                    <a:cubicBezTo>
                      <a:pt x="18524" y="1417"/>
                      <a:pt x="17940" y="1261"/>
                      <a:pt x="17317" y="1261"/>
                    </a:cubicBezTo>
                    <a:cubicBezTo>
                      <a:pt x="17161" y="1240"/>
                      <a:pt x="17004" y="1231"/>
                      <a:pt x="16848" y="1231"/>
                    </a:cubicBezTo>
                    <a:cubicBezTo>
                      <a:pt x="16421" y="1231"/>
                      <a:pt x="15993" y="1303"/>
                      <a:pt x="15566" y="1417"/>
                    </a:cubicBezTo>
                    <a:cubicBezTo>
                      <a:pt x="15060" y="1572"/>
                      <a:pt x="14593" y="1923"/>
                      <a:pt x="14204" y="2312"/>
                    </a:cubicBezTo>
                    <a:cubicBezTo>
                      <a:pt x="13893" y="2701"/>
                      <a:pt x="13582" y="3090"/>
                      <a:pt x="13309" y="3518"/>
                    </a:cubicBezTo>
                    <a:cubicBezTo>
                      <a:pt x="13076" y="3907"/>
                      <a:pt x="12842" y="4296"/>
                      <a:pt x="12648" y="4647"/>
                    </a:cubicBezTo>
                    <a:cubicBezTo>
                      <a:pt x="12336" y="5191"/>
                      <a:pt x="12064" y="5775"/>
                      <a:pt x="11830" y="6359"/>
                    </a:cubicBezTo>
                    <a:cubicBezTo>
                      <a:pt x="11636" y="6787"/>
                      <a:pt x="11558" y="7020"/>
                      <a:pt x="11558" y="7020"/>
                    </a:cubicBezTo>
                    <a:cubicBezTo>
                      <a:pt x="11519" y="7215"/>
                      <a:pt x="11441" y="7409"/>
                      <a:pt x="11402" y="7565"/>
                    </a:cubicBezTo>
                    <a:lnTo>
                      <a:pt x="11402" y="7332"/>
                    </a:lnTo>
                    <a:cubicBezTo>
                      <a:pt x="11402" y="7098"/>
                      <a:pt x="11363" y="6904"/>
                      <a:pt x="11363" y="6904"/>
                    </a:cubicBezTo>
                    <a:cubicBezTo>
                      <a:pt x="11169" y="5619"/>
                      <a:pt x="10819" y="4374"/>
                      <a:pt x="10352" y="3168"/>
                    </a:cubicBezTo>
                    <a:cubicBezTo>
                      <a:pt x="10118" y="2545"/>
                      <a:pt x="9846" y="1962"/>
                      <a:pt x="9496" y="1378"/>
                    </a:cubicBezTo>
                    <a:cubicBezTo>
                      <a:pt x="9184" y="794"/>
                      <a:pt x="8678" y="366"/>
                      <a:pt x="8056" y="94"/>
                    </a:cubicBezTo>
                    <a:cubicBezTo>
                      <a:pt x="7884" y="29"/>
                      <a:pt x="7701" y="1"/>
                      <a:pt x="75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31"/>
              <p:cNvSpPr/>
              <p:nvPr/>
            </p:nvSpPr>
            <p:spPr>
              <a:xfrm>
                <a:off x="4023300" y="3908650"/>
                <a:ext cx="204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783" extrusionOk="0">
                    <a:moveTo>
                      <a:pt x="351" y="337"/>
                    </a:moveTo>
                    <a:cubicBezTo>
                      <a:pt x="390" y="337"/>
                      <a:pt x="390" y="337"/>
                      <a:pt x="429" y="376"/>
                    </a:cubicBezTo>
                    <a:cubicBezTo>
                      <a:pt x="429" y="376"/>
                      <a:pt x="429" y="415"/>
                      <a:pt x="429" y="415"/>
                    </a:cubicBezTo>
                    <a:cubicBezTo>
                      <a:pt x="429" y="454"/>
                      <a:pt x="390" y="454"/>
                      <a:pt x="390" y="454"/>
                    </a:cubicBezTo>
                    <a:lnTo>
                      <a:pt x="312" y="454"/>
                    </a:lnTo>
                    <a:lnTo>
                      <a:pt x="351" y="415"/>
                    </a:lnTo>
                    <a:cubicBezTo>
                      <a:pt x="351" y="415"/>
                      <a:pt x="351" y="376"/>
                      <a:pt x="351" y="337"/>
                    </a:cubicBezTo>
                    <a:close/>
                    <a:moveTo>
                      <a:pt x="361" y="1"/>
                    </a:moveTo>
                    <a:cubicBezTo>
                      <a:pt x="293" y="1"/>
                      <a:pt x="225" y="19"/>
                      <a:pt x="156" y="65"/>
                    </a:cubicBezTo>
                    <a:cubicBezTo>
                      <a:pt x="78" y="143"/>
                      <a:pt x="1" y="260"/>
                      <a:pt x="1" y="376"/>
                    </a:cubicBezTo>
                    <a:cubicBezTo>
                      <a:pt x="1" y="454"/>
                      <a:pt x="39" y="532"/>
                      <a:pt x="78" y="649"/>
                    </a:cubicBezTo>
                    <a:cubicBezTo>
                      <a:pt x="156" y="688"/>
                      <a:pt x="234" y="766"/>
                      <a:pt x="312" y="766"/>
                    </a:cubicBezTo>
                    <a:cubicBezTo>
                      <a:pt x="338" y="778"/>
                      <a:pt x="364" y="783"/>
                      <a:pt x="390" y="783"/>
                    </a:cubicBezTo>
                    <a:cubicBezTo>
                      <a:pt x="442" y="783"/>
                      <a:pt x="493" y="766"/>
                      <a:pt x="545" y="766"/>
                    </a:cubicBezTo>
                    <a:cubicBezTo>
                      <a:pt x="701" y="688"/>
                      <a:pt x="779" y="571"/>
                      <a:pt x="818" y="454"/>
                    </a:cubicBezTo>
                    <a:cubicBezTo>
                      <a:pt x="818" y="376"/>
                      <a:pt x="818" y="337"/>
                      <a:pt x="779" y="299"/>
                    </a:cubicBezTo>
                    <a:lnTo>
                      <a:pt x="740" y="260"/>
                    </a:lnTo>
                    <a:cubicBezTo>
                      <a:pt x="740" y="182"/>
                      <a:pt x="701" y="143"/>
                      <a:pt x="662" y="104"/>
                    </a:cubicBezTo>
                    <a:cubicBezTo>
                      <a:pt x="623" y="65"/>
                      <a:pt x="545" y="26"/>
                      <a:pt x="506" y="26"/>
                    </a:cubicBezTo>
                    <a:cubicBezTo>
                      <a:pt x="458" y="10"/>
                      <a:pt x="410" y="1"/>
                      <a:pt x="36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31"/>
              <p:cNvSpPr/>
              <p:nvPr/>
            </p:nvSpPr>
            <p:spPr>
              <a:xfrm>
                <a:off x="3979525" y="3952675"/>
                <a:ext cx="22400" cy="21575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3" extrusionOk="0">
                    <a:moveTo>
                      <a:pt x="545" y="250"/>
                    </a:moveTo>
                    <a:cubicBezTo>
                      <a:pt x="584" y="289"/>
                      <a:pt x="584" y="289"/>
                      <a:pt x="584" y="328"/>
                    </a:cubicBezTo>
                    <a:cubicBezTo>
                      <a:pt x="584" y="366"/>
                      <a:pt x="584" y="405"/>
                      <a:pt x="545" y="405"/>
                    </a:cubicBezTo>
                    <a:lnTo>
                      <a:pt x="467" y="405"/>
                    </a:lnTo>
                    <a:cubicBezTo>
                      <a:pt x="428" y="366"/>
                      <a:pt x="428" y="328"/>
                      <a:pt x="467" y="328"/>
                    </a:cubicBezTo>
                    <a:cubicBezTo>
                      <a:pt x="467" y="289"/>
                      <a:pt x="467" y="289"/>
                      <a:pt x="506" y="250"/>
                    </a:cubicBezTo>
                    <a:close/>
                    <a:moveTo>
                      <a:pt x="203" y="537"/>
                    </a:moveTo>
                    <a:cubicBezTo>
                      <a:pt x="214" y="557"/>
                      <a:pt x="227" y="576"/>
                      <a:pt x="242" y="594"/>
                    </a:cubicBezTo>
                    <a:lnTo>
                      <a:pt x="242" y="594"/>
                    </a:lnTo>
                    <a:cubicBezTo>
                      <a:pt x="224" y="578"/>
                      <a:pt x="211" y="560"/>
                      <a:pt x="203" y="537"/>
                    </a:cubicBezTo>
                    <a:close/>
                    <a:moveTo>
                      <a:pt x="451" y="1"/>
                    </a:moveTo>
                    <a:cubicBezTo>
                      <a:pt x="366" y="1"/>
                      <a:pt x="280" y="37"/>
                      <a:pt x="195" y="94"/>
                    </a:cubicBezTo>
                    <a:cubicBezTo>
                      <a:pt x="117" y="172"/>
                      <a:pt x="39" y="289"/>
                      <a:pt x="39" y="405"/>
                    </a:cubicBezTo>
                    <a:cubicBezTo>
                      <a:pt x="0" y="522"/>
                      <a:pt x="39" y="600"/>
                      <a:pt x="117" y="678"/>
                    </a:cubicBezTo>
                    <a:cubicBezTo>
                      <a:pt x="156" y="756"/>
                      <a:pt x="234" y="795"/>
                      <a:pt x="351" y="833"/>
                    </a:cubicBezTo>
                    <a:cubicBezTo>
                      <a:pt x="390" y="853"/>
                      <a:pt x="428" y="863"/>
                      <a:pt x="467" y="863"/>
                    </a:cubicBezTo>
                    <a:cubicBezTo>
                      <a:pt x="506" y="863"/>
                      <a:pt x="545" y="853"/>
                      <a:pt x="584" y="833"/>
                    </a:cubicBezTo>
                    <a:cubicBezTo>
                      <a:pt x="623" y="795"/>
                      <a:pt x="701" y="756"/>
                      <a:pt x="740" y="717"/>
                    </a:cubicBezTo>
                    <a:cubicBezTo>
                      <a:pt x="818" y="678"/>
                      <a:pt x="857" y="600"/>
                      <a:pt x="857" y="483"/>
                    </a:cubicBezTo>
                    <a:cubicBezTo>
                      <a:pt x="857" y="483"/>
                      <a:pt x="857" y="467"/>
                      <a:pt x="857" y="444"/>
                    </a:cubicBezTo>
                    <a:cubicBezTo>
                      <a:pt x="895" y="405"/>
                      <a:pt x="895" y="328"/>
                      <a:pt x="857" y="289"/>
                    </a:cubicBezTo>
                    <a:cubicBezTo>
                      <a:pt x="818" y="133"/>
                      <a:pt x="701" y="16"/>
                      <a:pt x="545" y="16"/>
                    </a:cubicBezTo>
                    <a:cubicBezTo>
                      <a:pt x="514" y="6"/>
                      <a:pt x="483" y="1"/>
                      <a:pt x="45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31"/>
              <p:cNvSpPr/>
              <p:nvPr/>
            </p:nvSpPr>
            <p:spPr>
              <a:xfrm>
                <a:off x="3964925" y="3885675"/>
                <a:ext cx="2142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57" h="689" extrusionOk="0">
                    <a:moveTo>
                      <a:pt x="468" y="284"/>
                    </a:moveTo>
                    <a:cubicBezTo>
                      <a:pt x="507" y="284"/>
                      <a:pt x="545" y="284"/>
                      <a:pt x="584" y="323"/>
                    </a:cubicBezTo>
                    <a:cubicBezTo>
                      <a:pt x="623" y="323"/>
                      <a:pt x="584" y="400"/>
                      <a:pt x="545" y="439"/>
                    </a:cubicBezTo>
                    <a:cubicBezTo>
                      <a:pt x="526" y="459"/>
                      <a:pt x="507" y="468"/>
                      <a:pt x="487" y="468"/>
                    </a:cubicBezTo>
                    <a:cubicBezTo>
                      <a:pt x="468" y="468"/>
                      <a:pt x="448" y="459"/>
                      <a:pt x="429" y="439"/>
                    </a:cubicBezTo>
                    <a:cubicBezTo>
                      <a:pt x="429" y="439"/>
                      <a:pt x="429" y="400"/>
                      <a:pt x="429" y="400"/>
                    </a:cubicBezTo>
                    <a:lnTo>
                      <a:pt x="429" y="361"/>
                    </a:lnTo>
                    <a:cubicBezTo>
                      <a:pt x="429" y="323"/>
                      <a:pt x="468" y="323"/>
                      <a:pt x="468" y="284"/>
                    </a:cubicBezTo>
                    <a:close/>
                    <a:moveTo>
                      <a:pt x="472" y="1"/>
                    </a:moveTo>
                    <a:cubicBezTo>
                      <a:pt x="446" y="1"/>
                      <a:pt x="418" y="4"/>
                      <a:pt x="390" y="11"/>
                    </a:cubicBezTo>
                    <a:cubicBezTo>
                      <a:pt x="195" y="11"/>
                      <a:pt x="1" y="206"/>
                      <a:pt x="1" y="439"/>
                    </a:cubicBezTo>
                    <a:cubicBezTo>
                      <a:pt x="40" y="517"/>
                      <a:pt x="79" y="556"/>
                      <a:pt x="156" y="595"/>
                    </a:cubicBezTo>
                    <a:cubicBezTo>
                      <a:pt x="195" y="634"/>
                      <a:pt x="234" y="634"/>
                      <a:pt x="273" y="634"/>
                    </a:cubicBezTo>
                    <a:lnTo>
                      <a:pt x="312" y="634"/>
                    </a:lnTo>
                    <a:cubicBezTo>
                      <a:pt x="367" y="661"/>
                      <a:pt x="422" y="689"/>
                      <a:pt x="477" y="689"/>
                    </a:cubicBezTo>
                    <a:cubicBezTo>
                      <a:pt x="500" y="689"/>
                      <a:pt x="523" y="684"/>
                      <a:pt x="545" y="673"/>
                    </a:cubicBezTo>
                    <a:cubicBezTo>
                      <a:pt x="623" y="673"/>
                      <a:pt x="701" y="634"/>
                      <a:pt x="740" y="556"/>
                    </a:cubicBezTo>
                    <a:cubicBezTo>
                      <a:pt x="857" y="439"/>
                      <a:pt x="857" y="245"/>
                      <a:pt x="740" y="128"/>
                    </a:cubicBezTo>
                    <a:cubicBezTo>
                      <a:pt x="677" y="64"/>
                      <a:pt x="587" y="1"/>
                      <a:pt x="472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31"/>
              <p:cNvSpPr/>
              <p:nvPr/>
            </p:nvSpPr>
            <p:spPr>
              <a:xfrm>
                <a:off x="4063175" y="3883625"/>
                <a:ext cx="19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716" extrusionOk="0">
                    <a:moveTo>
                      <a:pt x="487" y="298"/>
                    </a:moveTo>
                    <a:cubicBezTo>
                      <a:pt x="497" y="298"/>
                      <a:pt x="507" y="307"/>
                      <a:pt x="507" y="327"/>
                    </a:cubicBezTo>
                    <a:lnTo>
                      <a:pt x="546" y="327"/>
                    </a:lnTo>
                    <a:cubicBezTo>
                      <a:pt x="546" y="366"/>
                      <a:pt x="546" y="366"/>
                      <a:pt x="546" y="366"/>
                    </a:cubicBezTo>
                    <a:cubicBezTo>
                      <a:pt x="546" y="366"/>
                      <a:pt x="546" y="405"/>
                      <a:pt x="546" y="405"/>
                    </a:cubicBezTo>
                    <a:cubicBezTo>
                      <a:pt x="468" y="443"/>
                      <a:pt x="429" y="443"/>
                      <a:pt x="351" y="443"/>
                    </a:cubicBezTo>
                    <a:cubicBezTo>
                      <a:pt x="351" y="443"/>
                      <a:pt x="312" y="405"/>
                      <a:pt x="312" y="405"/>
                    </a:cubicBezTo>
                    <a:cubicBezTo>
                      <a:pt x="312" y="366"/>
                      <a:pt x="351" y="327"/>
                      <a:pt x="390" y="327"/>
                    </a:cubicBezTo>
                    <a:cubicBezTo>
                      <a:pt x="390" y="307"/>
                      <a:pt x="400" y="298"/>
                      <a:pt x="414" y="298"/>
                    </a:cubicBezTo>
                    <a:cubicBezTo>
                      <a:pt x="429" y="298"/>
                      <a:pt x="448" y="307"/>
                      <a:pt x="468" y="327"/>
                    </a:cubicBezTo>
                    <a:cubicBezTo>
                      <a:pt x="468" y="307"/>
                      <a:pt x="478" y="298"/>
                      <a:pt x="487" y="298"/>
                    </a:cubicBezTo>
                    <a:close/>
                    <a:moveTo>
                      <a:pt x="413" y="0"/>
                    </a:moveTo>
                    <a:cubicBezTo>
                      <a:pt x="328" y="0"/>
                      <a:pt x="242" y="36"/>
                      <a:pt x="157" y="93"/>
                    </a:cubicBezTo>
                    <a:cubicBezTo>
                      <a:pt x="79" y="132"/>
                      <a:pt x="1" y="249"/>
                      <a:pt x="40" y="366"/>
                    </a:cubicBezTo>
                    <a:cubicBezTo>
                      <a:pt x="40" y="443"/>
                      <a:pt x="40" y="482"/>
                      <a:pt x="79" y="521"/>
                    </a:cubicBezTo>
                    <a:lnTo>
                      <a:pt x="118" y="521"/>
                    </a:lnTo>
                    <a:cubicBezTo>
                      <a:pt x="157" y="599"/>
                      <a:pt x="234" y="677"/>
                      <a:pt x="312" y="716"/>
                    </a:cubicBezTo>
                    <a:lnTo>
                      <a:pt x="546" y="716"/>
                    </a:lnTo>
                    <a:cubicBezTo>
                      <a:pt x="585" y="677"/>
                      <a:pt x="624" y="677"/>
                      <a:pt x="663" y="638"/>
                    </a:cubicBezTo>
                    <a:cubicBezTo>
                      <a:pt x="740" y="560"/>
                      <a:pt x="779" y="443"/>
                      <a:pt x="779" y="327"/>
                    </a:cubicBezTo>
                    <a:cubicBezTo>
                      <a:pt x="740" y="171"/>
                      <a:pt x="624" y="54"/>
                      <a:pt x="507" y="15"/>
                    </a:cubicBezTo>
                    <a:cubicBezTo>
                      <a:pt x="476" y="5"/>
                      <a:pt x="444" y="0"/>
                      <a:pt x="413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31"/>
              <p:cNvSpPr/>
              <p:nvPr/>
            </p:nvSpPr>
            <p:spPr>
              <a:xfrm>
                <a:off x="4051525" y="3949775"/>
                <a:ext cx="18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36" extrusionOk="0">
                    <a:moveTo>
                      <a:pt x="358" y="1"/>
                    </a:moveTo>
                    <a:cubicBezTo>
                      <a:pt x="255" y="1"/>
                      <a:pt x="175" y="45"/>
                      <a:pt x="117" y="132"/>
                    </a:cubicBezTo>
                    <a:cubicBezTo>
                      <a:pt x="0" y="327"/>
                      <a:pt x="39" y="599"/>
                      <a:pt x="272" y="716"/>
                    </a:cubicBezTo>
                    <a:lnTo>
                      <a:pt x="272" y="677"/>
                    </a:lnTo>
                    <a:cubicBezTo>
                      <a:pt x="311" y="716"/>
                      <a:pt x="360" y="735"/>
                      <a:pt x="409" y="735"/>
                    </a:cubicBezTo>
                    <a:cubicBezTo>
                      <a:pt x="457" y="735"/>
                      <a:pt x="506" y="716"/>
                      <a:pt x="545" y="677"/>
                    </a:cubicBezTo>
                    <a:cubicBezTo>
                      <a:pt x="584" y="638"/>
                      <a:pt x="623" y="599"/>
                      <a:pt x="662" y="521"/>
                    </a:cubicBezTo>
                    <a:cubicBezTo>
                      <a:pt x="700" y="482"/>
                      <a:pt x="700" y="444"/>
                      <a:pt x="739" y="366"/>
                    </a:cubicBezTo>
                    <a:cubicBezTo>
                      <a:pt x="739" y="288"/>
                      <a:pt x="739" y="210"/>
                      <a:pt x="662" y="132"/>
                    </a:cubicBezTo>
                    <a:cubicBezTo>
                      <a:pt x="623" y="54"/>
                      <a:pt x="545" y="16"/>
                      <a:pt x="467" y="16"/>
                    </a:cubicBezTo>
                    <a:cubicBezTo>
                      <a:pt x="428" y="6"/>
                      <a:pt x="392" y="1"/>
                      <a:pt x="358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31"/>
              <p:cNvSpPr/>
              <p:nvPr/>
            </p:nvSpPr>
            <p:spPr>
              <a:xfrm>
                <a:off x="4015525" y="3849950"/>
                <a:ext cx="1850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17" extrusionOk="0">
                    <a:moveTo>
                      <a:pt x="379" y="179"/>
                    </a:moveTo>
                    <a:cubicBezTo>
                      <a:pt x="432" y="179"/>
                      <a:pt x="479" y="206"/>
                      <a:pt x="506" y="234"/>
                    </a:cubicBezTo>
                    <a:lnTo>
                      <a:pt x="467" y="234"/>
                    </a:lnTo>
                    <a:cubicBezTo>
                      <a:pt x="467" y="273"/>
                      <a:pt x="467" y="351"/>
                      <a:pt x="467" y="390"/>
                    </a:cubicBezTo>
                    <a:cubicBezTo>
                      <a:pt x="428" y="390"/>
                      <a:pt x="389" y="428"/>
                      <a:pt x="350" y="428"/>
                    </a:cubicBezTo>
                    <a:cubicBezTo>
                      <a:pt x="350" y="390"/>
                      <a:pt x="312" y="390"/>
                      <a:pt x="273" y="390"/>
                    </a:cubicBezTo>
                    <a:cubicBezTo>
                      <a:pt x="273" y="351"/>
                      <a:pt x="273" y="312"/>
                      <a:pt x="273" y="312"/>
                    </a:cubicBezTo>
                    <a:cubicBezTo>
                      <a:pt x="312" y="273"/>
                      <a:pt x="312" y="234"/>
                      <a:pt x="312" y="195"/>
                    </a:cubicBezTo>
                    <a:cubicBezTo>
                      <a:pt x="334" y="184"/>
                      <a:pt x="357" y="179"/>
                      <a:pt x="379" y="179"/>
                    </a:cubicBezTo>
                    <a:close/>
                    <a:moveTo>
                      <a:pt x="273" y="0"/>
                    </a:moveTo>
                    <a:cubicBezTo>
                      <a:pt x="273" y="0"/>
                      <a:pt x="234" y="39"/>
                      <a:pt x="195" y="39"/>
                    </a:cubicBezTo>
                    <a:cubicBezTo>
                      <a:pt x="78" y="78"/>
                      <a:pt x="0" y="195"/>
                      <a:pt x="0" y="312"/>
                    </a:cubicBezTo>
                    <a:cubicBezTo>
                      <a:pt x="0" y="390"/>
                      <a:pt x="39" y="428"/>
                      <a:pt x="78" y="467"/>
                    </a:cubicBezTo>
                    <a:lnTo>
                      <a:pt x="78" y="506"/>
                    </a:lnTo>
                    <a:cubicBezTo>
                      <a:pt x="78" y="506"/>
                      <a:pt x="117" y="545"/>
                      <a:pt x="117" y="584"/>
                    </a:cubicBezTo>
                    <a:cubicBezTo>
                      <a:pt x="156" y="584"/>
                      <a:pt x="156" y="623"/>
                      <a:pt x="195" y="623"/>
                    </a:cubicBezTo>
                    <a:cubicBezTo>
                      <a:pt x="252" y="680"/>
                      <a:pt x="330" y="716"/>
                      <a:pt x="413" y="716"/>
                    </a:cubicBezTo>
                    <a:cubicBezTo>
                      <a:pt x="444" y="716"/>
                      <a:pt x="475" y="711"/>
                      <a:pt x="506" y="701"/>
                    </a:cubicBezTo>
                    <a:cubicBezTo>
                      <a:pt x="545" y="662"/>
                      <a:pt x="623" y="584"/>
                      <a:pt x="662" y="506"/>
                    </a:cubicBezTo>
                    <a:cubicBezTo>
                      <a:pt x="662" y="506"/>
                      <a:pt x="701" y="467"/>
                      <a:pt x="701" y="467"/>
                    </a:cubicBezTo>
                    <a:cubicBezTo>
                      <a:pt x="740" y="390"/>
                      <a:pt x="740" y="312"/>
                      <a:pt x="701" y="234"/>
                    </a:cubicBezTo>
                    <a:cubicBezTo>
                      <a:pt x="662" y="117"/>
                      <a:pt x="623" y="39"/>
                      <a:pt x="506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57" name="Google Shape;357;p31"/>
          <p:cNvGrpSpPr/>
          <p:nvPr/>
        </p:nvGrpSpPr>
        <p:grpSpPr>
          <a:xfrm>
            <a:off x="2256202" y="3564938"/>
            <a:ext cx="2672696" cy="1630461"/>
            <a:chOff x="6102849" y="3185238"/>
            <a:chExt cx="3269753" cy="1994692"/>
          </a:xfrm>
        </p:grpSpPr>
        <p:grpSp>
          <p:nvGrpSpPr>
            <p:cNvPr id="358" name="Google Shape;358;p31"/>
            <p:cNvGrpSpPr/>
            <p:nvPr/>
          </p:nvGrpSpPr>
          <p:grpSpPr>
            <a:xfrm flipH="1">
              <a:off x="7229015" y="3185238"/>
              <a:ext cx="2143586" cy="1994692"/>
              <a:chOff x="-61526" y="3752577"/>
              <a:chExt cx="1522974" cy="1417087"/>
            </a:xfrm>
          </p:grpSpPr>
          <p:sp>
            <p:nvSpPr>
              <p:cNvPr id="359" name="Google Shape;359;p31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31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1" name="Google Shape;361;p31"/>
            <p:cNvSpPr/>
            <p:nvPr/>
          </p:nvSpPr>
          <p:spPr>
            <a:xfrm>
              <a:off x="6102849" y="3460147"/>
              <a:ext cx="1942961" cy="1707086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1"/>
            <p:cNvSpPr/>
            <p:nvPr/>
          </p:nvSpPr>
          <p:spPr>
            <a:xfrm>
              <a:off x="6333995" y="3691602"/>
              <a:ext cx="1427389" cy="1465450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3" name="Google Shape;363;p31"/>
          <p:cNvGrpSpPr/>
          <p:nvPr/>
        </p:nvGrpSpPr>
        <p:grpSpPr>
          <a:xfrm flipH="1">
            <a:off x="8034161" y="4148098"/>
            <a:ext cx="1192007" cy="1047297"/>
            <a:chOff x="6102849" y="3460147"/>
            <a:chExt cx="1942961" cy="1707086"/>
          </a:xfrm>
        </p:grpSpPr>
        <p:sp>
          <p:nvSpPr>
            <p:cNvPr id="364" name="Google Shape;364;p31"/>
            <p:cNvSpPr/>
            <p:nvPr/>
          </p:nvSpPr>
          <p:spPr>
            <a:xfrm>
              <a:off x="6102849" y="3460147"/>
              <a:ext cx="1942961" cy="1707086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1"/>
            <p:cNvSpPr/>
            <p:nvPr/>
          </p:nvSpPr>
          <p:spPr>
            <a:xfrm>
              <a:off x="6333995" y="3691602"/>
              <a:ext cx="1427389" cy="1465450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6" name="Google Shape;366;p31"/>
          <p:cNvGrpSpPr/>
          <p:nvPr/>
        </p:nvGrpSpPr>
        <p:grpSpPr>
          <a:xfrm>
            <a:off x="1380519" y="4196939"/>
            <a:ext cx="697336" cy="814012"/>
            <a:chOff x="7862735" y="208021"/>
            <a:chExt cx="1093002" cy="1275881"/>
          </a:xfrm>
        </p:grpSpPr>
        <p:grpSp>
          <p:nvGrpSpPr>
            <p:cNvPr id="367" name="Google Shape;367;p31"/>
            <p:cNvGrpSpPr/>
            <p:nvPr/>
          </p:nvGrpSpPr>
          <p:grpSpPr>
            <a:xfrm>
              <a:off x="7862735" y="208021"/>
              <a:ext cx="568046" cy="662955"/>
              <a:chOff x="3043650" y="3588975"/>
              <a:chExt cx="585675" cy="683600"/>
            </a:xfrm>
          </p:grpSpPr>
          <p:sp>
            <p:nvSpPr>
              <p:cNvPr id="368" name="Google Shape;368;p31"/>
              <p:cNvSpPr/>
              <p:nvPr/>
            </p:nvSpPr>
            <p:spPr>
              <a:xfrm>
                <a:off x="3043650" y="3588975"/>
                <a:ext cx="585675" cy="683600"/>
              </a:xfrm>
              <a:custGeom>
                <a:avLst/>
                <a:gdLst/>
                <a:ahLst/>
                <a:cxnLst/>
                <a:rect l="l" t="t" r="r" b="b"/>
                <a:pathLst>
                  <a:path w="23427" h="27344" extrusionOk="0">
                    <a:moveTo>
                      <a:pt x="8373" y="1"/>
                    </a:moveTo>
                    <a:cubicBezTo>
                      <a:pt x="8306" y="1"/>
                      <a:pt x="8239" y="4"/>
                      <a:pt x="8172" y="11"/>
                    </a:cubicBezTo>
                    <a:cubicBezTo>
                      <a:pt x="7744" y="11"/>
                      <a:pt x="7355" y="127"/>
                      <a:pt x="7044" y="361"/>
                    </a:cubicBezTo>
                    <a:cubicBezTo>
                      <a:pt x="6460" y="867"/>
                      <a:pt x="6032" y="1528"/>
                      <a:pt x="5760" y="2268"/>
                    </a:cubicBezTo>
                    <a:cubicBezTo>
                      <a:pt x="5448" y="2929"/>
                      <a:pt x="5254" y="3630"/>
                      <a:pt x="5215" y="4369"/>
                    </a:cubicBezTo>
                    <a:cubicBezTo>
                      <a:pt x="5215" y="5069"/>
                      <a:pt x="5371" y="5731"/>
                      <a:pt x="5721" y="6353"/>
                    </a:cubicBezTo>
                    <a:cubicBezTo>
                      <a:pt x="6032" y="6898"/>
                      <a:pt x="6343" y="7404"/>
                      <a:pt x="6733" y="7910"/>
                    </a:cubicBezTo>
                    <a:cubicBezTo>
                      <a:pt x="7083" y="8377"/>
                      <a:pt x="7433" y="8805"/>
                      <a:pt x="7783" y="9155"/>
                    </a:cubicBezTo>
                    <a:cubicBezTo>
                      <a:pt x="8289" y="9739"/>
                      <a:pt x="8873" y="10323"/>
                      <a:pt x="9457" y="10867"/>
                    </a:cubicBezTo>
                    <a:cubicBezTo>
                      <a:pt x="9885" y="11218"/>
                      <a:pt x="10118" y="11412"/>
                      <a:pt x="10118" y="11412"/>
                    </a:cubicBezTo>
                    <a:cubicBezTo>
                      <a:pt x="10313" y="11607"/>
                      <a:pt x="10507" y="11724"/>
                      <a:pt x="10663" y="11840"/>
                    </a:cubicBezTo>
                    <a:lnTo>
                      <a:pt x="10429" y="11762"/>
                    </a:lnTo>
                    <a:cubicBezTo>
                      <a:pt x="10157" y="11685"/>
                      <a:pt x="9924" y="11646"/>
                      <a:pt x="9924" y="11646"/>
                    </a:cubicBezTo>
                    <a:cubicBezTo>
                      <a:pt x="8490" y="11373"/>
                      <a:pt x="7087" y="11249"/>
                      <a:pt x="5661" y="11249"/>
                    </a:cubicBezTo>
                    <a:cubicBezTo>
                      <a:pt x="5461" y="11249"/>
                      <a:pt x="5261" y="11252"/>
                      <a:pt x="5059" y="11257"/>
                    </a:cubicBezTo>
                    <a:cubicBezTo>
                      <a:pt x="4242" y="11257"/>
                      <a:pt x="3425" y="11334"/>
                      <a:pt x="2608" y="11490"/>
                    </a:cubicBezTo>
                    <a:cubicBezTo>
                      <a:pt x="1791" y="11607"/>
                      <a:pt x="1051" y="12035"/>
                      <a:pt x="468" y="12657"/>
                    </a:cubicBezTo>
                    <a:cubicBezTo>
                      <a:pt x="234" y="12969"/>
                      <a:pt x="39" y="13358"/>
                      <a:pt x="39" y="13786"/>
                    </a:cubicBezTo>
                    <a:cubicBezTo>
                      <a:pt x="1" y="14214"/>
                      <a:pt x="78" y="14603"/>
                      <a:pt x="195" y="14992"/>
                    </a:cubicBezTo>
                    <a:cubicBezTo>
                      <a:pt x="468" y="15693"/>
                      <a:pt x="896" y="16354"/>
                      <a:pt x="1440" y="16860"/>
                    </a:cubicBezTo>
                    <a:cubicBezTo>
                      <a:pt x="1985" y="17366"/>
                      <a:pt x="2569" y="17755"/>
                      <a:pt x="3269" y="18028"/>
                    </a:cubicBezTo>
                    <a:cubicBezTo>
                      <a:pt x="3853" y="18300"/>
                      <a:pt x="4515" y="18456"/>
                      <a:pt x="5215" y="18495"/>
                    </a:cubicBezTo>
                    <a:cubicBezTo>
                      <a:pt x="5413" y="18514"/>
                      <a:pt x="5612" y="18524"/>
                      <a:pt x="5809" y="18524"/>
                    </a:cubicBezTo>
                    <a:cubicBezTo>
                      <a:pt x="6776" y="18524"/>
                      <a:pt x="7728" y="18292"/>
                      <a:pt x="8600" y="17872"/>
                    </a:cubicBezTo>
                    <a:lnTo>
                      <a:pt x="10390" y="17094"/>
                    </a:lnTo>
                    <a:lnTo>
                      <a:pt x="10390" y="17094"/>
                    </a:lnTo>
                    <a:cubicBezTo>
                      <a:pt x="9457" y="18378"/>
                      <a:pt x="8834" y="19895"/>
                      <a:pt x="8600" y="21491"/>
                    </a:cubicBezTo>
                    <a:cubicBezTo>
                      <a:pt x="8406" y="22269"/>
                      <a:pt x="8445" y="23086"/>
                      <a:pt x="8639" y="23865"/>
                    </a:cubicBezTo>
                    <a:cubicBezTo>
                      <a:pt x="8756" y="24254"/>
                      <a:pt x="8912" y="24604"/>
                      <a:pt x="9106" y="24954"/>
                    </a:cubicBezTo>
                    <a:cubicBezTo>
                      <a:pt x="9301" y="25304"/>
                      <a:pt x="9495" y="25616"/>
                      <a:pt x="9729" y="25927"/>
                    </a:cubicBezTo>
                    <a:cubicBezTo>
                      <a:pt x="9962" y="26238"/>
                      <a:pt x="10235" y="26511"/>
                      <a:pt x="10546" y="26783"/>
                    </a:cubicBezTo>
                    <a:cubicBezTo>
                      <a:pt x="10857" y="26978"/>
                      <a:pt x="11208" y="27172"/>
                      <a:pt x="11597" y="27250"/>
                    </a:cubicBezTo>
                    <a:cubicBezTo>
                      <a:pt x="11838" y="27313"/>
                      <a:pt x="12083" y="27344"/>
                      <a:pt x="12326" y="27344"/>
                    </a:cubicBezTo>
                    <a:cubicBezTo>
                      <a:pt x="12831" y="27344"/>
                      <a:pt x="13330" y="27214"/>
                      <a:pt x="13776" y="26978"/>
                    </a:cubicBezTo>
                    <a:cubicBezTo>
                      <a:pt x="14399" y="26627"/>
                      <a:pt x="14904" y="26083"/>
                      <a:pt x="15216" y="25421"/>
                    </a:cubicBezTo>
                    <a:cubicBezTo>
                      <a:pt x="15488" y="24837"/>
                      <a:pt x="15644" y="24215"/>
                      <a:pt x="15683" y="23553"/>
                    </a:cubicBezTo>
                    <a:cubicBezTo>
                      <a:pt x="15838" y="21724"/>
                      <a:pt x="15799" y="19857"/>
                      <a:pt x="15527" y="18028"/>
                    </a:cubicBezTo>
                    <a:lnTo>
                      <a:pt x="15527" y="18028"/>
                    </a:lnTo>
                    <a:cubicBezTo>
                      <a:pt x="17045" y="18923"/>
                      <a:pt x="18679" y="19701"/>
                      <a:pt x="20352" y="20323"/>
                    </a:cubicBezTo>
                    <a:cubicBezTo>
                      <a:pt x="20755" y="20485"/>
                      <a:pt x="21195" y="20572"/>
                      <a:pt x="21647" y="20572"/>
                    </a:cubicBezTo>
                    <a:cubicBezTo>
                      <a:pt x="21850" y="20572"/>
                      <a:pt x="22054" y="20554"/>
                      <a:pt x="22259" y="20518"/>
                    </a:cubicBezTo>
                    <a:cubicBezTo>
                      <a:pt x="22609" y="20440"/>
                      <a:pt x="22882" y="20207"/>
                      <a:pt x="23076" y="19934"/>
                    </a:cubicBezTo>
                    <a:cubicBezTo>
                      <a:pt x="23193" y="19623"/>
                      <a:pt x="23193" y="19273"/>
                      <a:pt x="23115" y="18962"/>
                    </a:cubicBezTo>
                    <a:cubicBezTo>
                      <a:pt x="22998" y="18650"/>
                      <a:pt x="22882" y="18378"/>
                      <a:pt x="22726" y="18144"/>
                    </a:cubicBezTo>
                    <a:cubicBezTo>
                      <a:pt x="22570" y="17872"/>
                      <a:pt x="22415" y="17638"/>
                      <a:pt x="22220" y="17405"/>
                    </a:cubicBezTo>
                    <a:cubicBezTo>
                      <a:pt x="21909" y="16977"/>
                      <a:pt x="21520" y="16588"/>
                      <a:pt x="21131" y="16238"/>
                    </a:cubicBezTo>
                    <a:cubicBezTo>
                      <a:pt x="20391" y="15615"/>
                      <a:pt x="19613" y="15109"/>
                      <a:pt x="18757" y="14681"/>
                    </a:cubicBezTo>
                    <a:cubicBezTo>
                      <a:pt x="18134" y="14370"/>
                      <a:pt x="17589" y="14136"/>
                      <a:pt x="17084" y="13942"/>
                    </a:cubicBezTo>
                    <a:lnTo>
                      <a:pt x="17084" y="13942"/>
                    </a:lnTo>
                    <a:cubicBezTo>
                      <a:pt x="17297" y="13956"/>
                      <a:pt x="17511" y="13965"/>
                      <a:pt x="17723" y="13965"/>
                    </a:cubicBezTo>
                    <a:cubicBezTo>
                      <a:pt x="18089" y="13965"/>
                      <a:pt x="18450" y="13938"/>
                      <a:pt x="18796" y="13864"/>
                    </a:cubicBezTo>
                    <a:cubicBezTo>
                      <a:pt x="19496" y="13708"/>
                      <a:pt x="20158" y="13397"/>
                      <a:pt x="20703" y="12930"/>
                    </a:cubicBezTo>
                    <a:cubicBezTo>
                      <a:pt x="21247" y="12502"/>
                      <a:pt x="21714" y="11957"/>
                      <a:pt x="22103" y="11373"/>
                    </a:cubicBezTo>
                    <a:cubicBezTo>
                      <a:pt x="22493" y="10790"/>
                      <a:pt x="22804" y="10206"/>
                      <a:pt x="23076" y="9544"/>
                    </a:cubicBezTo>
                    <a:cubicBezTo>
                      <a:pt x="23310" y="8922"/>
                      <a:pt x="23427" y="8260"/>
                      <a:pt x="23388" y="7560"/>
                    </a:cubicBezTo>
                    <a:cubicBezTo>
                      <a:pt x="23349" y="6898"/>
                      <a:pt x="23115" y="6276"/>
                      <a:pt x="22648" y="5770"/>
                    </a:cubicBezTo>
                    <a:cubicBezTo>
                      <a:pt x="22009" y="5039"/>
                      <a:pt x="21108" y="4619"/>
                      <a:pt x="20169" y="4619"/>
                    </a:cubicBezTo>
                    <a:cubicBezTo>
                      <a:pt x="19907" y="4619"/>
                      <a:pt x="19643" y="4651"/>
                      <a:pt x="19380" y="4719"/>
                    </a:cubicBezTo>
                    <a:cubicBezTo>
                      <a:pt x="18835" y="4875"/>
                      <a:pt x="18368" y="5147"/>
                      <a:pt x="17979" y="5497"/>
                    </a:cubicBezTo>
                    <a:cubicBezTo>
                      <a:pt x="17628" y="5809"/>
                      <a:pt x="17278" y="6120"/>
                      <a:pt x="16967" y="6470"/>
                    </a:cubicBezTo>
                    <a:cubicBezTo>
                      <a:pt x="16344" y="7132"/>
                      <a:pt x="14165" y="9311"/>
                      <a:pt x="14165" y="9311"/>
                    </a:cubicBezTo>
                    <a:cubicBezTo>
                      <a:pt x="14126" y="8688"/>
                      <a:pt x="13815" y="7638"/>
                      <a:pt x="13698" y="6782"/>
                    </a:cubicBezTo>
                    <a:cubicBezTo>
                      <a:pt x="13465" y="5536"/>
                      <a:pt x="13037" y="4330"/>
                      <a:pt x="12453" y="3201"/>
                    </a:cubicBezTo>
                    <a:cubicBezTo>
                      <a:pt x="12064" y="2579"/>
                      <a:pt x="11636" y="1995"/>
                      <a:pt x="11169" y="1489"/>
                    </a:cubicBezTo>
                    <a:cubicBezTo>
                      <a:pt x="10624" y="944"/>
                      <a:pt x="10001" y="516"/>
                      <a:pt x="9301" y="205"/>
                    </a:cubicBezTo>
                    <a:cubicBezTo>
                      <a:pt x="9011" y="76"/>
                      <a:pt x="8694" y="1"/>
                      <a:pt x="83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31"/>
              <p:cNvSpPr/>
              <p:nvPr/>
            </p:nvSpPr>
            <p:spPr>
              <a:xfrm>
                <a:off x="3380250" y="3921525"/>
                <a:ext cx="25325" cy="24525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981" extrusionOk="0">
                    <a:moveTo>
                      <a:pt x="584" y="406"/>
                    </a:moveTo>
                    <a:cubicBezTo>
                      <a:pt x="623" y="445"/>
                      <a:pt x="623" y="445"/>
                      <a:pt x="623" y="484"/>
                    </a:cubicBezTo>
                    <a:cubicBezTo>
                      <a:pt x="623" y="523"/>
                      <a:pt x="623" y="523"/>
                      <a:pt x="623" y="562"/>
                    </a:cubicBezTo>
                    <a:lnTo>
                      <a:pt x="584" y="562"/>
                    </a:lnTo>
                    <a:cubicBezTo>
                      <a:pt x="545" y="562"/>
                      <a:pt x="507" y="562"/>
                      <a:pt x="468" y="523"/>
                    </a:cubicBezTo>
                    <a:cubicBezTo>
                      <a:pt x="468" y="523"/>
                      <a:pt x="468" y="484"/>
                      <a:pt x="468" y="484"/>
                    </a:cubicBezTo>
                    <a:cubicBezTo>
                      <a:pt x="507" y="445"/>
                      <a:pt x="507" y="406"/>
                      <a:pt x="545" y="406"/>
                    </a:cubicBezTo>
                    <a:close/>
                    <a:moveTo>
                      <a:pt x="614" y="1"/>
                    </a:moveTo>
                    <a:cubicBezTo>
                      <a:pt x="591" y="1"/>
                      <a:pt x="568" y="6"/>
                      <a:pt x="545" y="17"/>
                    </a:cubicBezTo>
                    <a:lnTo>
                      <a:pt x="507" y="17"/>
                    </a:lnTo>
                    <a:cubicBezTo>
                      <a:pt x="429" y="17"/>
                      <a:pt x="351" y="56"/>
                      <a:pt x="312" y="95"/>
                    </a:cubicBezTo>
                    <a:cubicBezTo>
                      <a:pt x="234" y="134"/>
                      <a:pt x="156" y="173"/>
                      <a:pt x="117" y="251"/>
                    </a:cubicBezTo>
                    <a:cubicBezTo>
                      <a:pt x="40" y="367"/>
                      <a:pt x="1" y="523"/>
                      <a:pt x="40" y="679"/>
                    </a:cubicBezTo>
                    <a:cubicBezTo>
                      <a:pt x="78" y="795"/>
                      <a:pt x="195" y="912"/>
                      <a:pt x="312" y="951"/>
                    </a:cubicBezTo>
                    <a:cubicBezTo>
                      <a:pt x="370" y="970"/>
                      <a:pt x="438" y="980"/>
                      <a:pt x="507" y="980"/>
                    </a:cubicBezTo>
                    <a:cubicBezTo>
                      <a:pt x="575" y="980"/>
                      <a:pt x="643" y="970"/>
                      <a:pt x="701" y="951"/>
                    </a:cubicBezTo>
                    <a:cubicBezTo>
                      <a:pt x="779" y="912"/>
                      <a:pt x="896" y="834"/>
                      <a:pt x="935" y="756"/>
                    </a:cubicBezTo>
                    <a:cubicBezTo>
                      <a:pt x="1012" y="679"/>
                      <a:pt x="1012" y="562"/>
                      <a:pt x="1012" y="484"/>
                    </a:cubicBezTo>
                    <a:cubicBezTo>
                      <a:pt x="1012" y="289"/>
                      <a:pt x="935" y="134"/>
                      <a:pt x="779" y="56"/>
                    </a:cubicBezTo>
                    <a:cubicBezTo>
                      <a:pt x="724" y="28"/>
                      <a:pt x="669" y="1"/>
                      <a:pt x="61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31"/>
              <p:cNvSpPr/>
              <p:nvPr/>
            </p:nvSpPr>
            <p:spPr>
              <a:xfrm>
                <a:off x="3414300" y="3988875"/>
                <a:ext cx="27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124" extrusionOk="0">
                    <a:moveTo>
                      <a:pt x="545" y="358"/>
                    </a:moveTo>
                    <a:cubicBezTo>
                      <a:pt x="584" y="358"/>
                      <a:pt x="623" y="397"/>
                      <a:pt x="623" y="436"/>
                    </a:cubicBezTo>
                    <a:cubicBezTo>
                      <a:pt x="623" y="475"/>
                      <a:pt x="584" y="514"/>
                      <a:pt x="545" y="553"/>
                    </a:cubicBezTo>
                    <a:lnTo>
                      <a:pt x="468" y="553"/>
                    </a:lnTo>
                    <a:cubicBezTo>
                      <a:pt x="429" y="514"/>
                      <a:pt x="429" y="475"/>
                      <a:pt x="390" y="475"/>
                    </a:cubicBezTo>
                    <a:cubicBezTo>
                      <a:pt x="390" y="475"/>
                      <a:pt x="429" y="436"/>
                      <a:pt x="429" y="397"/>
                    </a:cubicBezTo>
                    <a:cubicBezTo>
                      <a:pt x="429" y="358"/>
                      <a:pt x="429" y="358"/>
                      <a:pt x="468" y="358"/>
                    </a:cubicBezTo>
                    <a:close/>
                    <a:moveTo>
                      <a:pt x="935" y="592"/>
                    </a:moveTo>
                    <a:cubicBezTo>
                      <a:pt x="935" y="592"/>
                      <a:pt x="935" y="631"/>
                      <a:pt x="935" y="631"/>
                    </a:cubicBezTo>
                    <a:cubicBezTo>
                      <a:pt x="922" y="657"/>
                      <a:pt x="909" y="683"/>
                      <a:pt x="896" y="707"/>
                    </a:cubicBezTo>
                    <a:lnTo>
                      <a:pt x="896" y="707"/>
                    </a:lnTo>
                    <a:cubicBezTo>
                      <a:pt x="897" y="669"/>
                      <a:pt x="935" y="630"/>
                      <a:pt x="935" y="592"/>
                    </a:cubicBezTo>
                    <a:close/>
                    <a:moveTo>
                      <a:pt x="892" y="714"/>
                    </a:moveTo>
                    <a:cubicBezTo>
                      <a:pt x="867" y="760"/>
                      <a:pt x="843" y="801"/>
                      <a:pt x="818" y="825"/>
                    </a:cubicBezTo>
                    <a:cubicBezTo>
                      <a:pt x="763" y="853"/>
                      <a:pt x="688" y="880"/>
                      <a:pt x="622" y="880"/>
                    </a:cubicBezTo>
                    <a:cubicBezTo>
                      <a:pt x="594" y="880"/>
                      <a:pt x="568" y="876"/>
                      <a:pt x="545" y="864"/>
                    </a:cubicBezTo>
                    <a:lnTo>
                      <a:pt x="584" y="864"/>
                    </a:lnTo>
                    <a:cubicBezTo>
                      <a:pt x="699" y="864"/>
                      <a:pt x="814" y="826"/>
                      <a:pt x="892" y="714"/>
                    </a:cubicBezTo>
                    <a:close/>
                    <a:moveTo>
                      <a:pt x="469" y="1"/>
                    </a:moveTo>
                    <a:cubicBezTo>
                      <a:pt x="302" y="1"/>
                      <a:pt x="146" y="106"/>
                      <a:pt x="78" y="242"/>
                    </a:cubicBezTo>
                    <a:cubicBezTo>
                      <a:pt x="1" y="397"/>
                      <a:pt x="1" y="592"/>
                      <a:pt x="78" y="747"/>
                    </a:cubicBezTo>
                    <a:cubicBezTo>
                      <a:pt x="117" y="864"/>
                      <a:pt x="234" y="981"/>
                      <a:pt x="351" y="1059"/>
                    </a:cubicBezTo>
                    <a:cubicBezTo>
                      <a:pt x="419" y="1104"/>
                      <a:pt x="501" y="1123"/>
                      <a:pt x="580" y="1123"/>
                    </a:cubicBezTo>
                    <a:cubicBezTo>
                      <a:pt x="637" y="1123"/>
                      <a:pt x="692" y="1114"/>
                      <a:pt x="740" y="1098"/>
                    </a:cubicBezTo>
                    <a:cubicBezTo>
                      <a:pt x="857" y="1020"/>
                      <a:pt x="935" y="942"/>
                      <a:pt x="1012" y="864"/>
                    </a:cubicBezTo>
                    <a:cubicBezTo>
                      <a:pt x="1051" y="786"/>
                      <a:pt x="1090" y="670"/>
                      <a:pt x="1090" y="592"/>
                    </a:cubicBezTo>
                    <a:cubicBezTo>
                      <a:pt x="1090" y="475"/>
                      <a:pt x="1051" y="397"/>
                      <a:pt x="1012" y="358"/>
                    </a:cubicBezTo>
                    <a:cubicBezTo>
                      <a:pt x="973" y="242"/>
                      <a:pt x="896" y="164"/>
                      <a:pt x="818" y="86"/>
                    </a:cubicBezTo>
                    <a:cubicBezTo>
                      <a:pt x="779" y="86"/>
                      <a:pt x="740" y="47"/>
                      <a:pt x="701" y="47"/>
                    </a:cubicBezTo>
                    <a:lnTo>
                      <a:pt x="740" y="86"/>
                    </a:lnTo>
                    <a:cubicBezTo>
                      <a:pt x="701" y="47"/>
                      <a:pt x="623" y="8"/>
                      <a:pt x="545" y="8"/>
                    </a:cubicBezTo>
                    <a:cubicBezTo>
                      <a:pt x="520" y="3"/>
                      <a:pt x="494" y="1"/>
                      <a:pt x="469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31"/>
              <p:cNvSpPr/>
              <p:nvPr/>
            </p:nvSpPr>
            <p:spPr>
              <a:xfrm>
                <a:off x="3328700" y="3978600"/>
                <a:ext cx="243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03" extrusionOk="0">
                    <a:moveTo>
                      <a:pt x="545" y="302"/>
                    </a:moveTo>
                    <a:cubicBezTo>
                      <a:pt x="584" y="302"/>
                      <a:pt x="662" y="341"/>
                      <a:pt x="662" y="419"/>
                    </a:cubicBezTo>
                    <a:cubicBezTo>
                      <a:pt x="701" y="458"/>
                      <a:pt x="662" y="536"/>
                      <a:pt x="584" y="536"/>
                    </a:cubicBezTo>
                    <a:lnTo>
                      <a:pt x="467" y="536"/>
                    </a:lnTo>
                    <a:cubicBezTo>
                      <a:pt x="467" y="536"/>
                      <a:pt x="428" y="497"/>
                      <a:pt x="428" y="497"/>
                    </a:cubicBezTo>
                    <a:cubicBezTo>
                      <a:pt x="428" y="419"/>
                      <a:pt x="467" y="341"/>
                      <a:pt x="545" y="302"/>
                    </a:cubicBezTo>
                    <a:close/>
                    <a:moveTo>
                      <a:pt x="564" y="1"/>
                    </a:moveTo>
                    <a:cubicBezTo>
                      <a:pt x="516" y="1"/>
                      <a:pt x="467" y="10"/>
                      <a:pt x="428" y="30"/>
                    </a:cubicBezTo>
                    <a:cubicBezTo>
                      <a:pt x="0" y="225"/>
                      <a:pt x="39" y="808"/>
                      <a:pt x="467" y="1003"/>
                    </a:cubicBezTo>
                    <a:cubicBezTo>
                      <a:pt x="545" y="1003"/>
                      <a:pt x="623" y="1003"/>
                      <a:pt x="701" y="964"/>
                    </a:cubicBezTo>
                    <a:cubicBezTo>
                      <a:pt x="740" y="925"/>
                      <a:pt x="740" y="886"/>
                      <a:pt x="779" y="808"/>
                    </a:cubicBezTo>
                    <a:cubicBezTo>
                      <a:pt x="779" y="808"/>
                      <a:pt x="779" y="808"/>
                      <a:pt x="779" y="769"/>
                    </a:cubicBezTo>
                    <a:lnTo>
                      <a:pt x="817" y="769"/>
                    </a:lnTo>
                    <a:cubicBezTo>
                      <a:pt x="895" y="691"/>
                      <a:pt x="934" y="614"/>
                      <a:pt x="973" y="497"/>
                    </a:cubicBezTo>
                    <a:cubicBezTo>
                      <a:pt x="973" y="419"/>
                      <a:pt x="973" y="302"/>
                      <a:pt x="934" y="225"/>
                    </a:cubicBezTo>
                    <a:cubicBezTo>
                      <a:pt x="856" y="147"/>
                      <a:pt x="779" y="69"/>
                      <a:pt x="701" y="30"/>
                    </a:cubicBezTo>
                    <a:cubicBezTo>
                      <a:pt x="662" y="10"/>
                      <a:pt x="613" y="1"/>
                      <a:pt x="56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31"/>
              <p:cNvSpPr/>
              <p:nvPr/>
            </p:nvSpPr>
            <p:spPr>
              <a:xfrm>
                <a:off x="3368575" y="3864550"/>
                <a:ext cx="23375" cy="228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913" extrusionOk="0">
                    <a:moveTo>
                      <a:pt x="584" y="311"/>
                    </a:moveTo>
                    <a:cubicBezTo>
                      <a:pt x="584" y="350"/>
                      <a:pt x="623" y="350"/>
                      <a:pt x="623" y="389"/>
                    </a:cubicBezTo>
                    <a:cubicBezTo>
                      <a:pt x="623" y="428"/>
                      <a:pt x="623" y="506"/>
                      <a:pt x="584" y="584"/>
                    </a:cubicBezTo>
                    <a:lnTo>
                      <a:pt x="507" y="584"/>
                    </a:lnTo>
                    <a:cubicBezTo>
                      <a:pt x="468" y="545"/>
                      <a:pt x="429" y="506"/>
                      <a:pt x="429" y="467"/>
                    </a:cubicBezTo>
                    <a:cubicBezTo>
                      <a:pt x="429" y="428"/>
                      <a:pt x="429" y="389"/>
                      <a:pt x="468" y="350"/>
                    </a:cubicBezTo>
                    <a:cubicBezTo>
                      <a:pt x="468" y="350"/>
                      <a:pt x="468" y="350"/>
                      <a:pt x="507" y="311"/>
                    </a:cubicBezTo>
                    <a:close/>
                    <a:moveTo>
                      <a:pt x="584" y="0"/>
                    </a:moveTo>
                    <a:cubicBezTo>
                      <a:pt x="390" y="0"/>
                      <a:pt x="234" y="39"/>
                      <a:pt x="117" y="195"/>
                    </a:cubicBezTo>
                    <a:cubicBezTo>
                      <a:pt x="40" y="311"/>
                      <a:pt x="1" y="467"/>
                      <a:pt x="40" y="623"/>
                    </a:cubicBezTo>
                    <a:cubicBezTo>
                      <a:pt x="79" y="739"/>
                      <a:pt x="195" y="856"/>
                      <a:pt x="312" y="895"/>
                    </a:cubicBezTo>
                    <a:cubicBezTo>
                      <a:pt x="338" y="908"/>
                      <a:pt x="364" y="912"/>
                      <a:pt x="388" y="912"/>
                    </a:cubicBezTo>
                    <a:cubicBezTo>
                      <a:pt x="437" y="912"/>
                      <a:pt x="481" y="895"/>
                      <a:pt x="507" y="895"/>
                    </a:cubicBezTo>
                    <a:lnTo>
                      <a:pt x="507" y="856"/>
                    </a:lnTo>
                    <a:lnTo>
                      <a:pt x="584" y="856"/>
                    </a:lnTo>
                    <a:cubicBezTo>
                      <a:pt x="662" y="856"/>
                      <a:pt x="779" y="778"/>
                      <a:pt x="818" y="701"/>
                    </a:cubicBezTo>
                    <a:cubicBezTo>
                      <a:pt x="896" y="623"/>
                      <a:pt x="935" y="545"/>
                      <a:pt x="935" y="428"/>
                    </a:cubicBezTo>
                    <a:cubicBezTo>
                      <a:pt x="935" y="350"/>
                      <a:pt x="896" y="311"/>
                      <a:pt x="896" y="273"/>
                    </a:cubicBezTo>
                    <a:cubicBezTo>
                      <a:pt x="818" y="156"/>
                      <a:pt x="701" y="39"/>
                      <a:pt x="584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31"/>
              <p:cNvSpPr/>
              <p:nvPr/>
            </p:nvSpPr>
            <p:spPr>
              <a:xfrm>
                <a:off x="3441550" y="3907600"/>
                <a:ext cx="23375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86" extrusionOk="0">
                    <a:moveTo>
                      <a:pt x="448" y="0"/>
                    </a:moveTo>
                    <a:cubicBezTo>
                      <a:pt x="389" y="0"/>
                      <a:pt x="331" y="10"/>
                      <a:pt x="273" y="29"/>
                    </a:cubicBezTo>
                    <a:cubicBezTo>
                      <a:pt x="195" y="68"/>
                      <a:pt x="117" y="107"/>
                      <a:pt x="39" y="185"/>
                    </a:cubicBezTo>
                    <a:cubicBezTo>
                      <a:pt x="0" y="263"/>
                      <a:pt x="0" y="341"/>
                      <a:pt x="0" y="457"/>
                    </a:cubicBezTo>
                    <a:cubicBezTo>
                      <a:pt x="0" y="535"/>
                      <a:pt x="39" y="613"/>
                      <a:pt x="78" y="691"/>
                    </a:cubicBezTo>
                    <a:cubicBezTo>
                      <a:pt x="156" y="808"/>
                      <a:pt x="312" y="846"/>
                      <a:pt x="467" y="885"/>
                    </a:cubicBezTo>
                    <a:cubicBezTo>
                      <a:pt x="584" y="846"/>
                      <a:pt x="701" y="808"/>
                      <a:pt x="778" y="730"/>
                    </a:cubicBezTo>
                    <a:cubicBezTo>
                      <a:pt x="895" y="652"/>
                      <a:pt x="934" y="496"/>
                      <a:pt x="895" y="379"/>
                    </a:cubicBezTo>
                    <a:cubicBezTo>
                      <a:pt x="895" y="302"/>
                      <a:pt x="817" y="224"/>
                      <a:pt x="740" y="185"/>
                    </a:cubicBezTo>
                    <a:cubicBezTo>
                      <a:pt x="701" y="107"/>
                      <a:pt x="662" y="68"/>
                      <a:pt x="623" y="29"/>
                    </a:cubicBezTo>
                    <a:cubicBezTo>
                      <a:pt x="564" y="10"/>
                      <a:pt x="506" y="0"/>
                      <a:pt x="448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31"/>
              <p:cNvSpPr/>
              <p:nvPr/>
            </p:nvSpPr>
            <p:spPr>
              <a:xfrm>
                <a:off x="3309225" y="3908200"/>
                <a:ext cx="2240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2" extrusionOk="0">
                    <a:moveTo>
                      <a:pt x="448" y="287"/>
                    </a:moveTo>
                    <a:cubicBezTo>
                      <a:pt x="478" y="287"/>
                      <a:pt x="507" y="297"/>
                      <a:pt x="546" y="317"/>
                    </a:cubicBezTo>
                    <a:cubicBezTo>
                      <a:pt x="546" y="355"/>
                      <a:pt x="546" y="394"/>
                      <a:pt x="546" y="433"/>
                    </a:cubicBezTo>
                    <a:cubicBezTo>
                      <a:pt x="507" y="472"/>
                      <a:pt x="468" y="472"/>
                      <a:pt x="468" y="511"/>
                    </a:cubicBezTo>
                    <a:lnTo>
                      <a:pt x="351" y="511"/>
                    </a:lnTo>
                    <a:cubicBezTo>
                      <a:pt x="312" y="472"/>
                      <a:pt x="273" y="433"/>
                      <a:pt x="273" y="394"/>
                    </a:cubicBezTo>
                    <a:cubicBezTo>
                      <a:pt x="273" y="355"/>
                      <a:pt x="312" y="317"/>
                      <a:pt x="351" y="317"/>
                    </a:cubicBezTo>
                    <a:cubicBezTo>
                      <a:pt x="390" y="297"/>
                      <a:pt x="419" y="287"/>
                      <a:pt x="448" y="287"/>
                    </a:cubicBezTo>
                    <a:close/>
                    <a:moveTo>
                      <a:pt x="369" y="0"/>
                    </a:moveTo>
                    <a:cubicBezTo>
                      <a:pt x="163" y="0"/>
                      <a:pt x="1" y="181"/>
                      <a:pt x="1" y="394"/>
                    </a:cubicBezTo>
                    <a:cubicBezTo>
                      <a:pt x="1" y="433"/>
                      <a:pt x="1" y="472"/>
                      <a:pt x="1" y="511"/>
                    </a:cubicBezTo>
                    <a:cubicBezTo>
                      <a:pt x="1" y="628"/>
                      <a:pt x="79" y="784"/>
                      <a:pt x="234" y="861"/>
                    </a:cubicBezTo>
                    <a:lnTo>
                      <a:pt x="468" y="861"/>
                    </a:lnTo>
                    <a:lnTo>
                      <a:pt x="468" y="822"/>
                    </a:lnTo>
                    <a:lnTo>
                      <a:pt x="585" y="822"/>
                    </a:lnTo>
                    <a:lnTo>
                      <a:pt x="701" y="784"/>
                    </a:lnTo>
                    <a:cubicBezTo>
                      <a:pt x="818" y="706"/>
                      <a:pt x="896" y="589"/>
                      <a:pt x="896" y="433"/>
                    </a:cubicBezTo>
                    <a:cubicBezTo>
                      <a:pt x="896" y="355"/>
                      <a:pt x="857" y="239"/>
                      <a:pt x="779" y="161"/>
                    </a:cubicBezTo>
                    <a:cubicBezTo>
                      <a:pt x="740" y="161"/>
                      <a:pt x="740" y="122"/>
                      <a:pt x="701" y="83"/>
                    </a:cubicBezTo>
                    <a:cubicBezTo>
                      <a:pt x="624" y="44"/>
                      <a:pt x="546" y="5"/>
                      <a:pt x="429" y="5"/>
                    </a:cubicBezTo>
                    <a:cubicBezTo>
                      <a:pt x="409" y="2"/>
                      <a:pt x="389" y="0"/>
                      <a:pt x="369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5" name="Google Shape;375;p31"/>
            <p:cNvGrpSpPr/>
            <p:nvPr/>
          </p:nvGrpSpPr>
          <p:grpSpPr>
            <a:xfrm>
              <a:off x="8319889" y="870976"/>
              <a:ext cx="635848" cy="612926"/>
              <a:chOff x="3762575" y="3653050"/>
              <a:chExt cx="496175" cy="478325"/>
            </a:xfrm>
          </p:grpSpPr>
          <p:sp>
            <p:nvSpPr>
              <p:cNvPr id="376" name="Google Shape;376;p31"/>
              <p:cNvSpPr/>
              <p:nvPr/>
            </p:nvSpPr>
            <p:spPr>
              <a:xfrm>
                <a:off x="3762575" y="3653050"/>
                <a:ext cx="496175" cy="478325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19133" extrusionOk="0">
                    <a:moveTo>
                      <a:pt x="7519" y="1"/>
                    </a:moveTo>
                    <a:cubicBezTo>
                      <a:pt x="7371" y="1"/>
                      <a:pt x="7223" y="20"/>
                      <a:pt x="7083" y="55"/>
                    </a:cubicBezTo>
                    <a:cubicBezTo>
                      <a:pt x="6772" y="172"/>
                      <a:pt x="6460" y="327"/>
                      <a:pt x="6227" y="522"/>
                    </a:cubicBezTo>
                    <a:cubicBezTo>
                      <a:pt x="5760" y="911"/>
                      <a:pt x="5371" y="1417"/>
                      <a:pt x="5137" y="1962"/>
                    </a:cubicBezTo>
                    <a:cubicBezTo>
                      <a:pt x="4904" y="2506"/>
                      <a:pt x="4787" y="3090"/>
                      <a:pt x="4748" y="3635"/>
                    </a:cubicBezTo>
                    <a:cubicBezTo>
                      <a:pt x="4748" y="4180"/>
                      <a:pt x="4787" y="4724"/>
                      <a:pt x="4943" y="5230"/>
                    </a:cubicBezTo>
                    <a:cubicBezTo>
                      <a:pt x="5176" y="6164"/>
                      <a:pt x="5643" y="7020"/>
                      <a:pt x="6344" y="7682"/>
                    </a:cubicBezTo>
                    <a:lnTo>
                      <a:pt x="7394" y="8810"/>
                    </a:lnTo>
                    <a:cubicBezTo>
                      <a:pt x="6627" y="8595"/>
                      <a:pt x="5846" y="8482"/>
                      <a:pt x="5068" y="8482"/>
                    </a:cubicBezTo>
                    <a:cubicBezTo>
                      <a:pt x="4582" y="8482"/>
                      <a:pt x="4098" y="8526"/>
                      <a:pt x="3620" y="8616"/>
                    </a:cubicBezTo>
                    <a:cubicBezTo>
                      <a:pt x="2958" y="8733"/>
                      <a:pt x="2374" y="8966"/>
                      <a:pt x="1830" y="9316"/>
                    </a:cubicBezTo>
                    <a:cubicBezTo>
                      <a:pt x="1557" y="9511"/>
                      <a:pt x="1324" y="9705"/>
                      <a:pt x="1129" y="9978"/>
                    </a:cubicBezTo>
                    <a:cubicBezTo>
                      <a:pt x="935" y="10211"/>
                      <a:pt x="740" y="10445"/>
                      <a:pt x="545" y="10678"/>
                    </a:cubicBezTo>
                    <a:cubicBezTo>
                      <a:pt x="390" y="10951"/>
                      <a:pt x="234" y="11223"/>
                      <a:pt x="156" y="11534"/>
                    </a:cubicBezTo>
                    <a:cubicBezTo>
                      <a:pt x="40" y="11846"/>
                      <a:pt x="1" y="12157"/>
                      <a:pt x="40" y="12468"/>
                    </a:cubicBezTo>
                    <a:cubicBezTo>
                      <a:pt x="117" y="13052"/>
                      <a:pt x="390" y="13636"/>
                      <a:pt x="857" y="14064"/>
                    </a:cubicBezTo>
                    <a:cubicBezTo>
                      <a:pt x="1285" y="14414"/>
                      <a:pt x="1830" y="14647"/>
                      <a:pt x="2413" y="14686"/>
                    </a:cubicBezTo>
                    <a:cubicBezTo>
                      <a:pt x="2540" y="14696"/>
                      <a:pt x="2669" y="14701"/>
                      <a:pt x="2799" y="14701"/>
                    </a:cubicBezTo>
                    <a:cubicBezTo>
                      <a:pt x="3189" y="14701"/>
                      <a:pt x="3590" y="14657"/>
                      <a:pt x="3970" y="14570"/>
                    </a:cubicBezTo>
                    <a:cubicBezTo>
                      <a:pt x="5371" y="14180"/>
                      <a:pt x="6733" y="13636"/>
                      <a:pt x="8056" y="12935"/>
                    </a:cubicBezTo>
                    <a:lnTo>
                      <a:pt x="8056" y="12935"/>
                    </a:lnTo>
                    <a:cubicBezTo>
                      <a:pt x="7783" y="14336"/>
                      <a:pt x="7628" y="15737"/>
                      <a:pt x="7628" y="17177"/>
                    </a:cubicBezTo>
                    <a:cubicBezTo>
                      <a:pt x="7589" y="17722"/>
                      <a:pt x="7744" y="18227"/>
                      <a:pt x="8017" y="18694"/>
                    </a:cubicBezTo>
                    <a:cubicBezTo>
                      <a:pt x="8134" y="18928"/>
                      <a:pt x="8406" y="19084"/>
                      <a:pt x="8678" y="19122"/>
                    </a:cubicBezTo>
                    <a:cubicBezTo>
                      <a:pt x="8724" y="19129"/>
                      <a:pt x="8769" y="19132"/>
                      <a:pt x="8814" y="19132"/>
                    </a:cubicBezTo>
                    <a:cubicBezTo>
                      <a:pt x="9039" y="19132"/>
                      <a:pt x="9256" y="19051"/>
                      <a:pt x="9418" y="18889"/>
                    </a:cubicBezTo>
                    <a:cubicBezTo>
                      <a:pt x="9612" y="18733"/>
                      <a:pt x="9768" y="18578"/>
                      <a:pt x="9924" y="18422"/>
                    </a:cubicBezTo>
                    <a:cubicBezTo>
                      <a:pt x="10079" y="18227"/>
                      <a:pt x="10196" y="18033"/>
                      <a:pt x="10352" y="17838"/>
                    </a:cubicBezTo>
                    <a:cubicBezTo>
                      <a:pt x="10585" y="17488"/>
                      <a:pt x="10780" y="17099"/>
                      <a:pt x="10935" y="16710"/>
                    </a:cubicBezTo>
                    <a:cubicBezTo>
                      <a:pt x="11208" y="15970"/>
                      <a:pt x="11363" y="15270"/>
                      <a:pt x="11480" y="14492"/>
                    </a:cubicBezTo>
                    <a:cubicBezTo>
                      <a:pt x="11519" y="14025"/>
                      <a:pt x="11558" y="13519"/>
                      <a:pt x="11558" y="13052"/>
                    </a:cubicBezTo>
                    <a:cubicBezTo>
                      <a:pt x="11675" y="13480"/>
                      <a:pt x="11869" y="13908"/>
                      <a:pt x="12103" y="14297"/>
                    </a:cubicBezTo>
                    <a:cubicBezTo>
                      <a:pt x="12414" y="14803"/>
                      <a:pt x="12803" y="15192"/>
                      <a:pt x="13309" y="15503"/>
                    </a:cubicBezTo>
                    <a:cubicBezTo>
                      <a:pt x="13815" y="15776"/>
                      <a:pt x="14321" y="16009"/>
                      <a:pt x="14866" y="16126"/>
                    </a:cubicBezTo>
                    <a:cubicBezTo>
                      <a:pt x="15410" y="16243"/>
                      <a:pt x="15955" y="16321"/>
                      <a:pt x="16500" y="16360"/>
                    </a:cubicBezTo>
                    <a:cubicBezTo>
                      <a:pt x="17045" y="16360"/>
                      <a:pt x="17590" y="16282"/>
                      <a:pt x="18095" y="16048"/>
                    </a:cubicBezTo>
                    <a:cubicBezTo>
                      <a:pt x="18601" y="15854"/>
                      <a:pt x="18990" y="15465"/>
                      <a:pt x="19263" y="14998"/>
                    </a:cubicBezTo>
                    <a:cubicBezTo>
                      <a:pt x="19769" y="14142"/>
                      <a:pt x="19730" y="13013"/>
                      <a:pt x="19146" y="12196"/>
                    </a:cubicBezTo>
                    <a:cubicBezTo>
                      <a:pt x="18874" y="11846"/>
                      <a:pt x="18524" y="11573"/>
                      <a:pt x="18173" y="11379"/>
                    </a:cubicBezTo>
                    <a:cubicBezTo>
                      <a:pt x="17823" y="11184"/>
                      <a:pt x="17473" y="11028"/>
                      <a:pt x="17123" y="10873"/>
                    </a:cubicBezTo>
                    <a:cubicBezTo>
                      <a:pt x="16500" y="10600"/>
                      <a:pt x="14204" y="9550"/>
                      <a:pt x="14204" y="9550"/>
                    </a:cubicBezTo>
                    <a:cubicBezTo>
                      <a:pt x="14710" y="9355"/>
                      <a:pt x="15410" y="8810"/>
                      <a:pt x="15994" y="8499"/>
                    </a:cubicBezTo>
                    <a:cubicBezTo>
                      <a:pt x="16889" y="7993"/>
                      <a:pt x="17706" y="7332"/>
                      <a:pt x="18407" y="6553"/>
                    </a:cubicBezTo>
                    <a:cubicBezTo>
                      <a:pt x="18757" y="6125"/>
                      <a:pt x="19068" y="5619"/>
                      <a:pt x="19341" y="5114"/>
                    </a:cubicBezTo>
                    <a:cubicBezTo>
                      <a:pt x="19613" y="4569"/>
                      <a:pt x="19769" y="3985"/>
                      <a:pt x="19808" y="3362"/>
                    </a:cubicBezTo>
                    <a:cubicBezTo>
                      <a:pt x="19847" y="3051"/>
                      <a:pt x="19769" y="2740"/>
                      <a:pt x="19691" y="2467"/>
                    </a:cubicBezTo>
                    <a:cubicBezTo>
                      <a:pt x="19535" y="2156"/>
                      <a:pt x="19341" y="1884"/>
                      <a:pt x="19068" y="1689"/>
                    </a:cubicBezTo>
                    <a:cubicBezTo>
                      <a:pt x="18524" y="1417"/>
                      <a:pt x="17940" y="1261"/>
                      <a:pt x="17317" y="1261"/>
                    </a:cubicBezTo>
                    <a:cubicBezTo>
                      <a:pt x="17161" y="1240"/>
                      <a:pt x="17004" y="1231"/>
                      <a:pt x="16848" y="1231"/>
                    </a:cubicBezTo>
                    <a:cubicBezTo>
                      <a:pt x="16421" y="1231"/>
                      <a:pt x="15993" y="1303"/>
                      <a:pt x="15566" y="1417"/>
                    </a:cubicBezTo>
                    <a:cubicBezTo>
                      <a:pt x="15060" y="1572"/>
                      <a:pt x="14593" y="1923"/>
                      <a:pt x="14204" y="2312"/>
                    </a:cubicBezTo>
                    <a:cubicBezTo>
                      <a:pt x="13893" y="2701"/>
                      <a:pt x="13582" y="3090"/>
                      <a:pt x="13309" y="3518"/>
                    </a:cubicBezTo>
                    <a:cubicBezTo>
                      <a:pt x="13076" y="3907"/>
                      <a:pt x="12842" y="4296"/>
                      <a:pt x="12648" y="4647"/>
                    </a:cubicBezTo>
                    <a:cubicBezTo>
                      <a:pt x="12336" y="5191"/>
                      <a:pt x="12064" y="5775"/>
                      <a:pt x="11830" y="6359"/>
                    </a:cubicBezTo>
                    <a:cubicBezTo>
                      <a:pt x="11636" y="6787"/>
                      <a:pt x="11558" y="7020"/>
                      <a:pt x="11558" y="7020"/>
                    </a:cubicBezTo>
                    <a:cubicBezTo>
                      <a:pt x="11519" y="7215"/>
                      <a:pt x="11441" y="7409"/>
                      <a:pt x="11402" y="7565"/>
                    </a:cubicBezTo>
                    <a:lnTo>
                      <a:pt x="11402" y="7332"/>
                    </a:lnTo>
                    <a:cubicBezTo>
                      <a:pt x="11402" y="7098"/>
                      <a:pt x="11363" y="6904"/>
                      <a:pt x="11363" y="6904"/>
                    </a:cubicBezTo>
                    <a:cubicBezTo>
                      <a:pt x="11169" y="5619"/>
                      <a:pt x="10819" y="4374"/>
                      <a:pt x="10352" y="3168"/>
                    </a:cubicBezTo>
                    <a:cubicBezTo>
                      <a:pt x="10118" y="2545"/>
                      <a:pt x="9846" y="1962"/>
                      <a:pt x="9496" y="1378"/>
                    </a:cubicBezTo>
                    <a:cubicBezTo>
                      <a:pt x="9184" y="794"/>
                      <a:pt x="8678" y="366"/>
                      <a:pt x="8056" y="94"/>
                    </a:cubicBezTo>
                    <a:cubicBezTo>
                      <a:pt x="7884" y="29"/>
                      <a:pt x="7701" y="1"/>
                      <a:pt x="75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31"/>
              <p:cNvSpPr/>
              <p:nvPr/>
            </p:nvSpPr>
            <p:spPr>
              <a:xfrm>
                <a:off x="4023300" y="3908650"/>
                <a:ext cx="204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783" extrusionOk="0">
                    <a:moveTo>
                      <a:pt x="351" y="337"/>
                    </a:moveTo>
                    <a:cubicBezTo>
                      <a:pt x="390" y="337"/>
                      <a:pt x="390" y="337"/>
                      <a:pt x="429" y="376"/>
                    </a:cubicBezTo>
                    <a:cubicBezTo>
                      <a:pt x="429" y="376"/>
                      <a:pt x="429" y="415"/>
                      <a:pt x="429" y="415"/>
                    </a:cubicBezTo>
                    <a:cubicBezTo>
                      <a:pt x="429" y="454"/>
                      <a:pt x="390" y="454"/>
                      <a:pt x="390" y="454"/>
                    </a:cubicBezTo>
                    <a:lnTo>
                      <a:pt x="312" y="454"/>
                    </a:lnTo>
                    <a:lnTo>
                      <a:pt x="351" y="415"/>
                    </a:lnTo>
                    <a:cubicBezTo>
                      <a:pt x="351" y="415"/>
                      <a:pt x="351" y="376"/>
                      <a:pt x="351" y="337"/>
                    </a:cubicBezTo>
                    <a:close/>
                    <a:moveTo>
                      <a:pt x="361" y="1"/>
                    </a:moveTo>
                    <a:cubicBezTo>
                      <a:pt x="293" y="1"/>
                      <a:pt x="225" y="19"/>
                      <a:pt x="156" y="65"/>
                    </a:cubicBezTo>
                    <a:cubicBezTo>
                      <a:pt x="78" y="143"/>
                      <a:pt x="1" y="260"/>
                      <a:pt x="1" y="376"/>
                    </a:cubicBezTo>
                    <a:cubicBezTo>
                      <a:pt x="1" y="454"/>
                      <a:pt x="39" y="532"/>
                      <a:pt x="78" y="649"/>
                    </a:cubicBezTo>
                    <a:cubicBezTo>
                      <a:pt x="156" y="688"/>
                      <a:pt x="234" y="766"/>
                      <a:pt x="312" y="766"/>
                    </a:cubicBezTo>
                    <a:cubicBezTo>
                      <a:pt x="338" y="778"/>
                      <a:pt x="364" y="783"/>
                      <a:pt x="390" y="783"/>
                    </a:cubicBezTo>
                    <a:cubicBezTo>
                      <a:pt x="442" y="783"/>
                      <a:pt x="493" y="766"/>
                      <a:pt x="545" y="766"/>
                    </a:cubicBezTo>
                    <a:cubicBezTo>
                      <a:pt x="701" y="688"/>
                      <a:pt x="779" y="571"/>
                      <a:pt x="818" y="454"/>
                    </a:cubicBezTo>
                    <a:cubicBezTo>
                      <a:pt x="818" y="376"/>
                      <a:pt x="818" y="337"/>
                      <a:pt x="779" y="299"/>
                    </a:cubicBezTo>
                    <a:lnTo>
                      <a:pt x="740" y="260"/>
                    </a:lnTo>
                    <a:cubicBezTo>
                      <a:pt x="740" y="182"/>
                      <a:pt x="701" y="143"/>
                      <a:pt x="662" y="104"/>
                    </a:cubicBezTo>
                    <a:cubicBezTo>
                      <a:pt x="623" y="65"/>
                      <a:pt x="545" y="26"/>
                      <a:pt x="506" y="26"/>
                    </a:cubicBezTo>
                    <a:cubicBezTo>
                      <a:pt x="458" y="10"/>
                      <a:pt x="410" y="1"/>
                      <a:pt x="36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31"/>
              <p:cNvSpPr/>
              <p:nvPr/>
            </p:nvSpPr>
            <p:spPr>
              <a:xfrm>
                <a:off x="3979525" y="3952675"/>
                <a:ext cx="22400" cy="21575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3" extrusionOk="0">
                    <a:moveTo>
                      <a:pt x="545" y="250"/>
                    </a:moveTo>
                    <a:cubicBezTo>
                      <a:pt x="584" y="289"/>
                      <a:pt x="584" y="289"/>
                      <a:pt x="584" y="328"/>
                    </a:cubicBezTo>
                    <a:cubicBezTo>
                      <a:pt x="584" y="366"/>
                      <a:pt x="584" y="405"/>
                      <a:pt x="545" y="405"/>
                    </a:cubicBezTo>
                    <a:lnTo>
                      <a:pt x="467" y="405"/>
                    </a:lnTo>
                    <a:cubicBezTo>
                      <a:pt x="428" y="366"/>
                      <a:pt x="428" y="328"/>
                      <a:pt x="467" y="328"/>
                    </a:cubicBezTo>
                    <a:cubicBezTo>
                      <a:pt x="467" y="289"/>
                      <a:pt x="467" y="289"/>
                      <a:pt x="506" y="250"/>
                    </a:cubicBezTo>
                    <a:close/>
                    <a:moveTo>
                      <a:pt x="203" y="537"/>
                    </a:moveTo>
                    <a:cubicBezTo>
                      <a:pt x="214" y="557"/>
                      <a:pt x="227" y="576"/>
                      <a:pt x="242" y="594"/>
                    </a:cubicBezTo>
                    <a:lnTo>
                      <a:pt x="242" y="594"/>
                    </a:lnTo>
                    <a:cubicBezTo>
                      <a:pt x="224" y="578"/>
                      <a:pt x="211" y="560"/>
                      <a:pt x="203" y="537"/>
                    </a:cubicBezTo>
                    <a:close/>
                    <a:moveTo>
                      <a:pt x="451" y="1"/>
                    </a:moveTo>
                    <a:cubicBezTo>
                      <a:pt x="366" y="1"/>
                      <a:pt x="280" y="37"/>
                      <a:pt x="195" y="94"/>
                    </a:cubicBezTo>
                    <a:cubicBezTo>
                      <a:pt x="117" y="172"/>
                      <a:pt x="39" y="289"/>
                      <a:pt x="39" y="405"/>
                    </a:cubicBezTo>
                    <a:cubicBezTo>
                      <a:pt x="0" y="522"/>
                      <a:pt x="39" y="600"/>
                      <a:pt x="117" y="678"/>
                    </a:cubicBezTo>
                    <a:cubicBezTo>
                      <a:pt x="156" y="756"/>
                      <a:pt x="234" y="795"/>
                      <a:pt x="351" y="833"/>
                    </a:cubicBezTo>
                    <a:cubicBezTo>
                      <a:pt x="390" y="853"/>
                      <a:pt x="428" y="863"/>
                      <a:pt x="467" y="863"/>
                    </a:cubicBezTo>
                    <a:cubicBezTo>
                      <a:pt x="506" y="863"/>
                      <a:pt x="545" y="853"/>
                      <a:pt x="584" y="833"/>
                    </a:cubicBezTo>
                    <a:cubicBezTo>
                      <a:pt x="623" y="795"/>
                      <a:pt x="701" y="756"/>
                      <a:pt x="740" y="717"/>
                    </a:cubicBezTo>
                    <a:cubicBezTo>
                      <a:pt x="818" y="678"/>
                      <a:pt x="857" y="600"/>
                      <a:pt x="857" y="483"/>
                    </a:cubicBezTo>
                    <a:cubicBezTo>
                      <a:pt x="857" y="483"/>
                      <a:pt x="857" y="467"/>
                      <a:pt x="857" y="444"/>
                    </a:cubicBezTo>
                    <a:cubicBezTo>
                      <a:pt x="895" y="405"/>
                      <a:pt x="895" y="328"/>
                      <a:pt x="857" y="289"/>
                    </a:cubicBezTo>
                    <a:cubicBezTo>
                      <a:pt x="818" y="133"/>
                      <a:pt x="701" y="16"/>
                      <a:pt x="545" y="16"/>
                    </a:cubicBezTo>
                    <a:cubicBezTo>
                      <a:pt x="514" y="6"/>
                      <a:pt x="483" y="1"/>
                      <a:pt x="45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31"/>
              <p:cNvSpPr/>
              <p:nvPr/>
            </p:nvSpPr>
            <p:spPr>
              <a:xfrm>
                <a:off x="3964925" y="3885675"/>
                <a:ext cx="2142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57" h="689" extrusionOk="0">
                    <a:moveTo>
                      <a:pt x="468" y="284"/>
                    </a:moveTo>
                    <a:cubicBezTo>
                      <a:pt x="507" y="284"/>
                      <a:pt x="545" y="284"/>
                      <a:pt x="584" y="323"/>
                    </a:cubicBezTo>
                    <a:cubicBezTo>
                      <a:pt x="623" y="323"/>
                      <a:pt x="584" y="400"/>
                      <a:pt x="545" y="439"/>
                    </a:cubicBezTo>
                    <a:cubicBezTo>
                      <a:pt x="526" y="459"/>
                      <a:pt x="507" y="468"/>
                      <a:pt x="487" y="468"/>
                    </a:cubicBezTo>
                    <a:cubicBezTo>
                      <a:pt x="468" y="468"/>
                      <a:pt x="448" y="459"/>
                      <a:pt x="429" y="439"/>
                    </a:cubicBezTo>
                    <a:cubicBezTo>
                      <a:pt x="429" y="439"/>
                      <a:pt x="429" y="400"/>
                      <a:pt x="429" y="400"/>
                    </a:cubicBezTo>
                    <a:lnTo>
                      <a:pt x="429" y="361"/>
                    </a:lnTo>
                    <a:cubicBezTo>
                      <a:pt x="429" y="323"/>
                      <a:pt x="468" y="323"/>
                      <a:pt x="468" y="284"/>
                    </a:cubicBezTo>
                    <a:close/>
                    <a:moveTo>
                      <a:pt x="472" y="1"/>
                    </a:moveTo>
                    <a:cubicBezTo>
                      <a:pt x="446" y="1"/>
                      <a:pt x="418" y="4"/>
                      <a:pt x="390" y="11"/>
                    </a:cubicBezTo>
                    <a:cubicBezTo>
                      <a:pt x="195" y="11"/>
                      <a:pt x="1" y="206"/>
                      <a:pt x="1" y="439"/>
                    </a:cubicBezTo>
                    <a:cubicBezTo>
                      <a:pt x="40" y="517"/>
                      <a:pt x="79" y="556"/>
                      <a:pt x="156" y="595"/>
                    </a:cubicBezTo>
                    <a:cubicBezTo>
                      <a:pt x="195" y="634"/>
                      <a:pt x="234" y="634"/>
                      <a:pt x="273" y="634"/>
                    </a:cubicBezTo>
                    <a:lnTo>
                      <a:pt x="312" y="634"/>
                    </a:lnTo>
                    <a:cubicBezTo>
                      <a:pt x="367" y="661"/>
                      <a:pt x="422" y="689"/>
                      <a:pt x="477" y="689"/>
                    </a:cubicBezTo>
                    <a:cubicBezTo>
                      <a:pt x="500" y="689"/>
                      <a:pt x="523" y="684"/>
                      <a:pt x="545" y="673"/>
                    </a:cubicBezTo>
                    <a:cubicBezTo>
                      <a:pt x="623" y="673"/>
                      <a:pt x="701" y="634"/>
                      <a:pt x="740" y="556"/>
                    </a:cubicBezTo>
                    <a:cubicBezTo>
                      <a:pt x="857" y="439"/>
                      <a:pt x="857" y="245"/>
                      <a:pt x="740" y="128"/>
                    </a:cubicBezTo>
                    <a:cubicBezTo>
                      <a:pt x="677" y="64"/>
                      <a:pt x="587" y="1"/>
                      <a:pt x="472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31"/>
              <p:cNvSpPr/>
              <p:nvPr/>
            </p:nvSpPr>
            <p:spPr>
              <a:xfrm>
                <a:off x="4063175" y="3883625"/>
                <a:ext cx="19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716" extrusionOk="0">
                    <a:moveTo>
                      <a:pt x="487" y="298"/>
                    </a:moveTo>
                    <a:cubicBezTo>
                      <a:pt x="497" y="298"/>
                      <a:pt x="507" y="307"/>
                      <a:pt x="507" y="327"/>
                    </a:cubicBezTo>
                    <a:lnTo>
                      <a:pt x="546" y="327"/>
                    </a:lnTo>
                    <a:cubicBezTo>
                      <a:pt x="546" y="366"/>
                      <a:pt x="546" y="366"/>
                      <a:pt x="546" y="366"/>
                    </a:cubicBezTo>
                    <a:cubicBezTo>
                      <a:pt x="546" y="366"/>
                      <a:pt x="546" y="405"/>
                      <a:pt x="546" y="405"/>
                    </a:cubicBezTo>
                    <a:cubicBezTo>
                      <a:pt x="468" y="443"/>
                      <a:pt x="429" y="443"/>
                      <a:pt x="351" y="443"/>
                    </a:cubicBezTo>
                    <a:cubicBezTo>
                      <a:pt x="351" y="443"/>
                      <a:pt x="312" y="405"/>
                      <a:pt x="312" y="405"/>
                    </a:cubicBezTo>
                    <a:cubicBezTo>
                      <a:pt x="312" y="366"/>
                      <a:pt x="351" y="327"/>
                      <a:pt x="390" y="327"/>
                    </a:cubicBezTo>
                    <a:cubicBezTo>
                      <a:pt x="390" y="307"/>
                      <a:pt x="400" y="298"/>
                      <a:pt x="414" y="298"/>
                    </a:cubicBezTo>
                    <a:cubicBezTo>
                      <a:pt x="429" y="298"/>
                      <a:pt x="448" y="307"/>
                      <a:pt x="468" y="327"/>
                    </a:cubicBezTo>
                    <a:cubicBezTo>
                      <a:pt x="468" y="307"/>
                      <a:pt x="478" y="298"/>
                      <a:pt x="487" y="298"/>
                    </a:cubicBezTo>
                    <a:close/>
                    <a:moveTo>
                      <a:pt x="413" y="0"/>
                    </a:moveTo>
                    <a:cubicBezTo>
                      <a:pt x="328" y="0"/>
                      <a:pt x="242" y="36"/>
                      <a:pt x="157" y="93"/>
                    </a:cubicBezTo>
                    <a:cubicBezTo>
                      <a:pt x="79" y="132"/>
                      <a:pt x="1" y="249"/>
                      <a:pt x="40" y="366"/>
                    </a:cubicBezTo>
                    <a:cubicBezTo>
                      <a:pt x="40" y="443"/>
                      <a:pt x="40" y="482"/>
                      <a:pt x="79" y="521"/>
                    </a:cubicBezTo>
                    <a:lnTo>
                      <a:pt x="118" y="521"/>
                    </a:lnTo>
                    <a:cubicBezTo>
                      <a:pt x="157" y="599"/>
                      <a:pt x="234" y="677"/>
                      <a:pt x="312" y="716"/>
                    </a:cubicBezTo>
                    <a:lnTo>
                      <a:pt x="546" y="716"/>
                    </a:lnTo>
                    <a:cubicBezTo>
                      <a:pt x="585" y="677"/>
                      <a:pt x="624" y="677"/>
                      <a:pt x="663" y="638"/>
                    </a:cubicBezTo>
                    <a:cubicBezTo>
                      <a:pt x="740" y="560"/>
                      <a:pt x="779" y="443"/>
                      <a:pt x="779" y="327"/>
                    </a:cubicBezTo>
                    <a:cubicBezTo>
                      <a:pt x="740" y="171"/>
                      <a:pt x="624" y="54"/>
                      <a:pt x="507" y="15"/>
                    </a:cubicBezTo>
                    <a:cubicBezTo>
                      <a:pt x="476" y="5"/>
                      <a:pt x="444" y="0"/>
                      <a:pt x="413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31"/>
              <p:cNvSpPr/>
              <p:nvPr/>
            </p:nvSpPr>
            <p:spPr>
              <a:xfrm>
                <a:off x="4051525" y="3949775"/>
                <a:ext cx="18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36" extrusionOk="0">
                    <a:moveTo>
                      <a:pt x="358" y="1"/>
                    </a:moveTo>
                    <a:cubicBezTo>
                      <a:pt x="255" y="1"/>
                      <a:pt x="175" y="45"/>
                      <a:pt x="117" y="132"/>
                    </a:cubicBezTo>
                    <a:cubicBezTo>
                      <a:pt x="0" y="327"/>
                      <a:pt x="39" y="599"/>
                      <a:pt x="272" y="716"/>
                    </a:cubicBezTo>
                    <a:lnTo>
                      <a:pt x="272" y="677"/>
                    </a:lnTo>
                    <a:cubicBezTo>
                      <a:pt x="311" y="716"/>
                      <a:pt x="360" y="735"/>
                      <a:pt x="409" y="735"/>
                    </a:cubicBezTo>
                    <a:cubicBezTo>
                      <a:pt x="457" y="735"/>
                      <a:pt x="506" y="716"/>
                      <a:pt x="545" y="677"/>
                    </a:cubicBezTo>
                    <a:cubicBezTo>
                      <a:pt x="584" y="638"/>
                      <a:pt x="623" y="599"/>
                      <a:pt x="662" y="521"/>
                    </a:cubicBezTo>
                    <a:cubicBezTo>
                      <a:pt x="700" y="482"/>
                      <a:pt x="700" y="444"/>
                      <a:pt x="739" y="366"/>
                    </a:cubicBezTo>
                    <a:cubicBezTo>
                      <a:pt x="739" y="288"/>
                      <a:pt x="739" y="210"/>
                      <a:pt x="662" y="132"/>
                    </a:cubicBezTo>
                    <a:cubicBezTo>
                      <a:pt x="623" y="54"/>
                      <a:pt x="545" y="16"/>
                      <a:pt x="467" y="16"/>
                    </a:cubicBezTo>
                    <a:cubicBezTo>
                      <a:pt x="428" y="6"/>
                      <a:pt x="392" y="1"/>
                      <a:pt x="358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31"/>
              <p:cNvSpPr/>
              <p:nvPr/>
            </p:nvSpPr>
            <p:spPr>
              <a:xfrm>
                <a:off x="4015525" y="3849950"/>
                <a:ext cx="1850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17" extrusionOk="0">
                    <a:moveTo>
                      <a:pt x="379" y="179"/>
                    </a:moveTo>
                    <a:cubicBezTo>
                      <a:pt x="432" y="179"/>
                      <a:pt x="479" y="206"/>
                      <a:pt x="506" y="234"/>
                    </a:cubicBezTo>
                    <a:lnTo>
                      <a:pt x="467" y="234"/>
                    </a:lnTo>
                    <a:cubicBezTo>
                      <a:pt x="467" y="273"/>
                      <a:pt x="467" y="351"/>
                      <a:pt x="467" y="390"/>
                    </a:cubicBezTo>
                    <a:cubicBezTo>
                      <a:pt x="428" y="390"/>
                      <a:pt x="389" y="428"/>
                      <a:pt x="350" y="428"/>
                    </a:cubicBezTo>
                    <a:cubicBezTo>
                      <a:pt x="350" y="390"/>
                      <a:pt x="312" y="390"/>
                      <a:pt x="273" y="390"/>
                    </a:cubicBezTo>
                    <a:cubicBezTo>
                      <a:pt x="273" y="351"/>
                      <a:pt x="273" y="312"/>
                      <a:pt x="273" y="312"/>
                    </a:cubicBezTo>
                    <a:cubicBezTo>
                      <a:pt x="312" y="273"/>
                      <a:pt x="312" y="234"/>
                      <a:pt x="312" y="195"/>
                    </a:cubicBezTo>
                    <a:cubicBezTo>
                      <a:pt x="334" y="184"/>
                      <a:pt x="357" y="179"/>
                      <a:pt x="379" y="179"/>
                    </a:cubicBezTo>
                    <a:close/>
                    <a:moveTo>
                      <a:pt x="273" y="0"/>
                    </a:moveTo>
                    <a:cubicBezTo>
                      <a:pt x="273" y="0"/>
                      <a:pt x="234" y="39"/>
                      <a:pt x="195" y="39"/>
                    </a:cubicBezTo>
                    <a:cubicBezTo>
                      <a:pt x="78" y="78"/>
                      <a:pt x="0" y="195"/>
                      <a:pt x="0" y="312"/>
                    </a:cubicBezTo>
                    <a:cubicBezTo>
                      <a:pt x="0" y="390"/>
                      <a:pt x="39" y="428"/>
                      <a:pt x="78" y="467"/>
                    </a:cubicBezTo>
                    <a:lnTo>
                      <a:pt x="78" y="506"/>
                    </a:lnTo>
                    <a:cubicBezTo>
                      <a:pt x="78" y="506"/>
                      <a:pt x="117" y="545"/>
                      <a:pt x="117" y="584"/>
                    </a:cubicBezTo>
                    <a:cubicBezTo>
                      <a:pt x="156" y="584"/>
                      <a:pt x="156" y="623"/>
                      <a:pt x="195" y="623"/>
                    </a:cubicBezTo>
                    <a:cubicBezTo>
                      <a:pt x="252" y="680"/>
                      <a:pt x="330" y="716"/>
                      <a:pt x="413" y="716"/>
                    </a:cubicBezTo>
                    <a:cubicBezTo>
                      <a:pt x="444" y="716"/>
                      <a:pt x="475" y="711"/>
                      <a:pt x="506" y="701"/>
                    </a:cubicBezTo>
                    <a:cubicBezTo>
                      <a:pt x="545" y="662"/>
                      <a:pt x="623" y="584"/>
                      <a:pt x="662" y="506"/>
                    </a:cubicBezTo>
                    <a:cubicBezTo>
                      <a:pt x="662" y="506"/>
                      <a:pt x="701" y="467"/>
                      <a:pt x="701" y="467"/>
                    </a:cubicBezTo>
                    <a:cubicBezTo>
                      <a:pt x="740" y="390"/>
                      <a:pt x="740" y="312"/>
                      <a:pt x="701" y="234"/>
                    </a:cubicBezTo>
                    <a:cubicBezTo>
                      <a:pt x="662" y="117"/>
                      <a:pt x="623" y="39"/>
                      <a:pt x="506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83" name="Google Shape;383;p31"/>
          <p:cNvSpPr/>
          <p:nvPr/>
        </p:nvSpPr>
        <p:spPr>
          <a:xfrm rot="-5846059" flipH="1">
            <a:off x="1012544" y="-1450747"/>
            <a:ext cx="1000622" cy="3995218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31"/>
          <p:cNvSpPr/>
          <p:nvPr/>
        </p:nvSpPr>
        <p:spPr>
          <a:xfrm rot="5846015">
            <a:off x="1017726" y="430909"/>
            <a:ext cx="448361" cy="1790347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374662" y="2371112"/>
            <a:ext cx="4394700" cy="75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2374662" y="768100"/>
            <a:ext cx="4394700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374623" y="3047499"/>
            <a:ext cx="4394700" cy="46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5" name="Google Shape;15;p3"/>
          <p:cNvGrpSpPr/>
          <p:nvPr/>
        </p:nvGrpSpPr>
        <p:grpSpPr>
          <a:xfrm>
            <a:off x="81640" y="3525089"/>
            <a:ext cx="2958532" cy="1650906"/>
            <a:chOff x="81640" y="3525089"/>
            <a:chExt cx="2958532" cy="1650906"/>
          </a:xfrm>
        </p:grpSpPr>
        <p:grpSp>
          <p:nvGrpSpPr>
            <p:cNvPr id="16" name="Google Shape;16;p3"/>
            <p:cNvGrpSpPr/>
            <p:nvPr/>
          </p:nvGrpSpPr>
          <p:grpSpPr>
            <a:xfrm flipH="1">
              <a:off x="1266059" y="3525089"/>
              <a:ext cx="1774113" cy="1650906"/>
              <a:chOff x="-61526" y="3752577"/>
              <a:chExt cx="1522974" cy="1417087"/>
            </a:xfrm>
          </p:grpSpPr>
          <p:sp>
            <p:nvSpPr>
              <p:cNvPr id="17" name="Google Shape;17;p3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3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" name="Google Shape;19;p3"/>
            <p:cNvSpPr/>
            <p:nvPr/>
          </p:nvSpPr>
          <p:spPr>
            <a:xfrm>
              <a:off x="81640" y="3752714"/>
              <a:ext cx="1608124" cy="1412898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272952" y="3944282"/>
              <a:ext cx="1181403" cy="1212904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3"/>
          <p:cNvGrpSpPr/>
          <p:nvPr/>
        </p:nvGrpSpPr>
        <p:grpSpPr>
          <a:xfrm>
            <a:off x="411881" y="715334"/>
            <a:ext cx="5801375" cy="1844517"/>
            <a:chOff x="411881" y="715334"/>
            <a:chExt cx="5801375" cy="1844517"/>
          </a:xfrm>
        </p:grpSpPr>
        <p:grpSp>
          <p:nvGrpSpPr>
            <p:cNvPr id="22" name="Google Shape;22;p3"/>
            <p:cNvGrpSpPr/>
            <p:nvPr/>
          </p:nvGrpSpPr>
          <p:grpSpPr>
            <a:xfrm>
              <a:off x="2019150" y="715334"/>
              <a:ext cx="4194107" cy="1844517"/>
              <a:chOff x="-342999" y="700890"/>
              <a:chExt cx="3148256" cy="1384565"/>
            </a:xfrm>
          </p:grpSpPr>
          <p:sp>
            <p:nvSpPr>
              <p:cNvPr id="23" name="Google Shape;23;p3"/>
              <p:cNvSpPr/>
              <p:nvPr/>
            </p:nvSpPr>
            <p:spPr>
              <a:xfrm rot="5846029">
                <a:off x="846121" y="-255684"/>
                <a:ext cx="770017" cy="3074472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3"/>
              <p:cNvSpPr/>
              <p:nvPr/>
            </p:nvSpPr>
            <p:spPr>
              <a:xfrm rot="5845884">
                <a:off x="1073821" y="1178998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" name="Google Shape;25;p3"/>
            <p:cNvSpPr/>
            <p:nvPr/>
          </p:nvSpPr>
          <p:spPr>
            <a:xfrm rot="4954116" flipH="1">
              <a:off x="920821" y="3775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713225" y="387100"/>
            <a:ext cx="7717500" cy="45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grpSp>
        <p:nvGrpSpPr>
          <p:cNvPr id="29" name="Google Shape;29;p4"/>
          <p:cNvGrpSpPr/>
          <p:nvPr/>
        </p:nvGrpSpPr>
        <p:grpSpPr>
          <a:xfrm>
            <a:off x="7165406" y="66574"/>
            <a:ext cx="2071091" cy="945869"/>
            <a:chOff x="564881" y="1139586"/>
            <a:chExt cx="2071091" cy="945869"/>
          </a:xfrm>
        </p:grpSpPr>
        <p:sp>
          <p:nvSpPr>
            <p:cNvPr id="30" name="Google Shape;30;p4"/>
            <p:cNvSpPr/>
            <p:nvPr/>
          </p:nvSpPr>
          <p:spPr>
            <a:xfrm rot="5846081">
              <a:off x="1603814" y="635669"/>
              <a:ext cx="405706" cy="1619734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rot="5845884">
              <a:off x="1073821" y="11789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32;p4"/>
          <p:cNvGrpSpPr/>
          <p:nvPr/>
        </p:nvGrpSpPr>
        <p:grpSpPr>
          <a:xfrm>
            <a:off x="58282" y="3010313"/>
            <a:ext cx="583534" cy="948459"/>
            <a:chOff x="58282" y="3010313"/>
            <a:chExt cx="583534" cy="948459"/>
          </a:xfrm>
        </p:grpSpPr>
        <p:grpSp>
          <p:nvGrpSpPr>
            <p:cNvPr id="33" name="Google Shape;33;p4"/>
            <p:cNvGrpSpPr/>
            <p:nvPr/>
          </p:nvGrpSpPr>
          <p:grpSpPr>
            <a:xfrm>
              <a:off x="58282" y="3010313"/>
              <a:ext cx="363880" cy="424721"/>
              <a:chOff x="3043650" y="3588975"/>
              <a:chExt cx="585675" cy="683600"/>
            </a:xfrm>
          </p:grpSpPr>
          <p:sp>
            <p:nvSpPr>
              <p:cNvPr id="34" name="Google Shape;34;p4"/>
              <p:cNvSpPr/>
              <p:nvPr/>
            </p:nvSpPr>
            <p:spPr>
              <a:xfrm>
                <a:off x="3043650" y="3588975"/>
                <a:ext cx="585675" cy="683600"/>
              </a:xfrm>
              <a:custGeom>
                <a:avLst/>
                <a:gdLst/>
                <a:ahLst/>
                <a:cxnLst/>
                <a:rect l="l" t="t" r="r" b="b"/>
                <a:pathLst>
                  <a:path w="23427" h="27344" extrusionOk="0">
                    <a:moveTo>
                      <a:pt x="8373" y="1"/>
                    </a:moveTo>
                    <a:cubicBezTo>
                      <a:pt x="8306" y="1"/>
                      <a:pt x="8239" y="4"/>
                      <a:pt x="8172" y="11"/>
                    </a:cubicBezTo>
                    <a:cubicBezTo>
                      <a:pt x="7744" y="11"/>
                      <a:pt x="7355" y="127"/>
                      <a:pt x="7044" y="361"/>
                    </a:cubicBezTo>
                    <a:cubicBezTo>
                      <a:pt x="6460" y="867"/>
                      <a:pt x="6032" y="1528"/>
                      <a:pt x="5760" y="2268"/>
                    </a:cubicBezTo>
                    <a:cubicBezTo>
                      <a:pt x="5448" y="2929"/>
                      <a:pt x="5254" y="3630"/>
                      <a:pt x="5215" y="4369"/>
                    </a:cubicBezTo>
                    <a:cubicBezTo>
                      <a:pt x="5215" y="5069"/>
                      <a:pt x="5371" y="5731"/>
                      <a:pt x="5721" y="6353"/>
                    </a:cubicBezTo>
                    <a:cubicBezTo>
                      <a:pt x="6032" y="6898"/>
                      <a:pt x="6343" y="7404"/>
                      <a:pt x="6733" y="7910"/>
                    </a:cubicBezTo>
                    <a:cubicBezTo>
                      <a:pt x="7083" y="8377"/>
                      <a:pt x="7433" y="8805"/>
                      <a:pt x="7783" y="9155"/>
                    </a:cubicBezTo>
                    <a:cubicBezTo>
                      <a:pt x="8289" y="9739"/>
                      <a:pt x="8873" y="10323"/>
                      <a:pt x="9457" y="10867"/>
                    </a:cubicBezTo>
                    <a:cubicBezTo>
                      <a:pt x="9885" y="11218"/>
                      <a:pt x="10118" y="11412"/>
                      <a:pt x="10118" y="11412"/>
                    </a:cubicBezTo>
                    <a:cubicBezTo>
                      <a:pt x="10313" y="11607"/>
                      <a:pt x="10507" y="11724"/>
                      <a:pt x="10663" y="11840"/>
                    </a:cubicBezTo>
                    <a:lnTo>
                      <a:pt x="10429" y="11762"/>
                    </a:lnTo>
                    <a:cubicBezTo>
                      <a:pt x="10157" y="11685"/>
                      <a:pt x="9924" y="11646"/>
                      <a:pt x="9924" y="11646"/>
                    </a:cubicBezTo>
                    <a:cubicBezTo>
                      <a:pt x="8490" y="11373"/>
                      <a:pt x="7087" y="11249"/>
                      <a:pt x="5661" y="11249"/>
                    </a:cubicBezTo>
                    <a:cubicBezTo>
                      <a:pt x="5461" y="11249"/>
                      <a:pt x="5261" y="11252"/>
                      <a:pt x="5059" y="11257"/>
                    </a:cubicBezTo>
                    <a:cubicBezTo>
                      <a:pt x="4242" y="11257"/>
                      <a:pt x="3425" y="11334"/>
                      <a:pt x="2608" y="11490"/>
                    </a:cubicBezTo>
                    <a:cubicBezTo>
                      <a:pt x="1791" y="11607"/>
                      <a:pt x="1051" y="12035"/>
                      <a:pt x="468" y="12657"/>
                    </a:cubicBezTo>
                    <a:cubicBezTo>
                      <a:pt x="234" y="12969"/>
                      <a:pt x="39" y="13358"/>
                      <a:pt x="39" y="13786"/>
                    </a:cubicBezTo>
                    <a:cubicBezTo>
                      <a:pt x="1" y="14214"/>
                      <a:pt x="78" y="14603"/>
                      <a:pt x="195" y="14992"/>
                    </a:cubicBezTo>
                    <a:cubicBezTo>
                      <a:pt x="468" y="15693"/>
                      <a:pt x="896" y="16354"/>
                      <a:pt x="1440" y="16860"/>
                    </a:cubicBezTo>
                    <a:cubicBezTo>
                      <a:pt x="1985" y="17366"/>
                      <a:pt x="2569" y="17755"/>
                      <a:pt x="3269" y="18028"/>
                    </a:cubicBezTo>
                    <a:cubicBezTo>
                      <a:pt x="3853" y="18300"/>
                      <a:pt x="4515" y="18456"/>
                      <a:pt x="5215" y="18495"/>
                    </a:cubicBezTo>
                    <a:cubicBezTo>
                      <a:pt x="5413" y="18514"/>
                      <a:pt x="5612" y="18524"/>
                      <a:pt x="5809" y="18524"/>
                    </a:cubicBezTo>
                    <a:cubicBezTo>
                      <a:pt x="6776" y="18524"/>
                      <a:pt x="7728" y="18292"/>
                      <a:pt x="8600" y="17872"/>
                    </a:cubicBezTo>
                    <a:lnTo>
                      <a:pt x="10390" y="17094"/>
                    </a:lnTo>
                    <a:lnTo>
                      <a:pt x="10390" y="17094"/>
                    </a:lnTo>
                    <a:cubicBezTo>
                      <a:pt x="9457" y="18378"/>
                      <a:pt x="8834" y="19895"/>
                      <a:pt x="8600" y="21491"/>
                    </a:cubicBezTo>
                    <a:cubicBezTo>
                      <a:pt x="8406" y="22269"/>
                      <a:pt x="8445" y="23086"/>
                      <a:pt x="8639" y="23865"/>
                    </a:cubicBezTo>
                    <a:cubicBezTo>
                      <a:pt x="8756" y="24254"/>
                      <a:pt x="8912" y="24604"/>
                      <a:pt x="9106" y="24954"/>
                    </a:cubicBezTo>
                    <a:cubicBezTo>
                      <a:pt x="9301" y="25304"/>
                      <a:pt x="9495" y="25616"/>
                      <a:pt x="9729" y="25927"/>
                    </a:cubicBezTo>
                    <a:cubicBezTo>
                      <a:pt x="9962" y="26238"/>
                      <a:pt x="10235" y="26511"/>
                      <a:pt x="10546" y="26783"/>
                    </a:cubicBezTo>
                    <a:cubicBezTo>
                      <a:pt x="10857" y="26978"/>
                      <a:pt x="11208" y="27172"/>
                      <a:pt x="11597" y="27250"/>
                    </a:cubicBezTo>
                    <a:cubicBezTo>
                      <a:pt x="11838" y="27313"/>
                      <a:pt x="12083" y="27344"/>
                      <a:pt x="12326" y="27344"/>
                    </a:cubicBezTo>
                    <a:cubicBezTo>
                      <a:pt x="12831" y="27344"/>
                      <a:pt x="13330" y="27214"/>
                      <a:pt x="13776" y="26978"/>
                    </a:cubicBezTo>
                    <a:cubicBezTo>
                      <a:pt x="14399" y="26627"/>
                      <a:pt x="14904" y="26083"/>
                      <a:pt x="15216" y="25421"/>
                    </a:cubicBezTo>
                    <a:cubicBezTo>
                      <a:pt x="15488" y="24837"/>
                      <a:pt x="15644" y="24215"/>
                      <a:pt x="15683" y="23553"/>
                    </a:cubicBezTo>
                    <a:cubicBezTo>
                      <a:pt x="15838" y="21724"/>
                      <a:pt x="15799" y="19857"/>
                      <a:pt x="15527" y="18028"/>
                    </a:cubicBezTo>
                    <a:lnTo>
                      <a:pt x="15527" y="18028"/>
                    </a:lnTo>
                    <a:cubicBezTo>
                      <a:pt x="17045" y="18923"/>
                      <a:pt x="18679" y="19701"/>
                      <a:pt x="20352" y="20323"/>
                    </a:cubicBezTo>
                    <a:cubicBezTo>
                      <a:pt x="20755" y="20485"/>
                      <a:pt x="21195" y="20572"/>
                      <a:pt x="21647" y="20572"/>
                    </a:cubicBezTo>
                    <a:cubicBezTo>
                      <a:pt x="21850" y="20572"/>
                      <a:pt x="22054" y="20554"/>
                      <a:pt x="22259" y="20518"/>
                    </a:cubicBezTo>
                    <a:cubicBezTo>
                      <a:pt x="22609" y="20440"/>
                      <a:pt x="22882" y="20207"/>
                      <a:pt x="23076" y="19934"/>
                    </a:cubicBezTo>
                    <a:cubicBezTo>
                      <a:pt x="23193" y="19623"/>
                      <a:pt x="23193" y="19273"/>
                      <a:pt x="23115" y="18962"/>
                    </a:cubicBezTo>
                    <a:cubicBezTo>
                      <a:pt x="22998" y="18650"/>
                      <a:pt x="22882" y="18378"/>
                      <a:pt x="22726" y="18144"/>
                    </a:cubicBezTo>
                    <a:cubicBezTo>
                      <a:pt x="22570" y="17872"/>
                      <a:pt x="22415" y="17638"/>
                      <a:pt x="22220" y="17405"/>
                    </a:cubicBezTo>
                    <a:cubicBezTo>
                      <a:pt x="21909" y="16977"/>
                      <a:pt x="21520" y="16588"/>
                      <a:pt x="21131" y="16238"/>
                    </a:cubicBezTo>
                    <a:cubicBezTo>
                      <a:pt x="20391" y="15615"/>
                      <a:pt x="19613" y="15109"/>
                      <a:pt x="18757" y="14681"/>
                    </a:cubicBezTo>
                    <a:cubicBezTo>
                      <a:pt x="18134" y="14370"/>
                      <a:pt x="17589" y="14136"/>
                      <a:pt x="17084" y="13942"/>
                    </a:cubicBezTo>
                    <a:lnTo>
                      <a:pt x="17084" y="13942"/>
                    </a:lnTo>
                    <a:cubicBezTo>
                      <a:pt x="17297" y="13956"/>
                      <a:pt x="17511" y="13965"/>
                      <a:pt x="17723" y="13965"/>
                    </a:cubicBezTo>
                    <a:cubicBezTo>
                      <a:pt x="18089" y="13965"/>
                      <a:pt x="18450" y="13938"/>
                      <a:pt x="18796" y="13864"/>
                    </a:cubicBezTo>
                    <a:cubicBezTo>
                      <a:pt x="19496" y="13708"/>
                      <a:pt x="20158" y="13397"/>
                      <a:pt x="20703" y="12930"/>
                    </a:cubicBezTo>
                    <a:cubicBezTo>
                      <a:pt x="21247" y="12502"/>
                      <a:pt x="21714" y="11957"/>
                      <a:pt x="22103" y="11373"/>
                    </a:cubicBezTo>
                    <a:cubicBezTo>
                      <a:pt x="22493" y="10790"/>
                      <a:pt x="22804" y="10206"/>
                      <a:pt x="23076" y="9544"/>
                    </a:cubicBezTo>
                    <a:cubicBezTo>
                      <a:pt x="23310" y="8922"/>
                      <a:pt x="23427" y="8260"/>
                      <a:pt x="23388" y="7560"/>
                    </a:cubicBezTo>
                    <a:cubicBezTo>
                      <a:pt x="23349" y="6898"/>
                      <a:pt x="23115" y="6276"/>
                      <a:pt x="22648" y="5770"/>
                    </a:cubicBezTo>
                    <a:cubicBezTo>
                      <a:pt x="22009" y="5039"/>
                      <a:pt x="21108" y="4619"/>
                      <a:pt x="20169" y="4619"/>
                    </a:cubicBezTo>
                    <a:cubicBezTo>
                      <a:pt x="19907" y="4619"/>
                      <a:pt x="19643" y="4651"/>
                      <a:pt x="19380" y="4719"/>
                    </a:cubicBezTo>
                    <a:cubicBezTo>
                      <a:pt x="18835" y="4875"/>
                      <a:pt x="18368" y="5147"/>
                      <a:pt x="17979" y="5497"/>
                    </a:cubicBezTo>
                    <a:cubicBezTo>
                      <a:pt x="17628" y="5809"/>
                      <a:pt x="17278" y="6120"/>
                      <a:pt x="16967" y="6470"/>
                    </a:cubicBezTo>
                    <a:cubicBezTo>
                      <a:pt x="16344" y="7132"/>
                      <a:pt x="14165" y="9311"/>
                      <a:pt x="14165" y="9311"/>
                    </a:cubicBezTo>
                    <a:cubicBezTo>
                      <a:pt x="14126" y="8688"/>
                      <a:pt x="13815" y="7638"/>
                      <a:pt x="13698" y="6782"/>
                    </a:cubicBezTo>
                    <a:cubicBezTo>
                      <a:pt x="13465" y="5536"/>
                      <a:pt x="13037" y="4330"/>
                      <a:pt x="12453" y="3201"/>
                    </a:cubicBezTo>
                    <a:cubicBezTo>
                      <a:pt x="12064" y="2579"/>
                      <a:pt x="11636" y="1995"/>
                      <a:pt x="11169" y="1489"/>
                    </a:cubicBezTo>
                    <a:cubicBezTo>
                      <a:pt x="10624" y="944"/>
                      <a:pt x="10001" y="516"/>
                      <a:pt x="9301" y="205"/>
                    </a:cubicBezTo>
                    <a:cubicBezTo>
                      <a:pt x="9011" y="76"/>
                      <a:pt x="8694" y="1"/>
                      <a:pt x="83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4"/>
              <p:cNvSpPr/>
              <p:nvPr/>
            </p:nvSpPr>
            <p:spPr>
              <a:xfrm>
                <a:off x="3380250" y="3921525"/>
                <a:ext cx="25325" cy="24525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981" extrusionOk="0">
                    <a:moveTo>
                      <a:pt x="584" y="406"/>
                    </a:moveTo>
                    <a:cubicBezTo>
                      <a:pt x="623" y="445"/>
                      <a:pt x="623" y="445"/>
                      <a:pt x="623" y="484"/>
                    </a:cubicBezTo>
                    <a:cubicBezTo>
                      <a:pt x="623" y="523"/>
                      <a:pt x="623" y="523"/>
                      <a:pt x="623" y="562"/>
                    </a:cubicBezTo>
                    <a:lnTo>
                      <a:pt x="584" y="562"/>
                    </a:lnTo>
                    <a:cubicBezTo>
                      <a:pt x="545" y="562"/>
                      <a:pt x="507" y="562"/>
                      <a:pt x="468" y="523"/>
                    </a:cubicBezTo>
                    <a:cubicBezTo>
                      <a:pt x="468" y="523"/>
                      <a:pt x="468" y="484"/>
                      <a:pt x="468" y="484"/>
                    </a:cubicBezTo>
                    <a:cubicBezTo>
                      <a:pt x="507" y="445"/>
                      <a:pt x="507" y="406"/>
                      <a:pt x="545" y="406"/>
                    </a:cubicBezTo>
                    <a:close/>
                    <a:moveTo>
                      <a:pt x="614" y="1"/>
                    </a:moveTo>
                    <a:cubicBezTo>
                      <a:pt x="591" y="1"/>
                      <a:pt x="568" y="6"/>
                      <a:pt x="545" y="17"/>
                    </a:cubicBezTo>
                    <a:lnTo>
                      <a:pt x="507" y="17"/>
                    </a:lnTo>
                    <a:cubicBezTo>
                      <a:pt x="429" y="17"/>
                      <a:pt x="351" y="56"/>
                      <a:pt x="312" y="95"/>
                    </a:cubicBezTo>
                    <a:cubicBezTo>
                      <a:pt x="234" y="134"/>
                      <a:pt x="156" y="173"/>
                      <a:pt x="117" y="251"/>
                    </a:cubicBezTo>
                    <a:cubicBezTo>
                      <a:pt x="40" y="367"/>
                      <a:pt x="1" y="523"/>
                      <a:pt x="40" y="679"/>
                    </a:cubicBezTo>
                    <a:cubicBezTo>
                      <a:pt x="78" y="795"/>
                      <a:pt x="195" y="912"/>
                      <a:pt x="312" y="951"/>
                    </a:cubicBezTo>
                    <a:cubicBezTo>
                      <a:pt x="370" y="970"/>
                      <a:pt x="438" y="980"/>
                      <a:pt x="507" y="980"/>
                    </a:cubicBezTo>
                    <a:cubicBezTo>
                      <a:pt x="575" y="980"/>
                      <a:pt x="643" y="970"/>
                      <a:pt x="701" y="951"/>
                    </a:cubicBezTo>
                    <a:cubicBezTo>
                      <a:pt x="779" y="912"/>
                      <a:pt x="896" y="834"/>
                      <a:pt x="935" y="756"/>
                    </a:cubicBezTo>
                    <a:cubicBezTo>
                      <a:pt x="1012" y="679"/>
                      <a:pt x="1012" y="562"/>
                      <a:pt x="1012" y="484"/>
                    </a:cubicBezTo>
                    <a:cubicBezTo>
                      <a:pt x="1012" y="289"/>
                      <a:pt x="935" y="134"/>
                      <a:pt x="779" y="56"/>
                    </a:cubicBezTo>
                    <a:cubicBezTo>
                      <a:pt x="724" y="28"/>
                      <a:pt x="669" y="1"/>
                      <a:pt x="61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4"/>
              <p:cNvSpPr/>
              <p:nvPr/>
            </p:nvSpPr>
            <p:spPr>
              <a:xfrm>
                <a:off x="3414300" y="3988875"/>
                <a:ext cx="27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124" extrusionOk="0">
                    <a:moveTo>
                      <a:pt x="545" y="358"/>
                    </a:moveTo>
                    <a:cubicBezTo>
                      <a:pt x="584" y="358"/>
                      <a:pt x="623" y="397"/>
                      <a:pt x="623" y="436"/>
                    </a:cubicBezTo>
                    <a:cubicBezTo>
                      <a:pt x="623" y="475"/>
                      <a:pt x="584" y="514"/>
                      <a:pt x="545" y="553"/>
                    </a:cubicBezTo>
                    <a:lnTo>
                      <a:pt x="468" y="553"/>
                    </a:lnTo>
                    <a:cubicBezTo>
                      <a:pt x="429" y="514"/>
                      <a:pt x="429" y="475"/>
                      <a:pt x="390" y="475"/>
                    </a:cubicBezTo>
                    <a:cubicBezTo>
                      <a:pt x="390" y="475"/>
                      <a:pt x="429" y="436"/>
                      <a:pt x="429" y="397"/>
                    </a:cubicBezTo>
                    <a:cubicBezTo>
                      <a:pt x="429" y="358"/>
                      <a:pt x="429" y="358"/>
                      <a:pt x="468" y="358"/>
                    </a:cubicBezTo>
                    <a:close/>
                    <a:moveTo>
                      <a:pt x="935" y="592"/>
                    </a:moveTo>
                    <a:cubicBezTo>
                      <a:pt x="935" y="592"/>
                      <a:pt x="935" y="631"/>
                      <a:pt x="935" y="631"/>
                    </a:cubicBezTo>
                    <a:cubicBezTo>
                      <a:pt x="922" y="657"/>
                      <a:pt x="909" y="683"/>
                      <a:pt x="896" y="707"/>
                    </a:cubicBezTo>
                    <a:lnTo>
                      <a:pt x="896" y="707"/>
                    </a:lnTo>
                    <a:cubicBezTo>
                      <a:pt x="897" y="669"/>
                      <a:pt x="935" y="630"/>
                      <a:pt x="935" y="592"/>
                    </a:cubicBezTo>
                    <a:close/>
                    <a:moveTo>
                      <a:pt x="892" y="714"/>
                    </a:moveTo>
                    <a:cubicBezTo>
                      <a:pt x="867" y="760"/>
                      <a:pt x="843" y="801"/>
                      <a:pt x="818" y="825"/>
                    </a:cubicBezTo>
                    <a:cubicBezTo>
                      <a:pt x="763" y="853"/>
                      <a:pt x="688" y="880"/>
                      <a:pt x="622" y="880"/>
                    </a:cubicBezTo>
                    <a:cubicBezTo>
                      <a:pt x="594" y="880"/>
                      <a:pt x="568" y="876"/>
                      <a:pt x="545" y="864"/>
                    </a:cubicBezTo>
                    <a:lnTo>
                      <a:pt x="584" y="864"/>
                    </a:lnTo>
                    <a:cubicBezTo>
                      <a:pt x="699" y="864"/>
                      <a:pt x="814" y="826"/>
                      <a:pt x="892" y="714"/>
                    </a:cubicBezTo>
                    <a:close/>
                    <a:moveTo>
                      <a:pt x="469" y="1"/>
                    </a:moveTo>
                    <a:cubicBezTo>
                      <a:pt x="302" y="1"/>
                      <a:pt x="146" y="106"/>
                      <a:pt x="78" y="242"/>
                    </a:cubicBezTo>
                    <a:cubicBezTo>
                      <a:pt x="1" y="397"/>
                      <a:pt x="1" y="592"/>
                      <a:pt x="78" y="747"/>
                    </a:cubicBezTo>
                    <a:cubicBezTo>
                      <a:pt x="117" y="864"/>
                      <a:pt x="234" y="981"/>
                      <a:pt x="351" y="1059"/>
                    </a:cubicBezTo>
                    <a:cubicBezTo>
                      <a:pt x="419" y="1104"/>
                      <a:pt x="501" y="1123"/>
                      <a:pt x="580" y="1123"/>
                    </a:cubicBezTo>
                    <a:cubicBezTo>
                      <a:pt x="637" y="1123"/>
                      <a:pt x="692" y="1114"/>
                      <a:pt x="740" y="1098"/>
                    </a:cubicBezTo>
                    <a:cubicBezTo>
                      <a:pt x="857" y="1020"/>
                      <a:pt x="935" y="942"/>
                      <a:pt x="1012" y="864"/>
                    </a:cubicBezTo>
                    <a:cubicBezTo>
                      <a:pt x="1051" y="786"/>
                      <a:pt x="1090" y="670"/>
                      <a:pt x="1090" y="592"/>
                    </a:cubicBezTo>
                    <a:cubicBezTo>
                      <a:pt x="1090" y="475"/>
                      <a:pt x="1051" y="397"/>
                      <a:pt x="1012" y="358"/>
                    </a:cubicBezTo>
                    <a:cubicBezTo>
                      <a:pt x="973" y="242"/>
                      <a:pt x="896" y="164"/>
                      <a:pt x="818" y="86"/>
                    </a:cubicBezTo>
                    <a:cubicBezTo>
                      <a:pt x="779" y="86"/>
                      <a:pt x="740" y="47"/>
                      <a:pt x="701" y="47"/>
                    </a:cubicBezTo>
                    <a:lnTo>
                      <a:pt x="740" y="86"/>
                    </a:lnTo>
                    <a:cubicBezTo>
                      <a:pt x="701" y="47"/>
                      <a:pt x="623" y="8"/>
                      <a:pt x="545" y="8"/>
                    </a:cubicBezTo>
                    <a:cubicBezTo>
                      <a:pt x="520" y="3"/>
                      <a:pt x="494" y="1"/>
                      <a:pt x="469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4"/>
              <p:cNvSpPr/>
              <p:nvPr/>
            </p:nvSpPr>
            <p:spPr>
              <a:xfrm>
                <a:off x="3328700" y="3978600"/>
                <a:ext cx="243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03" extrusionOk="0">
                    <a:moveTo>
                      <a:pt x="545" y="302"/>
                    </a:moveTo>
                    <a:cubicBezTo>
                      <a:pt x="584" y="302"/>
                      <a:pt x="662" y="341"/>
                      <a:pt x="662" y="419"/>
                    </a:cubicBezTo>
                    <a:cubicBezTo>
                      <a:pt x="701" y="458"/>
                      <a:pt x="662" y="536"/>
                      <a:pt x="584" y="536"/>
                    </a:cubicBezTo>
                    <a:lnTo>
                      <a:pt x="467" y="536"/>
                    </a:lnTo>
                    <a:cubicBezTo>
                      <a:pt x="467" y="536"/>
                      <a:pt x="428" y="497"/>
                      <a:pt x="428" y="497"/>
                    </a:cubicBezTo>
                    <a:cubicBezTo>
                      <a:pt x="428" y="419"/>
                      <a:pt x="467" y="341"/>
                      <a:pt x="545" y="302"/>
                    </a:cubicBezTo>
                    <a:close/>
                    <a:moveTo>
                      <a:pt x="564" y="1"/>
                    </a:moveTo>
                    <a:cubicBezTo>
                      <a:pt x="516" y="1"/>
                      <a:pt x="467" y="10"/>
                      <a:pt x="428" y="30"/>
                    </a:cubicBezTo>
                    <a:cubicBezTo>
                      <a:pt x="0" y="225"/>
                      <a:pt x="39" y="808"/>
                      <a:pt x="467" y="1003"/>
                    </a:cubicBezTo>
                    <a:cubicBezTo>
                      <a:pt x="545" y="1003"/>
                      <a:pt x="623" y="1003"/>
                      <a:pt x="701" y="964"/>
                    </a:cubicBezTo>
                    <a:cubicBezTo>
                      <a:pt x="740" y="925"/>
                      <a:pt x="740" y="886"/>
                      <a:pt x="779" y="808"/>
                    </a:cubicBezTo>
                    <a:cubicBezTo>
                      <a:pt x="779" y="808"/>
                      <a:pt x="779" y="808"/>
                      <a:pt x="779" y="769"/>
                    </a:cubicBezTo>
                    <a:lnTo>
                      <a:pt x="817" y="769"/>
                    </a:lnTo>
                    <a:cubicBezTo>
                      <a:pt x="895" y="691"/>
                      <a:pt x="934" y="614"/>
                      <a:pt x="973" y="497"/>
                    </a:cubicBezTo>
                    <a:cubicBezTo>
                      <a:pt x="973" y="419"/>
                      <a:pt x="973" y="302"/>
                      <a:pt x="934" y="225"/>
                    </a:cubicBezTo>
                    <a:cubicBezTo>
                      <a:pt x="856" y="147"/>
                      <a:pt x="779" y="69"/>
                      <a:pt x="701" y="30"/>
                    </a:cubicBezTo>
                    <a:cubicBezTo>
                      <a:pt x="662" y="10"/>
                      <a:pt x="613" y="1"/>
                      <a:pt x="56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4"/>
              <p:cNvSpPr/>
              <p:nvPr/>
            </p:nvSpPr>
            <p:spPr>
              <a:xfrm>
                <a:off x="3368575" y="3864550"/>
                <a:ext cx="23375" cy="228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913" extrusionOk="0">
                    <a:moveTo>
                      <a:pt x="584" y="311"/>
                    </a:moveTo>
                    <a:cubicBezTo>
                      <a:pt x="584" y="350"/>
                      <a:pt x="623" y="350"/>
                      <a:pt x="623" y="389"/>
                    </a:cubicBezTo>
                    <a:cubicBezTo>
                      <a:pt x="623" y="428"/>
                      <a:pt x="623" y="506"/>
                      <a:pt x="584" y="584"/>
                    </a:cubicBezTo>
                    <a:lnTo>
                      <a:pt x="507" y="584"/>
                    </a:lnTo>
                    <a:cubicBezTo>
                      <a:pt x="468" y="545"/>
                      <a:pt x="429" y="506"/>
                      <a:pt x="429" y="467"/>
                    </a:cubicBezTo>
                    <a:cubicBezTo>
                      <a:pt x="429" y="428"/>
                      <a:pt x="429" y="389"/>
                      <a:pt x="468" y="350"/>
                    </a:cubicBezTo>
                    <a:cubicBezTo>
                      <a:pt x="468" y="350"/>
                      <a:pt x="468" y="350"/>
                      <a:pt x="507" y="311"/>
                    </a:cubicBezTo>
                    <a:close/>
                    <a:moveTo>
                      <a:pt x="584" y="0"/>
                    </a:moveTo>
                    <a:cubicBezTo>
                      <a:pt x="390" y="0"/>
                      <a:pt x="234" y="39"/>
                      <a:pt x="117" y="195"/>
                    </a:cubicBezTo>
                    <a:cubicBezTo>
                      <a:pt x="40" y="311"/>
                      <a:pt x="1" y="467"/>
                      <a:pt x="40" y="623"/>
                    </a:cubicBezTo>
                    <a:cubicBezTo>
                      <a:pt x="79" y="739"/>
                      <a:pt x="195" y="856"/>
                      <a:pt x="312" y="895"/>
                    </a:cubicBezTo>
                    <a:cubicBezTo>
                      <a:pt x="338" y="908"/>
                      <a:pt x="364" y="912"/>
                      <a:pt x="388" y="912"/>
                    </a:cubicBezTo>
                    <a:cubicBezTo>
                      <a:pt x="437" y="912"/>
                      <a:pt x="481" y="895"/>
                      <a:pt x="507" y="895"/>
                    </a:cubicBezTo>
                    <a:lnTo>
                      <a:pt x="507" y="856"/>
                    </a:lnTo>
                    <a:lnTo>
                      <a:pt x="584" y="856"/>
                    </a:lnTo>
                    <a:cubicBezTo>
                      <a:pt x="662" y="856"/>
                      <a:pt x="779" y="778"/>
                      <a:pt x="818" y="701"/>
                    </a:cubicBezTo>
                    <a:cubicBezTo>
                      <a:pt x="896" y="623"/>
                      <a:pt x="935" y="545"/>
                      <a:pt x="935" y="428"/>
                    </a:cubicBezTo>
                    <a:cubicBezTo>
                      <a:pt x="935" y="350"/>
                      <a:pt x="896" y="311"/>
                      <a:pt x="896" y="273"/>
                    </a:cubicBezTo>
                    <a:cubicBezTo>
                      <a:pt x="818" y="156"/>
                      <a:pt x="701" y="39"/>
                      <a:pt x="584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4"/>
              <p:cNvSpPr/>
              <p:nvPr/>
            </p:nvSpPr>
            <p:spPr>
              <a:xfrm>
                <a:off x="3441550" y="3907600"/>
                <a:ext cx="23375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86" extrusionOk="0">
                    <a:moveTo>
                      <a:pt x="448" y="0"/>
                    </a:moveTo>
                    <a:cubicBezTo>
                      <a:pt x="389" y="0"/>
                      <a:pt x="331" y="10"/>
                      <a:pt x="273" y="29"/>
                    </a:cubicBezTo>
                    <a:cubicBezTo>
                      <a:pt x="195" y="68"/>
                      <a:pt x="117" y="107"/>
                      <a:pt x="39" y="185"/>
                    </a:cubicBezTo>
                    <a:cubicBezTo>
                      <a:pt x="0" y="263"/>
                      <a:pt x="0" y="341"/>
                      <a:pt x="0" y="457"/>
                    </a:cubicBezTo>
                    <a:cubicBezTo>
                      <a:pt x="0" y="535"/>
                      <a:pt x="39" y="613"/>
                      <a:pt x="78" y="691"/>
                    </a:cubicBezTo>
                    <a:cubicBezTo>
                      <a:pt x="156" y="808"/>
                      <a:pt x="312" y="846"/>
                      <a:pt x="467" y="885"/>
                    </a:cubicBezTo>
                    <a:cubicBezTo>
                      <a:pt x="584" y="846"/>
                      <a:pt x="701" y="808"/>
                      <a:pt x="778" y="730"/>
                    </a:cubicBezTo>
                    <a:cubicBezTo>
                      <a:pt x="895" y="652"/>
                      <a:pt x="934" y="496"/>
                      <a:pt x="895" y="379"/>
                    </a:cubicBezTo>
                    <a:cubicBezTo>
                      <a:pt x="895" y="302"/>
                      <a:pt x="817" y="224"/>
                      <a:pt x="740" y="185"/>
                    </a:cubicBezTo>
                    <a:cubicBezTo>
                      <a:pt x="701" y="107"/>
                      <a:pt x="662" y="68"/>
                      <a:pt x="623" y="29"/>
                    </a:cubicBezTo>
                    <a:cubicBezTo>
                      <a:pt x="564" y="10"/>
                      <a:pt x="506" y="0"/>
                      <a:pt x="448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4"/>
              <p:cNvSpPr/>
              <p:nvPr/>
            </p:nvSpPr>
            <p:spPr>
              <a:xfrm>
                <a:off x="3309225" y="3908200"/>
                <a:ext cx="2240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2" extrusionOk="0">
                    <a:moveTo>
                      <a:pt x="448" y="287"/>
                    </a:moveTo>
                    <a:cubicBezTo>
                      <a:pt x="478" y="287"/>
                      <a:pt x="507" y="297"/>
                      <a:pt x="546" y="317"/>
                    </a:cubicBezTo>
                    <a:cubicBezTo>
                      <a:pt x="546" y="355"/>
                      <a:pt x="546" y="394"/>
                      <a:pt x="546" y="433"/>
                    </a:cubicBezTo>
                    <a:cubicBezTo>
                      <a:pt x="507" y="472"/>
                      <a:pt x="468" y="472"/>
                      <a:pt x="468" y="511"/>
                    </a:cubicBezTo>
                    <a:lnTo>
                      <a:pt x="351" y="511"/>
                    </a:lnTo>
                    <a:cubicBezTo>
                      <a:pt x="312" y="472"/>
                      <a:pt x="273" y="433"/>
                      <a:pt x="273" y="394"/>
                    </a:cubicBezTo>
                    <a:cubicBezTo>
                      <a:pt x="273" y="355"/>
                      <a:pt x="312" y="317"/>
                      <a:pt x="351" y="317"/>
                    </a:cubicBezTo>
                    <a:cubicBezTo>
                      <a:pt x="390" y="297"/>
                      <a:pt x="419" y="287"/>
                      <a:pt x="448" y="287"/>
                    </a:cubicBezTo>
                    <a:close/>
                    <a:moveTo>
                      <a:pt x="369" y="0"/>
                    </a:moveTo>
                    <a:cubicBezTo>
                      <a:pt x="163" y="0"/>
                      <a:pt x="1" y="181"/>
                      <a:pt x="1" y="394"/>
                    </a:cubicBezTo>
                    <a:cubicBezTo>
                      <a:pt x="1" y="433"/>
                      <a:pt x="1" y="472"/>
                      <a:pt x="1" y="511"/>
                    </a:cubicBezTo>
                    <a:cubicBezTo>
                      <a:pt x="1" y="628"/>
                      <a:pt x="79" y="784"/>
                      <a:pt x="234" y="861"/>
                    </a:cubicBezTo>
                    <a:lnTo>
                      <a:pt x="468" y="861"/>
                    </a:lnTo>
                    <a:lnTo>
                      <a:pt x="468" y="822"/>
                    </a:lnTo>
                    <a:lnTo>
                      <a:pt x="585" y="822"/>
                    </a:lnTo>
                    <a:lnTo>
                      <a:pt x="701" y="784"/>
                    </a:lnTo>
                    <a:cubicBezTo>
                      <a:pt x="818" y="706"/>
                      <a:pt x="896" y="589"/>
                      <a:pt x="896" y="433"/>
                    </a:cubicBezTo>
                    <a:cubicBezTo>
                      <a:pt x="896" y="355"/>
                      <a:pt x="857" y="239"/>
                      <a:pt x="779" y="161"/>
                    </a:cubicBezTo>
                    <a:cubicBezTo>
                      <a:pt x="740" y="161"/>
                      <a:pt x="740" y="122"/>
                      <a:pt x="701" y="83"/>
                    </a:cubicBezTo>
                    <a:cubicBezTo>
                      <a:pt x="624" y="44"/>
                      <a:pt x="546" y="5"/>
                      <a:pt x="429" y="5"/>
                    </a:cubicBezTo>
                    <a:cubicBezTo>
                      <a:pt x="409" y="2"/>
                      <a:pt x="389" y="0"/>
                      <a:pt x="369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1" name="Google Shape;41;p4"/>
            <p:cNvGrpSpPr/>
            <p:nvPr/>
          </p:nvGrpSpPr>
          <p:grpSpPr>
            <a:xfrm>
              <a:off x="234506" y="3566115"/>
              <a:ext cx="407310" cy="392657"/>
              <a:chOff x="3762575" y="3653050"/>
              <a:chExt cx="496175" cy="478325"/>
            </a:xfrm>
          </p:grpSpPr>
          <p:sp>
            <p:nvSpPr>
              <p:cNvPr id="42" name="Google Shape;42;p4"/>
              <p:cNvSpPr/>
              <p:nvPr/>
            </p:nvSpPr>
            <p:spPr>
              <a:xfrm>
                <a:off x="3762575" y="3653050"/>
                <a:ext cx="496175" cy="478325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19133" extrusionOk="0">
                    <a:moveTo>
                      <a:pt x="7519" y="1"/>
                    </a:moveTo>
                    <a:cubicBezTo>
                      <a:pt x="7371" y="1"/>
                      <a:pt x="7223" y="20"/>
                      <a:pt x="7083" y="55"/>
                    </a:cubicBezTo>
                    <a:cubicBezTo>
                      <a:pt x="6772" y="172"/>
                      <a:pt x="6460" y="327"/>
                      <a:pt x="6227" y="522"/>
                    </a:cubicBezTo>
                    <a:cubicBezTo>
                      <a:pt x="5760" y="911"/>
                      <a:pt x="5371" y="1417"/>
                      <a:pt x="5137" y="1962"/>
                    </a:cubicBezTo>
                    <a:cubicBezTo>
                      <a:pt x="4904" y="2506"/>
                      <a:pt x="4787" y="3090"/>
                      <a:pt x="4748" y="3635"/>
                    </a:cubicBezTo>
                    <a:cubicBezTo>
                      <a:pt x="4748" y="4180"/>
                      <a:pt x="4787" y="4724"/>
                      <a:pt x="4943" y="5230"/>
                    </a:cubicBezTo>
                    <a:cubicBezTo>
                      <a:pt x="5176" y="6164"/>
                      <a:pt x="5643" y="7020"/>
                      <a:pt x="6344" y="7682"/>
                    </a:cubicBezTo>
                    <a:lnTo>
                      <a:pt x="7394" y="8810"/>
                    </a:lnTo>
                    <a:cubicBezTo>
                      <a:pt x="6627" y="8595"/>
                      <a:pt x="5846" y="8482"/>
                      <a:pt x="5068" y="8482"/>
                    </a:cubicBezTo>
                    <a:cubicBezTo>
                      <a:pt x="4582" y="8482"/>
                      <a:pt x="4098" y="8526"/>
                      <a:pt x="3620" y="8616"/>
                    </a:cubicBezTo>
                    <a:cubicBezTo>
                      <a:pt x="2958" y="8733"/>
                      <a:pt x="2374" y="8966"/>
                      <a:pt x="1830" y="9316"/>
                    </a:cubicBezTo>
                    <a:cubicBezTo>
                      <a:pt x="1557" y="9511"/>
                      <a:pt x="1324" y="9705"/>
                      <a:pt x="1129" y="9978"/>
                    </a:cubicBezTo>
                    <a:cubicBezTo>
                      <a:pt x="935" y="10211"/>
                      <a:pt x="740" y="10445"/>
                      <a:pt x="545" y="10678"/>
                    </a:cubicBezTo>
                    <a:cubicBezTo>
                      <a:pt x="390" y="10951"/>
                      <a:pt x="234" y="11223"/>
                      <a:pt x="156" y="11534"/>
                    </a:cubicBezTo>
                    <a:cubicBezTo>
                      <a:pt x="40" y="11846"/>
                      <a:pt x="1" y="12157"/>
                      <a:pt x="40" y="12468"/>
                    </a:cubicBezTo>
                    <a:cubicBezTo>
                      <a:pt x="117" y="13052"/>
                      <a:pt x="390" y="13636"/>
                      <a:pt x="857" y="14064"/>
                    </a:cubicBezTo>
                    <a:cubicBezTo>
                      <a:pt x="1285" y="14414"/>
                      <a:pt x="1830" y="14647"/>
                      <a:pt x="2413" y="14686"/>
                    </a:cubicBezTo>
                    <a:cubicBezTo>
                      <a:pt x="2540" y="14696"/>
                      <a:pt x="2669" y="14701"/>
                      <a:pt x="2799" y="14701"/>
                    </a:cubicBezTo>
                    <a:cubicBezTo>
                      <a:pt x="3189" y="14701"/>
                      <a:pt x="3590" y="14657"/>
                      <a:pt x="3970" y="14570"/>
                    </a:cubicBezTo>
                    <a:cubicBezTo>
                      <a:pt x="5371" y="14180"/>
                      <a:pt x="6733" y="13636"/>
                      <a:pt x="8056" y="12935"/>
                    </a:cubicBezTo>
                    <a:lnTo>
                      <a:pt x="8056" y="12935"/>
                    </a:lnTo>
                    <a:cubicBezTo>
                      <a:pt x="7783" y="14336"/>
                      <a:pt x="7628" y="15737"/>
                      <a:pt x="7628" y="17177"/>
                    </a:cubicBezTo>
                    <a:cubicBezTo>
                      <a:pt x="7589" y="17722"/>
                      <a:pt x="7744" y="18227"/>
                      <a:pt x="8017" y="18694"/>
                    </a:cubicBezTo>
                    <a:cubicBezTo>
                      <a:pt x="8134" y="18928"/>
                      <a:pt x="8406" y="19084"/>
                      <a:pt x="8678" y="19122"/>
                    </a:cubicBezTo>
                    <a:cubicBezTo>
                      <a:pt x="8724" y="19129"/>
                      <a:pt x="8769" y="19132"/>
                      <a:pt x="8814" y="19132"/>
                    </a:cubicBezTo>
                    <a:cubicBezTo>
                      <a:pt x="9039" y="19132"/>
                      <a:pt x="9256" y="19051"/>
                      <a:pt x="9418" y="18889"/>
                    </a:cubicBezTo>
                    <a:cubicBezTo>
                      <a:pt x="9612" y="18733"/>
                      <a:pt x="9768" y="18578"/>
                      <a:pt x="9924" y="18422"/>
                    </a:cubicBezTo>
                    <a:cubicBezTo>
                      <a:pt x="10079" y="18227"/>
                      <a:pt x="10196" y="18033"/>
                      <a:pt x="10352" y="17838"/>
                    </a:cubicBezTo>
                    <a:cubicBezTo>
                      <a:pt x="10585" y="17488"/>
                      <a:pt x="10780" y="17099"/>
                      <a:pt x="10935" y="16710"/>
                    </a:cubicBezTo>
                    <a:cubicBezTo>
                      <a:pt x="11208" y="15970"/>
                      <a:pt x="11363" y="15270"/>
                      <a:pt x="11480" y="14492"/>
                    </a:cubicBezTo>
                    <a:cubicBezTo>
                      <a:pt x="11519" y="14025"/>
                      <a:pt x="11558" y="13519"/>
                      <a:pt x="11558" y="13052"/>
                    </a:cubicBezTo>
                    <a:cubicBezTo>
                      <a:pt x="11675" y="13480"/>
                      <a:pt x="11869" y="13908"/>
                      <a:pt x="12103" y="14297"/>
                    </a:cubicBezTo>
                    <a:cubicBezTo>
                      <a:pt x="12414" y="14803"/>
                      <a:pt x="12803" y="15192"/>
                      <a:pt x="13309" y="15503"/>
                    </a:cubicBezTo>
                    <a:cubicBezTo>
                      <a:pt x="13815" y="15776"/>
                      <a:pt x="14321" y="16009"/>
                      <a:pt x="14866" y="16126"/>
                    </a:cubicBezTo>
                    <a:cubicBezTo>
                      <a:pt x="15410" y="16243"/>
                      <a:pt x="15955" y="16321"/>
                      <a:pt x="16500" y="16360"/>
                    </a:cubicBezTo>
                    <a:cubicBezTo>
                      <a:pt x="17045" y="16360"/>
                      <a:pt x="17590" y="16282"/>
                      <a:pt x="18095" y="16048"/>
                    </a:cubicBezTo>
                    <a:cubicBezTo>
                      <a:pt x="18601" y="15854"/>
                      <a:pt x="18990" y="15465"/>
                      <a:pt x="19263" y="14998"/>
                    </a:cubicBezTo>
                    <a:cubicBezTo>
                      <a:pt x="19769" y="14142"/>
                      <a:pt x="19730" y="13013"/>
                      <a:pt x="19146" y="12196"/>
                    </a:cubicBezTo>
                    <a:cubicBezTo>
                      <a:pt x="18874" y="11846"/>
                      <a:pt x="18524" y="11573"/>
                      <a:pt x="18173" y="11379"/>
                    </a:cubicBezTo>
                    <a:cubicBezTo>
                      <a:pt x="17823" y="11184"/>
                      <a:pt x="17473" y="11028"/>
                      <a:pt x="17123" y="10873"/>
                    </a:cubicBezTo>
                    <a:cubicBezTo>
                      <a:pt x="16500" y="10600"/>
                      <a:pt x="14204" y="9550"/>
                      <a:pt x="14204" y="9550"/>
                    </a:cubicBezTo>
                    <a:cubicBezTo>
                      <a:pt x="14710" y="9355"/>
                      <a:pt x="15410" y="8810"/>
                      <a:pt x="15994" y="8499"/>
                    </a:cubicBezTo>
                    <a:cubicBezTo>
                      <a:pt x="16889" y="7993"/>
                      <a:pt x="17706" y="7332"/>
                      <a:pt x="18407" y="6553"/>
                    </a:cubicBezTo>
                    <a:cubicBezTo>
                      <a:pt x="18757" y="6125"/>
                      <a:pt x="19068" y="5619"/>
                      <a:pt x="19341" y="5114"/>
                    </a:cubicBezTo>
                    <a:cubicBezTo>
                      <a:pt x="19613" y="4569"/>
                      <a:pt x="19769" y="3985"/>
                      <a:pt x="19808" y="3362"/>
                    </a:cubicBezTo>
                    <a:cubicBezTo>
                      <a:pt x="19847" y="3051"/>
                      <a:pt x="19769" y="2740"/>
                      <a:pt x="19691" y="2467"/>
                    </a:cubicBezTo>
                    <a:cubicBezTo>
                      <a:pt x="19535" y="2156"/>
                      <a:pt x="19341" y="1884"/>
                      <a:pt x="19068" y="1689"/>
                    </a:cubicBezTo>
                    <a:cubicBezTo>
                      <a:pt x="18524" y="1417"/>
                      <a:pt x="17940" y="1261"/>
                      <a:pt x="17317" y="1261"/>
                    </a:cubicBezTo>
                    <a:cubicBezTo>
                      <a:pt x="17161" y="1240"/>
                      <a:pt x="17004" y="1231"/>
                      <a:pt x="16848" y="1231"/>
                    </a:cubicBezTo>
                    <a:cubicBezTo>
                      <a:pt x="16421" y="1231"/>
                      <a:pt x="15993" y="1303"/>
                      <a:pt x="15566" y="1417"/>
                    </a:cubicBezTo>
                    <a:cubicBezTo>
                      <a:pt x="15060" y="1572"/>
                      <a:pt x="14593" y="1923"/>
                      <a:pt x="14204" y="2312"/>
                    </a:cubicBezTo>
                    <a:cubicBezTo>
                      <a:pt x="13893" y="2701"/>
                      <a:pt x="13582" y="3090"/>
                      <a:pt x="13309" y="3518"/>
                    </a:cubicBezTo>
                    <a:cubicBezTo>
                      <a:pt x="13076" y="3907"/>
                      <a:pt x="12842" y="4296"/>
                      <a:pt x="12648" y="4647"/>
                    </a:cubicBezTo>
                    <a:cubicBezTo>
                      <a:pt x="12336" y="5191"/>
                      <a:pt x="12064" y="5775"/>
                      <a:pt x="11830" y="6359"/>
                    </a:cubicBezTo>
                    <a:cubicBezTo>
                      <a:pt x="11636" y="6787"/>
                      <a:pt x="11558" y="7020"/>
                      <a:pt x="11558" y="7020"/>
                    </a:cubicBezTo>
                    <a:cubicBezTo>
                      <a:pt x="11519" y="7215"/>
                      <a:pt x="11441" y="7409"/>
                      <a:pt x="11402" y="7565"/>
                    </a:cubicBezTo>
                    <a:lnTo>
                      <a:pt x="11402" y="7332"/>
                    </a:lnTo>
                    <a:cubicBezTo>
                      <a:pt x="11402" y="7098"/>
                      <a:pt x="11363" y="6904"/>
                      <a:pt x="11363" y="6904"/>
                    </a:cubicBezTo>
                    <a:cubicBezTo>
                      <a:pt x="11169" y="5619"/>
                      <a:pt x="10819" y="4374"/>
                      <a:pt x="10352" y="3168"/>
                    </a:cubicBezTo>
                    <a:cubicBezTo>
                      <a:pt x="10118" y="2545"/>
                      <a:pt x="9846" y="1962"/>
                      <a:pt x="9496" y="1378"/>
                    </a:cubicBezTo>
                    <a:cubicBezTo>
                      <a:pt x="9184" y="794"/>
                      <a:pt x="8678" y="366"/>
                      <a:pt x="8056" y="94"/>
                    </a:cubicBezTo>
                    <a:cubicBezTo>
                      <a:pt x="7884" y="29"/>
                      <a:pt x="7701" y="1"/>
                      <a:pt x="75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4"/>
              <p:cNvSpPr/>
              <p:nvPr/>
            </p:nvSpPr>
            <p:spPr>
              <a:xfrm>
                <a:off x="4023300" y="3908650"/>
                <a:ext cx="204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783" extrusionOk="0">
                    <a:moveTo>
                      <a:pt x="351" y="337"/>
                    </a:moveTo>
                    <a:cubicBezTo>
                      <a:pt x="390" y="337"/>
                      <a:pt x="390" y="337"/>
                      <a:pt x="429" y="376"/>
                    </a:cubicBezTo>
                    <a:cubicBezTo>
                      <a:pt x="429" y="376"/>
                      <a:pt x="429" y="415"/>
                      <a:pt x="429" y="415"/>
                    </a:cubicBezTo>
                    <a:cubicBezTo>
                      <a:pt x="429" y="454"/>
                      <a:pt x="390" y="454"/>
                      <a:pt x="390" y="454"/>
                    </a:cubicBezTo>
                    <a:lnTo>
                      <a:pt x="312" y="454"/>
                    </a:lnTo>
                    <a:lnTo>
                      <a:pt x="351" y="415"/>
                    </a:lnTo>
                    <a:cubicBezTo>
                      <a:pt x="351" y="415"/>
                      <a:pt x="351" y="376"/>
                      <a:pt x="351" y="337"/>
                    </a:cubicBezTo>
                    <a:close/>
                    <a:moveTo>
                      <a:pt x="361" y="1"/>
                    </a:moveTo>
                    <a:cubicBezTo>
                      <a:pt x="293" y="1"/>
                      <a:pt x="225" y="19"/>
                      <a:pt x="156" y="65"/>
                    </a:cubicBezTo>
                    <a:cubicBezTo>
                      <a:pt x="78" y="143"/>
                      <a:pt x="1" y="260"/>
                      <a:pt x="1" y="376"/>
                    </a:cubicBezTo>
                    <a:cubicBezTo>
                      <a:pt x="1" y="454"/>
                      <a:pt x="39" y="532"/>
                      <a:pt x="78" y="649"/>
                    </a:cubicBezTo>
                    <a:cubicBezTo>
                      <a:pt x="156" y="688"/>
                      <a:pt x="234" y="766"/>
                      <a:pt x="312" y="766"/>
                    </a:cubicBezTo>
                    <a:cubicBezTo>
                      <a:pt x="338" y="778"/>
                      <a:pt x="364" y="783"/>
                      <a:pt x="390" y="783"/>
                    </a:cubicBezTo>
                    <a:cubicBezTo>
                      <a:pt x="442" y="783"/>
                      <a:pt x="493" y="766"/>
                      <a:pt x="545" y="766"/>
                    </a:cubicBezTo>
                    <a:cubicBezTo>
                      <a:pt x="701" y="688"/>
                      <a:pt x="779" y="571"/>
                      <a:pt x="818" y="454"/>
                    </a:cubicBezTo>
                    <a:cubicBezTo>
                      <a:pt x="818" y="376"/>
                      <a:pt x="818" y="337"/>
                      <a:pt x="779" y="299"/>
                    </a:cubicBezTo>
                    <a:lnTo>
                      <a:pt x="740" y="260"/>
                    </a:lnTo>
                    <a:cubicBezTo>
                      <a:pt x="740" y="182"/>
                      <a:pt x="701" y="143"/>
                      <a:pt x="662" y="104"/>
                    </a:cubicBezTo>
                    <a:cubicBezTo>
                      <a:pt x="623" y="65"/>
                      <a:pt x="545" y="26"/>
                      <a:pt x="506" y="26"/>
                    </a:cubicBezTo>
                    <a:cubicBezTo>
                      <a:pt x="458" y="10"/>
                      <a:pt x="410" y="1"/>
                      <a:pt x="36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4"/>
              <p:cNvSpPr/>
              <p:nvPr/>
            </p:nvSpPr>
            <p:spPr>
              <a:xfrm>
                <a:off x="3979525" y="3952675"/>
                <a:ext cx="22400" cy="21575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3" extrusionOk="0">
                    <a:moveTo>
                      <a:pt x="545" y="250"/>
                    </a:moveTo>
                    <a:cubicBezTo>
                      <a:pt x="584" y="289"/>
                      <a:pt x="584" y="289"/>
                      <a:pt x="584" y="328"/>
                    </a:cubicBezTo>
                    <a:cubicBezTo>
                      <a:pt x="584" y="366"/>
                      <a:pt x="584" y="405"/>
                      <a:pt x="545" y="405"/>
                    </a:cubicBezTo>
                    <a:lnTo>
                      <a:pt x="467" y="405"/>
                    </a:lnTo>
                    <a:cubicBezTo>
                      <a:pt x="428" y="366"/>
                      <a:pt x="428" y="328"/>
                      <a:pt x="467" y="328"/>
                    </a:cubicBezTo>
                    <a:cubicBezTo>
                      <a:pt x="467" y="289"/>
                      <a:pt x="467" y="289"/>
                      <a:pt x="506" y="250"/>
                    </a:cubicBezTo>
                    <a:close/>
                    <a:moveTo>
                      <a:pt x="203" y="537"/>
                    </a:moveTo>
                    <a:cubicBezTo>
                      <a:pt x="214" y="557"/>
                      <a:pt x="227" y="576"/>
                      <a:pt x="242" y="594"/>
                    </a:cubicBezTo>
                    <a:lnTo>
                      <a:pt x="242" y="594"/>
                    </a:lnTo>
                    <a:cubicBezTo>
                      <a:pt x="224" y="578"/>
                      <a:pt x="211" y="560"/>
                      <a:pt x="203" y="537"/>
                    </a:cubicBezTo>
                    <a:close/>
                    <a:moveTo>
                      <a:pt x="451" y="1"/>
                    </a:moveTo>
                    <a:cubicBezTo>
                      <a:pt x="366" y="1"/>
                      <a:pt x="280" y="37"/>
                      <a:pt x="195" y="94"/>
                    </a:cubicBezTo>
                    <a:cubicBezTo>
                      <a:pt x="117" y="172"/>
                      <a:pt x="39" y="289"/>
                      <a:pt x="39" y="405"/>
                    </a:cubicBezTo>
                    <a:cubicBezTo>
                      <a:pt x="0" y="522"/>
                      <a:pt x="39" y="600"/>
                      <a:pt x="117" y="678"/>
                    </a:cubicBezTo>
                    <a:cubicBezTo>
                      <a:pt x="156" y="756"/>
                      <a:pt x="234" y="795"/>
                      <a:pt x="351" y="833"/>
                    </a:cubicBezTo>
                    <a:cubicBezTo>
                      <a:pt x="390" y="853"/>
                      <a:pt x="428" y="863"/>
                      <a:pt x="467" y="863"/>
                    </a:cubicBezTo>
                    <a:cubicBezTo>
                      <a:pt x="506" y="863"/>
                      <a:pt x="545" y="853"/>
                      <a:pt x="584" y="833"/>
                    </a:cubicBezTo>
                    <a:cubicBezTo>
                      <a:pt x="623" y="795"/>
                      <a:pt x="701" y="756"/>
                      <a:pt x="740" y="717"/>
                    </a:cubicBezTo>
                    <a:cubicBezTo>
                      <a:pt x="818" y="678"/>
                      <a:pt x="857" y="600"/>
                      <a:pt x="857" y="483"/>
                    </a:cubicBezTo>
                    <a:cubicBezTo>
                      <a:pt x="857" y="483"/>
                      <a:pt x="857" y="467"/>
                      <a:pt x="857" y="444"/>
                    </a:cubicBezTo>
                    <a:cubicBezTo>
                      <a:pt x="895" y="405"/>
                      <a:pt x="895" y="328"/>
                      <a:pt x="857" y="289"/>
                    </a:cubicBezTo>
                    <a:cubicBezTo>
                      <a:pt x="818" y="133"/>
                      <a:pt x="701" y="16"/>
                      <a:pt x="545" y="16"/>
                    </a:cubicBezTo>
                    <a:cubicBezTo>
                      <a:pt x="514" y="6"/>
                      <a:pt x="483" y="1"/>
                      <a:pt x="45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4"/>
              <p:cNvSpPr/>
              <p:nvPr/>
            </p:nvSpPr>
            <p:spPr>
              <a:xfrm>
                <a:off x="3964925" y="3885675"/>
                <a:ext cx="2142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57" h="689" extrusionOk="0">
                    <a:moveTo>
                      <a:pt x="468" y="284"/>
                    </a:moveTo>
                    <a:cubicBezTo>
                      <a:pt x="507" y="284"/>
                      <a:pt x="545" y="284"/>
                      <a:pt x="584" y="323"/>
                    </a:cubicBezTo>
                    <a:cubicBezTo>
                      <a:pt x="623" y="323"/>
                      <a:pt x="584" y="400"/>
                      <a:pt x="545" y="439"/>
                    </a:cubicBezTo>
                    <a:cubicBezTo>
                      <a:pt x="526" y="459"/>
                      <a:pt x="507" y="468"/>
                      <a:pt x="487" y="468"/>
                    </a:cubicBezTo>
                    <a:cubicBezTo>
                      <a:pt x="468" y="468"/>
                      <a:pt x="448" y="459"/>
                      <a:pt x="429" y="439"/>
                    </a:cubicBezTo>
                    <a:cubicBezTo>
                      <a:pt x="429" y="439"/>
                      <a:pt x="429" y="400"/>
                      <a:pt x="429" y="400"/>
                    </a:cubicBezTo>
                    <a:lnTo>
                      <a:pt x="429" y="361"/>
                    </a:lnTo>
                    <a:cubicBezTo>
                      <a:pt x="429" y="323"/>
                      <a:pt x="468" y="323"/>
                      <a:pt x="468" y="284"/>
                    </a:cubicBezTo>
                    <a:close/>
                    <a:moveTo>
                      <a:pt x="472" y="1"/>
                    </a:moveTo>
                    <a:cubicBezTo>
                      <a:pt x="446" y="1"/>
                      <a:pt x="418" y="4"/>
                      <a:pt x="390" y="11"/>
                    </a:cubicBezTo>
                    <a:cubicBezTo>
                      <a:pt x="195" y="11"/>
                      <a:pt x="1" y="206"/>
                      <a:pt x="1" y="439"/>
                    </a:cubicBezTo>
                    <a:cubicBezTo>
                      <a:pt x="40" y="517"/>
                      <a:pt x="79" y="556"/>
                      <a:pt x="156" y="595"/>
                    </a:cubicBezTo>
                    <a:cubicBezTo>
                      <a:pt x="195" y="634"/>
                      <a:pt x="234" y="634"/>
                      <a:pt x="273" y="634"/>
                    </a:cubicBezTo>
                    <a:lnTo>
                      <a:pt x="312" y="634"/>
                    </a:lnTo>
                    <a:cubicBezTo>
                      <a:pt x="367" y="661"/>
                      <a:pt x="422" y="689"/>
                      <a:pt x="477" y="689"/>
                    </a:cubicBezTo>
                    <a:cubicBezTo>
                      <a:pt x="500" y="689"/>
                      <a:pt x="523" y="684"/>
                      <a:pt x="545" y="673"/>
                    </a:cubicBezTo>
                    <a:cubicBezTo>
                      <a:pt x="623" y="673"/>
                      <a:pt x="701" y="634"/>
                      <a:pt x="740" y="556"/>
                    </a:cubicBezTo>
                    <a:cubicBezTo>
                      <a:pt x="857" y="439"/>
                      <a:pt x="857" y="245"/>
                      <a:pt x="740" y="128"/>
                    </a:cubicBezTo>
                    <a:cubicBezTo>
                      <a:pt x="677" y="64"/>
                      <a:pt x="587" y="1"/>
                      <a:pt x="472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4"/>
              <p:cNvSpPr/>
              <p:nvPr/>
            </p:nvSpPr>
            <p:spPr>
              <a:xfrm>
                <a:off x="4063175" y="3883625"/>
                <a:ext cx="19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716" extrusionOk="0">
                    <a:moveTo>
                      <a:pt x="487" y="298"/>
                    </a:moveTo>
                    <a:cubicBezTo>
                      <a:pt x="497" y="298"/>
                      <a:pt x="507" y="307"/>
                      <a:pt x="507" y="327"/>
                    </a:cubicBezTo>
                    <a:lnTo>
                      <a:pt x="546" y="327"/>
                    </a:lnTo>
                    <a:cubicBezTo>
                      <a:pt x="546" y="366"/>
                      <a:pt x="546" y="366"/>
                      <a:pt x="546" y="366"/>
                    </a:cubicBezTo>
                    <a:cubicBezTo>
                      <a:pt x="546" y="366"/>
                      <a:pt x="546" y="405"/>
                      <a:pt x="546" y="405"/>
                    </a:cubicBezTo>
                    <a:cubicBezTo>
                      <a:pt x="468" y="443"/>
                      <a:pt x="429" y="443"/>
                      <a:pt x="351" y="443"/>
                    </a:cubicBezTo>
                    <a:cubicBezTo>
                      <a:pt x="351" y="443"/>
                      <a:pt x="312" y="405"/>
                      <a:pt x="312" y="405"/>
                    </a:cubicBezTo>
                    <a:cubicBezTo>
                      <a:pt x="312" y="366"/>
                      <a:pt x="351" y="327"/>
                      <a:pt x="390" y="327"/>
                    </a:cubicBezTo>
                    <a:cubicBezTo>
                      <a:pt x="390" y="307"/>
                      <a:pt x="400" y="298"/>
                      <a:pt x="414" y="298"/>
                    </a:cubicBezTo>
                    <a:cubicBezTo>
                      <a:pt x="429" y="298"/>
                      <a:pt x="448" y="307"/>
                      <a:pt x="468" y="327"/>
                    </a:cubicBezTo>
                    <a:cubicBezTo>
                      <a:pt x="468" y="307"/>
                      <a:pt x="478" y="298"/>
                      <a:pt x="487" y="298"/>
                    </a:cubicBezTo>
                    <a:close/>
                    <a:moveTo>
                      <a:pt x="413" y="0"/>
                    </a:moveTo>
                    <a:cubicBezTo>
                      <a:pt x="328" y="0"/>
                      <a:pt x="242" y="36"/>
                      <a:pt x="157" y="93"/>
                    </a:cubicBezTo>
                    <a:cubicBezTo>
                      <a:pt x="79" y="132"/>
                      <a:pt x="1" y="249"/>
                      <a:pt x="40" y="366"/>
                    </a:cubicBezTo>
                    <a:cubicBezTo>
                      <a:pt x="40" y="443"/>
                      <a:pt x="40" y="482"/>
                      <a:pt x="79" y="521"/>
                    </a:cubicBezTo>
                    <a:lnTo>
                      <a:pt x="118" y="521"/>
                    </a:lnTo>
                    <a:cubicBezTo>
                      <a:pt x="157" y="599"/>
                      <a:pt x="234" y="677"/>
                      <a:pt x="312" y="716"/>
                    </a:cubicBezTo>
                    <a:lnTo>
                      <a:pt x="546" y="716"/>
                    </a:lnTo>
                    <a:cubicBezTo>
                      <a:pt x="585" y="677"/>
                      <a:pt x="624" y="677"/>
                      <a:pt x="663" y="638"/>
                    </a:cubicBezTo>
                    <a:cubicBezTo>
                      <a:pt x="740" y="560"/>
                      <a:pt x="779" y="443"/>
                      <a:pt x="779" y="327"/>
                    </a:cubicBezTo>
                    <a:cubicBezTo>
                      <a:pt x="740" y="171"/>
                      <a:pt x="624" y="54"/>
                      <a:pt x="507" y="15"/>
                    </a:cubicBezTo>
                    <a:cubicBezTo>
                      <a:pt x="476" y="5"/>
                      <a:pt x="444" y="0"/>
                      <a:pt x="413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051525" y="3949775"/>
                <a:ext cx="18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36" extrusionOk="0">
                    <a:moveTo>
                      <a:pt x="358" y="1"/>
                    </a:moveTo>
                    <a:cubicBezTo>
                      <a:pt x="255" y="1"/>
                      <a:pt x="175" y="45"/>
                      <a:pt x="117" y="132"/>
                    </a:cubicBezTo>
                    <a:cubicBezTo>
                      <a:pt x="0" y="327"/>
                      <a:pt x="39" y="599"/>
                      <a:pt x="272" y="716"/>
                    </a:cubicBezTo>
                    <a:lnTo>
                      <a:pt x="272" y="677"/>
                    </a:lnTo>
                    <a:cubicBezTo>
                      <a:pt x="311" y="716"/>
                      <a:pt x="360" y="735"/>
                      <a:pt x="409" y="735"/>
                    </a:cubicBezTo>
                    <a:cubicBezTo>
                      <a:pt x="457" y="735"/>
                      <a:pt x="506" y="716"/>
                      <a:pt x="545" y="677"/>
                    </a:cubicBezTo>
                    <a:cubicBezTo>
                      <a:pt x="584" y="638"/>
                      <a:pt x="623" y="599"/>
                      <a:pt x="662" y="521"/>
                    </a:cubicBezTo>
                    <a:cubicBezTo>
                      <a:pt x="700" y="482"/>
                      <a:pt x="700" y="444"/>
                      <a:pt x="739" y="366"/>
                    </a:cubicBezTo>
                    <a:cubicBezTo>
                      <a:pt x="739" y="288"/>
                      <a:pt x="739" y="210"/>
                      <a:pt x="662" y="132"/>
                    </a:cubicBezTo>
                    <a:cubicBezTo>
                      <a:pt x="623" y="54"/>
                      <a:pt x="545" y="16"/>
                      <a:pt x="467" y="16"/>
                    </a:cubicBezTo>
                    <a:cubicBezTo>
                      <a:pt x="428" y="6"/>
                      <a:pt x="392" y="1"/>
                      <a:pt x="358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>
                <a:off x="4015525" y="3849950"/>
                <a:ext cx="1850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17" extrusionOk="0">
                    <a:moveTo>
                      <a:pt x="379" y="179"/>
                    </a:moveTo>
                    <a:cubicBezTo>
                      <a:pt x="432" y="179"/>
                      <a:pt x="479" y="206"/>
                      <a:pt x="506" y="234"/>
                    </a:cubicBezTo>
                    <a:lnTo>
                      <a:pt x="467" y="234"/>
                    </a:lnTo>
                    <a:cubicBezTo>
                      <a:pt x="467" y="273"/>
                      <a:pt x="467" y="351"/>
                      <a:pt x="467" y="390"/>
                    </a:cubicBezTo>
                    <a:cubicBezTo>
                      <a:pt x="428" y="390"/>
                      <a:pt x="389" y="428"/>
                      <a:pt x="350" y="428"/>
                    </a:cubicBezTo>
                    <a:cubicBezTo>
                      <a:pt x="350" y="390"/>
                      <a:pt x="312" y="390"/>
                      <a:pt x="273" y="390"/>
                    </a:cubicBezTo>
                    <a:cubicBezTo>
                      <a:pt x="273" y="351"/>
                      <a:pt x="273" y="312"/>
                      <a:pt x="273" y="312"/>
                    </a:cubicBezTo>
                    <a:cubicBezTo>
                      <a:pt x="312" y="273"/>
                      <a:pt x="312" y="234"/>
                      <a:pt x="312" y="195"/>
                    </a:cubicBezTo>
                    <a:cubicBezTo>
                      <a:pt x="334" y="184"/>
                      <a:pt x="357" y="179"/>
                      <a:pt x="379" y="179"/>
                    </a:cubicBezTo>
                    <a:close/>
                    <a:moveTo>
                      <a:pt x="273" y="0"/>
                    </a:moveTo>
                    <a:cubicBezTo>
                      <a:pt x="273" y="0"/>
                      <a:pt x="234" y="39"/>
                      <a:pt x="195" y="39"/>
                    </a:cubicBezTo>
                    <a:cubicBezTo>
                      <a:pt x="78" y="78"/>
                      <a:pt x="0" y="195"/>
                      <a:pt x="0" y="312"/>
                    </a:cubicBezTo>
                    <a:cubicBezTo>
                      <a:pt x="0" y="390"/>
                      <a:pt x="39" y="428"/>
                      <a:pt x="78" y="467"/>
                    </a:cubicBezTo>
                    <a:lnTo>
                      <a:pt x="78" y="506"/>
                    </a:lnTo>
                    <a:cubicBezTo>
                      <a:pt x="78" y="506"/>
                      <a:pt x="117" y="545"/>
                      <a:pt x="117" y="584"/>
                    </a:cubicBezTo>
                    <a:cubicBezTo>
                      <a:pt x="156" y="584"/>
                      <a:pt x="156" y="623"/>
                      <a:pt x="195" y="623"/>
                    </a:cubicBezTo>
                    <a:cubicBezTo>
                      <a:pt x="252" y="680"/>
                      <a:pt x="330" y="716"/>
                      <a:pt x="413" y="716"/>
                    </a:cubicBezTo>
                    <a:cubicBezTo>
                      <a:pt x="444" y="716"/>
                      <a:pt x="475" y="711"/>
                      <a:pt x="506" y="701"/>
                    </a:cubicBezTo>
                    <a:cubicBezTo>
                      <a:pt x="545" y="662"/>
                      <a:pt x="623" y="584"/>
                      <a:pt x="662" y="506"/>
                    </a:cubicBezTo>
                    <a:cubicBezTo>
                      <a:pt x="662" y="506"/>
                      <a:pt x="701" y="467"/>
                      <a:pt x="701" y="467"/>
                    </a:cubicBezTo>
                    <a:cubicBezTo>
                      <a:pt x="740" y="390"/>
                      <a:pt x="740" y="312"/>
                      <a:pt x="701" y="234"/>
                    </a:cubicBezTo>
                    <a:cubicBezTo>
                      <a:pt x="662" y="117"/>
                      <a:pt x="623" y="39"/>
                      <a:pt x="506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9" name="Google Shape;49;p4"/>
          <p:cNvGrpSpPr/>
          <p:nvPr/>
        </p:nvGrpSpPr>
        <p:grpSpPr>
          <a:xfrm flipH="1">
            <a:off x="7815275" y="4367689"/>
            <a:ext cx="1421474" cy="793156"/>
            <a:chOff x="8059283" y="4525012"/>
            <a:chExt cx="1139550" cy="635847"/>
          </a:xfrm>
        </p:grpSpPr>
        <p:grpSp>
          <p:nvGrpSpPr>
            <p:cNvPr id="50" name="Google Shape;50;p4"/>
            <p:cNvGrpSpPr/>
            <p:nvPr/>
          </p:nvGrpSpPr>
          <p:grpSpPr>
            <a:xfrm>
              <a:off x="8059283" y="4525012"/>
              <a:ext cx="683359" cy="635847"/>
              <a:chOff x="-61526" y="3752577"/>
              <a:chExt cx="1522974" cy="1417087"/>
            </a:xfrm>
          </p:grpSpPr>
          <p:sp>
            <p:nvSpPr>
              <p:cNvPr id="51" name="Google Shape;51;p4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3" name="Google Shape;53;p4"/>
            <p:cNvSpPr/>
            <p:nvPr/>
          </p:nvSpPr>
          <p:spPr>
            <a:xfrm flipH="1">
              <a:off x="8579401" y="4612750"/>
              <a:ext cx="619432" cy="544192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 flipH="1">
              <a:off x="8670081" y="4686536"/>
              <a:ext cx="455063" cy="467162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body" idx="1"/>
          </p:nvPr>
        </p:nvSpPr>
        <p:spPr>
          <a:xfrm>
            <a:off x="1097400" y="2998787"/>
            <a:ext cx="2993100" cy="8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body" idx="2"/>
          </p:nvPr>
        </p:nvSpPr>
        <p:spPr>
          <a:xfrm>
            <a:off x="5053510" y="2998787"/>
            <a:ext cx="2993100" cy="8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title" idx="3"/>
          </p:nvPr>
        </p:nvSpPr>
        <p:spPr>
          <a:xfrm>
            <a:off x="1097388" y="2620413"/>
            <a:ext cx="2993100" cy="48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 idx="4"/>
          </p:nvPr>
        </p:nvSpPr>
        <p:spPr>
          <a:xfrm>
            <a:off x="5053507" y="2620413"/>
            <a:ext cx="2993100" cy="48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grpSp>
        <p:nvGrpSpPr>
          <p:cNvPr id="61" name="Google Shape;61;p5"/>
          <p:cNvGrpSpPr/>
          <p:nvPr/>
        </p:nvGrpSpPr>
        <p:grpSpPr>
          <a:xfrm rot="10800000" flipH="1">
            <a:off x="7301600" y="-58540"/>
            <a:ext cx="2258244" cy="1027689"/>
            <a:chOff x="-342999" y="429495"/>
            <a:chExt cx="3148256" cy="1432718"/>
          </a:xfrm>
        </p:grpSpPr>
        <p:sp>
          <p:nvSpPr>
            <p:cNvPr id="62" name="Google Shape;62;p5"/>
            <p:cNvSpPr/>
            <p:nvPr/>
          </p:nvSpPr>
          <p:spPr>
            <a:xfrm rot="5846029">
              <a:off x="846121" y="-255684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 rot="5845884">
              <a:off x="1689533" y="20104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64;p5"/>
          <p:cNvGrpSpPr/>
          <p:nvPr/>
        </p:nvGrpSpPr>
        <p:grpSpPr>
          <a:xfrm>
            <a:off x="232850" y="4460735"/>
            <a:ext cx="2258244" cy="1027689"/>
            <a:chOff x="-342999" y="429495"/>
            <a:chExt cx="3148256" cy="1432718"/>
          </a:xfrm>
        </p:grpSpPr>
        <p:sp>
          <p:nvSpPr>
            <p:cNvPr id="65" name="Google Shape;65;p5"/>
            <p:cNvSpPr/>
            <p:nvPr/>
          </p:nvSpPr>
          <p:spPr>
            <a:xfrm rot="5846029">
              <a:off x="846121" y="-255684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 rot="5845884">
              <a:off x="1689533" y="20104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>
            <a:spLocks noGrp="1"/>
          </p:cNvSpPr>
          <p:nvPr>
            <p:ph type="body" idx="1"/>
          </p:nvPr>
        </p:nvSpPr>
        <p:spPr>
          <a:xfrm>
            <a:off x="2636225" y="1718100"/>
            <a:ext cx="5794500" cy="254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grpSp>
        <p:nvGrpSpPr>
          <p:cNvPr id="80" name="Google Shape;80;p7"/>
          <p:cNvGrpSpPr/>
          <p:nvPr/>
        </p:nvGrpSpPr>
        <p:grpSpPr>
          <a:xfrm rot="10800000" flipH="1">
            <a:off x="-622236" y="214537"/>
            <a:ext cx="2546125" cy="922523"/>
            <a:chOff x="-802293" y="724803"/>
            <a:chExt cx="3604367" cy="1305950"/>
          </a:xfrm>
        </p:grpSpPr>
        <p:sp>
          <p:nvSpPr>
            <p:cNvPr id="81" name="Google Shape;81;p7"/>
            <p:cNvSpPr/>
            <p:nvPr/>
          </p:nvSpPr>
          <p:spPr>
            <a:xfrm rot="-5009497">
              <a:off x="846113" y="-255654"/>
              <a:ext cx="770010" cy="307444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7"/>
            <p:cNvSpPr/>
            <p:nvPr/>
          </p:nvSpPr>
          <p:spPr>
            <a:xfrm rot="5845884">
              <a:off x="-293354" y="1124295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" name="Google Shape;83;p7"/>
          <p:cNvSpPr/>
          <p:nvPr/>
        </p:nvSpPr>
        <p:spPr>
          <a:xfrm rot="4916822" flipH="1">
            <a:off x="218005" y="3656259"/>
            <a:ext cx="462357" cy="1846068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" name="Google Shape;84;p7"/>
          <p:cNvGrpSpPr/>
          <p:nvPr/>
        </p:nvGrpSpPr>
        <p:grpSpPr>
          <a:xfrm rot="10800000" flipH="1">
            <a:off x="7580696" y="4299010"/>
            <a:ext cx="2117926" cy="767376"/>
            <a:chOff x="-802293" y="724803"/>
            <a:chExt cx="3604367" cy="1305950"/>
          </a:xfrm>
        </p:grpSpPr>
        <p:sp>
          <p:nvSpPr>
            <p:cNvPr id="85" name="Google Shape;85;p7"/>
            <p:cNvSpPr/>
            <p:nvPr/>
          </p:nvSpPr>
          <p:spPr>
            <a:xfrm rot="-5009497">
              <a:off x="846113" y="-255654"/>
              <a:ext cx="770010" cy="307444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7"/>
            <p:cNvSpPr/>
            <p:nvPr/>
          </p:nvSpPr>
          <p:spPr>
            <a:xfrm rot="5845884">
              <a:off x="-293354" y="1124295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7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2597400" y="1138675"/>
            <a:ext cx="3949200" cy="218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7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9"/>
          <p:cNvGrpSpPr/>
          <p:nvPr/>
        </p:nvGrpSpPr>
        <p:grpSpPr>
          <a:xfrm>
            <a:off x="-360466" y="268549"/>
            <a:ext cx="8739552" cy="4901115"/>
            <a:chOff x="-360466" y="268549"/>
            <a:chExt cx="8739552" cy="4901115"/>
          </a:xfrm>
        </p:grpSpPr>
        <p:grpSp>
          <p:nvGrpSpPr>
            <p:cNvPr id="92" name="Google Shape;92;p9"/>
            <p:cNvGrpSpPr/>
            <p:nvPr/>
          </p:nvGrpSpPr>
          <p:grpSpPr>
            <a:xfrm>
              <a:off x="-360466" y="821442"/>
              <a:ext cx="4276906" cy="1880793"/>
              <a:chOff x="-342999" y="700890"/>
              <a:chExt cx="3148256" cy="1384565"/>
            </a:xfrm>
          </p:grpSpPr>
          <p:sp>
            <p:nvSpPr>
              <p:cNvPr id="93" name="Google Shape;93;p9"/>
              <p:cNvSpPr/>
              <p:nvPr/>
            </p:nvSpPr>
            <p:spPr>
              <a:xfrm rot="5846029">
                <a:off x="846121" y="-255684"/>
                <a:ext cx="770017" cy="3074472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9"/>
              <p:cNvSpPr/>
              <p:nvPr/>
            </p:nvSpPr>
            <p:spPr>
              <a:xfrm rot="5845884">
                <a:off x="1073821" y="1178998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9"/>
            <p:cNvGrpSpPr/>
            <p:nvPr/>
          </p:nvGrpSpPr>
          <p:grpSpPr>
            <a:xfrm rot="-273256">
              <a:off x="5115608" y="393814"/>
              <a:ext cx="3211892" cy="1427039"/>
              <a:chOff x="6686475" y="613813"/>
              <a:chExt cx="3212029" cy="1427100"/>
            </a:xfrm>
          </p:grpSpPr>
          <p:sp>
            <p:nvSpPr>
              <p:cNvPr id="96" name="Google Shape;96;p9"/>
              <p:cNvSpPr/>
              <p:nvPr/>
            </p:nvSpPr>
            <p:spPr>
              <a:xfrm rot="-5400000" flipH="1">
                <a:off x="7715872" y="-415584"/>
                <a:ext cx="687931" cy="2746725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9"/>
              <p:cNvSpPr/>
              <p:nvPr/>
            </p:nvSpPr>
            <p:spPr>
              <a:xfrm rot="5400000" flipH="1">
                <a:off x="8696088" y="838497"/>
                <a:ext cx="481666" cy="1923165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8" name="Google Shape;98;p9"/>
            <p:cNvSpPr/>
            <p:nvPr/>
          </p:nvSpPr>
          <p:spPr>
            <a:xfrm rot="5126635" flipH="1">
              <a:off x="877644" y="2721247"/>
              <a:ext cx="343728" cy="1372270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9" name="Google Shape;99;p9"/>
            <p:cNvGrpSpPr/>
            <p:nvPr/>
          </p:nvGrpSpPr>
          <p:grpSpPr>
            <a:xfrm>
              <a:off x="1657324" y="3752577"/>
              <a:ext cx="2539625" cy="1417087"/>
              <a:chOff x="-61526" y="3752577"/>
              <a:chExt cx="2539625" cy="1417087"/>
            </a:xfrm>
          </p:grpSpPr>
          <p:grpSp>
            <p:nvGrpSpPr>
              <p:cNvPr id="100" name="Google Shape;100;p9"/>
              <p:cNvGrpSpPr/>
              <p:nvPr/>
            </p:nvGrpSpPr>
            <p:grpSpPr>
              <a:xfrm flipH="1">
                <a:off x="955125" y="3752577"/>
                <a:ext cx="1522974" cy="1417087"/>
                <a:chOff x="-61526" y="3752577"/>
                <a:chExt cx="1522974" cy="1417087"/>
              </a:xfrm>
            </p:grpSpPr>
            <p:sp>
              <p:nvSpPr>
                <p:cNvPr id="101" name="Google Shape;101;p9"/>
                <p:cNvSpPr/>
                <p:nvPr/>
              </p:nvSpPr>
              <p:spPr>
                <a:xfrm>
                  <a:off x="-61526" y="3752577"/>
                  <a:ext cx="1522974" cy="14170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84" h="14221" fill="none" extrusionOk="0">
                      <a:moveTo>
                        <a:pt x="14246" y="14196"/>
                      </a:moveTo>
                      <a:cubicBezTo>
                        <a:pt x="14246" y="14196"/>
                        <a:pt x="15283" y="9258"/>
                        <a:pt x="13629" y="7506"/>
                      </a:cubicBezTo>
                      <a:cubicBezTo>
                        <a:pt x="12839" y="6666"/>
                        <a:pt x="12024" y="6888"/>
                        <a:pt x="11407" y="7333"/>
                      </a:cubicBezTo>
                      <a:cubicBezTo>
                        <a:pt x="10987" y="7678"/>
                        <a:pt x="10345" y="7382"/>
                        <a:pt x="10370" y="6839"/>
                      </a:cubicBezTo>
                      <a:cubicBezTo>
                        <a:pt x="10444" y="4889"/>
                        <a:pt x="10345" y="1951"/>
                        <a:pt x="9210" y="1235"/>
                      </a:cubicBezTo>
                      <a:cubicBezTo>
                        <a:pt x="7259" y="0"/>
                        <a:pt x="6000" y="1037"/>
                        <a:pt x="5531" y="6567"/>
                      </a:cubicBezTo>
                      <a:cubicBezTo>
                        <a:pt x="5531" y="6592"/>
                        <a:pt x="5012" y="9110"/>
                        <a:pt x="3655" y="7333"/>
                      </a:cubicBezTo>
                      <a:cubicBezTo>
                        <a:pt x="50" y="2592"/>
                        <a:pt x="1" y="14221"/>
                        <a:pt x="1" y="14221"/>
                      </a:cubicBezTo>
                    </a:path>
                  </a:pathLst>
                </a:custGeom>
                <a:noFill/>
                <a:ln w="19050" cap="rnd" cmpd="sng">
                  <a:solidFill>
                    <a:schemeClr val="lt2"/>
                  </a:solidFill>
                  <a:prstDash val="solid"/>
                  <a:miter lim="24689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" name="Google Shape;102;p9"/>
                <p:cNvSpPr/>
                <p:nvPr/>
              </p:nvSpPr>
              <p:spPr>
                <a:xfrm>
                  <a:off x="118036" y="4079423"/>
                  <a:ext cx="1119512" cy="1080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5" h="10843" extrusionOk="0">
                      <a:moveTo>
                        <a:pt x="4225" y="1"/>
                      </a:moveTo>
                      <a:cubicBezTo>
                        <a:pt x="4078" y="1"/>
                        <a:pt x="3929" y="41"/>
                        <a:pt x="3778" y="127"/>
                      </a:cubicBezTo>
                      <a:cubicBezTo>
                        <a:pt x="2149" y="1090"/>
                        <a:pt x="3754" y="6127"/>
                        <a:pt x="4519" y="8225"/>
                      </a:cubicBezTo>
                      <a:cubicBezTo>
                        <a:pt x="4622" y="8492"/>
                        <a:pt x="4468" y="8810"/>
                        <a:pt x="4286" y="8810"/>
                      </a:cubicBezTo>
                      <a:cubicBezTo>
                        <a:pt x="4249" y="8810"/>
                        <a:pt x="4211" y="8797"/>
                        <a:pt x="4173" y="8768"/>
                      </a:cubicBezTo>
                      <a:cubicBezTo>
                        <a:pt x="3219" y="8072"/>
                        <a:pt x="2089" y="6912"/>
                        <a:pt x="1324" y="6912"/>
                      </a:cubicBezTo>
                      <a:cubicBezTo>
                        <a:pt x="1139" y="6912"/>
                        <a:pt x="975" y="6980"/>
                        <a:pt x="840" y="7139"/>
                      </a:cubicBezTo>
                      <a:cubicBezTo>
                        <a:pt x="1" y="8102"/>
                        <a:pt x="1063" y="9929"/>
                        <a:pt x="1630" y="10842"/>
                      </a:cubicBezTo>
                      <a:lnTo>
                        <a:pt x="11210" y="10842"/>
                      </a:lnTo>
                      <a:cubicBezTo>
                        <a:pt x="11234" y="8991"/>
                        <a:pt x="11185" y="3510"/>
                        <a:pt x="9605" y="2349"/>
                      </a:cubicBezTo>
                      <a:cubicBezTo>
                        <a:pt x="9505" y="2271"/>
                        <a:pt x="9385" y="2234"/>
                        <a:pt x="9265" y="2234"/>
                      </a:cubicBezTo>
                      <a:cubicBezTo>
                        <a:pt x="9119" y="2234"/>
                        <a:pt x="8973" y="2290"/>
                        <a:pt x="8864" y="2399"/>
                      </a:cubicBezTo>
                      <a:cubicBezTo>
                        <a:pt x="8568" y="2695"/>
                        <a:pt x="8124" y="3287"/>
                        <a:pt x="7852" y="4596"/>
                      </a:cubicBezTo>
                      <a:cubicBezTo>
                        <a:pt x="7788" y="4877"/>
                        <a:pt x="7618" y="5019"/>
                        <a:pt x="7446" y="5019"/>
                      </a:cubicBezTo>
                      <a:cubicBezTo>
                        <a:pt x="7285" y="5019"/>
                        <a:pt x="7121" y="4895"/>
                        <a:pt x="7037" y="4645"/>
                      </a:cubicBezTo>
                      <a:cubicBezTo>
                        <a:pt x="6443" y="2666"/>
                        <a:pt x="5419" y="1"/>
                        <a:pt x="422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3" name="Google Shape;103;p9"/>
              <p:cNvSpPr/>
              <p:nvPr/>
            </p:nvSpPr>
            <p:spPr>
              <a:xfrm>
                <a:off x="-61526" y="3948098"/>
                <a:ext cx="1380429" cy="1212846"/>
              </a:xfrm>
              <a:custGeom>
                <a:avLst/>
                <a:gdLst/>
                <a:ahLst/>
                <a:cxnLst/>
                <a:rect l="l" t="t" r="r" b="b"/>
                <a:pathLst>
                  <a:path w="18888" h="16595" extrusionOk="0">
                    <a:moveTo>
                      <a:pt x="9795" y="1"/>
                    </a:moveTo>
                    <a:cubicBezTo>
                      <a:pt x="8290" y="1"/>
                      <a:pt x="7300" y="1971"/>
                      <a:pt x="6889" y="7164"/>
                    </a:cubicBezTo>
                    <a:cubicBezTo>
                      <a:pt x="6889" y="7182"/>
                      <a:pt x="6524" y="8876"/>
                      <a:pt x="5654" y="8876"/>
                    </a:cubicBezTo>
                    <a:cubicBezTo>
                      <a:pt x="5348" y="8876"/>
                      <a:pt x="4980" y="8667"/>
                      <a:pt x="4544" y="8102"/>
                    </a:cubicBezTo>
                    <a:cubicBezTo>
                      <a:pt x="3785" y="7104"/>
                      <a:pt x="3153" y="6690"/>
                      <a:pt x="2627" y="6690"/>
                    </a:cubicBezTo>
                    <a:cubicBezTo>
                      <a:pt x="52" y="6690"/>
                      <a:pt x="1" y="16595"/>
                      <a:pt x="1" y="16595"/>
                    </a:cubicBezTo>
                    <a:lnTo>
                      <a:pt x="17629" y="16570"/>
                    </a:lnTo>
                    <a:cubicBezTo>
                      <a:pt x="17629" y="16570"/>
                      <a:pt x="18888" y="10472"/>
                      <a:pt x="16839" y="8324"/>
                    </a:cubicBezTo>
                    <a:cubicBezTo>
                      <a:pt x="16365" y="7813"/>
                      <a:pt x="15879" y="7620"/>
                      <a:pt x="15416" y="7620"/>
                    </a:cubicBezTo>
                    <a:cubicBezTo>
                      <a:pt x="14939" y="7620"/>
                      <a:pt x="14487" y="7826"/>
                      <a:pt x="14098" y="8102"/>
                    </a:cubicBezTo>
                    <a:cubicBezTo>
                      <a:pt x="13951" y="8214"/>
                      <a:pt x="13786" y="8264"/>
                      <a:pt x="13625" y="8264"/>
                    </a:cubicBezTo>
                    <a:cubicBezTo>
                      <a:pt x="13219" y="8264"/>
                      <a:pt x="12839" y="7944"/>
                      <a:pt x="12839" y="7484"/>
                    </a:cubicBezTo>
                    <a:cubicBezTo>
                      <a:pt x="12938" y="5065"/>
                      <a:pt x="12814" y="1460"/>
                      <a:pt x="11407" y="572"/>
                    </a:cubicBezTo>
                    <a:cubicBezTo>
                      <a:pt x="10818" y="205"/>
                      <a:pt x="10280" y="1"/>
                      <a:pt x="97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9"/>
              <p:cNvSpPr/>
              <p:nvPr/>
            </p:nvSpPr>
            <p:spPr>
              <a:xfrm>
                <a:off x="102697" y="4112540"/>
                <a:ext cx="1014127" cy="1041169"/>
              </a:xfrm>
              <a:custGeom>
                <a:avLst/>
                <a:gdLst/>
                <a:ahLst/>
                <a:cxnLst/>
                <a:rect l="l" t="t" r="r" b="b"/>
                <a:pathLst>
                  <a:path w="13876" h="14246" fill="none" extrusionOk="0">
                    <a:moveTo>
                      <a:pt x="2025" y="14246"/>
                    </a:moveTo>
                    <a:cubicBezTo>
                      <a:pt x="1334" y="13110"/>
                      <a:pt x="0" y="10839"/>
                      <a:pt x="1037" y="9654"/>
                    </a:cubicBezTo>
                    <a:cubicBezTo>
                      <a:pt x="1902" y="8642"/>
                      <a:pt x="3704" y="10617"/>
                      <a:pt x="5160" y="11678"/>
                    </a:cubicBezTo>
                    <a:cubicBezTo>
                      <a:pt x="5432" y="11876"/>
                      <a:pt x="5728" y="11382"/>
                      <a:pt x="5580" y="10987"/>
                    </a:cubicBezTo>
                    <a:cubicBezTo>
                      <a:pt x="4667" y="8395"/>
                      <a:pt x="2642" y="2173"/>
                      <a:pt x="4667" y="988"/>
                    </a:cubicBezTo>
                    <a:cubicBezTo>
                      <a:pt x="6370" y="0"/>
                      <a:pt x="7876" y="3852"/>
                      <a:pt x="8691" y="6568"/>
                    </a:cubicBezTo>
                    <a:cubicBezTo>
                      <a:pt x="8889" y="7210"/>
                      <a:pt x="9555" y="7185"/>
                      <a:pt x="9703" y="6518"/>
                    </a:cubicBezTo>
                    <a:cubicBezTo>
                      <a:pt x="10049" y="4889"/>
                      <a:pt x="10567" y="4148"/>
                      <a:pt x="10938" y="3802"/>
                    </a:cubicBezTo>
                    <a:cubicBezTo>
                      <a:pt x="11185" y="3556"/>
                      <a:pt x="11580" y="3531"/>
                      <a:pt x="11851" y="3728"/>
                    </a:cubicBezTo>
                    <a:cubicBezTo>
                      <a:pt x="13802" y="5160"/>
                      <a:pt x="13876" y="11925"/>
                      <a:pt x="13826" y="14221"/>
                    </a:cubicBezTo>
                  </a:path>
                </a:pathLst>
              </a:custGeom>
              <a:noFill/>
              <a:ln w="19050" cap="flat" cmpd="sng">
                <a:solidFill>
                  <a:schemeClr val="accent1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5" name="Google Shape;105;p9"/>
          <p:cNvSpPr txBox="1">
            <a:spLocks noGrp="1"/>
          </p:cNvSpPr>
          <p:nvPr>
            <p:ph type="title"/>
          </p:nvPr>
        </p:nvSpPr>
        <p:spPr>
          <a:xfrm>
            <a:off x="2924025" y="1777688"/>
            <a:ext cx="4841100" cy="67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6" name="Google Shape;106;p9"/>
          <p:cNvSpPr txBox="1">
            <a:spLocks noGrp="1"/>
          </p:cNvSpPr>
          <p:nvPr>
            <p:ph type="subTitle" idx="1"/>
          </p:nvPr>
        </p:nvSpPr>
        <p:spPr>
          <a:xfrm>
            <a:off x="2924025" y="2393113"/>
            <a:ext cx="4841100" cy="5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7" name="Google Shape;107;p9"/>
          <p:cNvSpPr txBox="1">
            <a:spLocks noGrp="1"/>
          </p:cNvSpPr>
          <p:nvPr>
            <p:ph type="title" idx="2" hasCustomPrompt="1"/>
          </p:nvPr>
        </p:nvSpPr>
        <p:spPr>
          <a:xfrm>
            <a:off x="713226" y="1381875"/>
            <a:ext cx="1690200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title" idx="2"/>
          </p:nvPr>
        </p:nvSpPr>
        <p:spPr>
          <a:xfrm>
            <a:off x="1560725" y="1766000"/>
            <a:ext cx="2606700" cy="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23" name="Google Shape;123;p13"/>
          <p:cNvSpPr txBox="1">
            <a:spLocks noGrp="1"/>
          </p:cNvSpPr>
          <p:nvPr>
            <p:ph type="subTitle" idx="1"/>
          </p:nvPr>
        </p:nvSpPr>
        <p:spPr>
          <a:xfrm>
            <a:off x="1560725" y="2142800"/>
            <a:ext cx="260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title" idx="3" hasCustomPrompt="1"/>
          </p:nvPr>
        </p:nvSpPr>
        <p:spPr>
          <a:xfrm>
            <a:off x="713225" y="1766000"/>
            <a:ext cx="847500" cy="9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5" name="Google Shape;125;p13"/>
          <p:cNvSpPr txBox="1">
            <a:spLocks noGrp="1"/>
          </p:cNvSpPr>
          <p:nvPr>
            <p:ph type="title" idx="4"/>
          </p:nvPr>
        </p:nvSpPr>
        <p:spPr>
          <a:xfrm>
            <a:off x="1560725" y="3181400"/>
            <a:ext cx="2606700" cy="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26" name="Google Shape;126;p13"/>
          <p:cNvSpPr txBox="1">
            <a:spLocks noGrp="1"/>
          </p:cNvSpPr>
          <p:nvPr>
            <p:ph type="subTitle" idx="5"/>
          </p:nvPr>
        </p:nvSpPr>
        <p:spPr>
          <a:xfrm>
            <a:off x="1560725" y="3558200"/>
            <a:ext cx="260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title" idx="6" hasCustomPrompt="1"/>
          </p:nvPr>
        </p:nvSpPr>
        <p:spPr>
          <a:xfrm>
            <a:off x="713225" y="3181400"/>
            <a:ext cx="847500" cy="9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8" name="Google Shape;128;p13"/>
          <p:cNvSpPr txBox="1">
            <a:spLocks noGrp="1"/>
          </p:cNvSpPr>
          <p:nvPr>
            <p:ph type="title" idx="7"/>
          </p:nvPr>
        </p:nvSpPr>
        <p:spPr>
          <a:xfrm>
            <a:off x="5014925" y="1766000"/>
            <a:ext cx="2606700" cy="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8"/>
          </p:nvPr>
        </p:nvSpPr>
        <p:spPr>
          <a:xfrm>
            <a:off x="5014925" y="2142800"/>
            <a:ext cx="260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title" idx="9" hasCustomPrompt="1"/>
          </p:nvPr>
        </p:nvSpPr>
        <p:spPr>
          <a:xfrm>
            <a:off x="4167425" y="1766000"/>
            <a:ext cx="847500" cy="9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31" name="Google Shape;131;p13"/>
          <p:cNvSpPr txBox="1">
            <a:spLocks noGrp="1"/>
          </p:cNvSpPr>
          <p:nvPr>
            <p:ph type="title" idx="13"/>
          </p:nvPr>
        </p:nvSpPr>
        <p:spPr>
          <a:xfrm>
            <a:off x="5014925" y="3181400"/>
            <a:ext cx="2606700" cy="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32" name="Google Shape;132;p13"/>
          <p:cNvSpPr txBox="1">
            <a:spLocks noGrp="1"/>
          </p:cNvSpPr>
          <p:nvPr>
            <p:ph type="subTitle" idx="14"/>
          </p:nvPr>
        </p:nvSpPr>
        <p:spPr>
          <a:xfrm>
            <a:off x="5014925" y="3558200"/>
            <a:ext cx="260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title" idx="15" hasCustomPrompt="1"/>
          </p:nvPr>
        </p:nvSpPr>
        <p:spPr>
          <a:xfrm>
            <a:off x="4167425" y="3181400"/>
            <a:ext cx="847500" cy="9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grpSp>
        <p:nvGrpSpPr>
          <p:cNvPr id="134" name="Google Shape;134;p13"/>
          <p:cNvGrpSpPr/>
          <p:nvPr/>
        </p:nvGrpSpPr>
        <p:grpSpPr>
          <a:xfrm rot="10800000" flipH="1">
            <a:off x="6122817" y="495905"/>
            <a:ext cx="2265584" cy="1029894"/>
            <a:chOff x="-178174" y="-51952"/>
            <a:chExt cx="2982208" cy="1355659"/>
          </a:xfrm>
        </p:grpSpPr>
        <p:sp>
          <p:nvSpPr>
            <p:cNvPr id="135" name="Google Shape;135;p13"/>
            <p:cNvSpPr/>
            <p:nvPr/>
          </p:nvSpPr>
          <p:spPr>
            <a:xfrm rot="5769038">
              <a:off x="832532" y="-896382"/>
              <a:ext cx="656965" cy="2623088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 rot="-5031018">
              <a:off x="1636403" y="58380"/>
              <a:ext cx="459979" cy="183657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" name="Google Shape;137;p13"/>
          <p:cNvGrpSpPr/>
          <p:nvPr/>
        </p:nvGrpSpPr>
        <p:grpSpPr>
          <a:xfrm flipH="1">
            <a:off x="-76197" y="4397965"/>
            <a:ext cx="1336122" cy="745531"/>
            <a:chOff x="8059283" y="4525012"/>
            <a:chExt cx="1139550" cy="635847"/>
          </a:xfrm>
        </p:grpSpPr>
        <p:grpSp>
          <p:nvGrpSpPr>
            <p:cNvPr id="138" name="Google Shape;138;p13"/>
            <p:cNvGrpSpPr/>
            <p:nvPr/>
          </p:nvGrpSpPr>
          <p:grpSpPr>
            <a:xfrm>
              <a:off x="8059283" y="4525012"/>
              <a:ext cx="683359" cy="635847"/>
              <a:chOff x="-61526" y="3752577"/>
              <a:chExt cx="1522974" cy="1417087"/>
            </a:xfrm>
          </p:grpSpPr>
          <p:sp>
            <p:nvSpPr>
              <p:cNvPr id="139" name="Google Shape;139;p13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1" name="Google Shape;141;p13"/>
            <p:cNvSpPr/>
            <p:nvPr/>
          </p:nvSpPr>
          <p:spPr>
            <a:xfrm flipH="1">
              <a:off x="8579401" y="4612750"/>
              <a:ext cx="619432" cy="544192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 flipH="1">
              <a:off x="8670081" y="4686536"/>
              <a:ext cx="455063" cy="467162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die Flower"/>
              <a:buNone/>
              <a:defRPr sz="28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●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○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■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●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○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■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●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○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■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  <p:sldLayoutId id="2147483668" r:id="rId11"/>
    <p:sldLayoutId id="2147483669" r:id="rId12"/>
    <p:sldLayoutId id="2147483670" r:id="rId13"/>
    <p:sldLayoutId id="2147483671" r:id="rId14"/>
    <p:sldLayoutId id="2147483674" r:id="rId15"/>
    <p:sldLayoutId id="2147483675" r:id="rId16"/>
    <p:sldLayoutId id="2147483676" r:id="rId17"/>
    <p:sldLayoutId id="2147483677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340">
          <p15:clr>
            <a:srgbClr val="EA4335"/>
          </p15:clr>
        </p15:guide>
        <p15:guide id="2" pos="454">
          <p15:clr>
            <a:srgbClr val="EA4335"/>
          </p15:clr>
        </p15:guide>
        <p15:guide id="3" orient="horz" pos="2900">
          <p15:clr>
            <a:srgbClr val="EA4335"/>
          </p15:clr>
        </p15:guide>
        <p15:guide id="4" pos="5306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4"/>
          <p:cNvSpPr/>
          <p:nvPr/>
        </p:nvSpPr>
        <p:spPr>
          <a:xfrm rot="16699917">
            <a:off x="532651" y="-605784"/>
            <a:ext cx="1927093" cy="2880849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6" name="Google Shape;396;p34"/>
          <p:cNvGrpSpPr/>
          <p:nvPr/>
        </p:nvGrpSpPr>
        <p:grpSpPr>
          <a:xfrm>
            <a:off x="-61526" y="3752577"/>
            <a:ext cx="1522974" cy="1417087"/>
            <a:chOff x="-61526" y="3752577"/>
            <a:chExt cx="1522974" cy="1417087"/>
          </a:xfrm>
        </p:grpSpPr>
        <p:sp>
          <p:nvSpPr>
            <p:cNvPr id="397" name="Google Shape;397;p34"/>
            <p:cNvSpPr/>
            <p:nvPr/>
          </p:nvSpPr>
          <p:spPr>
            <a:xfrm>
              <a:off x="-61526" y="3752577"/>
              <a:ext cx="1522974" cy="1417087"/>
            </a:xfrm>
            <a:custGeom>
              <a:avLst/>
              <a:gdLst/>
              <a:ahLst/>
              <a:cxnLst/>
              <a:rect l="l" t="t" r="r" b="b"/>
              <a:pathLst>
                <a:path w="15284" h="14221" fill="none" extrusionOk="0">
                  <a:moveTo>
                    <a:pt x="14246" y="14196"/>
                  </a:moveTo>
                  <a:cubicBezTo>
                    <a:pt x="14246" y="14196"/>
                    <a:pt x="15283" y="9258"/>
                    <a:pt x="13629" y="7506"/>
                  </a:cubicBezTo>
                  <a:cubicBezTo>
                    <a:pt x="12839" y="6666"/>
                    <a:pt x="12024" y="6888"/>
                    <a:pt x="11407" y="7333"/>
                  </a:cubicBezTo>
                  <a:cubicBezTo>
                    <a:pt x="10987" y="7678"/>
                    <a:pt x="10345" y="7382"/>
                    <a:pt x="10370" y="6839"/>
                  </a:cubicBezTo>
                  <a:cubicBezTo>
                    <a:pt x="10444" y="4889"/>
                    <a:pt x="10345" y="1951"/>
                    <a:pt x="9210" y="1235"/>
                  </a:cubicBezTo>
                  <a:cubicBezTo>
                    <a:pt x="7259" y="0"/>
                    <a:pt x="6000" y="1037"/>
                    <a:pt x="5531" y="6567"/>
                  </a:cubicBezTo>
                  <a:cubicBezTo>
                    <a:pt x="5531" y="6592"/>
                    <a:pt x="5012" y="9110"/>
                    <a:pt x="3655" y="7333"/>
                  </a:cubicBezTo>
                  <a:cubicBezTo>
                    <a:pt x="50" y="2592"/>
                    <a:pt x="1" y="14221"/>
                    <a:pt x="1" y="14221"/>
                  </a:cubicBezTo>
                </a:path>
              </a:pathLst>
            </a:custGeom>
            <a:noFill/>
            <a:ln w="19050" cap="rnd" cmpd="sng">
              <a:solidFill>
                <a:schemeClr val="lt2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4"/>
            <p:cNvSpPr/>
            <p:nvPr/>
          </p:nvSpPr>
          <p:spPr>
            <a:xfrm>
              <a:off x="118036" y="4079423"/>
              <a:ext cx="1119512" cy="1080478"/>
            </a:xfrm>
            <a:custGeom>
              <a:avLst/>
              <a:gdLst/>
              <a:ahLst/>
              <a:cxnLst/>
              <a:rect l="l" t="t" r="r" b="b"/>
              <a:pathLst>
                <a:path w="11235" h="10843" extrusionOk="0">
                  <a:moveTo>
                    <a:pt x="4225" y="1"/>
                  </a:moveTo>
                  <a:cubicBezTo>
                    <a:pt x="4078" y="1"/>
                    <a:pt x="3929" y="41"/>
                    <a:pt x="3778" y="127"/>
                  </a:cubicBezTo>
                  <a:cubicBezTo>
                    <a:pt x="2149" y="1090"/>
                    <a:pt x="3754" y="6127"/>
                    <a:pt x="4519" y="8225"/>
                  </a:cubicBezTo>
                  <a:cubicBezTo>
                    <a:pt x="4622" y="8492"/>
                    <a:pt x="4468" y="8810"/>
                    <a:pt x="4286" y="8810"/>
                  </a:cubicBezTo>
                  <a:cubicBezTo>
                    <a:pt x="4249" y="8810"/>
                    <a:pt x="4211" y="8797"/>
                    <a:pt x="4173" y="8768"/>
                  </a:cubicBezTo>
                  <a:cubicBezTo>
                    <a:pt x="3219" y="8072"/>
                    <a:pt x="2089" y="6912"/>
                    <a:pt x="1324" y="6912"/>
                  </a:cubicBezTo>
                  <a:cubicBezTo>
                    <a:pt x="1139" y="6912"/>
                    <a:pt x="975" y="6980"/>
                    <a:pt x="840" y="7139"/>
                  </a:cubicBezTo>
                  <a:cubicBezTo>
                    <a:pt x="1" y="8102"/>
                    <a:pt x="1063" y="9929"/>
                    <a:pt x="1630" y="10842"/>
                  </a:cubicBezTo>
                  <a:lnTo>
                    <a:pt x="11210" y="10842"/>
                  </a:lnTo>
                  <a:cubicBezTo>
                    <a:pt x="11234" y="8991"/>
                    <a:pt x="11185" y="3510"/>
                    <a:pt x="9605" y="2349"/>
                  </a:cubicBezTo>
                  <a:cubicBezTo>
                    <a:pt x="9505" y="2271"/>
                    <a:pt x="9385" y="2234"/>
                    <a:pt x="9265" y="2234"/>
                  </a:cubicBezTo>
                  <a:cubicBezTo>
                    <a:pt x="9119" y="2234"/>
                    <a:pt x="8973" y="2290"/>
                    <a:pt x="8864" y="2399"/>
                  </a:cubicBezTo>
                  <a:cubicBezTo>
                    <a:pt x="8568" y="2695"/>
                    <a:pt x="8124" y="3287"/>
                    <a:pt x="7852" y="4596"/>
                  </a:cubicBezTo>
                  <a:cubicBezTo>
                    <a:pt x="7788" y="4877"/>
                    <a:pt x="7618" y="5019"/>
                    <a:pt x="7446" y="5019"/>
                  </a:cubicBezTo>
                  <a:cubicBezTo>
                    <a:pt x="7285" y="5019"/>
                    <a:pt x="7121" y="4895"/>
                    <a:pt x="7037" y="4645"/>
                  </a:cubicBezTo>
                  <a:cubicBezTo>
                    <a:pt x="6443" y="2666"/>
                    <a:pt x="5419" y="1"/>
                    <a:pt x="42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9" name="Google Shape;399;p34"/>
          <p:cNvSpPr/>
          <p:nvPr/>
        </p:nvSpPr>
        <p:spPr>
          <a:xfrm flipH="1">
            <a:off x="1097670" y="3948098"/>
            <a:ext cx="1380429" cy="1212846"/>
          </a:xfrm>
          <a:custGeom>
            <a:avLst/>
            <a:gdLst/>
            <a:ahLst/>
            <a:cxnLst/>
            <a:rect l="l" t="t" r="r" b="b"/>
            <a:pathLst>
              <a:path w="18888" h="16595" extrusionOk="0">
                <a:moveTo>
                  <a:pt x="9795" y="1"/>
                </a:moveTo>
                <a:cubicBezTo>
                  <a:pt x="8290" y="1"/>
                  <a:pt x="7300" y="1971"/>
                  <a:pt x="6889" y="7164"/>
                </a:cubicBezTo>
                <a:cubicBezTo>
                  <a:pt x="6889" y="7182"/>
                  <a:pt x="6524" y="8876"/>
                  <a:pt x="5654" y="8876"/>
                </a:cubicBezTo>
                <a:cubicBezTo>
                  <a:pt x="5348" y="8876"/>
                  <a:pt x="4980" y="8667"/>
                  <a:pt x="4544" y="8102"/>
                </a:cubicBezTo>
                <a:cubicBezTo>
                  <a:pt x="3785" y="7104"/>
                  <a:pt x="3153" y="6690"/>
                  <a:pt x="2627" y="6690"/>
                </a:cubicBezTo>
                <a:cubicBezTo>
                  <a:pt x="52" y="6690"/>
                  <a:pt x="1" y="16595"/>
                  <a:pt x="1" y="16595"/>
                </a:cubicBezTo>
                <a:lnTo>
                  <a:pt x="17629" y="16570"/>
                </a:lnTo>
                <a:cubicBezTo>
                  <a:pt x="17629" y="16570"/>
                  <a:pt x="18888" y="10472"/>
                  <a:pt x="16839" y="8324"/>
                </a:cubicBezTo>
                <a:cubicBezTo>
                  <a:pt x="16365" y="7813"/>
                  <a:pt x="15879" y="7620"/>
                  <a:pt x="15416" y="7620"/>
                </a:cubicBezTo>
                <a:cubicBezTo>
                  <a:pt x="14939" y="7620"/>
                  <a:pt x="14487" y="7826"/>
                  <a:pt x="14098" y="8102"/>
                </a:cubicBezTo>
                <a:cubicBezTo>
                  <a:pt x="13951" y="8214"/>
                  <a:pt x="13786" y="8264"/>
                  <a:pt x="13625" y="8264"/>
                </a:cubicBezTo>
                <a:cubicBezTo>
                  <a:pt x="13219" y="8264"/>
                  <a:pt x="12839" y="7944"/>
                  <a:pt x="12839" y="7484"/>
                </a:cubicBezTo>
                <a:cubicBezTo>
                  <a:pt x="12938" y="5065"/>
                  <a:pt x="12814" y="1460"/>
                  <a:pt x="11407" y="572"/>
                </a:cubicBezTo>
                <a:cubicBezTo>
                  <a:pt x="10818" y="205"/>
                  <a:pt x="10280" y="1"/>
                  <a:pt x="979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34"/>
          <p:cNvSpPr/>
          <p:nvPr/>
        </p:nvSpPr>
        <p:spPr>
          <a:xfrm flipH="1">
            <a:off x="1299749" y="4112540"/>
            <a:ext cx="1014127" cy="1041169"/>
          </a:xfrm>
          <a:custGeom>
            <a:avLst/>
            <a:gdLst/>
            <a:ahLst/>
            <a:cxnLst/>
            <a:rect l="l" t="t" r="r" b="b"/>
            <a:pathLst>
              <a:path w="13876" h="14246" fill="none" extrusionOk="0">
                <a:moveTo>
                  <a:pt x="2025" y="14246"/>
                </a:moveTo>
                <a:cubicBezTo>
                  <a:pt x="1334" y="13110"/>
                  <a:pt x="0" y="10839"/>
                  <a:pt x="1037" y="9654"/>
                </a:cubicBezTo>
                <a:cubicBezTo>
                  <a:pt x="1902" y="8642"/>
                  <a:pt x="3704" y="10617"/>
                  <a:pt x="5160" y="11678"/>
                </a:cubicBezTo>
                <a:cubicBezTo>
                  <a:pt x="5432" y="11876"/>
                  <a:pt x="5728" y="11382"/>
                  <a:pt x="5580" y="10987"/>
                </a:cubicBezTo>
                <a:cubicBezTo>
                  <a:pt x="4667" y="8395"/>
                  <a:pt x="2642" y="2173"/>
                  <a:pt x="4667" y="988"/>
                </a:cubicBezTo>
                <a:cubicBezTo>
                  <a:pt x="6370" y="0"/>
                  <a:pt x="7876" y="3852"/>
                  <a:pt x="8691" y="6568"/>
                </a:cubicBezTo>
                <a:cubicBezTo>
                  <a:pt x="8889" y="7210"/>
                  <a:pt x="9555" y="7185"/>
                  <a:pt x="9703" y="6518"/>
                </a:cubicBezTo>
                <a:cubicBezTo>
                  <a:pt x="10049" y="4889"/>
                  <a:pt x="10567" y="4148"/>
                  <a:pt x="10938" y="3802"/>
                </a:cubicBezTo>
                <a:cubicBezTo>
                  <a:pt x="11185" y="3556"/>
                  <a:pt x="11580" y="3531"/>
                  <a:pt x="11851" y="3728"/>
                </a:cubicBezTo>
                <a:cubicBezTo>
                  <a:pt x="13802" y="5160"/>
                  <a:pt x="13876" y="11925"/>
                  <a:pt x="13826" y="14221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2468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1" name="Google Shape;401;p34"/>
          <p:cNvGrpSpPr/>
          <p:nvPr/>
        </p:nvGrpSpPr>
        <p:grpSpPr>
          <a:xfrm flipH="1">
            <a:off x="8251753" y="4217323"/>
            <a:ext cx="1014149" cy="943638"/>
            <a:chOff x="-61526" y="3752577"/>
            <a:chExt cx="1522974" cy="1417087"/>
          </a:xfrm>
        </p:grpSpPr>
        <p:sp>
          <p:nvSpPr>
            <p:cNvPr id="402" name="Google Shape;402;p34"/>
            <p:cNvSpPr/>
            <p:nvPr/>
          </p:nvSpPr>
          <p:spPr>
            <a:xfrm>
              <a:off x="-61526" y="3752577"/>
              <a:ext cx="1522974" cy="1417087"/>
            </a:xfrm>
            <a:custGeom>
              <a:avLst/>
              <a:gdLst/>
              <a:ahLst/>
              <a:cxnLst/>
              <a:rect l="l" t="t" r="r" b="b"/>
              <a:pathLst>
                <a:path w="15284" h="14221" fill="none" extrusionOk="0">
                  <a:moveTo>
                    <a:pt x="14246" y="14196"/>
                  </a:moveTo>
                  <a:cubicBezTo>
                    <a:pt x="14246" y="14196"/>
                    <a:pt x="15283" y="9258"/>
                    <a:pt x="13629" y="7506"/>
                  </a:cubicBezTo>
                  <a:cubicBezTo>
                    <a:pt x="12839" y="6666"/>
                    <a:pt x="12024" y="6888"/>
                    <a:pt x="11407" y="7333"/>
                  </a:cubicBezTo>
                  <a:cubicBezTo>
                    <a:pt x="10987" y="7678"/>
                    <a:pt x="10345" y="7382"/>
                    <a:pt x="10370" y="6839"/>
                  </a:cubicBezTo>
                  <a:cubicBezTo>
                    <a:pt x="10444" y="4889"/>
                    <a:pt x="10345" y="1951"/>
                    <a:pt x="9210" y="1235"/>
                  </a:cubicBezTo>
                  <a:cubicBezTo>
                    <a:pt x="7259" y="0"/>
                    <a:pt x="6000" y="1037"/>
                    <a:pt x="5531" y="6567"/>
                  </a:cubicBezTo>
                  <a:cubicBezTo>
                    <a:pt x="5531" y="6592"/>
                    <a:pt x="5012" y="9110"/>
                    <a:pt x="3655" y="7333"/>
                  </a:cubicBezTo>
                  <a:cubicBezTo>
                    <a:pt x="50" y="2592"/>
                    <a:pt x="1" y="14221"/>
                    <a:pt x="1" y="14221"/>
                  </a:cubicBezTo>
                </a:path>
              </a:pathLst>
            </a:custGeom>
            <a:noFill/>
            <a:ln w="19050" cap="rnd" cmpd="sng">
              <a:solidFill>
                <a:schemeClr val="lt2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4"/>
            <p:cNvSpPr/>
            <p:nvPr/>
          </p:nvSpPr>
          <p:spPr>
            <a:xfrm>
              <a:off x="118036" y="4079423"/>
              <a:ext cx="1119512" cy="1080478"/>
            </a:xfrm>
            <a:custGeom>
              <a:avLst/>
              <a:gdLst/>
              <a:ahLst/>
              <a:cxnLst/>
              <a:rect l="l" t="t" r="r" b="b"/>
              <a:pathLst>
                <a:path w="11235" h="10843" extrusionOk="0">
                  <a:moveTo>
                    <a:pt x="4225" y="1"/>
                  </a:moveTo>
                  <a:cubicBezTo>
                    <a:pt x="4078" y="1"/>
                    <a:pt x="3929" y="41"/>
                    <a:pt x="3778" y="127"/>
                  </a:cubicBezTo>
                  <a:cubicBezTo>
                    <a:pt x="2149" y="1090"/>
                    <a:pt x="3754" y="6127"/>
                    <a:pt x="4519" y="8225"/>
                  </a:cubicBezTo>
                  <a:cubicBezTo>
                    <a:pt x="4622" y="8492"/>
                    <a:pt x="4468" y="8810"/>
                    <a:pt x="4286" y="8810"/>
                  </a:cubicBezTo>
                  <a:cubicBezTo>
                    <a:pt x="4249" y="8810"/>
                    <a:pt x="4211" y="8797"/>
                    <a:pt x="4173" y="8768"/>
                  </a:cubicBezTo>
                  <a:cubicBezTo>
                    <a:pt x="3219" y="8072"/>
                    <a:pt x="2089" y="6912"/>
                    <a:pt x="1324" y="6912"/>
                  </a:cubicBezTo>
                  <a:cubicBezTo>
                    <a:pt x="1139" y="6912"/>
                    <a:pt x="975" y="6980"/>
                    <a:pt x="840" y="7139"/>
                  </a:cubicBezTo>
                  <a:cubicBezTo>
                    <a:pt x="1" y="8102"/>
                    <a:pt x="1063" y="9929"/>
                    <a:pt x="1630" y="10842"/>
                  </a:cubicBezTo>
                  <a:lnTo>
                    <a:pt x="11210" y="10842"/>
                  </a:lnTo>
                  <a:cubicBezTo>
                    <a:pt x="11234" y="8991"/>
                    <a:pt x="11185" y="3510"/>
                    <a:pt x="9605" y="2349"/>
                  </a:cubicBezTo>
                  <a:cubicBezTo>
                    <a:pt x="9505" y="2271"/>
                    <a:pt x="9385" y="2234"/>
                    <a:pt x="9265" y="2234"/>
                  </a:cubicBezTo>
                  <a:cubicBezTo>
                    <a:pt x="9119" y="2234"/>
                    <a:pt x="8973" y="2290"/>
                    <a:pt x="8864" y="2399"/>
                  </a:cubicBezTo>
                  <a:cubicBezTo>
                    <a:pt x="8568" y="2695"/>
                    <a:pt x="8124" y="3287"/>
                    <a:pt x="7852" y="4596"/>
                  </a:cubicBezTo>
                  <a:cubicBezTo>
                    <a:pt x="7788" y="4877"/>
                    <a:pt x="7618" y="5019"/>
                    <a:pt x="7446" y="5019"/>
                  </a:cubicBezTo>
                  <a:cubicBezTo>
                    <a:pt x="7285" y="5019"/>
                    <a:pt x="7121" y="4895"/>
                    <a:pt x="7037" y="4645"/>
                  </a:cubicBezTo>
                  <a:cubicBezTo>
                    <a:pt x="6443" y="2666"/>
                    <a:pt x="5419" y="1"/>
                    <a:pt x="42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7" name="Google Shape;407;p34"/>
          <p:cNvSpPr/>
          <p:nvPr/>
        </p:nvSpPr>
        <p:spPr>
          <a:xfrm rot="14743996" flipH="1">
            <a:off x="7203284" y="-1008271"/>
            <a:ext cx="1601915" cy="2763858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408" name="Google Shape;408;p34"/>
          <p:cNvSpPr/>
          <p:nvPr/>
        </p:nvSpPr>
        <p:spPr>
          <a:xfrm>
            <a:off x="4876900" y="4948500"/>
            <a:ext cx="2436900" cy="255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34"/>
          <p:cNvSpPr txBox="1"/>
          <p:nvPr/>
        </p:nvSpPr>
        <p:spPr>
          <a:xfrm>
            <a:off x="8985750" y="3845175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538" name="Google Shape;538;p34"/>
          <p:cNvSpPr/>
          <p:nvPr/>
        </p:nvSpPr>
        <p:spPr>
          <a:xfrm>
            <a:off x="-68650" y="2756627"/>
            <a:ext cx="1728531" cy="154291"/>
          </a:xfrm>
          <a:custGeom>
            <a:avLst/>
            <a:gdLst/>
            <a:ahLst/>
            <a:cxnLst/>
            <a:rect l="l" t="t" r="r" b="b"/>
            <a:pathLst>
              <a:path w="39381" h="3515" extrusionOk="0">
                <a:moveTo>
                  <a:pt x="13941" y="0"/>
                </a:moveTo>
                <a:cubicBezTo>
                  <a:pt x="12579" y="0"/>
                  <a:pt x="11216" y="19"/>
                  <a:pt x="9845" y="51"/>
                </a:cubicBezTo>
                <a:cubicBezTo>
                  <a:pt x="6577" y="90"/>
                  <a:pt x="3269" y="246"/>
                  <a:pt x="0" y="518"/>
                </a:cubicBezTo>
                <a:lnTo>
                  <a:pt x="117" y="3515"/>
                </a:lnTo>
                <a:cubicBezTo>
                  <a:pt x="3386" y="3476"/>
                  <a:pt x="6655" y="3398"/>
                  <a:pt x="9923" y="3320"/>
                </a:cubicBezTo>
                <a:cubicBezTo>
                  <a:pt x="13192" y="3242"/>
                  <a:pt x="16461" y="3126"/>
                  <a:pt x="19691" y="3087"/>
                </a:cubicBezTo>
                <a:cubicBezTo>
                  <a:pt x="20169" y="3075"/>
                  <a:pt x="20648" y="3071"/>
                  <a:pt x="21125" y="3071"/>
                </a:cubicBezTo>
                <a:cubicBezTo>
                  <a:pt x="22276" y="3071"/>
                  <a:pt x="23415" y="3098"/>
                  <a:pt x="24516" y="3126"/>
                </a:cubicBezTo>
                <a:lnTo>
                  <a:pt x="27006" y="3281"/>
                </a:lnTo>
                <a:lnTo>
                  <a:pt x="28290" y="3281"/>
                </a:lnTo>
                <a:cubicBezTo>
                  <a:pt x="28719" y="3242"/>
                  <a:pt x="29108" y="3242"/>
                  <a:pt x="29536" y="3242"/>
                </a:cubicBezTo>
                <a:cubicBezTo>
                  <a:pt x="32882" y="3048"/>
                  <a:pt x="36190" y="2425"/>
                  <a:pt x="39381" y="1374"/>
                </a:cubicBezTo>
                <a:lnTo>
                  <a:pt x="39186" y="557"/>
                </a:lnTo>
                <a:cubicBezTo>
                  <a:pt x="37591" y="752"/>
                  <a:pt x="35956" y="908"/>
                  <a:pt x="34361" y="985"/>
                </a:cubicBezTo>
                <a:cubicBezTo>
                  <a:pt x="33351" y="1033"/>
                  <a:pt x="32356" y="1067"/>
                  <a:pt x="31366" y="1067"/>
                </a:cubicBezTo>
                <a:cubicBezTo>
                  <a:pt x="30755" y="1067"/>
                  <a:pt x="30145" y="1054"/>
                  <a:pt x="29536" y="1024"/>
                </a:cubicBezTo>
                <a:cubicBezTo>
                  <a:pt x="28757" y="985"/>
                  <a:pt x="27940" y="908"/>
                  <a:pt x="27162" y="830"/>
                </a:cubicBezTo>
                <a:lnTo>
                  <a:pt x="24749" y="479"/>
                </a:lnTo>
                <a:cubicBezTo>
                  <a:pt x="23076" y="285"/>
                  <a:pt x="21403" y="168"/>
                  <a:pt x="19729" y="129"/>
                </a:cubicBezTo>
                <a:cubicBezTo>
                  <a:pt x="17792" y="38"/>
                  <a:pt x="15868" y="0"/>
                  <a:pt x="13941" y="0"/>
                </a:cubicBezTo>
                <a:close/>
              </a:path>
            </a:pathLst>
          </a:custGeom>
          <a:solidFill>
            <a:srgbClr val="783F0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9" name="Google Shape;539;p34"/>
          <p:cNvGrpSpPr/>
          <p:nvPr/>
        </p:nvGrpSpPr>
        <p:grpSpPr>
          <a:xfrm>
            <a:off x="504486" y="2377721"/>
            <a:ext cx="897294" cy="781858"/>
            <a:chOff x="6617750" y="1239250"/>
            <a:chExt cx="511075" cy="445300"/>
          </a:xfrm>
        </p:grpSpPr>
        <p:sp>
          <p:nvSpPr>
            <p:cNvPr id="540" name="Google Shape;540;p34"/>
            <p:cNvSpPr/>
            <p:nvPr/>
          </p:nvSpPr>
          <p:spPr>
            <a:xfrm>
              <a:off x="6617750" y="1239250"/>
              <a:ext cx="511075" cy="444825"/>
            </a:xfrm>
            <a:custGeom>
              <a:avLst/>
              <a:gdLst/>
              <a:ahLst/>
              <a:cxnLst/>
              <a:rect l="l" t="t" r="r" b="b"/>
              <a:pathLst>
                <a:path w="20443" h="17793" extrusionOk="0">
                  <a:moveTo>
                    <a:pt x="14122" y="1"/>
                  </a:moveTo>
                  <a:cubicBezTo>
                    <a:pt x="14104" y="1"/>
                    <a:pt x="14088" y="3"/>
                    <a:pt x="14073" y="8"/>
                  </a:cubicBezTo>
                  <a:cubicBezTo>
                    <a:pt x="13702" y="156"/>
                    <a:pt x="13431" y="2971"/>
                    <a:pt x="13431" y="2971"/>
                  </a:cubicBezTo>
                  <a:cubicBezTo>
                    <a:pt x="13164" y="2810"/>
                    <a:pt x="12246" y="2718"/>
                    <a:pt x="11055" y="2718"/>
                  </a:cubicBezTo>
                  <a:cubicBezTo>
                    <a:pt x="8944" y="2718"/>
                    <a:pt x="5976" y="3010"/>
                    <a:pt x="4271" y="3736"/>
                  </a:cubicBezTo>
                  <a:cubicBezTo>
                    <a:pt x="1605" y="4872"/>
                    <a:pt x="444" y="8624"/>
                    <a:pt x="222" y="10501"/>
                  </a:cubicBezTo>
                  <a:cubicBezTo>
                    <a:pt x="0" y="12377"/>
                    <a:pt x="593" y="17043"/>
                    <a:pt x="4247" y="17710"/>
                  </a:cubicBezTo>
                  <a:cubicBezTo>
                    <a:pt x="4553" y="17766"/>
                    <a:pt x="4839" y="17792"/>
                    <a:pt x="5105" y="17792"/>
                  </a:cubicBezTo>
                  <a:cubicBezTo>
                    <a:pt x="7987" y="17792"/>
                    <a:pt x="8561" y="14721"/>
                    <a:pt x="8493" y="13636"/>
                  </a:cubicBezTo>
                  <a:cubicBezTo>
                    <a:pt x="8417" y="12741"/>
                    <a:pt x="7414" y="11992"/>
                    <a:pt x="6336" y="11992"/>
                  </a:cubicBezTo>
                  <a:cubicBezTo>
                    <a:pt x="6018" y="11992"/>
                    <a:pt x="5692" y="12058"/>
                    <a:pt x="5382" y="12204"/>
                  </a:cubicBezTo>
                  <a:cubicBezTo>
                    <a:pt x="4024" y="12846"/>
                    <a:pt x="4469" y="13933"/>
                    <a:pt x="5234" y="14525"/>
                  </a:cubicBezTo>
                  <a:cubicBezTo>
                    <a:pt x="5469" y="14713"/>
                    <a:pt x="5689" y="14796"/>
                    <a:pt x="5871" y="14796"/>
                  </a:cubicBezTo>
                  <a:cubicBezTo>
                    <a:pt x="6264" y="14796"/>
                    <a:pt x="6481" y="14407"/>
                    <a:pt x="6296" y="13834"/>
                  </a:cubicBezTo>
                  <a:cubicBezTo>
                    <a:pt x="6244" y="13659"/>
                    <a:pt x="6181" y="13595"/>
                    <a:pt x="6111" y="13595"/>
                  </a:cubicBezTo>
                  <a:cubicBezTo>
                    <a:pt x="5909" y="13595"/>
                    <a:pt x="5646" y="14123"/>
                    <a:pt x="5420" y="14123"/>
                  </a:cubicBezTo>
                  <a:cubicBezTo>
                    <a:pt x="5344" y="14123"/>
                    <a:pt x="5273" y="14064"/>
                    <a:pt x="5209" y="13908"/>
                  </a:cubicBezTo>
                  <a:cubicBezTo>
                    <a:pt x="4963" y="13291"/>
                    <a:pt x="5851" y="13019"/>
                    <a:pt x="6740" y="12994"/>
                  </a:cubicBezTo>
                  <a:cubicBezTo>
                    <a:pt x="6759" y="12993"/>
                    <a:pt x="6777" y="12993"/>
                    <a:pt x="6795" y="12993"/>
                  </a:cubicBezTo>
                  <a:cubicBezTo>
                    <a:pt x="7628" y="12993"/>
                    <a:pt x="7600" y="14115"/>
                    <a:pt x="6246" y="15735"/>
                  </a:cubicBezTo>
                  <a:cubicBezTo>
                    <a:pt x="5992" y="16029"/>
                    <a:pt x="5737" y="16160"/>
                    <a:pt x="5489" y="16160"/>
                  </a:cubicBezTo>
                  <a:cubicBezTo>
                    <a:pt x="4363" y="16160"/>
                    <a:pt x="3396" y="13461"/>
                    <a:pt x="3457" y="11093"/>
                  </a:cubicBezTo>
                  <a:cubicBezTo>
                    <a:pt x="3531" y="8229"/>
                    <a:pt x="5432" y="6551"/>
                    <a:pt x="6962" y="6452"/>
                  </a:cubicBezTo>
                  <a:cubicBezTo>
                    <a:pt x="7586" y="6427"/>
                    <a:pt x="8209" y="6415"/>
                    <a:pt x="8832" y="6415"/>
                  </a:cubicBezTo>
                  <a:cubicBezTo>
                    <a:pt x="10701" y="6415"/>
                    <a:pt x="12567" y="6526"/>
                    <a:pt x="14418" y="6748"/>
                  </a:cubicBezTo>
                  <a:cubicBezTo>
                    <a:pt x="14831" y="6806"/>
                    <a:pt x="15182" y="6830"/>
                    <a:pt x="15483" y="6830"/>
                  </a:cubicBezTo>
                  <a:cubicBezTo>
                    <a:pt x="16732" y="6830"/>
                    <a:pt x="17140" y="6418"/>
                    <a:pt x="17677" y="6279"/>
                  </a:cubicBezTo>
                  <a:cubicBezTo>
                    <a:pt x="18344" y="6081"/>
                    <a:pt x="19011" y="6304"/>
                    <a:pt x="19727" y="5810"/>
                  </a:cubicBezTo>
                  <a:cubicBezTo>
                    <a:pt x="20443" y="5291"/>
                    <a:pt x="18319" y="3119"/>
                    <a:pt x="16986" y="2255"/>
                  </a:cubicBezTo>
                  <a:cubicBezTo>
                    <a:pt x="15704" y="1447"/>
                    <a:pt x="14559" y="1"/>
                    <a:pt x="141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4"/>
            <p:cNvSpPr/>
            <p:nvPr/>
          </p:nvSpPr>
          <p:spPr>
            <a:xfrm>
              <a:off x="6927575" y="1375850"/>
              <a:ext cx="77800" cy="100700"/>
            </a:xfrm>
            <a:custGeom>
              <a:avLst/>
              <a:gdLst/>
              <a:ahLst/>
              <a:cxnLst/>
              <a:rect l="l" t="t" r="r" b="b"/>
              <a:pathLst>
                <a:path w="3112" h="4028" extrusionOk="0">
                  <a:moveTo>
                    <a:pt x="1630" y="0"/>
                  </a:moveTo>
                  <a:cubicBezTo>
                    <a:pt x="1630" y="0"/>
                    <a:pt x="1" y="148"/>
                    <a:pt x="593" y="1161"/>
                  </a:cubicBezTo>
                  <a:cubicBezTo>
                    <a:pt x="1087" y="1975"/>
                    <a:pt x="1458" y="2864"/>
                    <a:pt x="1680" y="3802"/>
                  </a:cubicBezTo>
                  <a:cubicBezTo>
                    <a:pt x="1700" y="3971"/>
                    <a:pt x="1815" y="4028"/>
                    <a:pt x="1970" y="4028"/>
                  </a:cubicBezTo>
                  <a:cubicBezTo>
                    <a:pt x="2201" y="4028"/>
                    <a:pt x="2520" y="3901"/>
                    <a:pt x="2741" y="3827"/>
                  </a:cubicBezTo>
                  <a:cubicBezTo>
                    <a:pt x="3112" y="3679"/>
                    <a:pt x="2667" y="3259"/>
                    <a:pt x="2198" y="2617"/>
                  </a:cubicBezTo>
                  <a:cubicBezTo>
                    <a:pt x="1729" y="2000"/>
                    <a:pt x="1630" y="0"/>
                    <a:pt x="16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4"/>
            <p:cNvSpPr/>
            <p:nvPr/>
          </p:nvSpPr>
          <p:spPr>
            <a:xfrm>
              <a:off x="6895775" y="1376750"/>
              <a:ext cx="56525" cy="101125"/>
            </a:xfrm>
            <a:custGeom>
              <a:avLst/>
              <a:gdLst/>
              <a:ahLst/>
              <a:cxnLst/>
              <a:rect l="l" t="t" r="r" b="b"/>
              <a:pathLst>
                <a:path w="2261" h="4045" extrusionOk="0">
                  <a:moveTo>
                    <a:pt x="1291" y="0"/>
                  </a:moveTo>
                  <a:cubicBezTo>
                    <a:pt x="833" y="0"/>
                    <a:pt x="0" y="108"/>
                    <a:pt x="310" y="927"/>
                  </a:cubicBezTo>
                  <a:cubicBezTo>
                    <a:pt x="631" y="1841"/>
                    <a:pt x="804" y="2779"/>
                    <a:pt x="829" y="3742"/>
                  </a:cubicBezTo>
                  <a:cubicBezTo>
                    <a:pt x="814" y="3982"/>
                    <a:pt x="1035" y="4044"/>
                    <a:pt x="1301" y="4044"/>
                  </a:cubicBezTo>
                  <a:cubicBezTo>
                    <a:pt x="1499" y="4044"/>
                    <a:pt x="1721" y="4010"/>
                    <a:pt x="1890" y="3989"/>
                  </a:cubicBezTo>
                  <a:cubicBezTo>
                    <a:pt x="2261" y="3914"/>
                    <a:pt x="1890" y="3396"/>
                    <a:pt x="1569" y="2705"/>
                  </a:cubicBezTo>
                  <a:cubicBezTo>
                    <a:pt x="1273" y="1989"/>
                    <a:pt x="1569" y="14"/>
                    <a:pt x="1569" y="14"/>
                  </a:cubicBezTo>
                  <a:cubicBezTo>
                    <a:pt x="1569" y="14"/>
                    <a:pt x="1454" y="0"/>
                    <a:pt x="12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4"/>
            <p:cNvSpPr/>
            <p:nvPr/>
          </p:nvSpPr>
          <p:spPr>
            <a:xfrm>
              <a:off x="6810450" y="1370475"/>
              <a:ext cx="56050" cy="101100"/>
            </a:xfrm>
            <a:custGeom>
              <a:avLst/>
              <a:gdLst/>
              <a:ahLst/>
              <a:cxnLst/>
              <a:rect l="l" t="t" r="r" b="b"/>
              <a:pathLst>
                <a:path w="2242" h="4044" extrusionOk="0">
                  <a:moveTo>
                    <a:pt x="1240" y="0"/>
                  </a:moveTo>
                  <a:cubicBezTo>
                    <a:pt x="780" y="0"/>
                    <a:pt x="0" y="115"/>
                    <a:pt x="267" y="931"/>
                  </a:cubicBezTo>
                  <a:cubicBezTo>
                    <a:pt x="588" y="1845"/>
                    <a:pt x="760" y="2783"/>
                    <a:pt x="810" y="3746"/>
                  </a:cubicBezTo>
                  <a:cubicBezTo>
                    <a:pt x="796" y="3978"/>
                    <a:pt x="994" y="4044"/>
                    <a:pt x="1241" y="4044"/>
                  </a:cubicBezTo>
                  <a:cubicBezTo>
                    <a:pt x="1440" y="4044"/>
                    <a:pt x="1670" y="4001"/>
                    <a:pt x="1847" y="3968"/>
                  </a:cubicBezTo>
                  <a:cubicBezTo>
                    <a:pt x="2242" y="3919"/>
                    <a:pt x="1847" y="3400"/>
                    <a:pt x="1550" y="2684"/>
                  </a:cubicBezTo>
                  <a:cubicBezTo>
                    <a:pt x="1229" y="1993"/>
                    <a:pt x="1550" y="18"/>
                    <a:pt x="1550" y="18"/>
                  </a:cubicBezTo>
                  <a:cubicBezTo>
                    <a:pt x="1550" y="18"/>
                    <a:pt x="1420" y="0"/>
                    <a:pt x="12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4"/>
            <p:cNvSpPr/>
            <p:nvPr/>
          </p:nvSpPr>
          <p:spPr>
            <a:xfrm>
              <a:off x="6763725" y="1368625"/>
              <a:ext cx="55875" cy="101100"/>
            </a:xfrm>
            <a:custGeom>
              <a:avLst/>
              <a:gdLst/>
              <a:ahLst/>
              <a:cxnLst/>
              <a:rect l="l" t="t" r="r" b="b"/>
              <a:pathLst>
                <a:path w="2235" h="4044" extrusionOk="0">
                  <a:moveTo>
                    <a:pt x="1233" y="0"/>
                  </a:moveTo>
                  <a:cubicBezTo>
                    <a:pt x="775" y="0"/>
                    <a:pt x="0" y="115"/>
                    <a:pt x="284" y="931"/>
                  </a:cubicBezTo>
                  <a:cubicBezTo>
                    <a:pt x="605" y="1820"/>
                    <a:pt x="778" y="2783"/>
                    <a:pt x="802" y="3746"/>
                  </a:cubicBezTo>
                  <a:cubicBezTo>
                    <a:pt x="789" y="3978"/>
                    <a:pt x="987" y="4044"/>
                    <a:pt x="1233" y="4044"/>
                  </a:cubicBezTo>
                  <a:cubicBezTo>
                    <a:pt x="1432" y="4044"/>
                    <a:pt x="1663" y="4001"/>
                    <a:pt x="1839" y="3968"/>
                  </a:cubicBezTo>
                  <a:cubicBezTo>
                    <a:pt x="2234" y="3919"/>
                    <a:pt x="1839" y="3400"/>
                    <a:pt x="1543" y="2684"/>
                  </a:cubicBezTo>
                  <a:cubicBezTo>
                    <a:pt x="1222" y="1993"/>
                    <a:pt x="1543" y="18"/>
                    <a:pt x="1543" y="18"/>
                  </a:cubicBezTo>
                  <a:cubicBezTo>
                    <a:pt x="1543" y="18"/>
                    <a:pt x="1412" y="0"/>
                    <a:pt x="12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4"/>
            <p:cNvSpPr/>
            <p:nvPr/>
          </p:nvSpPr>
          <p:spPr>
            <a:xfrm>
              <a:off x="6617750" y="1307175"/>
              <a:ext cx="361100" cy="377375"/>
            </a:xfrm>
            <a:custGeom>
              <a:avLst/>
              <a:gdLst/>
              <a:ahLst/>
              <a:cxnLst/>
              <a:rect l="l" t="t" r="r" b="b"/>
              <a:pathLst>
                <a:path w="14444" h="15095" extrusionOk="0">
                  <a:moveTo>
                    <a:pt x="10999" y="1"/>
                  </a:moveTo>
                  <a:cubicBezTo>
                    <a:pt x="8892" y="1"/>
                    <a:pt x="5961" y="293"/>
                    <a:pt x="4271" y="1019"/>
                  </a:cubicBezTo>
                  <a:cubicBezTo>
                    <a:pt x="1605" y="2155"/>
                    <a:pt x="444" y="5907"/>
                    <a:pt x="222" y="7784"/>
                  </a:cubicBezTo>
                  <a:cubicBezTo>
                    <a:pt x="0" y="9660"/>
                    <a:pt x="617" y="14351"/>
                    <a:pt x="4247" y="15018"/>
                  </a:cubicBezTo>
                  <a:cubicBezTo>
                    <a:pt x="4545" y="15070"/>
                    <a:pt x="4824" y="15095"/>
                    <a:pt x="5084" y="15095"/>
                  </a:cubicBezTo>
                  <a:cubicBezTo>
                    <a:pt x="7988" y="15095"/>
                    <a:pt x="8584" y="12032"/>
                    <a:pt x="8493" y="10944"/>
                  </a:cubicBezTo>
                  <a:cubicBezTo>
                    <a:pt x="8436" y="10033"/>
                    <a:pt x="7431" y="9297"/>
                    <a:pt x="6352" y="9297"/>
                  </a:cubicBezTo>
                  <a:cubicBezTo>
                    <a:pt x="6027" y="9297"/>
                    <a:pt x="5696" y="9364"/>
                    <a:pt x="5382" y="9512"/>
                  </a:cubicBezTo>
                  <a:cubicBezTo>
                    <a:pt x="4024" y="10154"/>
                    <a:pt x="4493" y="11240"/>
                    <a:pt x="5234" y="11833"/>
                  </a:cubicBezTo>
                  <a:cubicBezTo>
                    <a:pt x="5468" y="12012"/>
                    <a:pt x="5690" y="12093"/>
                    <a:pt x="5876" y="12093"/>
                  </a:cubicBezTo>
                  <a:cubicBezTo>
                    <a:pt x="6276" y="12093"/>
                    <a:pt x="6506" y="11715"/>
                    <a:pt x="6320" y="11141"/>
                  </a:cubicBezTo>
                  <a:cubicBezTo>
                    <a:pt x="6264" y="10967"/>
                    <a:pt x="6197" y="10902"/>
                    <a:pt x="6123" y="10902"/>
                  </a:cubicBezTo>
                  <a:cubicBezTo>
                    <a:pt x="5913" y="10902"/>
                    <a:pt x="5650" y="11431"/>
                    <a:pt x="5433" y="11431"/>
                  </a:cubicBezTo>
                  <a:cubicBezTo>
                    <a:pt x="5360" y="11431"/>
                    <a:pt x="5293" y="11372"/>
                    <a:pt x="5234" y="11216"/>
                  </a:cubicBezTo>
                  <a:cubicBezTo>
                    <a:pt x="4987" y="10598"/>
                    <a:pt x="5851" y="10327"/>
                    <a:pt x="6740" y="10302"/>
                  </a:cubicBezTo>
                  <a:cubicBezTo>
                    <a:pt x="6759" y="10301"/>
                    <a:pt x="6777" y="10301"/>
                    <a:pt x="6795" y="10301"/>
                  </a:cubicBezTo>
                  <a:cubicBezTo>
                    <a:pt x="7654" y="10301"/>
                    <a:pt x="7649" y="11447"/>
                    <a:pt x="6246" y="13043"/>
                  </a:cubicBezTo>
                  <a:cubicBezTo>
                    <a:pt x="6083" y="13288"/>
                    <a:pt x="5801" y="13432"/>
                    <a:pt x="5498" y="13432"/>
                  </a:cubicBezTo>
                  <a:cubicBezTo>
                    <a:pt x="5435" y="13432"/>
                    <a:pt x="5372" y="13426"/>
                    <a:pt x="5308" y="13413"/>
                  </a:cubicBezTo>
                  <a:cubicBezTo>
                    <a:pt x="5269" y="13425"/>
                    <a:pt x="5227" y="13431"/>
                    <a:pt x="5182" y="13431"/>
                  </a:cubicBezTo>
                  <a:cubicBezTo>
                    <a:pt x="4530" y="13431"/>
                    <a:pt x="3374" y="12145"/>
                    <a:pt x="2889" y="11660"/>
                  </a:cubicBezTo>
                  <a:cubicBezTo>
                    <a:pt x="2271" y="10993"/>
                    <a:pt x="593" y="7167"/>
                    <a:pt x="4098" y="4080"/>
                  </a:cubicBezTo>
                  <a:cubicBezTo>
                    <a:pt x="6017" y="2380"/>
                    <a:pt x="7103" y="2021"/>
                    <a:pt x="8311" y="2021"/>
                  </a:cubicBezTo>
                  <a:cubicBezTo>
                    <a:pt x="9193" y="2021"/>
                    <a:pt x="10140" y="2212"/>
                    <a:pt x="11523" y="2212"/>
                  </a:cubicBezTo>
                  <a:cubicBezTo>
                    <a:pt x="11684" y="2212"/>
                    <a:pt x="11850" y="2210"/>
                    <a:pt x="12024" y="2204"/>
                  </a:cubicBezTo>
                  <a:cubicBezTo>
                    <a:pt x="14418" y="2130"/>
                    <a:pt x="14443" y="1241"/>
                    <a:pt x="13406" y="254"/>
                  </a:cubicBezTo>
                  <a:cubicBezTo>
                    <a:pt x="13112" y="93"/>
                    <a:pt x="12187" y="1"/>
                    <a:pt x="109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4"/>
            <p:cNvSpPr/>
            <p:nvPr/>
          </p:nvSpPr>
          <p:spPr>
            <a:xfrm>
              <a:off x="6982525" y="1461650"/>
              <a:ext cx="4950" cy="9900"/>
            </a:xfrm>
            <a:custGeom>
              <a:avLst/>
              <a:gdLst/>
              <a:ahLst/>
              <a:cxnLst/>
              <a:rect l="l" t="t" r="r" b="b"/>
              <a:pathLst>
                <a:path w="198" h="396" fill="none" extrusionOk="0">
                  <a:moveTo>
                    <a:pt x="198" y="395"/>
                  </a:moveTo>
                  <a:cubicBezTo>
                    <a:pt x="74" y="296"/>
                    <a:pt x="0" y="148"/>
                    <a:pt x="0" y="0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4"/>
            <p:cNvSpPr/>
            <p:nvPr/>
          </p:nvSpPr>
          <p:spPr>
            <a:xfrm>
              <a:off x="6929450" y="1454225"/>
              <a:ext cx="5575" cy="20400"/>
            </a:xfrm>
            <a:custGeom>
              <a:avLst/>
              <a:gdLst/>
              <a:ahLst/>
              <a:cxnLst/>
              <a:rect l="l" t="t" r="r" b="b"/>
              <a:pathLst>
                <a:path w="223" h="816" fill="none" extrusionOk="0">
                  <a:moveTo>
                    <a:pt x="222" y="815"/>
                  </a:moveTo>
                  <a:cubicBezTo>
                    <a:pt x="148" y="544"/>
                    <a:pt x="74" y="272"/>
                    <a:pt x="0" y="1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4"/>
            <p:cNvSpPr/>
            <p:nvPr/>
          </p:nvSpPr>
          <p:spPr>
            <a:xfrm>
              <a:off x="6840550" y="1449900"/>
              <a:ext cx="6825" cy="18550"/>
            </a:xfrm>
            <a:custGeom>
              <a:avLst/>
              <a:gdLst/>
              <a:ahLst/>
              <a:cxnLst/>
              <a:rect l="l" t="t" r="r" b="b"/>
              <a:pathLst>
                <a:path w="273" h="742" fill="none" extrusionOk="0">
                  <a:moveTo>
                    <a:pt x="272" y="742"/>
                  </a:moveTo>
                  <a:cubicBezTo>
                    <a:pt x="174" y="495"/>
                    <a:pt x="100" y="248"/>
                    <a:pt x="1" y="1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4"/>
            <p:cNvSpPr/>
            <p:nvPr/>
          </p:nvSpPr>
          <p:spPr>
            <a:xfrm>
              <a:off x="6796725" y="1448050"/>
              <a:ext cx="3125" cy="15475"/>
            </a:xfrm>
            <a:custGeom>
              <a:avLst/>
              <a:gdLst/>
              <a:ahLst/>
              <a:cxnLst/>
              <a:rect l="l" t="t" r="r" b="b"/>
              <a:pathLst>
                <a:path w="125" h="619" fill="none" extrusionOk="0">
                  <a:moveTo>
                    <a:pt x="124" y="618"/>
                  </a:moveTo>
                  <a:cubicBezTo>
                    <a:pt x="75" y="396"/>
                    <a:pt x="26" y="198"/>
                    <a:pt x="1" y="1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4"/>
            <p:cNvSpPr/>
            <p:nvPr/>
          </p:nvSpPr>
          <p:spPr>
            <a:xfrm>
              <a:off x="6992400" y="1308925"/>
              <a:ext cx="62975" cy="50275"/>
            </a:xfrm>
            <a:custGeom>
              <a:avLst/>
              <a:gdLst/>
              <a:ahLst/>
              <a:cxnLst/>
              <a:rect l="l" t="t" r="r" b="b"/>
              <a:pathLst>
                <a:path w="2519" h="2011" extrusionOk="0">
                  <a:moveTo>
                    <a:pt x="1004" y="0"/>
                  </a:moveTo>
                  <a:cubicBezTo>
                    <a:pt x="747" y="0"/>
                    <a:pt x="486" y="118"/>
                    <a:pt x="297" y="307"/>
                  </a:cubicBezTo>
                  <a:cubicBezTo>
                    <a:pt x="74" y="554"/>
                    <a:pt x="0" y="900"/>
                    <a:pt x="124" y="1196"/>
                  </a:cubicBezTo>
                  <a:cubicBezTo>
                    <a:pt x="198" y="1369"/>
                    <a:pt x="321" y="1492"/>
                    <a:pt x="469" y="1616"/>
                  </a:cubicBezTo>
                  <a:cubicBezTo>
                    <a:pt x="741" y="1863"/>
                    <a:pt x="1111" y="2011"/>
                    <a:pt x="1482" y="2011"/>
                  </a:cubicBezTo>
                  <a:cubicBezTo>
                    <a:pt x="1877" y="2011"/>
                    <a:pt x="2222" y="1764"/>
                    <a:pt x="2370" y="1418"/>
                  </a:cubicBezTo>
                  <a:cubicBezTo>
                    <a:pt x="2519" y="1048"/>
                    <a:pt x="2321" y="628"/>
                    <a:pt x="1951" y="480"/>
                  </a:cubicBezTo>
                  <a:cubicBezTo>
                    <a:pt x="1778" y="208"/>
                    <a:pt x="1482" y="11"/>
                    <a:pt x="1136" y="11"/>
                  </a:cubicBezTo>
                  <a:cubicBezTo>
                    <a:pt x="1092" y="4"/>
                    <a:pt x="1048" y="0"/>
                    <a:pt x="10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4"/>
            <p:cNvSpPr/>
            <p:nvPr/>
          </p:nvSpPr>
          <p:spPr>
            <a:xfrm>
              <a:off x="6975725" y="1369675"/>
              <a:ext cx="133975" cy="25950"/>
            </a:xfrm>
            <a:custGeom>
              <a:avLst/>
              <a:gdLst/>
              <a:ahLst/>
              <a:cxnLst/>
              <a:rect l="l" t="t" r="r" b="b"/>
              <a:pathLst>
                <a:path w="5359" h="1038" fill="none" extrusionOk="0">
                  <a:moveTo>
                    <a:pt x="5358" y="568"/>
                  </a:moveTo>
                  <a:cubicBezTo>
                    <a:pt x="4766" y="1037"/>
                    <a:pt x="3926" y="1013"/>
                    <a:pt x="3186" y="840"/>
                  </a:cubicBezTo>
                  <a:cubicBezTo>
                    <a:pt x="2470" y="667"/>
                    <a:pt x="1778" y="346"/>
                    <a:pt x="1013" y="321"/>
                  </a:cubicBezTo>
                  <a:cubicBezTo>
                    <a:pt x="643" y="297"/>
                    <a:pt x="198" y="321"/>
                    <a:pt x="1" y="0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4"/>
            <p:cNvSpPr/>
            <p:nvPr/>
          </p:nvSpPr>
          <p:spPr>
            <a:xfrm>
              <a:off x="7081900" y="1356100"/>
              <a:ext cx="3725" cy="9900"/>
            </a:xfrm>
            <a:custGeom>
              <a:avLst/>
              <a:gdLst/>
              <a:ahLst/>
              <a:cxnLst/>
              <a:rect l="l" t="t" r="r" b="b"/>
              <a:pathLst>
                <a:path w="149" h="396" fill="none" extrusionOk="0">
                  <a:moveTo>
                    <a:pt x="99" y="74"/>
                  </a:moveTo>
                  <a:cubicBezTo>
                    <a:pt x="148" y="173"/>
                    <a:pt x="148" y="296"/>
                    <a:pt x="74" y="395"/>
                  </a:cubicBezTo>
                  <a:cubicBezTo>
                    <a:pt x="0" y="272"/>
                    <a:pt x="0" y="124"/>
                    <a:pt x="50" y="0"/>
                  </a:cubicBezTo>
                  <a:lnTo>
                    <a:pt x="0" y="124"/>
                  </a:ln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4"/>
            <p:cNvSpPr/>
            <p:nvPr/>
          </p:nvSpPr>
          <p:spPr>
            <a:xfrm>
              <a:off x="7009050" y="1311650"/>
              <a:ext cx="33975" cy="33675"/>
            </a:xfrm>
            <a:custGeom>
              <a:avLst/>
              <a:gdLst/>
              <a:ahLst/>
              <a:cxnLst/>
              <a:rect l="l" t="t" r="r" b="b"/>
              <a:pathLst>
                <a:path w="1359" h="1347" extrusionOk="0">
                  <a:moveTo>
                    <a:pt x="272" y="1"/>
                  </a:moveTo>
                  <a:cubicBezTo>
                    <a:pt x="248" y="1"/>
                    <a:pt x="198" y="1"/>
                    <a:pt x="198" y="25"/>
                  </a:cubicBezTo>
                  <a:cubicBezTo>
                    <a:pt x="100" y="247"/>
                    <a:pt x="26" y="445"/>
                    <a:pt x="1" y="667"/>
                  </a:cubicBezTo>
                  <a:cubicBezTo>
                    <a:pt x="1" y="791"/>
                    <a:pt x="1" y="914"/>
                    <a:pt x="50" y="1038"/>
                  </a:cubicBezTo>
                  <a:cubicBezTo>
                    <a:pt x="100" y="1161"/>
                    <a:pt x="198" y="1260"/>
                    <a:pt x="322" y="1309"/>
                  </a:cubicBezTo>
                  <a:cubicBezTo>
                    <a:pt x="384" y="1334"/>
                    <a:pt x="445" y="1346"/>
                    <a:pt x="507" y="1346"/>
                  </a:cubicBezTo>
                  <a:cubicBezTo>
                    <a:pt x="569" y="1346"/>
                    <a:pt x="630" y="1334"/>
                    <a:pt x="692" y="1309"/>
                  </a:cubicBezTo>
                  <a:cubicBezTo>
                    <a:pt x="816" y="1260"/>
                    <a:pt x="914" y="1186"/>
                    <a:pt x="988" y="1087"/>
                  </a:cubicBezTo>
                  <a:cubicBezTo>
                    <a:pt x="1137" y="914"/>
                    <a:pt x="1235" y="741"/>
                    <a:pt x="1334" y="519"/>
                  </a:cubicBezTo>
                  <a:cubicBezTo>
                    <a:pt x="1359" y="494"/>
                    <a:pt x="1334" y="445"/>
                    <a:pt x="1309" y="445"/>
                  </a:cubicBezTo>
                  <a:cubicBezTo>
                    <a:pt x="1285" y="445"/>
                    <a:pt x="1235" y="445"/>
                    <a:pt x="1235" y="470"/>
                  </a:cubicBezTo>
                  <a:cubicBezTo>
                    <a:pt x="1137" y="643"/>
                    <a:pt x="1013" y="815"/>
                    <a:pt x="865" y="963"/>
                  </a:cubicBezTo>
                  <a:cubicBezTo>
                    <a:pt x="768" y="1061"/>
                    <a:pt x="640" y="1127"/>
                    <a:pt x="506" y="1127"/>
                  </a:cubicBezTo>
                  <a:cubicBezTo>
                    <a:pt x="470" y="1127"/>
                    <a:pt x="433" y="1122"/>
                    <a:pt x="396" y="1112"/>
                  </a:cubicBezTo>
                  <a:cubicBezTo>
                    <a:pt x="223" y="1062"/>
                    <a:pt x="198" y="889"/>
                    <a:pt x="198" y="692"/>
                  </a:cubicBezTo>
                  <a:cubicBezTo>
                    <a:pt x="198" y="470"/>
                    <a:pt x="248" y="272"/>
                    <a:pt x="322" y="75"/>
                  </a:cubicBezTo>
                  <a:cubicBezTo>
                    <a:pt x="322" y="50"/>
                    <a:pt x="297" y="25"/>
                    <a:pt x="272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4"/>
            <p:cNvSpPr/>
            <p:nvPr/>
          </p:nvSpPr>
          <p:spPr>
            <a:xfrm>
              <a:off x="6707850" y="1662850"/>
              <a:ext cx="4975" cy="4350"/>
            </a:xfrm>
            <a:custGeom>
              <a:avLst/>
              <a:gdLst/>
              <a:ahLst/>
              <a:cxnLst/>
              <a:rect l="l" t="t" r="r" b="b"/>
              <a:pathLst>
                <a:path w="199" h="174" extrusionOk="0">
                  <a:moveTo>
                    <a:pt x="99" y="1"/>
                  </a:moveTo>
                  <a:cubicBezTo>
                    <a:pt x="1" y="1"/>
                    <a:pt x="1" y="173"/>
                    <a:pt x="99" y="173"/>
                  </a:cubicBezTo>
                  <a:cubicBezTo>
                    <a:pt x="198" y="173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4"/>
            <p:cNvSpPr/>
            <p:nvPr/>
          </p:nvSpPr>
          <p:spPr>
            <a:xfrm>
              <a:off x="6686875" y="1653600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4" y="0"/>
                  </a:moveTo>
                  <a:cubicBezTo>
                    <a:pt x="0" y="25"/>
                    <a:pt x="0" y="148"/>
                    <a:pt x="74" y="173"/>
                  </a:cubicBezTo>
                  <a:cubicBezTo>
                    <a:pt x="173" y="148"/>
                    <a:pt x="173" y="25"/>
                    <a:pt x="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4"/>
            <p:cNvSpPr/>
            <p:nvPr/>
          </p:nvSpPr>
          <p:spPr>
            <a:xfrm>
              <a:off x="6670200" y="1630150"/>
              <a:ext cx="4350" cy="3725"/>
            </a:xfrm>
            <a:custGeom>
              <a:avLst/>
              <a:gdLst/>
              <a:ahLst/>
              <a:cxnLst/>
              <a:rect l="l" t="t" r="r" b="b"/>
              <a:pathLst>
                <a:path w="174" h="149" extrusionOk="0">
                  <a:moveTo>
                    <a:pt x="75" y="0"/>
                  </a:moveTo>
                  <a:cubicBezTo>
                    <a:pt x="1" y="0"/>
                    <a:pt x="1" y="124"/>
                    <a:pt x="75" y="148"/>
                  </a:cubicBezTo>
                  <a:cubicBezTo>
                    <a:pt x="173" y="124"/>
                    <a:pt x="173" y="0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4"/>
            <p:cNvSpPr/>
            <p:nvPr/>
          </p:nvSpPr>
          <p:spPr>
            <a:xfrm>
              <a:off x="6675750" y="1617800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4"/>
            <p:cNvSpPr/>
            <p:nvPr/>
          </p:nvSpPr>
          <p:spPr>
            <a:xfrm>
              <a:off x="6659700" y="1598050"/>
              <a:ext cx="4975" cy="4350"/>
            </a:xfrm>
            <a:custGeom>
              <a:avLst/>
              <a:gdLst/>
              <a:ahLst/>
              <a:cxnLst/>
              <a:rect l="l" t="t" r="r" b="b"/>
              <a:pathLst>
                <a:path w="199" h="174" extrusionOk="0">
                  <a:moveTo>
                    <a:pt x="100" y="0"/>
                  </a:moveTo>
                  <a:cubicBezTo>
                    <a:pt x="1" y="0"/>
                    <a:pt x="1" y="173"/>
                    <a:pt x="100" y="173"/>
                  </a:cubicBezTo>
                  <a:cubicBezTo>
                    <a:pt x="198" y="173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4"/>
            <p:cNvSpPr/>
            <p:nvPr/>
          </p:nvSpPr>
          <p:spPr>
            <a:xfrm>
              <a:off x="6644900" y="1586925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1"/>
                  </a:moveTo>
                  <a:cubicBezTo>
                    <a:pt x="0" y="1"/>
                    <a:pt x="0" y="149"/>
                    <a:pt x="99" y="149"/>
                  </a:cubicBezTo>
                  <a:cubicBezTo>
                    <a:pt x="198" y="149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4"/>
            <p:cNvSpPr/>
            <p:nvPr/>
          </p:nvSpPr>
          <p:spPr>
            <a:xfrm>
              <a:off x="6657250" y="1562250"/>
              <a:ext cx="4325" cy="3725"/>
            </a:xfrm>
            <a:custGeom>
              <a:avLst/>
              <a:gdLst/>
              <a:ahLst/>
              <a:cxnLst/>
              <a:rect l="l" t="t" r="r" b="b"/>
              <a:pathLst>
                <a:path w="173" h="149" extrusionOk="0">
                  <a:moveTo>
                    <a:pt x="99" y="0"/>
                  </a:moveTo>
                  <a:cubicBezTo>
                    <a:pt x="0" y="25"/>
                    <a:pt x="0" y="148"/>
                    <a:pt x="99" y="148"/>
                  </a:cubicBezTo>
                  <a:cubicBezTo>
                    <a:pt x="173" y="148"/>
                    <a:pt x="173" y="25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4"/>
            <p:cNvSpPr/>
            <p:nvPr/>
          </p:nvSpPr>
          <p:spPr>
            <a:xfrm>
              <a:off x="6652300" y="1546200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99" y="0"/>
                  </a:moveTo>
                  <a:cubicBezTo>
                    <a:pt x="1" y="0"/>
                    <a:pt x="1" y="149"/>
                    <a:pt x="99" y="149"/>
                  </a:cubicBezTo>
                  <a:cubicBezTo>
                    <a:pt x="198" y="149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4"/>
            <p:cNvSpPr/>
            <p:nvPr/>
          </p:nvSpPr>
          <p:spPr>
            <a:xfrm>
              <a:off x="6639350" y="1535700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1"/>
                  </a:moveTo>
                  <a:cubicBezTo>
                    <a:pt x="0" y="1"/>
                    <a:pt x="0" y="149"/>
                    <a:pt x="99" y="149"/>
                  </a:cubicBezTo>
                  <a:cubicBezTo>
                    <a:pt x="198" y="149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4"/>
            <p:cNvSpPr/>
            <p:nvPr/>
          </p:nvSpPr>
          <p:spPr>
            <a:xfrm>
              <a:off x="6647375" y="1517800"/>
              <a:ext cx="4325" cy="4350"/>
            </a:xfrm>
            <a:custGeom>
              <a:avLst/>
              <a:gdLst/>
              <a:ahLst/>
              <a:cxnLst/>
              <a:rect l="l" t="t" r="r" b="b"/>
              <a:pathLst>
                <a:path w="173" h="174" extrusionOk="0">
                  <a:moveTo>
                    <a:pt x="99" y="1"/>
                  </a:moveTo>
                  <a:cubicBezTo>
                    <a:pt x="0" y="25"/>
                    <a:pt x="0" y="149"/>
                    <a:pt x="99" y="174"/>
                  </a:cubicBezTo>
                  <a:cubicBezTo>
                    <a:pt x="173" y="149"/>
                    <a:pt x="173" y="25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4"/>
            <p:cNvSpPr/>
            <p:nvPr/>
          </p:nvSpPr>
          <p:spPr>
            <a:xfrm>
              <a:off x="6659700" y="1515950"/>
              <a:ext cx="5600" cy="3725"/>
            </a:xfrm>
            <a:custGeom>
              <a:avLst/>
              <a:gdLst/>
              <a:ahLst/>
              <a:cxnLst/>
              <a:rect l="l" t="t" r="r" b="b"/>
              <a:pathLst>
                <a:path w="224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4"/>
            <p:cNvSpPr/>
            <p:nvPr/>
          </p:nvSpPr>
          <p:spPr>
            <a:xfrm>
              <a:off x="6648600" y="149372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4"/>
            <p:cNvSpPr/>
            <p:nvPr/>
          </p:nvSpPr>
          <p:spPr>
            <a:xfrm>
              <a:off x="6642425" y="1483250"/>
              <a:ext cx="4350" cy="4325"/>
            </a:xfrm>
            <a:custGeom>
              <a:avLst/>
              <a:gdLst/>
              <a:ahLst/>
              <a:cxnLst/>
              <a:rect l="l" t="t" r="r" b="b"/>
              <a:pathLst>
                <a:path w="174" h="173" extrusionOk="0">
                  <a:moveTo>
                    <a:pt x="99" y="0"/>
                  </a:moveTo>
                  <a:cubicBezTo>
                    <a:pt x="1" y="25"/>
                    <a:pt x="1" y="148"/>
                    <a:pt x="99" y="173"/>
                  </a:cubicBezTo>
                  <a:cubicBezTo>
                    <a:pt x="173" y="148"/>
                    <a:pt x="173" y="25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4"/>
            <p:cNvSpPr/>
            <p:nvPr/>
          </p:nvSpPr>
          <p:spPr>
            <a:xfrm>
              <a:off x="6649225" y="1461025"/>
              <a:ext cx="5575" cy="4350"/>
            </a:xfrm>
            <a:custGeom>
              <a:avLst/>
              <a:gdLst/>
              <a:ahLst/>
              <a:cxnLst/>
              <a:rect l="l" t="t" r="r" b="b"/>
              <a:pathLst>
                <a:path w="223" h="174" extrusionOk="0">
                  <a:moveTo>
                    <a:pt x="99" y="0"/>
                  </a:moveTo>
                  <a:cubicBezTo>
                    <a:pt x="0" y="0"/>
                    <a:pt x="0" y="173"/>
                    <a:pt x="99" y="173"/>
                  </a:cubicBezTo>
                  <a:cubicBezTo>
                    <a:pt x="222" y="173"/>
                    <a:pt x="222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4"/>
            <p:cNvSpPr/>
            <p:nvPr/>
          </p:nvSpPr>
          <p:spPr>
            <a:xfrm>
              <a:off x="6668975" y="1459175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4" y="0"/>
                  </a:moveTo>
                  <a:cubicBezTo>
                    <a:pt x="0" y="25"/>
                    <a:pt x="0" y="148"/>
                    <a:pt x="74" y="173"/>
                  </a:cubicBezTo>
                  <a:cubicBezTo>
                    <a:pt x="173" y="148"/>
                    <a:pt x="173" y="25"/>
                    <a:pt x="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4"/>
            <p:cNvSpPr/>
            <p:nvPr/>
          </p:nvSpPr>
          <p:spPr>
            <a:xfrm>
              <a:off x="6665875" y="1441875"/>
              <a:ext cx="4975" cy="4350"/>
            </a:xfrm>
            <a:custGeom>
              <a:avLst/>
              <a:gdLst/>
              <a:ahLst/>
              <a:cxnLst/>
              <a:rect l="l" t="t" r="r" b="b"/>
              <a:pathLst>
                <a:path w="199" h="174" extrusionOk="0">
                  <a:moveTo>
                    <a:pt x="100" y="1"/>
                  </a:moveTo>
                  <a:cubicBezTo>
                    <a:pt x="1" y="1"/>
                    <a:pt x="1" y="174"/>
                    <a:pt x="100" y="174"/>
                  </a:cubicBezTo>
                  <a:cubicBezTo>
                    <a:pt x="198" y="174"/>
                    <a:pt x="198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4"/>
            <p:cNvSpPr/>
            <p:nvPr/>
          </p:nvSpPr>
          <p:spPr>
            <a:xfrm>
              <a:off x="6657850" y="142337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4"/>
            <p:cNvSpPr/>
            <p:nvPr/>
          </p:nvSpPr>
          <p:spPr>
            <a:xfrm>
              <a:off x="6662175" y="1406100"/>
              <a:ext cx="4350" cy="3725"/>
            </a:xfrm>
            <a:custGeom>
              <a:avLst/>
              <a:gdLst/>
              <a:ahLst/>
              <a:cxnLst/>
              <a:rect l="l" t="t" r="r" b="b"/>
              <a:pathLst>
                <a:path w="174" h="149" extrusionOk="0">
                  <a:moveTo>
                    <a:pt x="75" y="0"/>
                  </a:moveTo>
                  <a:cubicBezTo>
                    <a:pt x="1" y="0"/>
                    <a:pt x="1" y="123"/>
                    <a:pt x="75" y="148"/>
                  </a:cubicBezTo>
                  <a:cubicBezTo>
                    <a:pt x="174" y="123"/>
                    <a:pt x="174" y="0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4"/>
            <p:cNvSpPr/>
            <p:nvPr/>
          </p:nvSpPr>
          <p:spPr>
            <a:xfrm>
              <a:off x="6675750" y="1390050"/>
              <a:ext cx="3725" cy="3725"/>
            </a:xfrm>
            <a:custGeom>
              <a:avLst/>
              <a:gdLst/>
              <a:ahLst/>
              <a:cxnLst/>
              <a:rect l="l" t="t" r="r" b="b"/>
              <a:pathLst>
                <a:path w="149" h="149" extrusionOk="0">
                  <a:moveTo>
                    <a:pt x="75" y="0"/>
                  </a:moveTo>
                  <a:cubicBezTo>
                    <a:pt x="1" y="0"/>
                    <a:pt x="1" y="124"/>
                    <a:pt x="75" y="148"/>
                  </a:cubicBezTo>
                  <a:cubicBezTo>
                    <a:pt x="149" y="124"/>
                    <a:pt x="149" y="0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4"/>
            <p:cNvSpPr/>
            <p:nvPr/>
          </p:nvSpPr>
          <p:spPr>
            <a:xfrm>
              <a:off x="6687475" y="1402375"/>
              <a:ext cx="4975" cy="3750"/>
            </a:xfrm>
            <a:custGeom>
              <a:avLst/>
              <a:gdLst/>
              <a:ahLst/>
              <a:cxnLst/>
              <a:rect l="l" t="t" r="r" b="b"/>
              <a:pathLst>
                <a:path w="199" h="150" extrusionOk="0">
                  <a:moveTo>
                    <a:pt x="100" y="1"/>
                  </a:moveTo>
                  <a:cubicBezTo>
                    <a:pt x="1" y="1"/>
                    <a:pt x="1" y="149"/>
                    <a:pt x="100" y="149"/>
                  </a:cubicBezTo>
                  <a:cubicBezTo>
                    <a:pt x="198" y="149"/>
                    <a:pt x="198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4"/>
            <p:cNvSpPr/>
            <p:nvPr/>
          </p:nvSpPr>
          <p:spPr>
            <a:xfrm>
              <a:off x="6689350" y="1410400"/>
              <a:ext cx="3725" cy="4350"/>
            </a:xfrm>
            <a:custGeom>
              <a:avLst/>
              <a:gdLst/>
              <a:ahLst/>
              <a:cxnLst/>
              <a:rect l="l" t="t" r="r" b="b"/>
              <a:pathLst>
                <a:path w="149" h="174" extrusionOk="0">
                  <a:moveTo>
                    <a:pt x="74" y="1"/>
                  </a:moveTo>
                  <a:cubicBezTo>
                    <a:pt x="0" y="26"/>
                    <a:pt x="0" y="149"/>
                    <a:pt x="74" y="174"/>
                  </a:cubicBezTo>
                  <a:cubicBezTo>
                    <a:pt x="148" y="149"/>
                    <a:pt x="148" y="26"/>
                    <a:pt x="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4"/>
            <p:cNvSpPr/>
            <p:nvPr/>
          </p:nvSpPr>
          <p:spPr>
            <a:xfrm>
              <a:off x="6696125" y="1376450"/>
              <a:ext cx="4350" cy="3750"/>
            </a:xfrm>
            <a:custGeom>
              <a:avLst/>
              <a:gdLst/>
              <a:ahLst/>
              <a:cxnLst/>
              <a:rect l="l" t="t" r="r" b="b"/>
              <a:pathLst>
                <a:path w="174" h="150" extrusionOk="0">
                  <a:moveTo>
                    <a:pt x="99" y="1"/>
                  </a:moveTo>
                  <a:cubicBezTo>
                    <a:pt x="1" y="1"/>
                    <a:pt x="1" y="124"/>
                    <a:pt x="99" y="149"/>
                  </a:cubicBezTo>
                  <a:cubicBezTo>
                    <a:pt x="173" y="124"/>
                    <a:pt x="173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4"/>
            <p:cNvSpPr/>
            <p:nvPr/>
          </p:nvSpPr>
          <p:spPr>
            <a:xfrm>
              <a:off x="6704150" y="1350550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0"/>
                  </a:moveTo>
                  <a:cubicBezTo>
                    <a:pt x="1" y="0"/>
                    <a:pt x="1" y="148"/>
                    <a:pt x="124" y="148"/>
                  </a:cubicBezTo>
                  <a:cubicBezTo>
                    <a:pt x="223" y="148"/>
                    <a:pt x="223" y="0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4"/>
            <p:cNvSpPr/>
            <p:nvPr/>
          </p:nvSpPr>
          <p:spPr>
            <a:xfrm>
              <a:off x="6718975" y="1351150"/>
              <a:ext cx="4325" cy="4350"/>
            </a:xfrm>
            <a:custGeom>
              <a:avLst/>
              <a:gdLst/>
              <a:ahLst/>
              <a:cxnLst/>
              <a:rect l="l" t="t" r="r" b="b"/>
              <a:pathLst>
                <a:path w="173" h="174" extrusionOk="0">
                  <a:moveTo>
                    <a:pt x="99" y="1"/>
                  </a:moveTo>
                  <a:cubicBezTo>
                    <a:pt x="0" y="25"/>
                    <a:pt x="0" y="149"/>
                    <a:pt x="99" y="174"/>
                  </a:cubicBezTo>
                  <a:cubicBezTo>
                    <a:pt x="173" y="149"/>
                    <a:pt x="173" y="25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4"/>
            <p:cNvSpPr/>
            <p:nvPr/>
          </p:nvSpPr>
          <p:spPr>
            <a:xfrm>
              <a:off x="6717725" y="135917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4"/>
            <p:cNvSpPr/>
            <p:nvPr/>
          </p:nvSpPr>
          <p:spPr>
            <a:xfrm>
              <a:off x="6727000" y="1363500"/>
              <a:ext cx="4325" cy="4350"/>
            </a:xfrm>
            <a:custGeom>
              <a:avLst/>
              <a:gdLst/>
              <a:ahLst/>
              <a:cxnLst/>
              <a:rect l="l" t="t" r="r" b="b"/>
              <a:pathLst>
                <a:path w="173" h="174" extrusionOk="0">
                  <a:moveTo>
                    <a:pt x="99" y="0"/>
                  </a:moveTo>
                  <a:cubicBezTo>
                    <a:pt x="0" y="25"/>
                    <a:pt x="0" y="149"/>
                    <a:pt x="99" y="173"/>
                  </a:cubicBezTo>
                  <a:cubicBezTo>
                    <a:pt x="173" y="149"/>
                    <a:pt x="173" y="25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4"/>
            <p:cNvSpPr/>
            <p:nvPr/>
          </p:nvSpPr>
          <p:spPr>
            <a:xfrm>
              <a:off x="6744275" y="134127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1"/>
                  </a:moveTo>
                  <a:cubicBezTo>
                    <a:pt x="0" y="1"/>
                    <a:pt x="0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4"/>
            <p:cNvSpPr/>
            <p:nvPr/>
          </p:nvSpPr>
          <p:spPr>
            <a:xfrm>
              <a:off x="6747350" y="133202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4"/>
            <p:cNvSpPr/>
            <p:nvPr/>
          </p:nvSpPr>
          <p:spPr>
            <a:xfrm>
              <a:off x="6754775" y="135917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3" y="1"/>
                  </a:moveTo>
                  <a:cubicBezTo>
                    <a:pt x="0" y="1"/>
                    <a:pt x="0" y="149"/>
                    <a:pt x="123" y="149"/>
                  </a:cubicBezTo>
                  <a:cubicBezTo>
                    <a:pt x="222" y="149"/>
                    <a:pt x="222" y="1"/>
                    <a:pt x="12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4"/>
            <p:cNvSpPr/>
            <p:nvPr/>
          </p:nvSpPr>
          <p:spPr>
            <a:xfrm>
              <a:off x="6764650" y="1365975"/>
              <a:ext cx="5575" cy="4350"/>
            </a:xfrm>
            <a:custGeom>
              <a:avLst/>
              <a:gdLst/>
              <a:ahLst/>
              <a:cxnLst/>
              <a:rect l="l" t="t" r="r" b="b"/>
              <a:pathLst>
                <a:path w="223" h="174" extrusionOk="0">
                  <a:moveTo>
                    <a:pt x="124" y="0"/>
                  </a:moveTo>
                  <a:cubicBezTo>
                    <a:pt x="0" y="0"/>
                    <a:pt x="0" y="173"/>
                    <a:pt x="124" y="173"/>
                  </a:cubicBezTo>
                  <a:cubicBezTo>
                    <a:pt x="222" y="173"/>
                    <a:pt x="222" y="0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4"/>
            <p:cNvSpPr/>
            <p:nvPr/>
          </p:nvSpPr>
          <p:spPr>
            <a:xfrm>
              <a:off x="6784400" y="1356100"/>
              <a:ext cx="5575" cy="4350"/>
            </a:xfrm>
            <a:custGeom>
              <a:avLst/>
              <a:gdLst/>
              <a:ahLst/>
              <a:cxnLst/>
              <a:rect l="l" t="t" r="r" b="b"/>
              <a:pathLst>
                <a:path w="223" h="174" extrusionOk="0">
                  <a:moveTo>
                    <a:pt x="99" y="0"/>
                  </a:moveTo>
                  <a:cubicBezTo>
                    <a:pt x="0" y="0"/>
                    <a:pt x="0" y="173"/>
                    <a:pt x="99" y="173"/>
                  </a:cubicBezTo>
                  <a:cubicBezTo>
                    <a:pt x="222" y="173"/>
                    <a:pt x="222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4"/>
            <p:cNvSpPr/>
            <p:nvPr/>
          </p:nvSpPr>
          <p:spPr>
            <a:xfrm>
              <a:off x="6805375" y="1350550"/>
              <a:ext cx="4350" cy="4325"/>
            </a:xfrm>
            <a:custGeom>
              <a:avLst/>
              <a:gdLst/>
              <a:ahLst/>
              <a:cxnLst/>
              <a:rect l="l" t="t" r="r" b="b"/>
              <a:pathLst>
                <a:path w="174" h="173" extrusionOk="0">
                  <a:moveTo>
                    <a:pt x="75" y="0"/>
                  </a:moveTo>
                  <a:cubicBezTo>
                    <a:pt x="1" y="25"/>
                    <a:pt x="1" y="148"/>
                    <a:pt x="75" y="173"/>
                  </a:cubicBezTo>
                  <a:cubicBezTo>
                    <a:pt x="173" y="148"/>
                    <a:pt x="173" y="25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4"/>
            <p:cNvSpPr/>
            <p:nvPr/>
          </p:nvSpPr>
          <p:spPr>
            <a:xfrm>
              <a:off x="6809075" y="1339425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5" y="1"/>
                  </a:moveTo>
                  <a:cubicBezTo>
                    <a:pt x="1" y="25"/>
                    <a:pt x="1" y="149"/>
                    <a:pt x="75" y="173"/>
                  </a:cubicBezTo>
                  <a:cubicBezTo>
                    <a:pt x="173" y="149"/>
                    <a:pt x="173" y="25"/>
                    <a:pt x="7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4"/>
            <p:cNvSpPr/>
            <p:nvPr/>
          </p:nvSpPr>
          <p:spPr>
            <a:xfrm>
              <a:off x="6793025" y="1332025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5" y="0"/>
                  </a:moveTo>
                  <a:cubicBezTo>
                    <a:pt x="1" y="25"/>
                    <a:pt x="1" y="148"/>
                    <a:pt x="75" y="173"/>
                  </a:cubicBezTo>
                  <a:cubicBezTo>
                    <a:pt x="174" y="148"/>
                    <a:pt x="174" y="25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4"/>
            <p:cNvSpPr/>
            <p:nvPr/>
          </p:nvSpPr>
          <p:spPr>
            <a:xfrm>
              <a:off x="6781925" y="1334500"/>
              <a:ext cx="4350" cy="4325"/>
            </a:xfrm>
            <a:custGeom>
              <a:avLst/>
              <a:gdLst/>
              <a:ahLst/>
              <a:cxnLst/>
              <a:rect l="l" t="t" r="r" b="b"/>
              <a:pathLst>
                <a:path w="174" h="173" extrusionOk="0">
                  <a:moveTo>
                    <a:pt x="74" y="0"/>
                  </a:moveTo>
                  <a:cubicBezTo>
                    <a:pt x="0" y="25"/>
                    <a:pt x="0" y="148"/>
                    <a:pt x="74" y="173"/>
                  </a:cubicBezTo>
                  <a:cubicBezTo>
                    <a:pt x="173" y="148"/>
                    <a:pt x="173" y="25"/>
                    <a:pt x="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4"/>
            <p:cNvSpPr/>
            <p:nvPr/>
          </p:nvSpPr>
          <p:spPr>
            <a:xfrm>
              <a:off x="6765875" y="1343750"/>
              <a:ext cx="5575" cy="4350"/>
            </a:xfrm>
            <a:custGeom>
              <a:avLst/>
              <a:gdLst/>
              <a:ahLst/>
              <a:cxnLst/>
              <a:rect l="l" t="t" r="r" b="b"/>
              <a:pathLst>
                <a:path w="223" h="174" extrusionOk="0">
                  <a:moveTo>
                    <a:pt x="99" y="0"/>
                  </a:moveTo>
                  <a:cubicBezTo>
                    <a:pt x="0" y="0"/>
                    <a:pt x="0" y="173"/>
                    <a:pt x="99" y="173"/>
                  </a:cubicBezTo>
                  <a:cubicBezTo>
                    <a:pt x="223" y="173"/>
                    <a:pt x="223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4"/>
            <p:cNvSpPr/>
            <p:nvPr/>
          </p:nvSpPr>
          <p:spPr>
            <a:xfrm>
              <a:off x="6774525" y="1319675"/>
              <a:ext cx="4325" cy="4350"/>
            </a:xfrm>
            <a:custGeom>
              <a:avLst/>
              <a:gdLst/>
              <a:ahLst/>
              <a:cxnLst/>
              <a:rect l="l" t="t" r="r" b="b"/>
              <a:pathLst>
                <a:path w="173" h="174" extrusionOk="0">
                  <a:moveTo>
                    <a:pt x="74" y="1"/>
                  </a:moveTo>
                  <a:cubicBezTo>
                    <a:pt x="0" y="25"/>
                    <a:pt x="0" y="149"/>
                    <a:pt x="74" y="173"/>
                  </a:cubicBezTo>
                  <a:cubicBezTo>
                    <a:pt x="173" y="149"/>
                    <a:pt x="173" y="25"/>
                    <a:pt x="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4"/>
            <p:cNvSpPr/>
            <p:nvPr/>
          </p:nvSpPr>
          <p:spPr>
            <a:xfrm>
              <a:off x="6817725" y="1317825"/>
              <a:ext cx="4950" cy="4350"/>
            </a:xfrm>
            <a:custGeom>
              <a:avLst/>
              <a:gdLst/>
              <a:ahLst/>
              <a:cxnLst/>
              <a:rect l="l" t="t" r="r" b="b"/>
              <a:pathLst>
                <a:path w="198" h="174" extrusionOk="0">
                  <a:moveTo>
                    <a:pt x="99" y="0"/>
                  </a:moveTo>
                  <a:cubicBezTo>
                    <a:pt x="0" y="0"/>
                    <a:pt x="0" y="173"/>
                    <a:pt x="99" y="173"/>
                  </a:cubicBezTo>
                  <a:cubicBezTo>
                    <a:pt x="198" y="173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4"/>
            <p:cNvSpPr/>
            <p:nvPr/>
          </p:nvSpPr>
          <p:spPr>
            <a:xfrm>
              <a:off x="6830675" y="132832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4"/>
            <p:cNvSpPr/>
            <p:nvPr/>
          </p:nvSpPr>
          <p:spPr>
            <a:xfrm>
              <a:off x="6842400" y="134252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4"/>
            <p:cNvSpPr/>
            <p:nvPr/>
          </p:nvSpPr>
          <p:spPr>
            <a:xfrm>
              <a:off x="6868325" y="132647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4"/>
            <p:cNvSpPr/>
            <p:nvPr/>
          </p:nvSpPr>
          <p:spPr>
            <a:xfrm>
              <a:off x="6887475" y="1336950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1"/>
                  </a:moveTo>
                  <a:cubicBezTo>
                    <a:pt x="0" y="1"/>
                    <a:pt x="0" y="149"/>
                    <a:pt x="99" y="149"/>
                  </a:cubicBezTo>
                  <a:cubicBezTo>
                    <a:pt x="198" y="149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4"/>
            <p:cNvSpPr/>
            <p:nvPr/>
          </p:nvSpPr>
          <p:spPr>
            <a:xfrm>
              <a:off x="6903525" y="1350550"/>
              <a:ext cx="4325" cy="3725"/>
            </a:xfrm>
            <a:custGeom>
              <a:avLst/>
              <a:gdLst/>
              <a:ahLst/>
              <a:cxnLst/>
              <a:rect l="l" t="t" r="r" b="b"/>
              <a:pathLst>
                <a:path w="173" h="149" extrusionOk="0">
                  <a:moveTo>
                    <a:pt x="99" y="0"/>
                  </a:moveTo>
                  <a:cubicBezTo>
                    <a:pt x="0" y="0"/>
                    <a:pt x="0" y="123"/>
                    <a:pt x="99" y="148"/>
                  </a:cubicBezTo>
                  <a:cubicBezTo>
                    <a:pt x="173" y="123"/>
                    <a:pt x="173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4"/>
            <p:cNvSpPr/>
            <p:nvPr/>
          </p:nvSpPr>
          <p:spPr>
            <a:xfrm>
              <a:off x="6928825" y="1348675"/>
              <a:ext cx="4950" cy="3750"/>
            </a:xfrm>
            <a:custGeom>
              <a:avLst/>
              <a:gdLst/>
              <a:ahLst/>
              <a:cxnLst/>
              <a:rect l="l" t="t" r="r" b="b"/>
              <a:pathLst>
                <a:path w="198" h="150" extrusionOk="0">
                  <a:moveTo>
                    <a:pt x="99" y="1"/>
                  </a:moveTo>
                  <a:cubicBezTo>
                    <a:pt x="0" y="1"/>
                    <a:pt x="0" y="149"/>
                    <a:pt x="99" y="149"/>
                  </a:cubicBezTo>
                  <a:cubicBezTo>
                    <a:pt x="198" y="149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4"/>
            <p:cNvSpPr/>
            <p:nvPr/>
          </p:nvSpPr>
          <p:spPr>
            <a:xfrm>
              <a:off x="6941775" y="1338800"/>
              <a:ext cx="5575" cy="3750"/>
            </a:xfrm>
            <a:custGeom>
              <a:avLst/>
              <a:gdLst/>
              <a:ahLst/>
              <a:cxnLst/>
              <a:rect l="l" t="t" r="r" b="b"/>
              <a:pathLst>
                <a:path w="223" h="150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4"/>
            <p:cNvSpPr/>
            <p:nvPr/>
          </p:nvSpPr>
          <p:spPr>
            <a:xfrm>
              <a:off x="6944250" y="132522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4"/>
            <p:cNvSpPr/>
            <p:nvPr/>
          </p:nvSpPr>
          <p:spPr>
            <a:xfrm>
              <a:off x="6927575" y="1319675"/>
              <a:ext cx="5600" cy="3725"/>
            </a:xfrm>
            <a:custGeom>
              <a:avLst/>
              <a:gdLst/>
              <a:ahLst/>
              <a:cxnLst/>
              <a:rect l="l" t="t" r="r" b="b"/>
              <a:pathLst>
                <a:path w="224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4"/>
            <p:cNvSpPr/>
            <p:nvPr/>
          </p:nvSpPr>
          <p:spPr>
            <a:xfrm>
              <a:off x="6922025" y="133202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99" y="0"/>
                  </a:moveTo>
                  <a:cubicBezTo>
                    <a:pt x="1" y="0"/>
                    <a:pt x="1" y="148"/>
                    <a:pt x="99" y="148"/>
                  </a:cubicBezTo>
                  <a:cubicBezTo>
                    <a:pt x="198" y="148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4"/>
            <p:cNvSpPr/>
            <p:nvPr/>
          </p:nvSpPr>
          <p:spPr>
            <a:xfrm>
              <a:off x="6906600" y="1328925"/>
              <a:ext cx="4350" cy="3750"/>
            </a:xfrm>
            <a:custGeom>
              <a:avLst/>
              <a:gdLst/>
              <a:ahLst/>
              <a:cxnLst/>
              <a:rect l="l" t="t" r="r" b="b"/>
              <a:pathLst>
                <a:path w="174" h="150" extrusionOk="0">
                  <a:moveTo>
                    <a:pt x="99" y="1"/>
                  </a:moveTo>
                  <a:cubicBezTo>
                    <a:pt x="1" y="1"/>
                    <a:pt x="1" y="124"/>
                    <a:pt x="99" y="149"/>
                  </a:cubicBezTo>
                  <a:cubicBezTo>
                    <a:pt x="173" y="124"/>
                    <a:pt x="173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4"/>
            <p:cNvSpPr/>
            <p:nvPr/>
          </p:nvSpPr>
          <p:spPr>
            <a:xfrm>
              <a:off x="6893650" y="1318450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0"/>
                  </a:moveTo>
                  <a:cubicBezTo>
                    <a:pt x="0" y="0"/>
                    <a:pt x="0" y="148"/>
                    <a:pt x="99" y="148"/>
                  </a:cubicBezTo>
                  <a:cubicBezTo>
                    <a:pt x="198" y="148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4"/>
            <p:cNvSpPr/>
            <p:nvPr/>
          </p:nvSpPr>
          <p:spPr>
            <a:xfrm>
              <a:off x="6880050" y="1309800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1"/>
                  </a:moveTo>
                  <a:cubicBezTo>
                    <a:pt x="1" y="1"/>
                    <a:pt x="1" y="149"/>
                    <a:pt x="100" y="149"/>
                  </a:cubicBezTo>
                  <a:cubicBezTo>
                    <a:pt x="198" y="149"/>
                    <a:pt x="198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4"/>
            <p:cNvSpPr/>
            <p:nvPr/>
          </p:nvSpPr>
          <p:spPr>
            <a:xfrm>
              <a:off x="6858450" y="1312875"/>
              <a:ext cx="4350" cy="3750"/>
            </a:xfrm>
            <a:custGeom>
              <a:avLst/>
              <a:gdLst/>
              <a:ahLst/>
              <a:cxnLst/>
              <a:rect l="l" t="t" r="r" b="b"/>
              <a:pathLst>
                <a:path w="174" h="150" extrusionOk="0">
                  <a:moveTo>
                    <a:pt x="100" y="1"/>
                  </a:moveTo>
                  <a:cubicBezTo>
                    <a:pt x="1" y="1"/>
                    <a:pt x="1" y="124"/>
                    <a:pt x="100" y="149"/>
                  </a:cubicBezTo>
                  <a:cubicBezTo>
                    <a:pt x="174" y="124"/>
                    <a:pt x="174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4"/>
            <p:cNvSpPr/>
            <p:nvPr/>
          </p:nvSpPr>
          <p:spPr>
            <a:xfrm>
              <a:off x="6835000" y="1311025"/>
              <a:ext cx="3725" cy="4350"/>
            </a:xfrm>
            <a:custGeom>
              <a:avLst/>
              <a:gdLst/>
              <a:ahLst/>
              <a:cxnLst/>
              <a:rect l="l" t="t" r="r" b="b"/>
              <a:pathLst>
                <a:path w="149" h="174" extrusionOk="0">
                  <a:moveTo>
                    <a:pt x="75" y="1"/>
                  </a:moveTo>
                  <a:cubicBezTo>
                    <a:pt x="1" y="26"/>
                    <a:pt x="1" y="149"/>
                    <a:pt x="75" y="174"/>
                  </a:cubicBezTo>
                  <a:cubicBezTo>
                    <a:pt x="149" y="149"/>
                    <a:pt x="149" y="26"/>
                    <a:pt x="7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4"/>
            <p:cNvSpPr/>
            <p:nvPr/>
          </p:nvSpPr>
          <p:spPr>
            <a:xfrm>
              <a:off x="6847350" y="1323375"/>
              <a:ext cx="3725" cy="3725"/>
            </a:xfrm>
            <a:custGeom>
              <a:avLst/>
              <a:gdLst/>
              <a:ahLst/>
              <a:cxnLst/>
              <a:rect l="l" t="t" r="r" b="b"/>
              <a:pathLst>
                <a:path w="149" h="149" extrusionOk="0">
                  <a:moveTo>
                    <a:pt x="74" y="1"/>
                  </a:moveTo>
                  <a:cubicBezTo>
                    <a:pt x="0" y="25"/>
                    <a:pt x="0" y="149"/>
                    <a:pt x="74" y="149"/>
                  </a:cubicBezTo>
                  <a:cubicBezTo>
                    <a:pt x="149" y="149"/>
                    <a:pt x="149" y="25"/>
                    <a:pt x="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4"/>
            <p:cNvSpPr/>
            <p:nvPr/>
          </p:nvSpPr>
          <p:spPr>
            <a:xfrm>
              <a:off x="6835625" y="1350550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0"/>
                  </a:moveTo>
                  <a:cubicBezTo>
                    <a:pt x="0" y="0"/>
                    <a:pt x="0" y="148"/>
                    <a:pt x="99" y="148"/>
                  </a:cubicBezTo>
                  <a:cubicBezTo>
                    <a:pt x="198" y="148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4"/>
            <p:cNvSpPr/>
            <p:nvPr/>
          </p:nvSpPr>
          <p:spPr>
            <a:xfrm>
              <a:off x="6790550" y="1319050"/>
              <a:ext cx="4975" cy="4350"/>
            </a:xfrm>
            <a:custGeom>
              <a:avLst/>
              <a:gdLst/>
              <a:ahLst/>
              <a:cxnLst/>
              <a:rect l="l" t="t" r="r" b="b"/>
              <a:pathLst>
                <a:path w="199" h="174" extrusionOk="0">
                  <a:moveTo>
                    <a:pt x="100" y="1"/>
                  </a:moveTo>
                  <a:cubicBezTo>
                    <a:pt x="1" y="1"/>
                    <a:pt x="1" y="174"/>
                    <a:pt x="100" y="174"/>
                  </a:cubicBezTo>
                  <a:cubicBezTo>
                    <a:pt x="199" y="174"/>
                    <a:pt x="199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4"/>
            <p:cNvSpPr/>
            <p:nvPr/>
          </p:nvSpPr>
          <p:spPr>
            <a:xfrm>
              <a:off x="6760925" y="1329550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5" y="1"/>
                  </a:moveTo>
                  <a:cubicBezTo>
                    <a:pt x="1" y="25"/>
                    <a:pt x="1" y="149"/>
                    <a:pt x="75" y="173"/>
                  </a:cubicBezTo>
                  <a:cubicBezTo>
                    <a:pt x="174" y="149"/>
                    <a:pt x="174" y="25"/>
                    <a:pt x="7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4"/>
            <p:cNvSpPr/>
            <p:nvPr/>
          </p:nvSpPr>
          <p:spPr>
            <a:xfrm>
              <a:off x="6735000" y="1368425"/>
              <a:ext cx="5600" cy="4350"/>
            </a:xfrm>
            <a:custGeom>
              <a:avLst/>
              <a:gdLst/>
              <a:ahLst/>
              <a:cxnLst/>
              <a:rect l="l" t="t" r="r" b="b"/>
              <a:pathLst>
                <a:path w="224" h="174" extrusionOk="0">
                  <a:moveTo>
                    <a:pt x="124" y="1"/>
                  </a:moveTo>
                  <a:cubicBezTo>
                    <a:pt x="1" y="1"/>
                    <a:pt x="1" y="174"/>
                    <a:pt x="124" y="174"/>
                  </a:cubicBezTo>
                  <a:cubicBezTo>
                    <a:pt x="223" y="174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4"/>
            <p:cNvSpPr/>
            <p:nvPr/>
          </p:nvSpPr>
          <p:spPr>
            <a:xfrm>
              <a:off x="6710325" y="1388800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99" y="1"/>
                  </a:moveTo>
                  <a:cubicBezTo>
                    <a:pt x="0" y="25"/>
                    <a:pt x="0" y="149"/>
                    <a:pt x="99" y="174"/>
                  </a:cubicBezTo>
                  <a:cubicBezTo>
                    <a:pt x="173" y="149"/>
                    <a:pt x="173" y="25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4"/>
            <p:cNvSpPr/>
            <p:nvPr/>
          </p:nvSpPr>
          <p:spPr>
            <a:xfrm>
              <a:off x="6712175" y="1370900"/>
              <a:ext cx="4950" cy="4350"/>
            </a:xfrm>
            <a:custGeom>
              <a:avLst/>
              <a:gdLst/>
              <a:ahLst/>
              <a:cxnLst/>
              <a:rect l="l" t="t" r="r" b="b"/>
              <a:pathLst>
                <a:path w="198" h="174" extrusionOk="0">
                  <a:moveTo>
                    <a:pt x="99" y="1"/>
                  </a:moveTo>
                  <a:cubicBezTo>
                    <a:pt x="0" y="1"/>
                    <a:pt x="0" y="174"/>
                    <a:pt x="99" y="174"/>
                  </a:cubicBezTo>
                  <a:cubicBezTo>
                    <a:pt x="198" y="174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4"/>
            <p:cNvSpPr/>
            <p:nvPr/>
          </p:nvSpPr>
          <p:spPr>
            <a:xfrm>
              <a:off x="6965850" y="1334500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0"/>
                  </a:moveTo>
                  <a:cubicBezTo>
                    <a:pt x="1" y="0"/>
                    <a:pt x="1" y="148"/>
                    <a:pt x="124" y="148"/>
                  </a:cubicBezTo>
                  <a:cubicBezTo>
                    <a:pt x="223" y="148"/>
                    <a:pt x="223" y="0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4"/>
            <p:cNvSpPr/>
            <p:nvPr/>
          </p:nvSpPr>
          <p:spPr>
            <a:xfrm>
              <a:off x="6980050" y="1336350"/>
              <a:ext cx="4350" cy="4325"/>
            </a:xfrm>
            <a:custGeom>
              <a:avLst/>
              <a:gdLst/>
              <a:ahLst/>
              <a:cxnLst/>
              <a:rect l="l" t="t" r="r" b="b"/>
              <a:pathLst>
                <a:path w="174" h="173" extrusionOk="0">
                  <a:moveTo>
                    <a:pt x="99" y="0"/>
                  </a:moveTo>
                  <a:cubicBezTo>
                    <a:pt x="1" y="25"/>
                    <a:pt x="1" y="148"/>
                    <a:pt x="99" y="173"/>
                  </a:cubicBezTo>
                  <a:cubicBezTo>
                    <a:pt x="173" y="148"/>
                    <a:pt x="173" y="25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4"/>
            <p:cNvSpPr/>
            <p:nvPr/>
          </p:nvSpPr>
          <p:spPr>
            <a:xfrm>
              <a:off x="6971400" y="1319675"/>
              <a:ext cx="4350" cy="3725"/>
            </a:xfrm>
            <a:custGeom>
              <a:avLst/>
              <a:gdLst/>
              <a:ahLst/>
              <a:cxnLst/>
              <a:rect l="l" t="t" r="r" b="b"/>
              <a:pathLst>
                <a:path w="174" h="149" extrusionOk="0">
                  <a:moveTo>
                    <a:pt x="100" y="1"/>
                  </a:moveTo>
                  <a:cubicBezTo>
                    <a:pt x="1" y="1"/>
                    <a:pt x="1" y="124"/>
                    <a:pt x="100" y="149"/>
                  </a:cubicBezTo>
                  <a:cubicBezTo>
                    <a:pt x="174" y="124"/>
                    <a:pt x="174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7" name="Google Shape;617;p34"/>
          <p:cNvSpPr/>
          <p:nvPr/>
        </p:nvSpPr>
        <p:spPr>
          <a:xfrm>
            <a:off x="-61537" y="1754526"/>
            <a:ext cx="253823" cy="1013448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34"/>
          <p:cNvSpPr/>
          <p:nvPr/>
        </p:nvSpPr>
        <p:spPr>
          <a:xfrm rot="1315102">
            <a:off x="122384" y="2118022"/>
            <a:ext cx="162779" cy="649933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22" y="373660"/>
            <a:ext cx="1110350" cy="1127882"/>
          </a:xfrm>
          <a:prstGeom prst="rect">
            <a:avLst/>
          </a:prstGeom>
        </p:spPr>
      </p:pic>
      <p:sp>
        <p:nvSpPr>
          <p:cNvPr id="394" name="Google Shape;394;p34"/>
          <p:cNvSpPr txBox="1">
            <a:spLocks noGrp="1"/>
          </p:cNvSpPr>
          <p:nvPr>
            <p:ph type="ctrTitle"/>
          </p:nvPr>
        </p:nvSpPr>
        <p:spPr>
          <a:xfrm>
            <a:off x="1775294" y="1857705"/>
            <a:ext cx="6195275" cy="10116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STRUKTURALISME GENETIK DAN PRAKTIK ANALISIS</a:t>
            </a:r>
            <a:endParaRPr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97" name="Picture 96" descr="unna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1925" y="0"/>
            <a:ext cx="1362075" cy="1684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46"/>
          <p:cNvSpPr txBox="1">
            <a:spLocks noGrp="1"/>
          </p:cNvSpPr>
          <p:nvPr>
            <p:ph type="title"/>
          </p:nvPr>
        </p:nvSpPr>
        <p:spPr>
          <a:xfrm>
            <a:off x="230956" y="86631"/>
            <a:ext cx="1982858" cy="59181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Smudger LET" pitchFamily="2" charset="0"/>
                <a:cs typeface="Times New Roman" panose="02020603050405020304" pitchFamily="18" charset="0"/>
              </a:rPr>
              <a:t>Lanjutan</a:t>
            </a:r>
            <a:endParaRPr sz="2800" dirty="0">
              <a:latin typeface="Smudger LET" pitchFamily="2" charset="0"/>
              <a:cs typeface="Times New Roman" panose="02020603050405020304" pitchFamily="18" charset="0"/>
            </a:endParaRPr>
          </a:p>
        </p:txBody>
      </p:sp>
      <p:sp>
        <p:nvSpPr>
          <p:cNvPr id="1518" name="Google Shape;1518;p46"/>
          <p:cNvSpPr txBox="1">
            <a:spLocks noGrp="1"/>
          </p:cNvSpPr>
          <p:nvPr>
            <p:ph type="subTitle" idx="1"/>
          </p:nvPr>
        </p:nvSpPr>
        <p:spPr>
          <a:xfrm>
            <a:off x="1058779" y="466689"/>
            <a:ext cx="7748336" cy="37780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marR="0" indent="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Novel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berkisah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seorang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Eliana,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sulung mamak.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novel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setingnya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digambarkan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 smtClean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lembah</a:t>
            </a:r>
            <a:r>
              <a:rPr lang="en-US" sz="2000" dirty="0"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Bukit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Barisan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Provinsi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Sumatra Barat,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sebuah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desa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dikelilingi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hutan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sungai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Novel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menggambarkan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rasa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ingin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tahu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proses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belajar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menyatu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kepolosan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kenakalan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hingga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isengnya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dunia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anak-anak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Petualangan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hebat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ketika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persahabatan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pengorbanan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pemahaman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tumbuh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wajah-wajah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ceria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terus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melekat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mereka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dewasa</a:t>
            </a:r>
            <a:r>
              <a:rPr lang="en-US" sz="20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2" name="Google Shape;1582;p47"/>
          <p:cNvGrpSpPr/>
          <p:nvPr/>
        </p:nvGrpSpPr>
        <p:grpSpPr>
          <a:xfrm>
            <a:off x="241373" y="980501"/>
            <a:ext cx="8075838" cy="2897436"/>
            <a:chOff x="534080" y="686599"/>
            <a:chExt cx="8075838" cy="2649752"/>
          </a:xfrm>
        </p:grpSpPr>
        <p:sp>
          <p:nvSpPr>
            <p:cNvPr id="1583" name="Google Shape;1583;p47"/>
            <p:cNvSpPr/>
            <p:nvPr/>
          </p:nvSpPr>
          <p:spPr>
            <a:xfrm rot="-4954063">
              <a:off x="2988878" y="2500752"/>
              <a:ext cx="303754" cy="1212971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84" name="Google Shape;1584;p47"/>
            <p:cNvGrpSpPr/>
            <p:nvPr/>
          </p:nvGrpSpPr>
          <p:grpSpPr>
            <a:xfrm flipH="1">
              <a:off x="534080" y="686599"/>
              <a:ext cx="8075838" cy="2284799"/>
              <a:chOff x="-408870" y="693874"/>
              <a:chExt cx="8075838" cy="2284799"/>
            </a:xfrm>
          </p:grpSpPr>
          <p:sp>
            <p:nvSpPr>
              <p:cNvPr id="1585" name="Google Shape;1585;p47"/>
              <p:cNvSpPr/>
              <p:nvPr/>
            </p:nvSpPr>
            <p:spPr>
              <a:xfrm rot="4954045" flipH="1">
                <a:off x="870724" y="699614"/>
                <a:ext cx="828513" cy="3308354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86" name="Google Shape;1586;p47"/>
              <p:cNvGrpSpPr/>
              <p:nvPr/>
            </p:nvGrpSpPr>
            <p:grpSpPr>
              <a:xfrm rot="10800000" flipH="1">
                <a:off x="2029250" y="693874"/>
                <a:ext cx="5637718" cy="1969679"/>
                <a:chOff x="-2099670" y="1414514"/>
                <a:chExt cx="4689501" cy="1638396"/>
              </a:xfrm>
            </p:grpSpPr>
            <p:sp>
              <p:nvSpPr>
                <p:cNvPr id="1587" name="Google Shape;1587;p47"/>
                <p:cNvSpPr/>
                <p:nvPr/>
              </p:nvSpPr>
              <p:spPr>
                <a:xfrm rot="5846029">
                  <a:off x="576596" y="755316"/>
                  <a:ext cx="770017" cy="30744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14" h="57152" extrusionOk="0">
                      <a:moveTo>
                        <a:pt x="4727" y="1"/>
                      </a:moveTo>
                      <a:cubicBezTo>
                        <a:pt x="2389" y="1"/>
                        <a:pt x="1" y="5098"/>
                        <a:pt x="193" y="11087"/>
                      </a:cubicBezTo>
                      <a:cubicBezTo>
                        <a:pt x="504" y="19571"/>
                        <a:pt x="3851" y="24552"/>
                        <a:pt x="2450" y="31789"/>
                      </a:cubicBezTo>
                      <a:cubicBezTo>
                        <a:pt x="1049" y="39027"/>
                        <a:pt x="1244" y="39339"/>
                        <a:pt x="4551" y="43191"/>
                      </a:cubicBezTo>
                      <a:cubicBezTo>
                        <a:pt x="7898" y="47044"/>
                        <a:pt x="6847" y="52453"/>
                        <a:pt x="7470" y="53659"/>
                      </a:cubicBezTo>
                      <a:cubicBezTo>
                        <a:pt x="8735" y="56119"/>
                        <a:pt x="9778" y="57151"/>
                        <a:pt x="10626" y="57151"/>
                      </a:cubicBezTo>
                      <a:cubicBezTo>
                        <a:pt x="14061" y="57151"/>
                        <a:pt x="14314" y="40244"/>
                        <a:pt x="13190" y="32568"/>
                      </a:cubicBezTo>
                      <a:cubicBezTo>
                        <a:pt x="11750" y="22995"/>
                        <a:pt x="8832" y="25991"/>
                        <a:pt x="9727" y="18325"/>
                      </a:cubicBezTo>
                      <a:cubicBezTo>
                        <a:pt x="10661" y="10698"/>
                        <a:pt x="9999" y="9998"/>
                        <a:pt x="7431" y="2954"/>
                      </a:cubicBezTo>
                      <a:cubicBezTo>
                        <a:pt x="6665" y="884"/>
                        <a:pt x="5700" y="1"/>
                        <a:pt x="472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8" name="Google Shape;1588;p47"/>
                <p:cNvSpPr/>
                <p:nvPr/>
              </p:nvSpPr>
              <p:spPr>
                <a:xfrm rot="5845884">
                  <a:off x="-1590730" y="2146453"/>
                  <a:ext cx="329521" cy="13158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14" h="57152" extrusionOk="0">
                      <a:moveTo>
                        <a:pt x="4727" y="1"/>
                      </a:moveTo>
                      <a:cubicBezTo>
                        <a:pt x="2389" y="1"/>
                        <a:pt x="1" y="5098"/>
                        <a:pt x="193" y="11087"/>
                      </a:cubicBezTo>
                      <a:cubicBezTo>
                        <a:pt x="504" y="19571"/>
                        <a:pt x="3851" y="24552"/>
                        <a:pt x="2450" y="31789"/>
                      </a:cubicBezTo>
                      <a:cubicBezTo>
                        <a:pt x="1049" y="39027"/>
                        <a:pt x="1244" y="39339"/>
                        <a:pt x="4551" y="43191"/>
                      </a:cubicBezTo>
                      <a:cubicBezTo>
                        <a:pt x="7898" y="47044"/>
                        <a:pt x="6847" y="52453"/>
                        <a:pt x="7470" y="53659"/>
                      </a:cubicBezTo>
                      <a:cubicBezTo>
                        <a:pt x="8735" y="56119"/>
                        <a:pt x="9778" y="57151"/>
                        <a:pt x="10626" y="57151"/>
                      </a:cubicBezTo>
                      <a:cubicBezTo>
                        <a:pt x="14061" y="57151"/>
                        <a:pt x="14314" y="40244"/>
                        <a:pt x="13190" y="32568"/>
                      </a:cubicBezTo>
                      <a:cubicBezTo>
                        <a:pt x="11750" y="22995"/>
                        <a:pt x="8832" y="25991"/>
                        <a:pt x="9727" y="18325"/>
                      </a:cubicBezTo>
                      <a:cubicBezTo>
                        <a:pt x="10661" y="10698"/>
                        <a:pt x="9999" y="9998"/>
                        <a:pt x="7431" y="2954"/>
                      </a:cubicBezTo>
                      <a:cubicBezTo>
                        <a:pt x="6665" y="884"/>
                        <a:pt x="5700" y="1"/>
                        <a:pt x="472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9" name="Google Shape;1589;p47"/>
                <p:cNvSpPr/>
                <p:nvPr/>
              </p:nvSpPr>
              <p:spPr>
                <a:xfrm rot="4954116" flipH="1">
                  <a:off x="1751371" y="1005123"/>
                  <a:ext cx="329521" cy="13158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14" h="57152" extrusionOk="0">
                      <a:moveTo>
                        <a:pt x="4727" y="1"/>
                      </a:moveTo>
                      <a:cubicBezTo>
                        <a:pt x="2389" y="1"/>
                        <a:pt x="1" y="5098"/>
                        <a:pt x="193" y="11087"/>
                      </a:cubicBezTo>
                      <a:cubicBezTo>
                        <a:pt x="504" y="19571"/>
                        <a:pt x="3851" y="24552"/>
                        <a:pt x="2450" y="31789"/>
                      </a:cubicBezTo>
                      <a:cubicBezTo>
                        <a:pt x="1049" y="39027"/>
                        <a:pt x="1244" y="39339"/>
                        <a:pt x="4551" y="43191"/>
                      </a:cubicBezTo>
                      <a:cubicBezTo>
                        <a:pt x="7898" y="47044"/>
                        <a:pt x="6847" y="52453"/>
                        <a:pt x="7470" y="53659"/>
                      </a:cubicBezTo>
                      <a:cubicBezTo>
                        <a:pt x="8735" y="56119"/>
                        <a:pt x="9778" y="57151"/>
                        <a:pt x="10626" y="57151"/>
                      </a:cubicBezTo>
                      <a:cubicBezTo>
                        <a:pt x="14061" y="57151"/>
                        <a:pt x="14314" y="40244"/>
                        <a:pt x="13190" y="32568"/>
                      </a:cubicBezTo>
                      <a:cubicBezTo>
                        <a:pt x="11750" y="22995"/>
                        <a:pt x="8832" y="25991"/>
                        <a:pt x="9727" y="18325"/>
                      </a:cubicBezTo>
                      <a:cubicBezTo>
                        <a:pt x="10661" y="10698"/>
                        <a:pt x="9999" y="9998"/>
                        <a:pt x="7431" y="2954"/>
                      </a:cubicBezTo>
                      <a:cubicBezTo>
                        <a:pt x="6665" y="884"/>
                        <a:pt x="5700" y="1"/>
                        <a:pt x="472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1590" name="Google Shape;1590;p47"/>
          <p:cNvSpPr txBox="1">
            <a:spLocks noGrp="1"/>
          </p:cNvSpPr>
          <p:nvPr>
            <p:ph type="title"/>
          </p:nvPr>
        </p:nvSpPr>
        <p:spPr>
          <a:xfrm>
            <a:off x="291187" y="305527"/>
            <a:ext cx="7165162" cy="82899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Analisis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Strukturslisme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Genetik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Novel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Eliana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Karya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Liye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91" name="Google Shape;1591;p47"/>
          <p:cNvGrpSpPr/>
          <p:nvPr/>
        </p:nvGrpSpPr>
        <p:grpSpPr>
          <a:xfrm flipH="1">
            <a:off x="2937927" y="3776312"/>
            <a:ext cx="1575959" cy="1384478"/>
            <a:chOff x="8579401" y="4612750"/>
            <a:chExt cx="619432" cy="544192"/>
          </a:xfrm>
        </p:grpSpPr>
        <p:sp>
          <p:nvSpPr>
            <p:cNvPr id="1592" name="Google Shape;1592;p47"/>
            <p:cNvSpPr/>
            <p:nvPr/>
          </p:nvSpPr>
          <p:spPr>
            <a:xfrm flipH="1">
              <a:off x="8579401" y="4612750"/>
              <a:ext cx="619432" cy="544192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47"/>
            <p:cNvSpPr/>
            <p:nvPr/>
          </p:nvSpPr>
          <p:spPr>
            <a:xfrm flipH="1">
              <a:off x="8670081" y="4686536"/>
              <a:ext cx="455063" cy="467162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4" name="Google Shape;1594;p47"/>
          <p:cNvGrpSpPr/>
          <p:nvPr/>
        </p:nvGrpSpPr>
        <p:grpSpPr>
          <a:xfrm>
            <a:off x="3821469" y="3982970"/>
            <a:ext cx="2308385" cy="1177970"/>
            <a:chOff x="8059283" y="4525012"/>
            <a:chExt cx="1139550" cy="635847"/>
          </a:xfrm>
        </p:grpSpPr>
        <p:grpSp>
          <p:nvGrpSpPr>
            <p:cNvPr id="1595" name="Google Shape;1595;p47"/>
            <p:cNvGrpSpPr/>
            <p:nvPr/>
          </p:nvGrpSpPr>
          <p:grpSpPr>
            <a:xfrm>
              <a:off x="8059283" y="4525012"/>
              <a:ext cx="683359" cy="635847"/>
              <a:chOff x="-61526" y="3752577"/>
              <a:chExt cx="1522974" cy="1417087"/>
            </a:xfrm>
          </p:grpSpPr>
          <p:sp>
            <p:nvSpPr>
              <p:cNvPr id="1596" name="Google Shape;1596;p47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7" name="Google Shape;1597;p47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98" name="Google Shape;1598;p47"/>
            <p:cNvSpPr/>
            <p:nvPr/>
          </p:nvSpPr>
          <p:spPr>
            <a:xfrm flipH="1">
              <a:off x="8579401" y="4612750"/>
              <a:ext cx="619432" cy="544192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47"/>
            <p:cNvSpPr/>
            <p:nvPr/>
          </p:nvSpPr>
          <p:spPr>
            <a:xfrm flipH="1">
              <a:off x="8670081" y="4686536"/>
              <a:ext cx="455063" cy="467162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9C5CCE6-E187-49AF-816F-2190E395C1E7}"/>
              </a:ext>
            </a:extLst>
          </p:cNvPr>
          <p:cNvSpPr txBox="1"/>
          <p:nvPr/>
        </p:nvSpPr>
        <p:spPr>
          <a:xfrm>
            <a:off x="300812" y="1132745"/>
            <a:ext cx="7399399" cy="4385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lphaLcParenR"/>
            </a:pPr>
            <a:r>
              <a:rPr lang="en-US" sz="1600" b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Tema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: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K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eberanian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Eliana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dalam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mempertahankan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Hutan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Kampung.</a:t>
            </a:r>
          </a:p>
          <a:p>
            <a:pPr marL="342900" indent="-342900" algn="just">
              <a:lnSpc>
                <a:spcPct val="150000"/>
              </a:lnSpc>
              <a:buAutoNum type="alphaLcParenR"/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Latar</a:t>
            </a:r>
            <a:endParaRPr lang="en-US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Latar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Tempat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: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D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alam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novel Eliana,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penulis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mengambil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Lembah dan kampung Bukit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Barisan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Pulau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Sumatra.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Latar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W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aktu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W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aktu yang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digunakan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adalah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pagi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siang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sore dan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malam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hari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Latar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sosial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dalam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novel Eliana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adalah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kehidupan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sederhana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namun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berwibawa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tidak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kaya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tapi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keluarga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mereka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terhormat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lphaLcParenR"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2" name="Google Shape;1892;p51"/>
          <p:cNvSpPr/>
          <p:nvPr/>
        </p:nvSpPr>
        <p:spPr>
          <a:xfrm>
            <a:off x="2044838" y="4799674"/>
            <a:ext cx="3280200" cy="431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3" name="Google Shape;1893;p51"/>
          <p:cNvSpPr txBox="1">
            <a:spLocks noGrp="1"/>
          </p:cNvSpPr>
          <p:nvPr>
            <p:ph type="title"/>
          </p:nvPr>
        </p:nvSpPr>
        <p:spPr>
          <a:xfrm>
            <a:off x="2963828" y="0"/>
            <a:ext cx="1785709" cy="67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latin typeface="Smudger LET" pitchFamily="2" charset="0"/>
                <a:cs typeface="Times New Roman" panose="02020603050405020304" pitchFamily="18" charset="0"/>
              </a:rPr>
              <a:t>Lanjutan</a:t>
            </a:r>
            <a:endParaRPr sz="2800" dirty="0">
              <a:latin typeface="Smudger LET" pitchFamily="2" charset="0"/>
              <a:cs typeface="Times New Roman" panose="02020603050405020304" pitchFamily="18" charset="0"/>
            </a:endParaRPr>
          </a:p>
        </p:txBody>
      </p:sp>
      <p:sp>
        <p:nvSpPr>
          <p:cNvPr id="1894" name="Google Shape;1894;p51"/>
          <p:cNvSpPr txBox="1">
            <a:spLocks noGrp="1"/>
          </p:cNvSpPr>
          <p:nvPr>
            <p:ph type="subTitle" idx="1"/>
          </p:nvPr>
        </p:nvSpPr>
        <p:spPr>
          <a:xfrm>
            <a:off x="0" y="477169"/>
            <a:ext cx="8835992" cy="44702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ct val="90000"/>
              <a:buFont typeface="+mj-lt"/>
              <a:buAutoNum type="alphaLcParenR" startAt="3"/>
            </a:pPr>
            <a:r>
              <a:rPr lang="en-US" b="1" dirty="0" err="1">
                <a:latin typeface="Comic Sans MS" pitchFamily="66" charset="0"/>
                <a:cs typeface="Times New Roman" panose="02020603050405020304" pitchFamily="18" charset="0"/>
              </a:rPr>
              <a:t>Tokoh</a:t>
            </a:r>
            <a:r>
              <a:rPr lang="en-US" b="1" dirty="0">
                <a:latin typeface="Comic Sans MS" pitchFamily="66" charset="0"/>
                <a:cs typeface="Times New Roman" panose="02020603050405020304" pitchFamily="18" charset="0"/>
              </a:rPr>
              <a:t> dan </a:t>
            </a:r>
            <a:r>
              <a:rPr lang="en-US" b="1" dirty="0" err="1">
                <a:latin typeface="Comic Sans MS" pitchFamily="66" charset="0"/>
                <a:cs typeface="Times New Roman" panose="02020603050405020304" pitchFamily="18" charset="0"/>
              </a:rPr>
              <a:t>Penokohan</a:t>
            </a:r>
            <a:endParaRPr lang="en-US" b="1" dirty="0">
              <a:latin typeface="Comic Sans MS" pitchFamily="66" charset="0"/>
              <a:cs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Tokoh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Utama : 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Eliana (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cerdas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pemberani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dan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rajin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ia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juga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sangat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bandel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)</a:t>
            </a:r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Tokoh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Tambahan</a:t>
            </a:r>
            <a:r>
              <a:rPr lang="en-US" dirty="0"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Burlian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(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Burlian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adalah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anak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special.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Ia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jenius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namun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nakal</a:t>
            </a:r>
            <a:r>
              <a:rPr lang="en-US" dirty="0">
                <a:latin typeface="Comic Sans MS" pitchFamily="66" charset="0"/>
                <a:ea typeface="Calibri" panose="020F0502020204030204" pitchFamily="34" charset="0"/>
              </a:rPr>
              <a:t>),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Pukat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omic Sans MS" pitchFamily="66" charset="0"/>
                <a:ea typeface="Calibri" panose="020F0502020204030204" pitchFamily="34" charset="0"/>
              </a:rPr>
              <a:t>(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dikenal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dengan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sok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tahu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), Amelia (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anak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yang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periang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dan polos),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Hima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pemberani</a:t>
            </a:r>
            <a:r>
              <a:rPr lang="en-US" dirty="0"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Damdas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(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sedikit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penakut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),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Marhotap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(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jarang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mandi,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pemalas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dan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rambutnya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acak-acakan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), Anton (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suka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berseteru</a:t>
            </a:r>
            <a:r>
              <a:rPr lang="en-US" dirty="0">
                <a:latin typeface="Comic Sans MS" pitchFamily="66" charset="0"/>
                <a:ea typeface="Calibri" panose="020F0502020204030204" pitchFamily="34" charset="0"/>
              </a:rPr>
              <a:t>), 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Bapak/Pak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Syahdan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(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suka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menolong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peduli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sesame</a:t>
            </a:r>
            <a:r>
              <a:rPr lang="en-US" dirty="0">
                <a:latin typeface="Comic Sans MS" pitchFamily="66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sederhana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namun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berbibawa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pekerja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keras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), Mamak (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baik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hati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penyayang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dan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pekerja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keras</a:t>
            </a:r>
            <a:r>
              <a:rPr lang="en-US" dirty="0">
                <a:latin typeface="Comic Sans MS" pitchFamily="66" charset="0"/>
                <a:ea typeface="Calibri" panose="020F0502020204030204" pitchFamily="34" charset="0"/>
              </a:rPr>
              <a:t>), 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Pak Bin (guru yang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jujur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sedehana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dan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bijaksana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),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Wak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Yati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(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sabar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dan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bijkasana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), Koh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Acung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(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baik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hati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), Johan (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sombong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pembohong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dan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kejam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), dan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Mang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Dullah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Lamsari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, Can dan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Munjib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.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Perannya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sebagai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</a:rPr>
              <a:t>tokoh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ea typeface="Calibri" panose="020F0502020204030204" pitchFamily="34" charset="0"/>
              </a:rPr>
              <a:t>netral</a:t>
            </a:r>
            <a:r>
              <a:rPr lang="en-US" dirty="0" smtClean="0">
                <a:effectLst/>
                <a:latin typeface="Comic Sans MS" pitchFamily="66" charset="0"/>
                <a:ea typeface="Calibri" panose="020F0502020204030204" pitchFamily="34" charset="0"/>
              </a:rPr>
              <a:t>.</a:t>
            </a:r>
            <a:endParaRPr lang="en-US" dirty="0">
              <a:latin typeface="Comic Sans MS" pitchFamily="66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3" name="Google Shape;2213;p55"/>
          <p:cNvSpPr txBox="1">
            <a:spLocks noGrp="1"/>
          </p:cNvSpPr>
          <p:nvPr>
            <p:ph type="subTitle" idx="1"/>
          </p:nvPr>
        </p:nvSpPr>
        <p:spPr>
          <a:xfrm flipH="1">
            <a:off x="120877" y="544958"/>
            <a:ext cx="8849867" cy="4335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lnSpc>
                <a:spcPct val="150000"/>
              </a:lnSpc>
            </a:pP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Strukturalisme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genetik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adalah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analisis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struktur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dengan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memberikan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perhatian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terhadap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asal-usul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karya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sastra.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Secara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ringkas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berarti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strukturalisme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genetik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sekaligus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memberikan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perhatian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terhadap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analisis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intrinsik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dan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ekstrinsik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.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Ciri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strukturalisme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genetik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yaitu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perhatian</a:t>
            </a:r>
            <a:r>
              <a:rPr lang="en-US" dirty="0" smtClean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terhadap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keutuhan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terhadap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totalitas</a:t>
            </a:r>
            <a:r>
              <a:rPr lang="en-US" dirty="0"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strukturalisme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tidak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menelaah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struktur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permukaannya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analisis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yang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dilakukakan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menyangkut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struktur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yang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sinkronis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dan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bukan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yang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diakronis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, dan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strukturalisme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adalah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metode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pendekatan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yang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antikausal</a:t>
            </a:r>
            <a:r>
              <a:rPr lang="en-US" dirty="0"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.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Strukturalisme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genetik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dilakukan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dalam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tiga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langkah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yaitu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bermula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dari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kajian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unsur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intrinsik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baik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secara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parsial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maupun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dalam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jalinan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keseluruhannya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mengkaji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kehidupan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sosial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budaya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pengarang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karena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ia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merupakan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bagian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dari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komunitas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tertentu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mengkaji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latar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belakang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sosial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dan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sejarah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yang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turut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mengkondisikan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karya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sastra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saat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diciptakan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 oleh </a:t>
            </a:r>
            <a:r>
              <a:rPr lang="en-US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pengarang</a:t>
            </a:r>
            <a:r>
              <a:rPr lang="en-US" dirty="0">
                <a:effectLst/>
                <a:latin typeface="Comic Sans MS" pitchFamily="66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E80718DE-2473-468F-BBBD-281F1D0C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892458" y="103868"/>
            <a:ext cx="2228181" cy="575840"/>
          </a:xfrm>
        </p:spPr>
        <p:txBody>
          <a:bodyPr/>
          <a:lstStyle/>
          <a:p>
            <a:pPr algn="ctr"/>
            <a:r>
              <a:rPr lang="en-US" sz="2800" dirty="0">
                <a:latin typeface="Smudger LET" pitchFamily="2" charset="0"/>
                <a:cs typeface="Times New Roman" panose="02020603050405020304" pitchFamily="18" charset="0"/>
              </a:rPr>
              <a:t>Kesimpulan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p35"/>
          <p:cNvSpPr txBox="1">
            <a:spLocks noGrp="1"/>
          </p:cNvSpPr>
          <p:nvPr>
            <p:ph type="title"/>
          </p:nvPr>
        </p:nvSpPr>
        <p:spPr>
          <a:xfrm>
            <a:off x="713225" y="387100"/>
            <a:ext cx="5841811" cy="7586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c Sans MS" pitchFamily="66" charset="0"/>
                <a:cs typeface="Times New Roman" panose="02020603050405020304" pitchFamily="18" charset="0"/>
              </a:rPr>
              <a:t>Definisi Strukturalisme Genetik</a:t>
            </a:r>
            <a:endParaRPr dirty="0">
              <a:latin typeface="Comic Sans MS" pitchFamily="66" charset="0"/>
              <a:cs typeface="Times New Roman" panose="02020603050405020304" pitchFamily="18" charset="0"/>
            </a:endParaRPr>
          </a:p>
        </p:txBody>
      </p:sp>
      <p:sp>
        <p:nvSpPr>
          <p:cNvPr id="799" name="Google Shape;799;p35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6640476" cy="24780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Secara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definitif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Strukturalisme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genetik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adalah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analisis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struktur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dengan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memberikan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perhatian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terhadap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asal-usul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karya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sastra.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Strukturalisme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genetik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menggunakan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analisis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struktural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dengan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memasukkan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faktor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genetik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dalam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memahami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karya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sastra.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Genetik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diartikan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sebagai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asal-usul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karya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sastra yang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meliputi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pengarang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dan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realita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sejarah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yang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turut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mendukung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penciptaan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karya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sastra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tersebut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(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Jabrohim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, 2012:80).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Secara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ringkas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berarti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strukturalisme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genetik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sekaligus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memberikan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perhatian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terhadap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analisis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intrinsik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 dan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</a:rPr>
              <a:t>ekstrinsik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</a:rPr>
              <a:t>.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36"/>
          <p:cNvSpPr txBox="1">
            <a:spLocks noGrp="1"/>
          </p:cNvSpPr>
          <p:nvPr>
            <p:ph type="title"/>
          </p:nvPr>
        </p:nvSpPr>
        <p:spPr>
          <a:xfrm>
            <a:off x="0" y="309352"/>
            <a:ext cx="2598054" cy="11376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Smudger LET" pitchFamily="2" charset="0"/>
                <a:cs typeface="Times New Roman" panose="02020603050405020304" pitchFamily="18" charset="0"/>
              </a:rPr>
              <a:t>Lanjutan</a:t>
            </a:r>
            <a:endParaRPr sz="2800" dirty="0">
              <a:latin typeface="Smudger LET" pitchFamily="2" charset="0"/>
              <a:cs typeface="Times New Roman" panose="02020603050405020304" pitchFamily="18" charset="0"/>
            </a:endParaRPr>
          </a:p>
        </p:txBody>
      </p:sp>
      <p:sp>
        <p:nvSpPr>
          <p:cNvPr id="806" name="Google Shape;806;p36"/>
          <p:cNvSpPr txBox="1">
            <a:spLocks noGrp="1"/>
          </p:cNvSpPr>
          <p:nvPr>
            <p:ph type="subTitle" idx="1"/>
          </p:nvPr>
        </p:nvSpPr>
        <p:spPr>
          <a:xfrm>
            <a:off x="1783320" y="1150842"/>
            <a:ext cx="5618508" cy="26446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/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Jabrohim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(2012:81)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merumuskan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strukturalisme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genetik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tiga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pertama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dimulakan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pada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kajian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unsur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intrinsik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parsial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muapun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jalinan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kesuluruhannya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kedua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mengkaji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latar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belakang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kelompok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bagian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komunitas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kelompok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tertentu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ketiga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mengkaji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latar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belakang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sejarah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turut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mengkondisikan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sastra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diciptakan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grpSp>
        <p:nvGrpSpPr>
          <p:cNvPr id="807" name="Google Shape;807;p36"/>
          <p:cNvGrpSpPr/>
          <p:nvPr/>
        </p:nvGrpSpPr>
        <p:grpSpPr>
          <a:xfrm>
            <a:off x="-195249" y="2800185"/>
            <a:ext cx="2061477" cy="2226824"/>
            <a:chOff x="-751609" y="1986971"/>
            <a:chExt cx="3107910" cy="3357190"/>
          </a:xfrm>
        </p:grpSpPr>
        <p:sp>
          <p:nvSpPr>
            <p:cNvPr id="808" name="Google Shape;808;p36"/>
            <p:cNvSpPr/>
            <p:nvPr/>
          </p:nvSpPr>
          <p:spPr>
            <a:xfrm>
              <a:off x="-751609" y="3520914"/>
              <a:ext cx="3019550" cy="1823247"/>
            </a:xfrm>
            <a:custGeom>
              <a:avLst/>
              <a:gdLst/>
              <a:ahLst/>
              <a:cxnLst/>
              <a:rect l="l" t="t" r="r" b="b"/>
              <a:pathLst>
                <a:path w="58099" h="35081" extrusionOk="0">
                  <a:moveTo>
                    <a:pt x="57149" y="1"/>
                  </a:moveTo>
                  <a:cubicBezTo>
                    <a:pt x="55990" y="1"/>
                    <a:pt x="49593" y="5927"/>
                    <a:pt x="40159" y="10720"/>
                  </a:cubicBezTo>
                  <a:cubicBezTo>
                    <a:pt x="30431" y="15662"/>
                    <a:pt x="1" y="31655"/>
                    <a:pt x="1" y="31655"/>
                  </a:cubicBezTo>
                  <a:cubicBezTo>
                    <a:pt x="545" y="32939"/>
                    <a:pt x="1402" y="34029"/>
                    <a:pt x="2491" y="34885"/>
                  </a:cubicBezTo>
                  <a:cubicBezTo>
                    <a:pt x="2683" y="35019"/>
                    <a:pt x="2891" y="35080"/>
                    <a:pt x="3118" y="35080"/>
                  </a:cubicBezTo>
                  <a:cubicBezTo>
                    <a:pt x="4865" y="35080"/>
                    <a:pt x="7690" y="31435"/>
                    <a:pt x="12375" y="29437"/>
                  </a:cubicBezTo>
                  <a:cubicBezTo>
                    <a:pt x="17667" y="27180"/>
                    <a:pt x="30120" y="22199"/>
                    <a:pt x="35217" y="20098"/>
                  </a:cubicBezTo>
                  <a:cubicBezTo>
                    <a:pt x="40354" y="17997"/>
                    <a:pt x="58099" y="447"/>
                    <a:pt x="57243" y="18"/>
                  </a:cubicBezTo>
                  <a:cubicBezTo>
                    <a:pt x="57217" y="7"/>
                    <a:pt x="57185" y="1"/>
                    <a:pt x="57149" y="1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6"/>
            <p:cNvSpPr/>
            <p:nvPr/>
          </p:nvSpPr>
          <p:spPr>
            <a:xfrm>
              <a:off x="1974614" y="3000054"/>
              <a:ext cx="256692" cy="607662"/>
            </a:xfrm>
            <a:custGeom>
              <a:avLst/>
              <a:gdLst/>
              <a:ahLst/>
              <a:cxnLst/>
              <a:rect l="l" t="t" r="r" b="b"/>
              <a:pathLst>
                <a:path w="4939" h="11692" extrusionOk="0">
                  <a:moveTo>
                    <a:pt x="2724" y="1"/>
                  </a:moveTo>
                  <a:lnTo>
                    <a:pt x="2724" y="1"/>
                  </a:lnTo>
                  <a:cubicBezTo>
                    <a:pt x="389" y="3425"/>
                    <a:pt x="0" y="7861"/>
                    <a:pt x="1790" y="11675"/>
                  </a:cubicBezTo>
                  <a:cubicBezTo>
                    <a:pt x="1796" y="11686"/>
                    <a:pt x="1805" y="11691"/>
                    <a:pt x="1817" y="11691"/>
                  </a:cubicBezTo>
                  <a:cubicBezTo>
                    <a:pt x="2157" y="11691"/>
                    <a:pt x="4939" y="7620"/>
                    <a:pt x="27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6"/>
            <p:cNvSpPr/>
            <p:nvPr/>
          </p:nvSpPr>
          <p:spPr>
            <a:xfrm>
              <a:off x="1919732" y="3785293"/>
              <a:ext cx="436569" cy="125618"/>
            </a:xfrm>
            <a:custGeom>
              <a:avLst/>
              <a:gdLst/>
              <a:ahLst/>
              <a:cxnLst/>
              <a:rect l="l" t="t" r="r" b="b"/>
              <a:pathLst>
                <a:path w="8400" h="2417" extrusionOk="0">
                  <a:moveTo>
                    <a:pt x="4909" y="1"/>
                  </a:moveTo>
                  <a:cubicBezTo>
                    <a:pt x="3779" y="1"/>
                    <a:pt x="2314" y="252"/>
                    <a:pt x="434" y="963"/>
                  </a:cubicBezTo>
                  <a:cubicBezTo>
                    <a:pt x="1" y="1125"/>
                    <a:pt x="1769" y="2416"/>
                    <a:pt x="4443" y="2416"/>
                  </a:cubicBezTo>
                  <a:cubicBezTo>
                    <a:pt x="5615" y="2416"/>
                    <a:pt x="6961" y="2169"/>
                    <a:pt x="8372" y="1469"/>
                  </a:cubicBezTo>
                  <a:cubicBezTo>
                    <a:pt x="8399" y="1442"/>
                    <a:pt x="7614" y="1"/>
                    <a:pt x="49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6"/>
            <p:cNvSpPr/>
            <p:nvPr/>
          </p:nvSpPr>
          <p:spPr>
            <a:xfrm>
              <a:off x="122606" y="4793179"/>
              <a:ext cx="1006707" cy="445612"/>
            </a:xfrm>
            <a:custGeom>
              <a:avLst/>
              <a:gdLst/>
              <a:ahLst/>
              <a:cxnLst/>
              <a:rect l="l" t="t" r="r" b="b"/>
              <a:pathLst>
                <a:path w="19370" h="8574" extrusionOk="0">
                  <a:moveTo>
                    <a:pt x="7535" y="0"/>
                  </a:moveTo>
                  <a:cubicBezTo>
                    <a:pt x="3301" y="0"/>
                    <a:pt x="1" y="2028"/>
                    <a:pt x="185" y="2233"/>
                  </a:cubicBezTo>
                  <a:cubicBezTo>
                    <a:pt x="5131" y="7389"/>
                    <a:pt x="10338" y="8573"/>
                    <a:pt x="14078" y="8573"/>
                  </a:cubicBezTo>
                  <a:cubicBezTo>
                    <a:pt x="17253" y="8573"/>
                    <a:pt x="19369" y="7720"/>
                    <a:pt x="19369" y="7720"/>
                  </a:cubicBezTo>
                  <a:cubicBezTo>
                    <a:pt x="15906" y="1640"/>
                    <a:pt x="11343" y="0"/>
                    <a:pt x="75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6"/>
            <p:cNvSpPr/>
            <p:nvPr/>
          </p:nvSpPr>
          <p:spPr>
            <a:xfrm>
              <a:off x="129674" y="4895719"/>
              <a:ext cx="983424" cy="329038"/>
            </a:xfrm>
            <a:custGeom>
              <a:avLst/>
              <a:gdLst/>
              <a:ahLst/>
              <a:cxnLst/>
              <a:rect l="l" t="t" r="r" b="b"/>
              <a:pathLst>
                <a:path w="18922" h="6331" extrusionOk="0">
                  <a:moveTo>
                    <a:pt x="272" y="1"/>
                  </a:moveTo>
                  <a:cubicBezTo>
                    <a:pt x="115" y="1"/>
                    <a:pt x="1" y="239"/>
                    <a:pt x="166" y="338"/>
                  </a:cubicBezTo>
                  <a:cubicBezTo>
                    <a:pt x="3006" y="1934"/>
                    <a:pt x="5847" y="3529"/>
                    <a:pt x="8921" y="4657"/>
                  </a:cubicBezTo>
                  <a:cubicBezTo>
                    <a:pt x="12073" y="5825"/>
                    <a:pt x="15342" y="6175"/>
                    <a:pt x="18689" y="6331"/>
                  </a:cubicBezTo>
                  <a:cubicBezTo>
                    <a:pt x="18922" y="6331"/>
                    <a:pt x="18922" y="5981"/>
                    <a:pt x="18689" y="5942"/>
                  </a:cubicBezTo>
                  <a:cubicBezTo>
                    <a:pt x="15342" y="5786"/>
                    <a:pt x="12151" y="5475"/>
                    <a:pt x="8999" y="4307"/>
                  </a:cubicBezTo>
                  <a:cubicBezTo>
                    <a:pt x="6003" y="3179"/>
                    <a:pt x="3162" y="1583"/>
                    <a:pt x="360" y="27"/>
                  </a:cubicBezTo>
                  <a:cubicBezTo>
                    <a:pt x="330" y="9"/>
                    <a:pt x="301" y="1"/>
                    <a:pt x="2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6"/>
            <p:cNvSpPr/>
            <p:nvPr/>
          </p:nvSpPr>
          <p:spPr>
            <a:xfrm>
              <a:off x="130194" y="4888859"/>
              <a:ext cx="961491" cy="332468"/>
            </a:xfrm>
            <a:custGeom>
              <a:avLst/>
              <a:gdLst/>
              <a:ahLst/>
              <a:cxnLst/>
              <a:rect l="l" t="t" r="r" b="b"/>
              <a:pathLst>
                <a:path w="18500" h="6397" extrusionOk="0">
                  <a:moveTo>
                    <a:pt x="708" y="0"/>
                  </a:moveTo>
                  <a:cubicBezTo>
                    <a:pt x="550" y="0"/>
                    <a:pt x="392" y="1"/>
                    <a:pt x="234" y="3"/>
                  </a:cubicBezTo>
                  <a:cubicBezTo>
                    <a:pt x="0" y="3"/>
                    <a:pt x="0" y="392"/>
                    <a:pt x="234" y="392"/>
                  </a:cubicBezTo>
                  <a:cubicBezTo>
                    <a:pt x="500" y="386"/>
                    <a:pt x="767" y="383"/>
                    <a:pt x="1034" y="383"/>
                  </a:cubicBezTo>
                  <a:cubicBezTo>
                    <a:pt x="4123" y="383"/>
                    <a:pt x="7252" y="815"/>
                    <a:pt x="10118" y="2104"/>
                  </a:cubicBezTo>
                  <a:cubicBezTo>
                    <a:pt x="12880" y="3350"/>
                    <a:pt x="15293" y="5334"/>
                    <a:pt x="18173" y="6385"/>
                  </a:cubicBezTo>
                  <a:cubicBezTo>
                    <a:pt x="18196" y="6393"/>
                    <a:pt x="18218" y="6396"/>
                    <a:pt x="18238" y="6396"/>
                  </a:cubicBezTo>
                  <a:cubicBezTo>
                    <a:pt x="18426" y="6396"/>
                    <a:pt x="18500" y="6105"/>
                    <a:pt x="18289" y="6035"/>
                  </a:cubicBezTo>
                  <a:cubicBezTo>
                    <a:pt x="15254" y="4945"/>
                    <a:pt x="12803" y="2805"/>
                    <a:pt x="9845" y="1599"/>
                  </a:cubicBezTo>
                  <a:cubicBezTo>
                    <a:pt x="6957" y="377"/>
                    <a:pt x="3822" y="0"/>
                    <a:pt x="7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6"/>
            <p:cNvSpPr/>
            <p:nvPr/>
          </p:nvSpPr>
          <p:spPr>
            <a:xfrm>
              <a:off x="158674" y="4842448"/>
              <a:ext cx="960504" cy="367653"/>
            </a:xfrm>
            <a:custGeom>
              <a:avLst/>
              <a:gdLst/>
              <a:ahLst/>
              <a:cxnLst/>
              <a:rect l="l" t="t" r="r" b="b"/>
              <a:pathLst>
                <a:path w="18481" h="7074" extrusionOk="0">
                  <a:moveTo>
                    <a:pt x="6937" y="1"/>
                  </a:moveTo>
                  <a:cubicBezTo>
                    <a:pt x="6660" y="1"/>
                    <a:pt x="6383" y="14"/>
                    <a:pt x="6106" y="40"/>
                  </a:cubicBezTo>
                  <a:cubicBezTo>
                    <a:pt x="4161" y="118"/>
                    <a:pt x="2215" y="390"/>
                    <a:pt x="269" y="585"/>
                  </a:cubicBezTo>
                  <a:cubicBezTo>
                    <a:pt x="47" y="585"/>
                    <a:pt x="1" y="938"/>
                    <a:pt x="232" y="938"/>
                  </a:cubicBezTo>
                  <a:cubicBezTo>
                    <a:pt x="244" y="938"/>
                    <a:pt x="256" y="937"/>
                    <a:pt x="269" y="935"/>
                  </a:cubicBezTo>
                  <a:cubicBezTo>
                    <a:pt x="1981" y="740"/>
                    <a:pt x="3694" y="546"/>
                    <a:pt x="5406" y="429"/>
                  </a:cubicBezTo>
                  <a:cubicBezTo>
                    <a:pt x="5848" y="370"/>
                    <a:pt x="6291" y="341"/>
                    <a:pt x="6731" y="341"/>
                  </a:cubicBezTo>
                  <a:cubicBezTo>
                    <a:pt x="8034" y="341"/>
                    <a:pt x="9321" y="596"/>
                    <a:pt x="10542" y="1091"/>
                  </a:cubicBezTo>
                  <a:cubicBezTo>
                    <a:pt x="12021" y="1791"/>
                    <a:pt x="13383" y="2686"/>
                    <a:pt x="14628" y="3776"/>
                  </a:cubicBezTo>
                  <a:cubicBezTo>
                    <a:pt x="15212" y="4243"/>
                    <a:pt x="15796" y="4749"/>
                    <a:pt x="16379" y="5254"/>
                  </a:cubicBezTo>
                  <a:cubicBezTo>
                    <a:pt x="16691" y="5527"/>
                    <a:pt x="16963" y="5799"/>
                    <a:pt x="17274" y="6072"/>
                  </a:cubicBezTo>
                  <a:lnTo>
                    <a:pt x="17741" y="6539"/>
                  </a:lnTo>
                  <a:cubicBezTo>
                    <a:pt x="17776" y="6556"/>
                    <a:pt x="17904" y="6666"/>
                    <a:pt x="18035" y="6763"/>
                  </a:cubicBezTo>
                  <a:lnTo>
                    <a:pt x="18035" y="6763"/>
                  </a:lnTo>
                  <a:cubicBezTo>
                    <a:pt x="18022" y="6788"/>
                    <a:pt x="18014" y="6817"/>
                    <a:pt x="18014" y="6850"/>
                  </a:cubicBezTo>
                  <a:lnTo>
                    <a:pt x="18014" y="6889"/>
                  </a:lnTo>
                  <a:cubicBezTo>
                    <a:pt x="18014" y="6928"/>
                    <a:pt x="18053" y="7006"/>
                    <a:pt x="18092" y="7044"/>
                  </a:cubicBezTo>
                  <a:cubicBezTo>
                    <a:pt x="18150" y="7064"/>
                    <a:pt x="18199" y="7074"/>
                    <a:pt x="18247" y="7074"/>
                  </a:cubicBezTo>
                  <a:cubicBezTo>
                    <a:pt x="18296" y="7074"/>
                    <a:pt x="18345" y="7064"/>
                    <a:pt x="18403" y="7044"/>
                  </a:cubicBezTo>
                  <a:cubicBezTo>
                    <a:pt x="18442" y="7006"/>
                    <a:pt x="18481" y="6928"/>
                    <a:pt x="18481" y="6889"/>
                  </a:cubicBezTo>
                  <a:cubicBezTo>
                    <a:pt x="18442" y="6655"/>
                    <a:pt x="18364" y="6577"/>
                    <a:pt x="18169" y="6422"/>
                  </a:cubicBezTo>
                  <a:cubicBezTo>
                    <a:pt x="17858" y="6111"/>
                    <a:pt x="17469" y="5799"/>
                    <a:pt x="17119" y="5449"/>
                  </a:cubicBezTo>
                  <a:cubicBezTo>
                    <a:pt x="16457" y="4865"/>
                    <a:pt x="15796" y="4282"/>
                    <a:pt x="15134" y="3737"/>
                  </a:cubicBezTo>
                  <a:cubicBezTo>
                    <a:pt x="13850" y="2608"/>
                    <a:pt x="12449" y="1635"/>
                    <a:pt x="10932" y="896"/>
                  </a:cubicBezTo>
                  <a:cubicBezTo>
                    <a:pt x="9670" y="314"/>
                    <a:pt x="8302" y="1"/>
                    <a:pt x="69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6"/>
            <p:cNvSpPr/>
            <p:nvPr/>
          </p:nvSpPr>
          <p:spPr>
            <a:xfrm>
              <a:off x="2025183" y="3011072"/>
              <a:ext cx="85339" cy="588952"/>
            </a:xfrm>
            <a:custGeom>
              <a:avLst/>
              <a:gdLst/>
              <a:ahLst/>
              <a:cxnLst/>
              <a:rect l="l" t="t" r="r" b="b"/>
              <a:pathLst>
                <a:path w="1642" h="11332" extrusionOk="0">
                  <a:moveTo>
                    <a:pt x="1428" y="1"/>
                  </a:moveTo>
                  <a:cubicBezTo>
                    <a:pt x="1353" y="1"/>
                    <a:pt x="1277" y="44"/>
                    <a:pt x="1245" y="139"/>
                  </a:cubicBezTo>
                  <a:cubicBezTo>
                    <a:pt x="195" y="3719"/>
                    <a:pt x="0" y="7533"/>
                    <a:pt x="662" y="11190"/>
                  </a:cubicBezTo>
                  <a:cubicBezTo>
                    <a:pt x="678" y="11288"/>
                    <a:pt x="749" y="11331"/>
                    <a:pt x="823" y="11331"/>
                  </a:cubicBezTo>
                  <a:cubicBezTo>
                    <a:pt x="926" y="11331"/>
                    <a:pt x="1034" y="11248"/>
                    <a:pt x="1012" y="11113"/>
                  </a:cubicBezTo>
                  <a:cubicBezTo>
                    <a:pt x="350" y="7494"/>
                    <a:pt x="545" y="3758"/>
                    <a:pt x="1595" y="256"/>
                  </a:cubicBezTo>
                  <a:cubicBezTo>
                    <a:pt x="1642" y="94"/>
                    <a:pt x="1537" y="1"/>
                    <a:pt x="14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6"/>
            <p:cNvSpPr/>
            <p:nvPr/>
          </p:nvSpPr>
          <p:spPr>
            <a:xfrm>
              <a:off x="2083807" y="3006395"/>
              <a:ext cx="42514" cy="595397"/>
            </a:xfrm>
            <a:custGeom>
              <a:avLst/>
              <a:gdLst/>
              <a:ahLst/>
              <a:cxnLst/>
              <a:rect l="l" t="t" r="r" b="b"/>
              <a:pathLst>
                <a:path w="818" h="11456" extrusionOk="0">
                  <a:moveTo>
                    <a:pt x="462" y="0"/>
                  </a:moveTo>
                  <a:cubicBezTo>
                    <a:pt x="373" y="0"/>
                    <a:pt x="293" y="59"/>
                    <a:pt x="312" y="190"/>
                  </a:cubicBezTo>
                  <a:lnTo>
                    <a:pt x="273" y="190"/>
                  </a:lnTo>
                  <a:cubicBezTo>
                    <a:pt x="429" y="3887"/>
                    <a:pt x="351" y="7584"/>
                    <a:pt x="1" y="11280"/>
                  </a:cubicBezTo>
                  <a:cubicBezTo>
                    <a:pt x="1" y="11397"/>
                    <a:pt x="88" y="11456"/>
                    <a:pt x="176" y="11456"/>
                  </a:cubicBezTo>
                  <a:cubicBezTo>
                    <a:pt x="263" y="11456"/>
                    <a:pt x="351" y="11397"/>
                    <a:pt x="351" y="11280"/>
                  </a:cubicBezTo>
                  <a:cubicBezTo>
                    <a:pt x="740" y="7584"/>
                    <a:pt x="818" y="3887"/>
                    <a:pt x="662" y="190"/>
                  </a:cubicBezTo>
                  <a:cubicBezTo>
                    <a:pt x="662" y="69"/>
                    <a:pt x="557" y="0"/>
                    <a:pt x="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6"/>
            <p:cNvSpPr/>
            <p:nvPr/>
          </p:nvSpPr>
          <p:spPr>
            <a:xfrm>
              <a:off x="1930750" y="3812527"/>
              <a:ext cx="422900" cy="51765"/>
            </a:xfrm>
            <a:custGeom>
              <a:avLst/>
              <a:gdLst/>
              <a:ahLst/>
              <a:cxnLst/>
              <a:rect l="l" t="t" r="r" b="b"/>
              <a:pathLst>
                <a:path w="8137" h="996" extrusionOk="0">
                  <a:moveTo>
                    <a:pt x="4231" y="1"/>
                  </a:moveTo>
                  <a:cubicBezTo>
                    <a:pt x="2895" y="1"/>
                    <a:pt x="1543" y="181"/>
                    <a:pt x="222" y="361"/>
                  </a:cubicBezTo>
                  <a:cubicBezTo>
                    <a:pt x="0" y="398"/>
                    <a:pt x="94" y="714"/>
                    <a:pt x="303" y="714"/>
                  </a:cubicBezTo>
                  <a:cubicBezTo>
                    <a:pt x="314" y="714"/>
                    <a:pt x="326" y="714"/>
                    <a:pt x="338" y="711"/>
                  </a:cubicBezTo>
                  <a:cubicBezTo>
                    <a:pt x="1602" y="534"/>
                    <a:pt x="2896" y="366"/>
                    <a:pt x="4180" y="366"/>
                  </a:cubicBezTo>
                  <a:cubicBezTo>
                    <a:pt x="5425" y="366"/>
                    <a:pt x="6660" y="524"/>
                    <a:pt x="7849" y="984"/>
                  </a:cubicBezTo>
                  <a:cubicBezTo>
                    <a:pt x="7868" y="992"/>
                    <a:pt x="7886" y="995"/>
                    <a:pt x="7904" y="995"/>
                  </a:cubicBezTo>
                  <a:cubicBezTo>
                    <a:pt x="8063" y="995"/>
                    <a:pt x="8137" y="704"/>
                    <a:pt x="7926" y="634"/>
                  </a:cubicBezTo>
                  <a:cubicBezTo>
                    <a:pt x="6736" y="161"/>
                    <a:pt x="5491" y="1"/>
                    <a:pt x="42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6"/>
            <p:cNvSpPr/>
            <p:nvPr/>
          </p:nvSpPr>
          <p:spPr>
            <a:xfrm>
              <a:off x="1934804" y="3831132"/>
              <a:ext cx="404710" cy="56390"/>
            </a:xfrm>
            <a:custGeom>
              <a:avLst/>
              <a:gdLst/>
              <a:ahLst/>
              <a:cxnLst/>
              <a:rect l="l" t="t" r="r" b="b"/>
              <a:pathLst>
                <a:path w="7787" h="1085" extrusionOk="0">
                  <a:moveTo>
                    <a:pt x="302" y="0"/>
                  </a:moveTo>
                  <a:cubicBezTo>
                    <a:pt x="93" y="0"/>
                    <a:pt x="0" y="317"/>
                    <a:pt x="221" y="353"/>
                  </a:cubicBezTo>
                  <a:lnTo>
                    <a:pt x="221" y="392"/>
                  </a:lnTo>
                  <a:cubicBezTo>
                    <a:pt x="1506" y="587"/>
                    <a:pt x="2751" y="743"/>
                    <a:pt x="4035" y="859"/>
                  </a:cubicBezTo>
                  <a:cubicBezTo>
                    <a:pt x="4658" y="937"/>
                    <a:pt x="5319" y="976"/>
                    <a:pt x="5981" y="1054"/>
                  </a:cubicBezTo>
                  <a:cubicBezTo>
                    <a:pt x="6127" y="1075"/>
                    <a:pt x="6273" y="1084"/>
                    <a:pt x="6418" y="1084"/>
                  </a:cubicBezTo>
                  <a:cubicBezTo>
                    <a:pt x="6815" y="1084"/>
                    <a:pt x="7206" y="1012"/>
                    <a:pt x="7576" y="898"/>
                  </a:cubicBezTo>
                  <a:cubicBezTo>
                    <a:pt x="7786" y="828"/>
                    <a:pt x="7744" y="537"/>
                    <a:pt x="7563" y="537"/>
                  </a:cubicBezTo>
                  <a:cubicBezTo>
                    <a:pt x="7543" y="537"/>
                    <a:pt x="7521" y="540"/>
                    <a:pt x="7498" y="548"/>
                  </a:cubicBezTo>
                  <a:cubicBezTo>
                    <a:pt x="7135" y="652"/>
                    <a:pt x="6755" y="704"/>
                    <a:pt x="6380" y="704"/>
                  </a:cubicBezTo>
                  <a:cubicBezTo>
                    <a:pt x="6192" y="704"/>
                    <a:pt x="6007" y="691"/>
                    <a:pt x="5825" y="665"/>
                  </a:cubicBezTo>
                  <a:cubicBezTo>
                    <a:pt x="5241" y="626"/>
                    <a:pt x="4658" y="548"/>
                    <a:pt x="4035" y="509"/>
                  </a:cubicBezTo>
                  <a:cubicBezTo>
                    <a:pt x="2829" y="392"/>
                    <a:pt x="1583" y="237"/>
                    <a:pt x="338" y="3"/>
                  </a:cubicBezTo>
                  <a:cubicBezTo>
                    <a:pt x="326" y="1"/>
                    <a:pt x="314" y="0"/>
                    <a:pt x="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6"/>
            <p:cNvSpPr/>
            <p:nvPr/>
          </p:nvSpPr>
          <p:spPr>
            <a:xfrm>
              <a:off x="1046297" y="4516846"/>
              <a:ext cx="32431" cy="26350"/>
            </a:xfrm>
            <a:custGeom>
              <a:avLst/>
              <a:gdLst/>
              <a:ahLst/>
              <a:cxnLst/>
              <a:rect l="l" t="t" r="r" b="b"/>
              <a:pathLst>
                <a:path w="624" h="507" extrusionOk="0">
                  <a:moveTo>
                    <a:pt x="195" y="1"/>
                  </a:moveTo>
                  <a:cubicBezTo>
                    <a:pt x="157" y="1"/>
                    <a:pt x="118" y="40"/>
                    <a:pt x="118" y="40"/>
                  </a:cubicBezTo>
                  <a:cubicBezTo>
                    <a:pt x="79" y="79"/>
                    <a:pt x="40" y="118"/>
                    <a:pt x="40" y="118"/>
                  </a:cubicBezTo>
                  <a:cubicBezTo>
                    <a:pt x="1" y="157"/>
                    <a:pt x="1" y="196"/>
                    <a:pt x="1" y="234"/>
                  </a:cubicBezTo>
                  <a:cubicBezTo>
                    <a:pt x="1" y="273"/>
                    <a:pt x="1" y="312"/>
                    <a:pt x="1" y="351"/>
                  </a:cubicBezTo>
                  <a:lnTo>
                    <a:pt x="40" y="390"/>
                  </a:lnTo>
                  <a:cubicBezTo>
                    <a:pt x="40" y="468"/>
                    <a:pt x="79" y="468"/>
                    <a:pt x="118" y="507"/>
                  </a:cubicBezTo>
                  <a:lnTo>
                    <a:pt x="429" y="507"/>
                  </a:lnTo>
                  <a:cubicBezTo>
                    <a:pt x="429" y="507"/>
                    <a:pt x="468" y="468"/>
                    <a:pt x="507" y="468"/>
                  </a:cubicBezTo>
                  <a:cubicBezTo>
                    <a:pt x="546" y="429"/>
                    <a:pt x="546" y="429"/>
                    <a:pt x="585" y="390"/>
                  </a:cubicBezTo>
                  <a:cubicBezTo>
                    <a:pt x="585" y="351"/>
                    <a:pt x="585" y="312"/>
                    <a:pt x="623" y="273"/>
                  </a:cubicBezTo>
                  <a:cubicBezTo>
                    <a:pt x="623" y="234"/>
                    <a:pt x="623" y="196"/>
                    <a:pt x="623" y="157"/>
                  </a:cubicBezTo>
                  <a:lnTo>
                    <a:pt x="585" y="118"/>
                  </a:lnTo>
                  <a:cubicBezTo>
                    <a:pt x="546" y="79"/>
                    <a:pt x="507" y="40"/>
                    <a:pt x="46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6"/>
            <p:cNvSpPr/>
            <p:nvPr/>
          </p:nvSpPr>
          <p:spPr>
            <a:xfrm>
              <a:off x="1056432" y="4452141"/>
              <a:ext cx="32431" cy="26350"/>
            </a:xfrm>
            <a:custGeom>
              <a:avLst/>
              <a:gdLst/>
              <a:ahLst/>
              <a:cxnLst/>
              <a:rect l="l" t="t" r="r" b="b"/>
              <a:pathLst>
                <a:path w="624" h="507" extrusionOk="0">
                  <a:moveTo>
                    <a:pt x="195" y="1"/>
                  </a:moveTo>
                  <a:cubicBezTo>
                    <a:pt x="117" y="40"/>
                    <a:pt x="78" y="79"/>
                    <a:pt x="39" y="117"/>
                  </a:cubicBezTo>
                  <a:cubicBezTo>
                    <a:pt x="0" y="156"/>
                    <a:pt x="0" y="195"/>
                    <a:pt x="0" y="234"/>
                  </a:cubicBezTo>
                  <a:cubicBezTo>
                    <a:pt x="0" y="273"/>
                    <a:pt x="0" y="312"/>
                    <a:pt x="0" y="351"/>
                  </a:cubicBezTo>
                  <a:lnTo>
                    <a:pt x="39" y="390"/>
                  </a:lnTo>
                  <a:cubicBezTo>
                    <a:pt x="39" y="429"/>
                    <a:pt x="78" y="468"/>
                    <a:pt x="117" y="507"/>
                  </a:cubicBezTo>
                  <a:lnTo>
                    <a:pt x="390" y="507"/>
                  </a:lnTo>
                  <a:cubicBezTo>
                    <a:pt x="428" y="507"/>
                    <a:pt x="467" y="468"/>
                    <a:pt x="506" y="468"/>
                  </a:cubicBezTo>
                  <a:cubicBezTo>
                    <a:pt x="545" y="429"/>
                    <a:pt x="545" y="429"/>
                    <a:pt x="584" y="390"/>
                  </a:cubicBezTo>
                  <a:cubicBezTo>
                    <a:pt x="584" y="351"/>
                    <a:pt x="584" y="312"/>
                    <a:pt x="584" y="273"/>
                  </a:cubicBezTo>
                  <a:cubicBezTo>
                    <a:pt x="623" y="234"/>
                    <a:pt x="623" y="195"/>
                    <a:pt x="584" y="156"/>
                  </a:cubicBezTo>
                  <a:lnTo>
                    <a:pt x="584" y="117"/>
                  </a:lnTo>
                  <a:cubicBezTo>
                    <a:pt x="584" y="79"/>
                    <a:pt x="545" y="40"/>
                    <a:pt x="50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6"/>
            <p:cNvSpPr/>
            <p:nvPr/>
          </p:nvSpPr>
          <p:spPr>
            <a:xfrm>
              <a:off x="967456" y="4484520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40" y="545"/>
                    <a:pt x="740" y="0"/>
                    <a:pt x="35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6"/>
            <p:cNvSpPr/>
            <p:nvPr/>
          </p:nvSpPr>
          <p:spPr>
            <a:xfrm>
              <a:off x="957322" y="4545690"/>
              <a:ext cx="30404" cy="27857"/>
            </a:xfrm>
            <a:custGeom>
              <a:avLst/>
              <a:gdLst/>
              <a:ahLst/>
              <a:cxnLst/>
              <a:rect l="l" t="t" r="r" b="b"/>
              <a:pathLst>
                <a:path w="585" h="536" extrusionOk="0">
                  <a:moveTo>
                    <a:pt x="327" y="0"/>
                  </a:moveTo>
                  <a:cubicBezTo>
                    <a:pt x="302" y="0"/>
                    <a:pt x="273" y="10"/>
                    <a:pt x="234" y="30"/>
                  </a:cubicBezTo>
                  <a:lnTo>
                    <a:pt x="195" y="30"/>
                  </a:lnTo>
                  <a:cubicBezTo>
                    <a:pt x="156" y="30"/>
                    <a:pt x="78" y="69"/>
                    <a:pt x="40" y="146"/>
                  </a:cubicBezTo>
                  <a:cubicBezTo>
                    <a:pt x="40" y="185"/>
                    <a:pt x="1" y="185"/>
                    <a:pt x="1" y="224"/>
                  </a:cubicBezTo>
                  <a:cubicBezTo>
                    <a:pt x="1" y="263"/>
                    <a:pt x="1" y="302"/>
                    <a:pt x="1" y="341"/>
                  </a:cubicBezTo>
                  <a:lnTo>
                    <a:pt x="1" y="419"/>
                  </a:lnTo>
                  <a:cubicBezTo>
                    <a:pt x="40" y="458"/>
                    <a:pt x="78" y="497"/>
                    <a:pt x="117" y="497"/>
                  </a:cubicBezTo>
                  <a:lnTo>
                    <a:pt x="195" y="536"/>
                  </a:lnTo>
                  <a:lnTo>
                    <a:pt x="390" y="536"/>
                  </a:lnTo>
                  <a:cubicBezTo>
                    <a:pt x="429" y="536"/>
                    <a:pt x="468" y="536"/>
                    <a:pt x="468" y="497"/>
                  </a:cubicBezTo>
                  <a:cubicBezTo>
                    <a:pt x="507" y="458"/>
                    <a:pt x="545" y="458"/>
                    <a:pt x="545" y="419"/>
                  </a:cubicBezTo>
                  <a:cubicBezTo>
                    <a:pt x="584" y="380"/>
                    <a:pt x="584" y="341"/>
                    <a:pt x="584" y="302"/>
                  </a:cubicBezTo>
                  <a:cubicBezTo>
                    <a:pt x="584" y="263"/>
                    <a:pt x="584" y="224"/>
                    <a:pt x="584" y="224"/>
                  </a:cubicBezTo>
                  <a:lnTo>
                    <a:pt x="545" y="146"/>
                  </a:lnTo>
                  <a:cubicBezTo>
                    <a:pt x="545" y="108"/>
                    <a:pt x="507" y="69"/>
                    <a:pt x="468" y="30"/>
                  </a:cubicBezTo>
                  <a:lnTo>
                    <a:pt x="390" y="30"/>
                  </a:lnTo>
                  <a:cubicBezTo>
                    <a:pt x="370" y="10"/>
                    <a:pt x="351" y="0"/>
                    <a:pt x="32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6"/>
            <p:cNvSpPr/>
            <p:nvPr/>
          </p:nvSpPr>
          <p:spPr>
            <a:xfrm>
              <a:off x="819805" y="4569961"/>
              <a:ext cx="32431" cy="31911"/>
            </a:xfrm>
            <a:custGeom>
              <a:avLst/>
              <a:gdLst/>
              <a:ahLst/>
              <a:cxnLst/>
              <a:rect l="l" t="t" r="r" b="b"/>
              <a:pathLst>
                <a:path w="624" h="614" extrusionOk="0">
                  <a:moveTo>
                    <a:pt x="336" y="0"/>
                  </a:moveTo>
                  <a:cubicBezTo>
                    <a:pt x="312" y="0"/>
                    <a:pt x="292" y="10"/>
                    <a:pt x="273" y="30"/>
                  </a:cubicBezTo>
                  <a:lnTo>
                    <a:pt x="195" y="30"/>
                  </a:lnTo>
                  <a:cubicBezTo>
                    <a:pt x="156" y="30"/>
                    <a:pt x="117" y="69"/>
                    <a:pt x="117" y="107"/>
                  </a:cubicBezTo>
                  <a:lnTo>
                    <a:pt x="39" y="185"/>
                  </a:lnTo>
                  <a:cubicBezTo>
                    <a:pt x="39" y="224"/>
                    <a:pt x="39" y="263"/>
                    <a:pt x="39" y="302"/>
                  </a:cubicBezTo>
                  <a:cubicBezTo>
                    <a:pt x="1" y="341"/>
                    <a:pt x="1" y="380"/>
                    <a:pt x="39" y="419"/>
                  </a:cubicBezTo>
                  <a:cubicBezTo>
                    <a:pt x="39" y="458"/>
                    <a:pt x="39" y="458"/>
                    <a:pt x="78" y="497"/>
                  </a:cubicBezTo>
                  <a:cubicBezTo>
                    <a:pt x="78" y="536"/>
                    <a:pt x="117" y="536"/>
                    <a:pt x="156" y="574"/>
                  </a:cubicBezTo>
                  <a:lnTo>
                    <a:pt x="234" y="613"/>
                  </a:lnTo>
                  <a:lnTo>
                    <a:pt x="351" y="613"/>
                  </a:lnTo>
                  <a:lnTo>
                    <a:pt x="429" y="574"/>
                  </a:lnTo>
                  <a:cubicBezTo>
                    <a:pt x="468" y="536"/>
                    <a:pt x="506" y="497"/>
                    <a:pt x="506" y="458"/>
                  </a:cubicBezTo>
                  <a:lnTo>
                    <a:pt x="584" y="380"/>
                  </a:lnTo>
                  <a:cubicBezTo>
                    <a:pt x="584" y="341"/>
                    <a:pt x="623" y="302"/>
                    <a:pt x="623" y="302"/>
                  </a:cubicBezTo>
                  <a:cubicBezTo>
                    <a:pt x="623" y="263"/>
                    <a:pt x="623" y="224"/>
                    <a:pt x="623" y="185"/>
                  </a:cubicBezTo>
                  <a:cubicBezTo>
                    <a:pt x="584" y="146"/>
                    <a:pt x="584" y="107"/>
                    <a:pt x="545" y="69"/>
                  </a:cubicBezTo>
                  <a:cubicBezTo>
                    <a:pt x="545" y="69"/>
                    <a:pt x="506" y="30"/>
                    <a:pt x="468" y="30"/>
                  </a:cubicBezTo>
                  <a:lnTo>
                    <a:pt x="429" y="30"/>
                  </a:lnTo>
                  <a:cubicBezTo>
                    <a:pt x="390" y="10"/>
                    <a:pt x="360" y="0"/>
                    <a:pt x="33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6"/>
            <p:cNvSpPr/>
            <p:nvPr/>
          </p:nvSpPr>
          <p:spPr>
            <a:xfrm>
              <a:off x="787427" y="4529007"/>
              <a:ext cx="36485" cy="28377"/>
            </a:xfrm>
            <a:custGeom>
              <a:avLst/>
              <a:gdLst/>
              <a:ahLst/>
              <a:cxnLst/>
              <a:rect l="l" t="t" r="r" b="b"/>
              <a:pathLst>
                <a:path w="702" h="546" extrusionOk="0">
                  <a:moveTo>
                    <a:pt x="351" y="0"/>
                  </a:moveTo>
                  <a:cubicBezTo>
                    <a:pt x="1" y="0"/>
                    <a:pt x="1" y="545"/>
                    <a:pt x="351" y="545"/>
                  </a:cubicBezTo>
                  <a:cubicBezTo>
                    <a:pt x="701" y="545"/>
                    <a:pt x="701" y="0"/>
                    <a:pt x="35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6"/>
            <p:cNvSpPr/>
            <p:nvPr/>
          </p:nvSpPr>
          <p:spPr>
            <a:xfrm>
              <a:off x="712639" y="4628117"/>
              <a:ext cx="36433" cy="28377"/>
            </a:xfrm>
            <a:custGeom>
              <a:avLst/>
              <a:gdLst/>
              <a:ahLst/>
              <a:cxnLst/>
              <a:rect l="l" t="t" r="r" b="b"/>
              <a:pathLst>
                <a:path w="701" h="546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01" y="545"/>
                    <a:pt x="701" y="0"/>
                    <a:pt x="35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6"/>
            <p:cNvSpPr/>
            <p:nvPr/>
          </p:nvSpPr>
          <p:spPr>
            <a:xfrm>
              <a:off x="633747" y="4668551"/>
              <a:ext cx="36433" cy="30404"/>
            </a:xfrm>
            <a:custGeom>
              <a:avLst/>
              <a:gdLst/>
              <a:ahLst/>
              <a:cxnLst/>
              <a:rect l="l" t="t" r="r" b="b"/>
              <a:pathLst>
                <a:path w="701" h="585" extrusionOk="0">
                  <a:moveTo>
                    <a:pt x="351" y="1"/>
                  </a:moveTo>
                  <a:cubicBezTo>
                    <a:pt x="0" y="1"/>
                    <a:pt x="0" y="584"/>
                    <a:pt x="351" y="584"/>
                  </a:cubicBezTo>
                  <a:cubicBezTo>
                    <a:pt x="701" y="584"/>
                    <a:pt x="701" y="1"/>
                    <a:pt x="35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6"/>
            <p:cNvSpPr/>
            <p:nvPr/>
          </p:nvSpPr>
          <p:spPr>
            <a:xfrm>
              <a:off x="528556" y="4686741"/>
              <a:ext cx="32431" cy="28377"/>
            </a:xfrm>
            <a:custGeom>
              <a:avLst/>
              <a:gdLst/>
              <a:ahLst/>
              <a:cxnLst/>
              <a:rect l="l" t="t" r="r" b="b"/>
              <a:pathLst>
                <a:path w="624" h="546" extrusionOk="0">
                  <a:moveTo>
                    <a:pt x="273" y="1"/>
                  </a:moveTo>
                  <a:lnTo>
                    <a:pt x="273" y="40"/>
                  </a:lnTo>
                  <a:lnTo>
                    <a:pt x="196" y="40"/>
                  </a:lnTo>
                  <a:cubicBezTo>
                    <a:pt x="157" y="40"/>
                    <a:pt x="157" y="79"/>
                    <a:pt x="118" y="79"/>
                  </a:cubicBezTo>
                  <a:cubicBezTo>
                    <a:pt x="79" y="117"/>
                    <a:pt x="79" y="117"/>
                    <a:pt x="40" y="156"/>
                  </a:cubicBezTo>
                  <a:cubicBezTo>
                    <a:pt x="40" y="195"/>
                    <a:pt x="1" y="234"/>
                    <a:pt x="1" y="273"/>
                  </a:cubicBezTo>
                  <a:cubicBezTo>
                    <a:pt x="1" y="312"/>
                    <a:pt x="1" y="351"/>
                    <a:pt x="1" y="390"/>
                  </a:cubicBezTo>
                  <a:lnTo>
                    <a:pt x="40" y="429"/>
                  </a:lnTo>
                  <a:cubicBezTo>
                    <a:pt x="79" y="468"/>
                    <a:pt x="118" y="507"/>
                    <a:pt x="157" y="546"/>
                  </a:cubicBezTo>
                  <a:lnTo>
                    <a:pt x="429" y="546"/>
                  </a:lnTo>
                  <a:cubicBezTo>
                    <a:pt x="468" y="546"/>
                    <a:pt x="468" y="507"/>
                    <a:pt x="507" y="507"/>
                  </a:cubicBezTo>
                  <a:cubicBezTo>
                    <a:pt x="546" y="468"/>
                    <a:pt x="585" y="429"/>
                    <a:pt x="585" y="429"/>
                  </a:cubicBezTo>
                  <a:cubicBezTo>
                    <a:pt x="585" y="390"/>
                    <a:pt x="624" y="351"/>
                    <a:pt x="624" y="312"/>
                  </a:cubicBezTo>
                  <a:cubicBezTo>
                    <a:pt x="624" y="273"/>
                    <a:pt x="624" y="234"/>
                    <a:pt x="624" y="195"/>
                  </a:cubicBezTo>
                  <a:lnTo>
                    <a:pt x="585" y="117"/>
                  </a:lnTo>
                  <a:cubicBezTo>
                    <a:pt x="546" y="79"/>
                    <a:pt x="546" y="79"/>
                    <a:pt x="468" y="40"/>
                  </a:cubicBezTo>
                  <a:lnTo>
                    <a:pt x="429" y="1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6"/>
            <p:cNvSpPr/>
            <p:nvPr/>
          </p:nvSpPr>
          <p:spPr>
            <a:xfrm>
              <a:off x="1133298" y="4413734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39" y="545"/>
                    <a:pt x="739" y="0"/>
                    <a:pt x="38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6"/>
            <p:cNvSpPr/>
            <p:nvPr/>
          </p:nvSpPr>
          <p:spPr>
            <a:xfrm>
              <a:off x="1113081" y="4482493"/>
              <a:ext cx="32379" cy="28377"/>
            </a:xfrm>
            <a:custGeom>
              <a:avLst/>
              <a:gdLst/>
              <a:ahLst/>
              <a:cxnLst/>
              <a:rect l="l" t="t" r="r" b="b"/>
              <a:pathLst>
                <a:path w="623" h="546" extrusionOk="0">
                  <a:moveTo>
                    <a:pt x="311" y="0"/>
                  </a:moveTo>
                  <a:cubicBezTo>
                    <a:pt x="0" y="39"/>
                    <a:pt x="0" y="506"/>
                    <a:pt x="311" y="545"/>
                  </a:cubicBezTo>
                  <a:cubicBezTo>
                    <a:pt x="623" y="506"/>
                    <a:pt x="623" y="39"/>
                    <a:pt x="31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6"/>
            <p:cNvSpPr/>
            <p:nvPr/>
          </p:nvSpPr>
          <p:spPr>
            <a:xfrm>
              <a:off x="1250598" y="4381356"/>
              <a:ext cx="32379" cy="28377"/>
            </a:xfrm>
            <a:custGeom>
              <a:avLst/>
              <a:gdLst/>
              <a:ahLst/>
              <a:cxnLst/>
              <a:rect l="l" t="t" r="r" b="b"/>
              <a:pathLst>
                <a:path w="623" h="546" extrusionOk="0">
                  <a:moveTo>
                    <a:pt x="311" y="1"/>
                  </a:moveTo>
                  <a:cubicBezTo>
                    <a:pt x="0" y="40"/>
                    <a:pt x="0" y="507"/>
                    <a:pt x="311" y="546"/>
                  </a:cubicBezTo>
                  <a:cubicBezTo>
                    <a:pt x="623" y="507"/>
                    <a:pt x="623" y="40"/>
                    <a:pt x="31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6"/>
            <p:cNvSpPr/>
            <p:nvPr/>
          </p:nvSpPr>
          <p:spPr>
            <a:xfrm>
              <a:off x="1185841" y="4359112"/>
              <a:ext cx="32431" cy="30404"/>
            </a:xfrm>
            <a:custGeom>
              <a:avLst/>
              <a:gdLst/>
              <a:ahLst/>
              <a:cxnLst/>
              <a:rect l="l" t="t" r="r" b="b"/>
              <a:pathLst>
                <a:path w="624" h="585" extrusionOk="0">
                  <a:moveTo>
                    <a:pt x="312" y="1"/>
                  </a:moveTo>
                  <a:cubicBezTo>
                    <a:pt x="1" y="40"/>
                    <a:pt x="1" y="507"/>
                    <a:pt x="312" y="584"/>
                  </a:cubicBezTo>
                  <a:cubicBezTo>
                    <a:pt x="624" y="507"/>
                    <a:pt x="624" y="40"/>
                    <a:pt x="31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6"/>
            <p:cNvSpPr/>
            <p:nvPr/>
          </p:nvSpPr>
          <p:spPr>
            <a:xfrm>
              <a:off x="1357763" y="4260002"/>
              <a:ext cx="36433" cy="28377"/>
            </a:xfrm>
            <a:custGeom>
              <a:avLst/>
              <a:gdLst/>
              <a:ahLst/>
              <a:cxnLst/>
              <a:rect l="l" t="t" r="r" b="b"/>
              <a:pathLst>
                <a:path w="701" h="546" extrusionOk="0">
                  <a:moveTo>
                    <a:pt x="351" y="1"/>
                  </a:moveTo>
                  <a:cubicBezTo>
                    <a:pt x="1" y="1"/>
                    <a:pt x="1" y="546"/>
                    <a:pt x="351" y="546"/>
                  </a:cubicBezTo>
                  <a:cubicBezTo>
                    <a:pt x="701" y="546"/>
                    <a:pt x="701" y="1"/>
                    <a:pt x="35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6"/>
            <p:cNvSpPr/>
            <p:nvPr/>
          </p:nvSpPr>
          <p:spPr>
            <a:xfrm>
              <a:off x="1331466" y="4332814"/>
              <a:ext cx="36485" cy="28377"/>
            </a:xfrm>
            <a:custGeom>
              <a:avLst/>
              <a:gdLst/>
              <a:ahLst/>
              <a:cxnLst/>
              <a:rect l="l" t="t" r="r" b="b"/>
              <a:pathLst>
                <a:path w="702" h="546" extrusionOk="0">
                  <a:moveTo>
                    <a:pt x="351" y="1"/>
                  </a:moveTo>
                  <a:cubicBezTo>
                    <a:pt x="1" y="1"/>
                    <a:pt x="1" y="546"/>
                    <a:pt x="351" y="546"/>
                  </a:cubicBezTo>
                  <a:cubicBezTo>
                    <a:pt x="701" y="546"/>
                    <a:pt x="701" y="1"/>
                    <a:pt x="35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6"/>
            <p:cNvSpPr/>
            <p:nvPr/>
          </p:nvSpPr>
          <p:spPr>
            <a:xfrm>
              <a:off x="1270815" y="4306517"/>
              <a:ext cx="34406" cy="28377"/>
            </a:xfrm>
            <a:custGeom>
              <a:avLst/>
              <a:gdLst/>
              <a:ahLst/>
              <a:cxnLst/>
              <a:rect l="l" t="t" r="r" b="b"/>
              <a:pathLst>
                <a:path w="662" h="546" extrusionOk="0">
                  <a:moveTo>
                    <a:pt x="350" y="1"/>
                  </a:moveTo>
                  <a:cubicBezTo>
                    <a:pt x="0" y="40"/>
                    <a:pt x="0" y="507"/>
                    <a:pt x="350" y="546"/>
                  </a:cubicBezTo>
                  <a:cubicBezTo>
                    <a:pt x="662" y="507"/>
                    <a:pt x="662" y="40"/>
                    <a:pt x="35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6"/>
            <p:cNvSpPr/>
            <p:nvPr/>
          </p:nvSpPr>
          <p:spPr>
            <a:xfrm>
              <a:off x="1418414" y="4243839"/>
              <a:ext cx="34458" cy="30404"/>
            </a:xfrm>
            <a:custGeom>
              <a:avLst/>
              <a:gdLst/>
              <a:ahLst/>
              <a:cxnLst/>
              <a:rect l="l" t="t" r="r" b="b"/>
              <a:pathLst>
                <a:path w="663" h="585" extrusionOk="0">
                  <a:moveTo>
                    <a:pt x="351" y="1"/>
                  </a:moveTo>
                  <a:cubicBezTo>
                    <a:pt x="1" y="40"/>
                    <a:pt x="1" y="507"/>
                    <a:pt x="351" y="584"/>
                  </a:cubicBezTo>
                  <a:cubicBezTo>
                    <a:pt x="662" y="507"/>
                    <a:pt x="662" y="40"/>
                    <a:pt x="35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6"/>
            <p:cNvSpPr/>
            <p:nvPr/>
          </p:nvSpPr>
          <p:spPr>
            <a:xfrm>
              <a:off x="1504063" y="4164530"/>
              <a:ext cx="38720" cy="26922"/>
            </a:xfrm>
            <a:custGeom>
              <a:avLst/>
              <a:gdLst/>
              <a:ahLst/>
              <a:cxnLst/>
              <a:rect l="l" t="t" r="r" b="b"/>
              <a:pathLst>
                <a:path w="745" h="518" extrusionOk="0">
                  <a:moveTo>
                    <a:pt x="405" y="0"/>
                  </a:moveTo>
                  <a:cubicBezTo>
                    <a:pt x="384" y="0"/>
                    <a:pt x="361" y="3"/>
                    <a:pt x="338" y="9"/>
                  </a:cubicBezTo>
                  <a:lnTo>
                    <a:pt x="299" y="9"/>
                  </a:lnTo>
                  <a:cubicBezTo>
                    <a:pt x="1" y="121"/>
                    <a:pt x="95" y="517"/>
                    <a:pt x="410" y="517"/>
                  </a:cubicBezTo>
                  <a:cubicBezTo>
                    <a:pt x="424" y="517"/>
                    <a:pt x="439" y="517"/>
                    <a:pt x="454" y="515"/>
                  </a:cubicBezTo>
                  <a:lnTo>
                    <a:pt x="493" y="515"/>
                  </a:lnTo>
                  <a:cubicBezTo>
                    <a:pt x="745" y="407"/>
                    <a:pt x="664" y="0"/>
                    <a:pt x="40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6"/>
            <p:cNvSpPr/>
            <p:nvPr/>
          </p:nvSpPr>
          <p:spPr>
            <a:xfrm>
              <a:off x="1578227" y="4098215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39" y="546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6"/>
            <p:cNvSpPr/>
            <p:nvPr/>
          </p:nvSpPr>
          <p:spPr>
            <a:xfrm>
              <a:off x="1663148" y="4021401"/>
              <a:ext cx="38460" cy="28325"/>
            </a:xfrm>
            <a:custGeom>
              <a:avLst/>
              <a:gdLst/>
              <a:ahLst/>
              <a:cxnLst/>
              <a:rect l="l" t="t" r="r" b="b"/>
              <a:pathLst>
                <a:path w="740" h="545" extrusionOk="0">
                  <a:moveTo>
                    <a:pt x="351" y="0"/>
                  </a:moveTo>
                  <a:cubicBezTo>
                    <a:pt x="0" y="0"/>
                    <a:pt x="0" y="545"/>
                    <a:pt x="351" y="545"/>
                  </a:cubicBezTo>
                  <a:cubicBezTo>
                    <a:pt x="740" y="545"/>
                    <a:pt x="740" y="0"/>
                    <a:pt x="35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6"/>
            <p:cNvSpPr/>
            <p:nvPr/>
          </p:nvSpPr>
          <p:spPr>
            <a:xfrm>
              <a:off x="833941" y="4144729"/>
              <a:ext cx="171977" cy="297387"/>
            </a:xfrm>
            <a:custGeom>
              <a:avLst/>
              <a:gdLst/>
              <a:ahLst/>
              <a:cxnLst/>
              <a:rect l="l" t="t" r="r" b="b"/>
              <a:pathLst>
                <a:path w="3309" h="5722" fill="none" extrusionOk="0">
                  <a:moveTo>
                    <a:pt x="1" y="1"/>
                  </a:moveTo>
                  <a:cubicBezTo>
                    <a:pt x="1" y="1"/>
                    <a:pt x="3309" y="312"/>
                    <a:pt x="2102" y="5721"/>
                  </a:cubicBezTo>
                </a:path>
              </a:pathLst>
            </a:custGeom>
            <a:noFill/>
            <a:ln w="18475" cap="flat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6"/>
            <p:cNvSpPr/>
            <p:nvPr/>
          </p:nvSpPr>
          <p:spPr>
            <a:xfrm>
              <a:off x="573096" y="4310571"/>
              <a:ext cx="169898" cy="299414"/>
            </a:xfrm>
            <a:custGeom>
              <a:avLst/>
              <a:gdLst/>
              <a:ahLst/>
              <a:cxnLst/>
              <a:rect l="l" t="t" r="r" b="b"/>
              <a:pathLst>
                <a:path w="3269" h="5761" fill="none" extrusionOk="0">
                  <a:moveTo>
                    <a:pt x="0" y="1"/>
                  </a:moveTo>
                  <a:cubicBezTo>
                    <a:pt x="0" y="1"/>
                    <a:pt x="3269" y="351"/>
                    <a:pt x="2101" y="5760"/>
                  </a:cubicBezTo>
                </a:path>
              </a:pathLst>
            </a:custGeom>
            <a:noFill/>
            <a:ln w="18475" cap="flat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6"/>
            <p:cNvSpPr/>
            <p:nvPr/>
          </p:nvSpPr>
          <p:spPr>
            <a:xfrm>
              <a:off x="538690" y="2126411"/>
              <a:ext cx="1761608" cy="1002653"/>
            </a:xfrm>
            <a:custGeom>
              <a:avLst/>
              <a:gdLst/>
              <a:ahLst/>
              <a:cxnLst/>
              <a:rect l="l" t="t" r="r" b="b"/>
              <a:pathLst>
                <a:path w="33895" h="19292" extrusionOk="0">
                  <a:moveTo>
                    <a:pt x="117" y="0"/>
                  </a:moveTo>
                  <a:lnTo>
                    <a:pt x="1" y="12647"/>
                  </a:lnTo>
                  <a:lnTo>
                    <a:pt x="7939" y="12880"/>
                  </a:lnTo>
                  <a:cubicBezTo>
                    <a:pt x="8014" y="12877"/>
                    <a:pt x="8091" y="12876"/>
                    <a:pt x="8169" y="12876"/>
                  </a:cubicBezTo>
                  <a:cubicBezTo>
                    <a:pt x="11159" y="12876"/>
                    <a:pt x="16811" y="14982"/>
                    <a:pt x="16811" y="14982"/>
                  </a:cubicBezTo>
                  <a:cubicBezTo>
                    <a:pt x="25345" y="18880"/>
                    <a:pt x="31045" y="19292"/>
                    <a:pt x="33072" y="19292"/>
                  </a:cubicBezTo>
                  <a:cubicBezTo>
                    <a:pt x="33615" y="19292"/>
                    <a:pt x="33894" y="19262"/>
                    <a:pt x="33894" y="19262"/>
                  </a:cubicBezTo>
                  <a:cubicBezTo>
                    <a:pt x="29147" y="5876"/>
                    <a:pt x="11480" y="817"/>
                    <a:pt x="10546" y="467"/>
                  </a:cubicBezTo>
                  <a:lnTo>
                    <a:pt x="1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6"/>
            <p:cNvSpPr/>
            <p:nvPr/>
          </p:nvSpPr>
          <p:spPr>
            <a:xfrm>
              <a:off x="1683365" y="2660316"/>
              <a:ext cx="291306" cy="388339"/>
            </a:xfrm>
            <a:custGeom>
              <a:avLst/>
              <a:gdLst/>
              <a:ahLst/>
              <a:cxnLst/>
              <a:rect l="l" t="t" r="r" b="b"/>
              <a:pathLst>
                <a:path w="5605" h="7472" fill="none" extrusionOk="0">
                  <a:moveTo>
                    <a:pt x="5604" y="0"/>
                  </a:moveTo>
                  <a:cubicBezTo>
                    <a:pt x="5604" y="0"/>
                    <a:pt x="1" y="2452"/>
                    <a:pt x="1713" y="7472"/>
                  </a:cubicBezTo>
                </a:path>
              </a:pathLst>
            </a:custGeom>
            <a:noFill/>
            <a:ln w="11675" cap="rnd" cmpd="sng">
              <a:solidFill>
                <a:srgbClr val="FFF3E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6"/>
            <p:cNvSpPr/>
            <p:nvPr/>
          </p:nvSpPr>
          <p:spPr>
            <a:xfrm>
              <a:off x="1169678" y="2211333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6"/>
            <p:cNvSpPr/>
            <p:nvPr/>
          </p:nvSpPr>
          <p:spPr>
            <a:xfrm>
              <a:off x="1096866" y="2278064"/>
              <a:ext cx="34458" cy="34458"/>
            </a:xfrm>
            <a:custGeom>
              <a:avLst/>
              <a:gdLst/>
              <a:ahLst/>
              <a:cxnLst/>
              <a:rect l="l" t="t" r="r" b="b"/>
              <a:pathLst>
                <a:path w="663" h="663" extrusionOk="0">
                  <a:moveTo>
                    <a:pt x="312" y="1"/>
                  </a:moveTo>
                  <a:cubicBezTo>
                    <a:pt x="273" y="1"/>
                    <a:pt x="234" y="39"/>
                    <a:pt x="195" y="78"/>
                  </a:cubicBezTo>
                  <a:lnTo>
                    <a:pt x="79" y="156"/>
                  </a:lnTo>
                  <a:cubicBezTo>
                    <a:pt x="40" y="195"/>
                    <a:pt x="40" y="234"/>
                    <a:pt x="40" y="273"/>
                  </a:cubicBezTo>
                  <a:cubicBezTo>
                    <a:pt x="1" y="273"/>
                    <a:pt x="1" y="312"/>
                    <a:pt x="1" y="351"/>
                  </a:cubicBezTo>
                  <a:cubicBezTo>
                    <a:pt x="1" y="390"/>
                    <a:pt x="1" y="429"/>
                    <a:pt x="40" y="468"/>
                  </a:cubicBezTo>
                  <a:cubicBezTo>
                    <a:pt x="40" y="506"/>
                    <a:pt x="40" y="545"/>
                    <a:pt x="79" y="584"/>
                  </a:cubicBezTo>
                  <a:lnTo>
                    <a:pt x="156" y="623"/>
                  </a:lnTo>
                  <a:cubicBezTo>
                    <a:pt x="195" y="623"/>
                    <a:pt x="234" y="662"/>
                    <a:pt x="273" y="662"/>
                  </a:cubicBezTo>
                  <a:lnTo>
                    <a:pt x="351" y="662"/>
                  </a:lnTo>
                  <a:cubicBezTo>
                    <a:pt x="390" y="623"/>
                    <a:pt x="429" y="623"/>
                    <a:pt x="468" y="584"/>
                  </a:cubicBezTo>
                  <a:lnTo>
                    <a:pt x="584" y="506"/>
                  </a:lnTo>
                  <a:cubicBezTo>
                    <a:pt x="623" y="468"/>
                    <a:pt x="623" y="429"/>
                    <a:pt x="662" y="390"/>
                  </a:cubicBezTo>
                  <a:cubicBezTo>
                    <a:pt x="662" y="351"/>
                    <a:pt x="662" y="312"/>
                    <a:pt x="662" y="273"/>
                  </a:cubicBezTo>
                  <a:cubicBezTo>
                    <a:pt x="662" y="234"/>
                    <a:pt x="662" y="234"/>
                    <a:pt x="662" y="195"/>
                  </a:cubicBezTo>
                  <a:cubicBezTo>
                    <a:pt x="623" y="156"/>
                    <a:pt x="623" y="117"/>
                    <a:pt x="584" y="78"/>
                  </a:cubicBezTo>
                  <a:lnTo>
                    <a:pt x="545" y="39"/>
                  </a:lnTo>
                  <a:cubicBezTo>
                    <a:pt x="468" y="39"/>
                    <a:pt x="42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6"/>
            <p:cNvSpPr/>
            <p:nvPr/>
          </p:nvSpPr>
          <p:spPr>
            <a:xfrm>
              <a:off x="1183814" y="2338715"/>
              <a:ext cx="32431" cy="28377"/>
            </a:xfrm>
            <a:custGeom>
              <a:avLst/>
              <a:gdLst/>
              <a:ahLst/>
              <a:cxnLst/>
              <a:rect l="l" t="t" r="r" b="b"/>
              <a:pathLst>
                <a:path w="624" h="546" extrusionOk="0">
                  <a:moveTo>
                    <a:pt x="157" y="1"/>
                  </a:moveTo>
                  <a:cubicBezTo>
                    <a:pt x="118" y="40"/>
                    <a:pt x="118" y="40"/>
                    <a:pt x="79" y="79"/>
                  </a:cubicBezTo>
                  <a:cubicBezTo>
                    <a:pt x="40" y="79"/>
                    <a:pt x="40" y="118"/>
                    <a:pt x="1" y="157"/>
                  </a:cubicBezTo>
                  <a:cubicBezTo>
                    <a:pt x="1" y="196"/>
                    <a:pt x="1" y="234"/>
                    <a:pt x="1" y="273"/>
                  </a:cubicBezTo>
                  <a:lnTo>
                    <a:pt x="1" y="351"/>
                  </a:lnTo>
                  <a:cubicBezTo>
                    <a:pt x="40" y="390"/>
                    <a:pt x="40" y="429"/>
                    <a:pt x="79" y="468"/>
                  </a:cubicBezTo>
                  <a:lnTo>
                    <a:pt x="157" y="507"/>
                  </a:lnTo>
                  <a:cubicBezTo>
                    <a:pt x="196" y="546"/>
                    <a:pt x="234" y="546"/>
                    <a:pt x="273" y="546"/>
                  </a:cubicBezTo>
                  <a:lnTo>
                    <a:pt x="468" y="546"/>
                  </a:lnTo>
                  <a:cubicBezTo>
                    <a:pt x="507" y="507"/>
                    <a:pt x="546" y="507"/>
                    <a:pt x="546" y="468"/>
                  </a:cubicBezTo>
                  <a:cubicBezTo>
                    <a:pt x="585" y="429"/>
                    <a:pt x="624" y="429"/>
                    <a:pt x="624" y="390"/>
                  </a:cubicBezTo>
                  <a:cubicBezTo>
                    <a:pt x="624" y="351"/>
                    <a:pt x="624" y="312"/>
                    <a:pt x="624" y="273"/>
                  </a:cubicBezTo>
                  <a:lnTo>
                    <a:pt x="624" y="196"/>
                  </a:lnTo>
                  <a:cubicBezTo>
                    <a:pt x="585" y="157"/>
                    <a:pt x="585" y="118"/>
                    <a:pt x="546" y="79"/>
                  </a:cubicBezTo>
                  <a:lnTo>
                    <a:pt x="507" y="40"/>
                  </a:lnTo>
                  <a:cubicBezTo>
                    <a:pt x="429" y="1"/>
                    <a:pt x="390" y="1"/>
                    <a:pt x="351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6"/>
            <p:cNvSpPr/>
            <p:nvPr/>
          </p:nvSpPr>
          <p:spPr>
            <a:xfrm>
              <a:off x="1280897" y="2282118"/>
              <a:ext cx="38512" cy="28377"/>
            </a:xfrm>
            <a:custGeom>
              <a:avLst/>
              <a:gdLst/>
              <a:ahLst/>
              <a:cxnLst/>
              <a:rect l="l" t="t" r="r" b="b"/>
              <a:pathLst>
                <a:path w="741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6"/>
            <p:cNvSpPr/>
            <p:nvPr/>
          </p:nvSpPr>
          <p:spPr>
            <a:xfrm>
              <a:off x="1274868" y="2346823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39" y="584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6"/>
            <p:cNvSpPr/>
            <p:nvPr/>
          </p:nvSpPr>
          <p:spPr>
            <a:xfrm>
              <a:off x="1418414" y="2344796"/>
              <a:ext cx="38512" cy="30404"/>
            </a:xfrm>
            <a:custGeom>
              <a:avLst/>
              <a:gdLst/>
              <a:ahLst/>
              <a:cxnLst/>
              <a:rect l="l" t="t" r="r" b="b"/>
              <a:pathLst>
                <a:path w="741" h="585" extrusionOk="0">
                  <a:moveTo>
                    <a:pt x="351" y="1"/>
                  </a:moveTo>
                  <a:cubicBezTo>
                    <a:pt x="1" y="1"/>
                    <a:pt x="1" y="584"/>
                    <a:pt x="351" y="584"/>
                  </a:cubicBezTo>
                  <a:cubicBezTo>
                    <a:pt x="740" y="584"/>
                    <a:pt x="740" y="1"/>
                    <a:pt x="351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6"/>
            <p:cNvSpPr/>
            <p:nvPr/>
          </p:nvSpPr>
          <p:spPr>
            <a:xfrm>
              <a:off x="1489199" y="2352904"/>
              <a:ext cx="32431" cy="30404"/>
            </a:xfrm>
            <a:custGeom>
              <a:avLst/>
              <a:gdLst/>
              <a:ahLst/>
              <a:cxnLst/>
              <a:rect l="l" t="t" r="r" b="b"/>
              <a:pathLst>
                <a:path w="624" h="585" extrusionOk="0">
                  <a:moveTo>
                    <a:pt x="234" y="0"/>
                  </a:moveTo>
                  <a:cubicBezTo>
                    <a:pt x="195" y="0"/>
                    <a:pt x="157" y="0"/>
                    <a:pt x="157" y="39"/>
                  </a:cubicBezTo>
                  <a:cubicBezTo>
                    <a:pt x="79" y="39"/>
                    <a:pt x="1" y="117"/>
                    <a:pt x="1" y="195"/>
                  </a:cubicBezTo>
                  <a:cubicBezTo>
                    <a:pt x="1" y="234"/>
                    <a:pt x="1" y="234"/>
                    <a:pt x="1" y="273"/>
                  </a:cubicBezTo>
                  <a:lnTo>
                    <a:pt x="1" y="351"/>
                  </a:lnTo>
                  <a:cubicBezTo>
                    <a:pt x="1" y="428"/>
                    <a:pt x="40" y="467"/>
                    <a:pt x="79" y="506"/>
                  </a:cubicBezTo>
                  <a:lnTo>
                    <a:pt x="118" y="545"/>
                  </a:lnTo>
                  <a:cubicBezTo>
                    <a:pt x="157" y="545"/>
                    <a:pt x="195" y="584"/>
                    <a:pt x="273" y="584"/>
                  </a:cubicBezTo>
                  <a:lnTo>
                    <a:pt x="273" y="545"/>
                  </a:lnTo>
                  <a:lnTo>
                    <a:pt x="468" y="545"/>
                  </a:lnTo>
                  <a:cubicBezTo>
                    <a:pt x="546" y="506"/>
                    <a:pt x="585" y="467"/>
                    <a:pt x="624" y="390"/>
                  </a:cubicBezTo>
                  <a:cubicBezTo>
                    <a:pt x="624" y="351"/>
                    <a:pt x="624" y="312"/>
                    <a:pt x="624" y="273"/>
                  </a:cubicBezTo>
                  <a:lnTo>
                    <a:pt x="624" y="195"/>
                  </a:lnTo>
                  <a:cubicBezTo>
                    <a:pt x="624" y="156"/>
                    <a:pt x="585" y="117"/>
                    <a:pt x="546" y="78"/>
                  </a:cubicBezTo>
                  <a:lnTo>
                    <a:pt x="507" y="39"/>
                  </a:lnTo>
                  <a:cubicBezTo>
                    <a:pt x="429" y="0"/>
                    <a:pt x="390" y="0"/>
                    <a:pt x="351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6"/>
            <p:cNvSpPr/>
            <p:nvPr/>
          </p:nvSpPr>
          <p:spPr>
            <a:xfrm>
              <a:off x="1570119" y="2407526"/>
              <a:ext cx="38460" cy="28325"/>
            </a:xfrm>
            <a:custGeom>
              <a:avLst/>
              <a:gdLst/>
              <a:ahLst/>
              <a:cxnLst/>
              <a:rect l="l" t="t" r="r" b="b"/>
              <a:pathLst>
                <a:path w="740" h="545" extrusionOk="0">
                  <a:moveTo>
                    <a:pt x="390" y="0"/>
                  </a:moveTo>
                  <a:cubicBezTo>
                    <a:pt x="0" y="0"/>
                    <a:pt x="0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6"/>
            <p:cNvSpPr/>
            <p:nvPr/>
          </p:nvSpPr>
          <p:spPr>
            <a:xfrm>
              <a:off x="1646985" y="2449987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8" y="545"/>
                    <a:pt x="778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6"/>
            <p:cNvSpPr/>
            <p:nvPr/>
          </p:nvSpPr>
          <p:spPr>
            <a:xfrm>
              <a:off x="1717771" y="2518745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40" y="545"/>
                    <a:pt x="740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6"/>
            <p:cNvSpPr/>
            <p:nvPr/>
          </p:nvSpPr>
          <p:spPr>
            <a:xfrm>
              <a:off x="1620688" y="2518745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40" y="545"/>
                    <a:pt x="740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6"/>
            <p:cNvSpPr/>
            <p:nvPr/>
          </p:nvSpPr>
          <p:spPr>
            <a:xfrm>
              <a:off x="1551929" y="2492447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40" y="545"/>
                    <a:pt x="740" y="0"/>
                    <a:pt x="35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6"/>
            <p:cNvSpPr/>
            <p:nvPr/>
          </p:nvSpPr>
          <p:spPr>
            <a:xfrm>
              <a:off x="1497307" y="2466150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79" y="54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6"/>
            <p:cNvSpPr/>
            <p:nvPr/>
          </p:nvSpPr>
          <p:spPr>
            <a:xfrm>
              <a:off x="1406305" y="2456015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90" y="1"/>
                  </a:moveTo>
                  <a:cubicBezTo>
                    <a:pt x="0" y="1"/>
                    <a:pt x="0" y="585"/>
                    <a:pt x="390" y="585"/>
                  </a:cubicBezTo>
                  <a:cubicBezTo>
                    <a:pt x="779" y="58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6"/>
            <p:cNvSpPr/>
            <p:nvPr/>
          </p:nvSpPr>
          <p:spPr>
            <a:xfrm>
              <a:off x="1303141" y="2468177"/>
              <a:ext cx="40539" cy="28377"/>
            </a:xfrm>
            <a:custGeom>
              <a:avLst/>
              <a:gdLst/>
              <a:ahLst/>
              <a:cxnLst/>
              <a:rect l="l" t="t" r="r" b="b"/>
              <a:pathLst>
                <a:path w="780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6"/>
            <p:cNvSpPr/>
            <p:nvPr/>
          </p:nvSpPr>
          <p:spPr>
            <a:xfrm>
              <a:off x="1200029" y="2421662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9" y="545"/>
                    <a:pt x="779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6"/>
            <p:cNvSpPr/>
            <p:nvPr/>
          </p:nvSpPr>
          <p:spPr>
            <a:xfrm>
              <a:off x="1080702" y="2389284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0" y="1"/>
                    <a:pt x="0" y="546"/>
                    <a:pt x="390" y="546"/>
                  </a:cubicBezTo>
                  <a:cubicBezTo>
                    <a:pt x="779" y="546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6"/>
            <p:cNvSpPr/>
            <p:nvPr/>
          </p:nvSpPr>
          <p:spPr>
            <a:xfrm>
              <a:off x="1003836" y="2350877"/>
              <a:ext cx="38512" cy="30404"/>
            </a:xfrm>
            <a:custGeom>
              <a:avLst/>
              <a:gdLst/>
              <a:ahLst/>
              <a:cxnLst/>
              <a:rect l="l" t="t" r="r" b="b"/>
              <a:pathLst>
                <a:path w="741" h="585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40" y="584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6"/>
            <p:cNvSpPr/>
            <p:nvPr/>
          </p:nvSpPr>
          <p:spPr>
            <a:xfrm>
              <a:off x="912834" y="2300308"/>
              <a:ext cx="28377" cy="32431"/>
            </a:xfrm>
            <a:custGeom>
              <a:avLst/>
              <a:gdLst/>
              <a:ahLst/>
              <a:cxnLst/>
              <a:rect l="l" t="t" r="r" b="b"/>
              <a:pathLst>
                <a:path w="546" h="624" extrusionOk="0">
                  <a:moveTo>
                    <a:pt x="195" y="1"/>
                  </a:moveTo>
                  <a:cubicBezTo>
                    <a:pt x="156" y="40"/>
                    <a:pt x="117" y="40"/>
                    <a:pt x="78" y="78"/>
                  </a:cubicBezTo>
                  <a:lnTo>
                    <a:pt x="39" y="156"/>
                  </a:lnTo>
                  <a:cubicBezTo>
                    <a:pt x="1" y="195"/>
                    <a:pt x="1" y="234"/>
                    <a:pt x="1" y="273"/>
                  </a:cubicBezTo>
                  <a:lnTo>
                    <a:pt x="1" y="390"/>
                  </a:lnTo>
                  <a:cubicBezTo>
                    <a:pt x="1" y="429"/>
                    <a:pt x="1" y="468"/>
                    <a:pt x="1" y="468"/>
                  </a:cubicBezTo>
                  <a:cubicBezTo>
                    <a:pt x="1" y="506"/>
                    <a:pt x="39" y="545"/>
                    <a:pt x="78" y="584"/>
                  </a:cubicBezTo>
                  <a:cubicBezTo>
                    <a:pt x="78" y="584"/>
                    <a:pt x="117" y="623"/>
                    <a:pt x="156" y="623"/>
                  </a:cubicBezTo>
                  <a:lnTo>
                    <a:pt x="351" y="623"/>
                  </a:lnTo>
                  <a:cubicBezTo>
                    <a:pt x="390" y="623"/>
                    <a:pt x="429" y="584"/>
                    <a:pt x="468" y="545"/>
                  </a:cubicBezTo>
                  <a:lnTo>
                    <a:pt x="506" y="506"/>
                  </a:lnTo>
                  <a:cubicBezTo>
                    <a:pt x="545" y="468"/>
                    <a:pt x="545" y="429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234"/>
                    <a:pt x="545" y="195"/>
                  </a:cubicBezTo>
                  <a:cubicBezTo>
                    <a:pt x="506" y="156"/>
                    <a:pt x="506" y="117"/>
                    <a:pt x="468" y="78"/>
                  </a:cubicBezTo>
                  <a:cubicBezTo>
                    <a:pt x="429" y="78"/>
                    <a:pt x="429" y="40"/>
                    <a:pt x="390" y="40"/>
                  </a:cubicBezTo>
                  <a:cubicBezTo>
                    <a:pt x="351" y="1"/>
                    <a:pt x="312" y="1"/>
                    <a:pt x="273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6"/>
            <p:cNvSpPr/>
            <p:nvPr/>
          </p:nvSpPr>
          <p:spPr>
            <a:xfrm>
              <a:off x="969483" y="2255821"/>
              <a:ext cx="34406" cy="28377"/>
            </a:xfrm>
            <a:custGeom>
              <a:avLst/>
              <a:gdLst/>
              <a:ahLst/>
              <a:cxnLst/>
              <a:rect l="l" t="t" r="r" b="b"/>
              <a:pathLst>
                <a:path w="662" h="546" extrusionOk="0">
                  <a:moveTo>
                    <a:pt x="311" y="1"/>
                  </a:moveTo>
                  <a:cubicBezTo>
                    <a:pt x="0" y="39"/>
                    <a:pt x="0" y="506"/>
                    <a:pt x="311" y="545"/>
                  </a:cubicBezTo>
                  <a:cubicBezTo>
                    <a:pt x="662" y="506"/>
                    <a:pt x="662" y="39"/>
                    <a:pt x="311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6"/>
            <p:cNvSpPr/>
            <p:nvPr/>
          </p:nvSpPr>
          <p:spPr>
            <a:xfrm>
              <a:off x="1076649" y="2221415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1" y="1"/>
                    <a:pt x="1" y="546"/>
                    <a:pt x="390" y="546"/>
                  </a:cubicBezTo>
                  <a:cubicBezTo>
                    <a:pt x="779" y="546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6"/>
            <p:cNvSpPr/>
            <p:nvPr/>
          </p:nvSpPr>
          <p:spPr>
            <a:xfrm>
              <a:off x="1169678" y="2269957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90" y="1"/>
                  </a:moveTo>
                  <a:cubicBezTo>
                    <a:pt x="1" y="1"/>
                    <a:pt x="1" y="585"/>
                    <a:pt x="390" y="585"/>
                  </a:cubicBezTo>
                  <a:cubicBezTo>
                    <a:pt x="740" y="585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6"/>
            <p:cNvSpPr/>
            <p:nvPr/>
          </p:nvSpPr>
          <p:spPr>
            <a:xfrm>
              <a:off x="1555983" y="2441879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5"/>
                    <a:pt x="389" y="545"/>
                  </a:cubicBezTo>
                  <a:cubicBezTo>
                    <a:pt x="778" y="545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6"/>
            <p:cNvSpPr/>
            <p:nvPr/>
          </p:nvSpPr>
          <p:spPr>
            <a:xfrm>
              <a:off x="1458900" y="2385230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5"/>
                    <a:pt x="389" y="585"/>
                  </a:cubicBezTo>
                  <a:cubicBezTo>
                    <a:pt x="778" y="585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6"/>
            <p:cNvSpPr/>
            <p:nvPr/>
          </p:nvSpPr>
          <p:spPr>
            <a:xfrm>
              <a:off x="1380007" y="2413451"/>
              <a:ext cx="40487" cy="28481"/>
            </a:xfrm>
            <a:custGeom>
              <a:avLst/>
              <a:gdLst/>
              <a:ahLst/>
              <a:cxnLst/>
              <a:rect l="l" t="t" r="r" b="b"/>
              <a:pathLst>
                <a:path w="779" h="548" extrusionOk="0">
                  <a:moveTo>
                    <a:pt x="426" y="1"/>
                  </a:moveTo>
                  <a:cubicBezTo>
                    <a:pt x="414" y="1"/>
                    <a:pt x="402" y="2"/>
                    <a:pt x="390" y="3"/>
                  </a:cubicBezTo>
                  <a:cubicBezTo>
                    <a:pt x="1" y="3"/>
                    <a:pt x="1" y="548"/>
                    <a:pt x="390" y="548"/>
                  </a:cubicBezTo>
                  <a:cubicBezTo>
                    <a:pt x="766" y="548"/>
                    <a:pt x="778" y="1"/>
                    <a:pt x="426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6"/>
            <p:cNvSpPr/>
            <p:nvPr/>
          </p:nvSpPr>
          <p:spPr>
            <a:xfrm>
              <a:off x="1289005" y="2409501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90" y="1"/>
                  </a:moveTo>
                  <a:cubicBezTo>
                    <a:pt x="0" y="1"/>
                    <a:pt x="0" y="585"/>
                    <a:pt x="390" y="585"/>
                  </a:cubicBezTo>
                  <a:cubicBezTo>
                    <a:pt x="779" y="58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1042295" y="2318498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5"/>
                    <a:pt x="389" y="585"/>
                  </a:cubicBezTo>
                  <a:cubicBezTo>
                    <a:pt x="739" y="585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-215678" y="1986971"/>
              <a:ext cx="1369267" cy="3025891"/>
            </a:xfrm>
            <a:custGeom>
              <a:avLst/>
              <a:gdLst/>
              <a:ahLst/>
              <a:cxnLst/>
              <a:rect l="l" t="t" r="r" b="b"/>
              <a:pathLst>
                <a:path w="26346" h="58221" extrusionOk="0">
                  <a:moveTo>
                    <a:pt x="14904" y="1"/>
                  </a:moveTo>
                  <a:cubicBezTo>
                    <a:pt x="11114" y="1"/>
                    <a:pt x="7467" y="1634"/>
                    <a:pt x="6032" y="3345"/>
                  </a:cubicBezTo>
                  <a:cubicBezTo>
                    <a:pt x="4009" y="5757"/>
                    <a:pt x="6499" y="18404"/>
                    <a:pt x="7278" y="21634"/>
                  </a:cubicBezTo>
                  <a:cubicBezTo>
                    <a:pt x="8056" y="24903"/>
                    <a:pt x="5371" y="26965"/>
                    <a:pt x="5371" y="26965"/>
                  </a:cubicBezTo>
                  <a:cubicBezTo>
                    <a:pt x="701" y="33814"/>
                    <a:pt x="1" y="39729"/>
                    <a:pt x="468" y="44710"/>
                  </a:cubicBezTo>
                  <a:cubicBezTo>
                    <a:pt x="935" y="49691"/>
                    <a:pt x="1013" y="55917"/>
                    <a:pt x="1013" y="55917"/>
                  </a:cubicBezTo>
                  <a:cubicBezTo>
                    <a:pt x="2342" y="57700"/>
                    <a:pt x="4651" y="58221"/>
                    <a:pt x="6893" y="58221"/>
                  </a:cubicBezTo>
                  <a:cubicBezTo>
                    <a:pt x="10031" y="58221"/>
                    <a:pt x="13037" y="57201"/>
                    <a:pt x="13037" y="57201"/>
                  </a:cubicBezTo>
                  <a:cubicBezTo>
                    <a:pt x="10235" y="53232"/>
                    <a:pt x="9418" y="49846"/>
                    <a:pt x="11247" y="48640"/>
                  </a:cubicBezTo>
                  <a:cubicBezTo>
                    <a:pt x="24205" y="40235"/>
                    <a:pt x="24555" y="35604"/>
                    <a:pt x="25450" y="31829"/>
                  </a:cubicBezTo>
                  <a:cubicBezTo>
                    <a:pt x="26345" y="28055"/>
                    <a:pt x="22726" y="18638"/>
                    <a:pt x="22765" y="16848"/>
                  </a:cubicBezTo>
                  <a:cubicBezTo>
                    <a:pt x="22804" y="15058"/>
                    <a:pt x="22960" y="15914"/>
                    <a:pt x="20975" y="15291"/>
                  </a:cubicBezTo>
                  <a:cubicBezTo>
                    <a:pt x="18991" y="14707"/>
                    <a:pt x="18640" y="9726"/>
                    <a:pt x="18057" y="7314"/>
                  </a:cubicBezTo>
                  <a:cubicBezTo>
                    <a:pt x="17473" y="4862"/>
                    <a:pt x="23816" y="5096"/>
                    <a:pt x="24867" y="4084"/>
                  </a:cubicBezTo>
                  <a:cubicBezTo>
                    <a:pt x="25917" y="3072"/>
                    <a:pt x="24516" y="3228"/>
                    <a:pt x="19496" y="932"/>
                  </a:cubicBezTo>
                  <a:cubicBezTo>
                    <a:pt x="18037" y="276"/>
                    <a:pt x="16458" y="1"/>
                    <a:pt x="1490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124113" y="2367040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40" y="546"/>
                    <a:pt x="74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124113" y="2213360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1" y="0"/>
                  </a:moveTo>
                  <a:cubicBezTo>
                    <a:pt x="0" y="0"/>
                    <a:pt x="0" y="584"/>
                    <a:pt x="351" y="584"/>
                  </a:cubicBezTo>
                  <a:cubicBezTo>
                    <a:pt x="740" y="584"/>
                    <a:pt x="740" y="0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213088" y="2284145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0"/>
                  </a:moveTo>
                  <a:cubicBezTo>
                    <a:pt x="0" y="0"/>
                    <a:pt x="0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198952" y="2332687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39" y="584"/>
                    <a:pt x="739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298010" y="2144601"/>
              <a:ext cx="40539" cy="28377"/>
            </a:xfrm>
            <a:custGeom>
              <a:avLst/>
              <a:gdLst/>
              <a:ahLst/>
              <a:cxnLst/>
              <a:rect l="l" t="t" r="r" b="b"/>
              <a:pathLst>
                <a:path w="780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6"/>
            <p:cNvSpPr/>
            <p:nvPr/>
          </p:nvSpPr>
          <p:spPr>
            <a:xfrm>
              <a:off x="198952" y="2124384"/>
              <a:ext cx="28325" cy="33886"/>
            </a:xfrm>
            <a:custGeom>
              <a:avLst/>
              <a:gdLst/>
              <a:ahLst/>
              <a:cxnLst/>
              <a:rect l="l" t="t" r="r" b="b"/>
              <a:pathLst>
                <a:path w="545" h="652" extrusionOk="0">
                  <a:moveTo>
                    <a:pt x="234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56"/>
                  </a:lnTo>
                  <a:cubicBezTo>
                    <a:pt x="0" y="195"/>
                    <a:pt x="0" y="234"/>
                    <a:pt x="0" y="273"/>
                  </a:cubicBezTo>
                  <a:lnTo>
                    <a:pt x="0" y="389"/>
                  </a:lnTo>
                  <a:cubicBezTo>
                    <a:pt x="0" y="428"/>
                    <a:pt x="0" y="467"/>
                    <a:pt x="39" y="506"/>
                  </a:cubicBezTo>
                  <a:cubicBezTo>
                    <a:pt x="39" y="506"/>
                    <a:pt x="78" y="545"/>
                    <a:pt x="78" y="584"/>
                  </a:cubicBezTo>
                  <a:cubicBezTo>
                    <a:pt x="117" y="623"/>
                    <a:pt x="156" y="623"/>
                    <a:pt x="195" y="623"/>
                  </a:cubicBezTo>
                  <a:cubicBezTo>
                    <a:pt x="214" y="642"/>
                    <a:pt x="224" y="652"/>
                    <a:pt x="234" y="652"/>
                  </a:cubicBezTo>
                  <a:cubicBezTo>
                    <a:pt x="243" y="652"/>
                    <a:pt x="253" y="642"/>
                    <a:pt x="272" y="623"/>
                  </a:cubicBezTo>
                  <a:lnTo>
                    <a:pt x="350" y="623"/>
                  </a:lnTo>
                  <a:cubicBezTo>
                    <a:pt x="389" y="623"/>
                    <a:pt x="428" y="584"/>
                    <a:pt x="467" y="584"/>
                  </a:cubicBezTo>
                  <a:lnTo>
                    <a:pt x="506" y="506"/>
                  </a:lnTo>
                  <a:cubicBezTo>
                    <a:pt x="506" y="467"/>
                    <a:pt x="545" y="428"/>
                    <a:pt x="545" y="350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6" y="78"/>
                    <a:pt x="467" y="39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6"/>
            <p:cNvSpPr/>
            <p:nvPr/>
          </p:nvSpPr>
          <p:spPr>
            <a:xfrm>
              <a:off x="241413" y="2164818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40" y="545"/>
                    <a:pt x="740" y="0"/>
                    <a:pt x="3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364741" y="2053599"/>
              <a:ext cx="38512" cy="28325"/>
            </a:xfrm>
            <a:custGeom>
              <a:avLst/>
              <a:gdLst/>
              <a:ahLst/>
              <a:cxnLst/>
              <a:rect l="l" t="t" r="r" b="b"/>
              <a:pathLst>
                <a:path w="741" h="545" extrusionOk="0">
                  <a:moveTo>
                    <a:pt x="351" y="0"/>
                  </a:moveTo>
                  <a:cubicBezTo>
                    <a:pt x="1" y="0"/>
                    <a:pt x="1" y="545"/>
                    <a:pt x="351" y="545"/>
                  </a:cubicBezTo>
                  <a:cubicBezTo>
                    <a:pt x="740" y="545"/>
                    <a:pt x="740" y="0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405227" y="2104115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40" y="546"/>
                    <a:pt x="74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496230" y="2011086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1" y="1"/>
                  </a:moveTo>
                  <a:cubicBezTo>
                    <a:pt x="0" y="1"/>
                    <a:pt x="0" y="546"/>
                    <a:pt x="351" y="546"/>
                  </a:cubicBezTo>
                  <a:cubicBezTo>
                    <a:pt x="740" y="546"/>
                    <a:pt x="740" y="1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587232" y="2045491"/>
              <a:ext cx="34458" cy="28377"/>
            </a:xfrm>
            <a:custGeom>
              <a:avLst/>
              <a:gdLst/>
              <a:ahLst/>
              <a:cxnLst/>
              <a:rect l="l" t="t" r="r" b="b"/>
              <a:pathLst>
                <a:path w="663" h="546" extrusionOk="0">
                  <a:moveTo>
                    <a:pt x="312" y="0"/>
                  </a:moveTo>
                  <a:cubicBezTo>
                    <a:pt x="0" y="39"/>
                    <a:pt x="0" y="506"/>
                    <a:pt x="312" y="545"/>
                  </a:cubicBezTo>
                  <a:cubicBezTo>
                    <a:pt x="662" y="506"/>
                    <a:pt x="662" y="39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294008" y="2056094"/>
              <a:ext cx="34406" cy="29884"/>
            </a:xfrm>
            <a:custGeom>
              <a:avLst/>
              <a:gdLst/>
              <a:ahLst/>
              <a:cxnLst/>
              <a:rect l="l" t="t" r="r" b="b"/>
              <a:pathLst>
                <a:path w="662" h="575" extrusionOk="0">
                  <a:moveTo>
                    <a:pt x="214" y="1"/>
                  </a:moveTo>
                  <a:cubicBezTo>
                    <a:pt x="195" y="1"/>
                    <a:pt x="175" y="11"/>
                    <a:pt x="156" y="30"/>
                  </a:cubicBezTo>
                  <a:cubicBezTo>
                    <a:pt x="117" y="30"/>
                    <a:pt x="78" y="30"/>
                    <a:pt x="78" y="69"/>
                  </a:cubicBezTo>
                  <a:cubicBezTo>
                    <a:pt x="39" y="108"/>
                    <a:pt x="0" y="108"/>
                    <a:pt x="0" y="147"/>
                  </a:cubicBezTo>
                  <a:cubicBezTo>
                    <a:pt x="0" y="186"/>
                    <a:pt x="0" y="225"/>
                    <a:pt x="0" y="263"/>
                  </a:cubicBezTo>
                  <a:lnTo>
                    <a:pt x="0" y="341"/>
                  </a:lnTo>
                  <a:cubicBezTo>
                    <a:pt x="0" y="380"/>
                    <a:pt x="39" y="419"/>
                    <a:pt x="39" y="458"/>
                  </a:cubicBezTo>
                  <a:lnTo>
                    <a:pt x="117" y="497"/>
                  </a:lnTo>
                  <a:cubicBezTo>
                    <a:pt x="156" y="536"/>
                    <a:pt x="195" y="536"/>
                    <a:pt x="272" y="536"/>
                  </a:cubicBezTo>
                  <a:lnTo>
                    <a:pt x="233" y="575"/>
                  </a:lnTo>
                  <a:lnTo>
                    <a:pt x="467" y="575"/>
                  </a:lnTo>
                  <a:cubicBezTo>
                    <a:pt x="506" y="536"/>
                    <a:pt x="545" y="536"/>
                    <a:pt x="584" y="497"/>
                  </a:cubicBezTo>
                  <a:cubicBezTo>
                    <a:pt x="584" y="458"/>
                    <a:pt x="623" y="419"/>
                    <a:pt x="623" y="419"/>
                  </a:cubicBezTo>
                  <a:cubicBezTo>
                    <a:pt x="623" y="380"/>
                    <a:pt x="662" y="341"/>
                    <a:pt x="662" y="302"/>
                  </a:cubicBezTo>
                  <a:lnTo>
                    <a:pt x="662" y="225"/>
                  </a:lnTo>
                  <a:cubicBezTo>
                    <a:pt x="623" y="186"/>
                    <a:pt x="584" y="108"/>
                    <a:pt x="584" y="108"/>
                  </a:cubicBezTo>
                  <a:lnTo>
                    <a:pt x="506" y="69"/>
                  </a:lnTo>
                  <a:cubicBezTo>
                    <a:pt x="467" y="30"/>
                    <a:pt x="428" y="30"/>
                    <a:pt x="350" y="30"/>
                  </a:cubicBezTo>
                  <a:lnTo>
                    <a:pt x="272" y="30"/>
                  </a:lnTo>
                  <a:cubicBezTo>
                    <a:pt x="253" y="11"/>
                    <a:pt x="233" y="1"/>
                    <a:pt x="2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132168" y="2122357"/>
              <a:ext cx="38512" cy="30352"/>
            </a:xfrm>
            <a:custGeom>
              <a:avLst/>
              <a:gdLst/>
              <a:ahLst/>
              <a:cxnLst/>
              <a:rect l="l" t="t" r="r" b="b"/>
              <a:pathLst>
                <a:path w="741" h="584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40" y="584"/>
                    <a:pt x="740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6"/>
            <p:cNvSpPr/>
            <p:nvPr/>
          </p:nvSpPr>
          <p:spPr>
            <a:xfrm>
              <a:off x="190844" y="2195170"/>
              <a:ext cx="40487" cy="28325"/>
            </a:xfrm>
            <a:custGeom>
              <a:avLst/>
              <a:gdLst/>
              <a:ahLst/>
              <a:cxnLst/>
              <a:rect l="l" t="t" r="r" b="b"/>
              <a:pathLst>
                <a:path w="779" h="545" extrusionOk="0">
                  <a:moveTo>
                    <a:pt x="390" y="0"/>
                  </a:moveTo>
                  <a:cubicBezTo>
                    <a:pt x="0" y="0"/>
                    <a:pt x="0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6"/>
            <p:cNvSpPr/>
            <p:nvPr/>
          </p:nvSpPr>
          <p:spPr>
            <a:xfrm>
              <a:off x="122086" y="2286172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51" y="0"/>
                  </a:moveTo>
                  <a:cubicBezTo>
                    <a:pt x="0" y="0"/>
                    <a:pt x="0" y="584"/>
                    <a:pt x="351" y="584"/>
                  </a:cubicBezTo>
                  <a:cubicBezTo>
                    <a:pt x="740" y="584"/>
                    <a:pt x="740" y="0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6"/>
            <p:cNvSpPr/>
            <p:nvPr/>
          </p:nvSpPr>
          <p:spPr>
            <a:xfrm>
              <a:off x="77598" y="2326606"/>
              <a:ext cx="28377" cy="32431"/>
            </a:xfrm>
            <a:custGeom>
              <a:avLst/>
              <a:gdLst/>
              <a:ahLst/>
              <a:cxnLst/>
              <a:rect l="l" t="t" r="r" b="b"/>
              <a:pathLst>
                <a:path w="546" h="624" extrusionOk="0">
                  <a:moveTo>
                    <a:pt x="195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17"/>
                  </a:lnTo>
                  <a:cubicBezTo>
                    <a:pt x="0" y="156"/>
                    <a:pt x="0" y="195"/>
                    <a:pt x="0" y="273"/>
                  </a:cubicBezTo>
                  <a:lnTo>
                    <a:pt x="0" y="351"/>
                  </a:lnTo>
                  <a:cubicBezTo>
                    <a:pt x="0" y="390"/>
                    <a:pt x="0" y="429"/>
                    <a:pt x="39" y="467"/>
                  </a:cubicBezTo>
                  <a:cubicBezTo>
                    <a:pt x="39" y="506"/>
                    <a:pt x="39" y="545"/>
                    <a:pt x="78" y="545"/>
                  </a:cubicBezTo>
                  <a:cubicBezTo>
                    <a:pt x="117" y="584"/>
                    <a:pt x="117" y="623"/>
                    <a:pt x="156" y="623"/>
                  </a:cubicBezTo>
                  <a:lnTo>
                    <a:pt x="350" y="623"/>
                  </a:lnTo>
                  <a:cubicBezTo>
                    <a:pt x="389" y="623"/>
                    <a:pt x="428" y="584"/>
                    <a:pt x="467" y="545"/>
                  </a:cubicBezTo>
                  <a:lnTo>
                    <a:pt x="506" y="506"/>
                  </a:lnTo>
                  <a:cubicBezTo>
                    <a:pt x="545" y="429"/>
                    <a:pt x="545" y="390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6" y="117"/>
                    <a:pt x="506" y="117"/>
                    <a:pt x="467" y="78"/>
                  </a:cubicBezTo>
                  <a:cubicBezTo>
                    <a:pt x="467" y="39"/>
                    <a:pt x="428" y="39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6"/>
            <p:cNvSpPr/>
            <p:nvPr/>
          </p:nvSpPr>
          <p:spPr>
            <a:xfrm>
              <a:off x="101869" y="2441879"/>
              <a:ext cx="34406" cy="30404"/>
            </a:xfrm>
            <a:custGeom>
              <a:avLst/>
              <a:gdLst/>
              <a:ahLst/>
              <a:cxnLst/>
              <a:rect l="l" t="t" r="r" b="b"/>
              <a:pathLst>
                <a:path w="662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lnTo>
                    <a:pt x="389" y="545"/>
                  </a:lnTo>
                  <a:cubicBezTo>
                    <a:pt x="662" y="468"/>
                    <a:pt x="662" y="78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6"/>
            <p:cNvSpPr/>
            <p:nvPr/>
          </p:nvSpPr>
          <p:spPr>
            <a:xfrm>
              <a:off x="172654" y="2431797"/>
              <a:ext cx="30352" cy="34406"/>
            </a:xfrm>
            <a:custGeom>
              <a:avLst/>
              <a:gdLst/>
              <a:ahLst/>
              <a:cxnLst/>
              <a:rect l="l" t="t" r="r" b="b"/>
              <a:pathLst>
                <a:path w="584" h="662" extrusionOk="0">
                  <a:moveTo>
                    <a:pt x="234" y="0"/>
                  </a:moveTo>
                  <a:cubicBezTo>
                    <a:pt x="195" y="0"/>
                    <a:pt x="156" y="39"/>
                    <a:pt x="117" y="78"/>
                  </a:cubicBezTo>
                  <a:lnTo>
                    <a:pt x="78" y="117"/>
                  </a:lnTo>
                  <a:cubicBezTo>
                    <a:pt x="39" y="156"/>
                    <a:pt x="39" y="233"/>
                    <a:pt x="39" y="272"/>
                  </a:cubicBezTo>
                  <a:lnTo>
                    <a:pt x="0" y="311"/>
                  </a:lnTo>
                  <a:lnTo>
                    <a:pt x="0" y="389"/>
                  </a:lnTo>
                  <a:cubicBezTo>
                    <a:pt x="0" y="428"/>
                    <a:pt x="0" y="467"/>
                    <a:pt x="39" y="506"/>
                  </a:cubicBezTo>
                  <a:cubicBezTo>
                    <a:pt x="39" y="545"/>
                    <a:pt x="78" y="584"/>
                    <a:pt x="78" y="584"/>
                  </a:cubicBezTo>
                  <a:cubicBezTo>
                    <a:pt x="117" y="623"/>
                    <a:pt x="156" y="623"/>
                    <a:pt x="195" y="662"/>
                  </a:cubicBezTo>
                  <a:lnTo>
                    <a:pt x="350" y="662"/>
                  </a:lnTo>
                  <a:cubicBezTo>
                    <a:pt x="428" y="623"/>
                    <a:pt x="467" y="623"/>
                    <a:pt x="506" y="584"/>
                  </a:cubicBezTo>
                  <a:lnTo>
                    <a:pt x="545" y="506"/>
                  </a:lnTo>
                  <a:cubicBezTo>
                    <a:pt x="584" y="467"/>
                    <a:pt x="584" y="428"/>
                    <a:pt x="584" y="389"/>
                  </a:cubicBezTo>
                  <a:lnTo>
                    <a:pt x="584" y="272"/>
                  </a:lnTo>
                  <a:cubicBezTo>
                    <a:pt x="584" y="233"/>
                    <a:pt x="584" y="195"/>
                    <a:pt x="584" y="195"/>
                  </a:cubicBezTo>
                  <a:cubicBezTo>
                    <a:pt x="584" y="156"/>
                    <a:pt x="545" y="117"/>
                    <a:pt x="506" y="78"/>
                  </a:cubicBezTo>
                  <a:cubicBezTo>
                    <a:pt x="506" y="39"/>
                    <a:pt x="467" y="39"/>
                    <a:pt x="428" y="39"/>
                  </a:cubicBezTo>
                  <a:cubicBezTo>
                    <a:pt x="389" y="0"/>
                    <a:pt x="350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6"/>
            <p:cNvSpPr/>
            <p:nvPr/>
          </p:nvSpPr>
          <p:spPr>
            <a:xfrm>
              <a:off x="136222" y="2557152"/>
              <a:ext cx="38512" cy="28377"/>
            </a:xfrm>
            <a:custGeom>
              <a:avLst/>
              <a:gdLst/>
              <a:ahLst/>
              <a:cxnLst/>
              <a:rect l="l" t="t" r="r" b="b"/>
              <a:pathLst>
                <a:path w="741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40" y="545"/>
                    <a:pt x="740" y="1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6"/>
            <p:cNvSpPr/>
            <p:nvPr/>
          </p:nvSpPr>
          <p:spPr>
            <a:xfrm>
              <a:off x="93761" y="2513184"/>
              <a:ext cx="28377" cy="31911"/>
            </a:xfrm>
            <a:custGeom>
              <a:avLst/>
              <a:gdLst/>
              <a:ahLst/>
              <a:cxnLst/>
              <a:rect l="l" t="t" r="r" b="b"/>
              <a:pathLst>
                <a:path w="546" h="614" extrusionOk="0">
                  <a:moveTo>
                    <a:pt x="331" y="0"/>
                  </a:moveTo>
                  <a:cubicBezTo>
                    <a:pt x="312" y="0"/>
                    <a:pt x="292" y="10"/>
                    <a:pt x="273" y="29"/>
                  </a:cubicBezTo>
                  <a:lnTo>
                    <a:pt x="195" y="29"/>
                  </a:lnTo>
                  <a:cubicBezTo>
                    <a:pt x="156" y="29"/>
                    <a:pt x="117" y="68"/>
                    <a:pt x="78" y="107"/>
                  </a:cubicBezTo>
                  <a:lnTo>
                    <a:pt x="39" y="107"/>
                  </a:lnTo>
                  <a:cubicBezTo>
                    <a:pt x="1" y="146"/>
                    <a:pt x="1" y="185"/>
                    <a:pt x="1" y="224"/>
                  </a:cubicBezTo>
                  <a:lnTo>
                    <a:pt x="1" y="263"/>
                  </a:lnTo>
                  <a:lnTo>
                    <a:pt x="1" y="341"/>
                  </a:lnTo>
                  <a:cubicBezTo>
                    <a:pt x="1" y="380"/>
                    <a:pt x="1" y="419"/>
                    <a:pt x="39" y="458"/>
                  </a:cubicBezTo>
                  <a:cubicBezTo>
                    <a:pt x="39" y="535"/>
                    <a:pt x="117" y="574"/>
                    <a:pt x="195" y="613"/>
                  </a:cubicBezTo>
                  <a:lnTo>
                    <a:pt x="351" y="613"/>
                  </a:lnTo>
                  <a:cubicBezTo>
                    <a:pt x="390" y="613"/>
                    <a:pt x="429" y="613"/>
                    <a:pt x="468" y="574"/>
                  </a:cubicBezTo>
                  <a:lnTo>
                    <a:pt x="506" y="535"/>
                  </a:lnTo>
                  <a:cubicBezTo>
                    <a:pt x="545" y="458"/>
                    <a:pt x="545" y="419"/>
                    <a:pt x="545" y="380"/>
                  </a:cubicBezTo>
                  <a:lnTo>
                    <a:pt x="545" y="263"/>
                  </a:lnTo>
                  <a:cubicBezTo>
                    <a:pt x="545" y="224"/>
                    <a:pt x="545" y="185"/>
                    <a:pt x="545" y="185"/>
                  </a:cubicBezTo>
                  <a:cubicBezTo>
                    <a:pt x="506" y="107"/>
                    <a:pt x="468" y="29"/>
                    <a:pt x="390" y="29"/>
                  </a:cubicBezTo>
                  <a:cubicBezTo>
                    <a:pt x="370" y="10"/>
                    <a:pt x="351" y="0"/>
                    <a:pt x="3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6"/>
            <p:cNvSpPr/>
            <p:nvPr/>
          </p:nvSpPr>
          <p:spPr>
            <a:xfrm>
              <a:off x="130194" y="2500555"/>
              <a:ext cx="40487" cy="28325"/>
            </a:xfrm>
            <a:custGeom>
              <a:avLst/>
              <a:gdLst/>
              <a:ahLst/>
              <a:cxnLst/>
              <a:rect l="l" t="t" r="r" b="b"/>
              <a:pathLst>
                <a:path w="779" h="545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8" y="545"/>
                    <a:pt x="778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6"/>
            <p:cNvSpPr/>
            <p:nvPr/>
          </p:nvSpPr>
          <p:spPr>
            <a:xfrm>
              <a:off x="105923" y="2629964"/>
              <a:ext cx="34406" cy="30404"/>
            </a:xfrm>
            <a:custGeom>
              <a:avLst/>
              <a:gdLst/>
              <a:ahLst/>
              <a:cxnLst/>
              <a:rect l="l" t="t" r="r" b="b"/>
              <a:pathLst>
                <a:path w="662" h="585" extrusionOk="0">
                  <a:moveTo>
                    <a:pt x="311" y="1"/>
                  </a:moveTo>
                  <a:cubicBezTo>
                    <a:pt x="0" y="39"/>
                    <a:pt x="0" y="545"/>
                    <a:pt x="311" y="584"/>
                  </a:cubicBezTo>
                  <a:cubicBezTo>
                    <a:pt x="662" y="545"/>
                    <a:pt x="662" y="39"/>
                    <a:pt x="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6"/>
            <p:cNvSpPr/>
            <p:nvPr/>
          </p:nvSpPr>
          <p:spPr>
            <a:xfrm>
              <a:off x="870373" y="2878700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90" y="1"/>
                  </a:moveTo>
                  <a:cubicBezTo>
                    <a:pt x="0" y="1"/>
                    <a:pt x="0" y="585"/>
                    <a:pt x="390" y="585"/>
                  </a:cubicBezTo>
                  <a:cubicBezTo>
                    <a:pt x="740" y="585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6"/>
            <p:cNvSpPr/>
            <p:nvPr/>
          </p:nvSpPr>
          <p:spPr>
            <a:xfrm>
              <a:off x="876454" y="2911079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5"/>
                    <a:pt x="389" y="545"/>
                  </a:cubicBezTo>
                  <a:cubicBezTo>
                    <a:pt x="778" y="545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6"/>
            <p:cNvSpPr/>
            <p:nvPr/>
          </p:nvSpPr>
          <p:spPr>
            <a:xfrm>
              <a:off x="662071" y="4017347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1" y="0"/>
                  </a:moveTo>
                  <a:cubicBezTo>
                    <a:pt x="0" y="0"/>
                    <a:pt x="0" y="584"/>
                    <a:pt x="351" y="584"/>
                  </a:cubicBezTo>
                  <a:cubicBezTo>
                    <a:pt x="740" y="584"/>
                    <a:pt x="740" y="0"/>
                    <a:pt x="351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6"/>
            <p:cNvSpPr/>
            <p:nvPr/>
          </p:nvSpPr>
          <p:spPr>
            <a:xfrm>
              <a:off x="698451" y="4108349"/>
              <a:ext cx="38512" cy="28377"/>
            </a:xfrm>
            <a:custGeom>
              <a:avLst/>
              <a:gdLst/>
              <a:ahLst/>
              <a:cxnLst/>
              <a:rect l="l" t="t" r="r" b="b"/>
              <a:pathLst>
                <a:path w="741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6"/>
            <p:cNvSpPr/>
            <p:nvPr/>
          </p:nvSpPr>
          <p:spPr>
            <a:xfrm>
              <a:off x="860239" y="3986891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423" y="1"/>
                  </a:moveTo>
                  <a:cubicBezTo>
                    <a:pt x="412" y="1"/>
                    <a:pt x="401" y="1"/>
                    <a:pt x="390" y="3"/>
                  </a:cubicBezTo>
                  <a:cubicBezTo>
                    <a:pt x="1" y="3"/>
                    <a:pt x="1" y="547"/>
                    <a:pt x="390" y="547"/>
                  </a:cubicBezTo>
                  <a:cubicBezTo>
                    <a:pt x="729" y="547"/>
                    <a:pt x="740" y="1"/>
                    <a:pt x="423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6"/>
            <p:cNvSpPr/>
            <p:nvPr/>
          </p:nvSpPr>
          <p:spPr>
            <a:xfrm>
              <a:off x="746993" y="3817100"/>
              <a:ext cx="34458" cy="28377"/>
            </a:xfrm>
            <a:custGeom>
              <a:avLst/>
              <a:gdLst/>
              <a:ahLst/>
              <a:cxnLst/>
              <a:rect l="l" t="t" r="r" b="b"/>
              <a:pathLst>
                <a:path w="663" h="546" extrusionOk="0">
                  <a:moveTo>
                    <a:pt x="156" y="1"/>
                  </a:moveTo>
                  <a:cubicBezTo>
                    <a:pt x="117" y="40"/>
                    <a:pt x="40" y="79"/>
                    <a:pt x="1" y="157"/>
                  </a:cubicBezTo>
                  <a:cubicBezTo>
                    <a:pt x="1" y="195"/>
                    <a:pt x="1" y="234"/>
                    <a:pt x="1" y="273"/>
                  </a:cubicBezTo>
                  <a:lnTo>
                    <a:pt x="1" y="351"/>
                  </a:lnTo>
                  <a:cubicBezTo>
                    <a:pt x="40" y="390"/>
                    <a:pt x="78" y="429"/>
                    <a:pt x="78" y="468"/>
                  </a:cubicBezTo>
                  <a:lnTo>
                    <a:pt x="156" y="507"/>
                  </a:lnTo>
                  <a:cubicBezTo>
                    <a:pt x="195" y="546"/>
                    <a:pt x="234" y="546"/>
                    <a:pt x="312" y="546"/>
                  </a:cubicBezTo>
                  <a:lnTo>
                    <a:pt x="507" y="546"/>
                  </a:lnTo>
                  <a:cubicBezTo>
                    <a:pt x="545" y="546"/>
                    <a:pt x="545" y="507"/>
                    <a:pt x="584" y="507"/>
                  </a:cubicBezTo>
                  <a:cubicBezTo>
                    <a:pt x="623" y="468"/>
                    <a:pt x="623" y="429"/>
                    <a:pt x="662" y="390"/>
                  </a:cubicBezTo>
                  <a:cubicBezTo>
                    <a:pt x="662" y="351"/>
                    <a:pt x="662" y="312"/>
                    <a:pt x="662" y="312"/>
                  </a:cubicBezTo>
                  <a:lnTo>
                    <a:pt x="662" y="234"/>
                  </a:lnTo>
                  <a:cubicBezTo>
                    <a:pt x="623" y="157"/>
                    <a:pt x="623" y="118"/>
                    <a:pt x="584" y="79"/>
                  </a:cubicBezTo>
                  <a:lnTo>
                    <a:pt x="507" y="40"/>
                  </a:lnTo>
                  <a:cubicBezTo>
                    <a:pt x="468" y="40"/>
                    <a:pt x="42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6"/>
            <p:cNvSpPr/>
            <p:nvPr/>
          </p:nvSpPr>
          <p:spPr>
            <a:xfrm>
              <a:off x="894644" y="3764557"/>
              <a:ext cx="28377" cy="33886"/>
            </a:xfrm>
            <a:custGeom>
              <a:avLst/>
              <a:gdLst/>
              <a:ahLst/>
              <a:cxnLst/>
              <a:rect l="l" t="t" r="r" b="b"/>
              <a:pathLst>
                <a:path w="546" h="652" extrusionOk="0">
                  <a:moveTo>
                    <a:pt x="195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17"/>
                  </a:lnTo>
                  <a:cubicBezTo>
                    <a:pt x="0" y="156"/>
                    <a:pt x="0" y="195"/>
                    <a:pt x="0" y="272"/>
                  </a:cubicBezTo>
                  <a:lnTo>
                    <a:pt x="0" y="389"/>
                  </a:lnTo>
                  <a:cubicBezTo>
                    <a:pt x="0" y="428"/>
                    <a:pt x="0" y="467"/>
                    <a:pt x="0" y="506"/>
                  </a:cubicBezTo>
                  <a:cubicBezTo>
                    <a:pt x="39" y="545"/>
                    <a:pt x="78" y="623"/>
                    <a:pt x="156" y="623"/>
                  </a:cubicBezTo>
                  <a:cubicBezTo>
                    <a:pt x="175" y="642"/>
                    <a:pt x="195" y="652"/>
                    <a:pt x="214" y="652"/>
                  </a:cubicBezTo>
                  <a:cubicBezTo>
                    <a:pt x="234" y="652"/>
                    <a:pt x="253" y="642"/>
                    <a:pt x="273" y="623"/>
                  </a:cubicBezTo>
                  <a:lnTo>
                    <a:pt x="351" y="623"/>
                  </a:lnTo>
                  <a:cubicBezTo>
                    <a:pt x="389" y="623"/>
                    <a:pt x="428" y="623"/>
                    <a:pt x="467" y="584"/>
                  </a:cubicBezTo>
                  <a:lnTo>
                    <a:pt x="506" y="506"/>
                  </a:lnTo>
                  <a:cubicBezTo>
                    <a:pt x="545" y="467"/>
                    <a:pt x="545" y="428"/>
                    <a:pt x="545" y="389"/>
                  </a:cubicBezTo>
                  <a:lnTo>
                    <a:pt x="545" y="272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6" y="78"/>
                    <a:pt x="467" y="39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6"/>
            <p:cNvSpPr/>
            <p:nvPr/>
          </p:nvSpPr>
          <p:spPr>
            <a:xfrm>
              <a:off x="821832" y="3584527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1"/>
                  </a:moveTo>
                  <a:cubicBezTo>
                    <a:pt x="0" y="1"/>
                    <a:pt x="0" y="546"/>
                    <a:pt x="390" y="546"/>
                  </a:cubicBezTo>
                  <a:cubicBezTo>
                    <a:pt x="740" y="546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6"/>
            <p:cNvSpPr/>
            <p:nvPr/>
          </p:nvSpPr>
          <p:spPr>
            <a:xfrm>
              <a:off x="858212" y="3394415"/>
              <a:ext cx="32431" cy="34458"/>
            </a:xfrm>
            <a:custGeom>
              <a:avLst/>
              <a:gdLst/>
              <a:ahLst/>
              <a:cxnLst/>
              <a:rect l="l" t="t" r="r" b="b"/>
              <a:pathLst>
                <a:path w="624" h="663" extrusionOk="0">
                  <a:moveTo>
                    <a:pt x="234" y="1"/>
                  </a:moveTo>
                  <a:cubicBezTo>
                    <a:pt x="195" y="40"/>
                    <a:pt x="157" y="40"/>
                    <a:pt x="118" y="79"/>
                  </a:cubicBezTo>
                  <a:lnTo>
                    <a:pt x="79" y="118"/>
                  </a:lnTo>
                  <a:cubicBezTo>
                    <a:pt x="40" y="195"/>
                    <a:pt x="40" y="234"/>
                    <a:pt x="40" y="273"/>
                  </a:cubicBezTo>
                  <a:lnTo>
                    <a:pt x="40" y="390"/>
                  </a:lnTo>
                  <a:cubicBezTo>
                    <a:pt x="1" y="429"/>
                    <a:pt x="1" y="429"/>
                    <a:pt x="40" y="468"/>
                  </a:cubicBezTo>
                  <a:cubicBezTo>
                    <a:pt x="40" y="507"/>
                    <a:pt x="79" y="546"/>
                    <a:pt x="79" y="585"/>
                  </a:cubicBezTo>
                  <a:cubicBezTo>
                    <a:pt x="118" y="585"/>
                    <a:pt x="157" y="624"/>
                    <a:pt x="195" y="624"/>
                  </a:cubicBezTo>
                  <a:lnTo>
                    <a:pt x="273" y="624"/>
                  </a:lnTo>
                  <a:lnTo>
                    <a:pt x="429" y="662"/>
                  </a:lnTo>
                  <a:cubicBezTo>
                    <a:pt x="468" y="624"/>
                    <a:pt x="507" y="585"/>
                    <a:pt x="546" y="585"/>
                  </a:cubicBezTo>
                  <a:lnTo>
                    <a:pt x="585" y="507"/>
                  </a:lnTo>
                  <a:cubicBezTo>
                    <a:pt x="585" y="468"/>
                    <a:pt x="624" y="429"/>
                    <a:pt x="624" y="390"/>
                  </a:cubicBezTo>
                  <a:lnTo>
                    <a:pt x="585" y="351"/>
                  </a:lnTo>
                  <a:lnTo>
                    <a:pt x="585" y="273"/>
                  </a:lnTo>
                  <a:cubicBezTo>
                    <a:pt x="585" y="234"/>
                    <a:pt x="585" y="195"/>
                    <a:pt x="585" y="157"/>
                  </a:cubicBezTo>
                  <a:cubicBezTo>
                    <a:pt x="546" y="79"/>
                    <a:pt x="507" y="40"/>
                    <a:pt x="42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6"/>
            <p:cNvSpPr/>
            <p:nvPr/>
          </p:nvSpPr>
          <p:spPr>
            <a:xfrm>
              <a:off x="878481" y="3256898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78" y="584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6"/>
            <p:cNvSpPr/>
            <p:nvPr/>
          </p:nvSpPr>
          <p:spPr>
            <a:xfrm>
              <a:off x="797561" y="3097137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1"/>
                  </a:moveTo>
                  <a:cubicBezTo>
                    <a:pt x="0" y="1"/>
                    <a:pt x="0" y="545"/>
                    <a:pt x="390" y="545"/>
                  </a:cubicBezTo>
                  <a:cubicBezTo>
                    <a:pt x="740" y="545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6"/>
            <p:cNvSpPr/>
            <p:nvPr/>
          </p:nvSpPr>
          <p:spPr>
            <a:xfrm>
              <a:off x="884510" y="3044542"/>
              <a:ext cx="40539" cy="30404"/>
            </a:xfrm>
            <a:custGeom>
              <a:avLst/>
              <a:gdLst/>
              <a:ahLst/>
              <a:cxnLst/>
              <a:rect l="l" t="t" r="r" b="b"/>
              <a:pathLst>
                <a:path w="780" h="585" extrusionOk="0">
                  <a:moveTo>
                    <a:pt x="390" y="1"/>
                  </a:moveTo>
                  <a:cubicBezTo>
                    <a:pt x="1" y="1"/>
                    <a:pt x="1" y="585"/>
                    <a:pt x="390" y="585"/>
                  </a:cubicBezTo>
                  <a:cubicBezTo>
                    <a:pt x="779" y="546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6"/>
            <p:cNvSpPr/>
            <p:nvPr/>
          </p:nvSpPr>
          <p:spPr>
            <a:xfrm>
              <a:off x="928997" y="3159815"/>
              <a:ext cx="40539" cy="30404"/>
            </a:xfrm>
            <a:custGeom>
              <a:avLst/>
              <a:gdLst/>
              <a:ahLst/>
              <a:cxnLst/>
              <a:rect l="l" t="t" r="r" b="b"/>
              <a:pathLst>
                <a:path w="780" h="585" extrusionOk="0">
                  <a:moveTo>
                    <a:pt x="390" y="1"/>
                  </a:moveTo>
                  <a:cubicBezTo>
                    <a:pt x="1" y="1"/>
                    <a:pt x="1" y="585"/>
                    <a:pt x="390" y="585"/>
                  </a:cubicBezTo>
                  <a:cubicBezTo>
                    <a:pt x="779" y="58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6"/>
            <p:cNvSpPr/>
            <p:nvPr/>
          </p:nvSpPr>
          <p:spPr>
            <a:xfrm>
              <a:off x="842049" y="3167923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40" y="545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6"/>
            <p:cNvSpPr/>
            <p:nvPr/>
          </p:nvSpPr>
          <p:spPr>
            <a:xfrm>
              <a:off x="910807" y="3362089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40" y="584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6"/>
            <p:cNvSpPr/>
            <p:nvPr/>
          </p:nvSpPr>
          <p:spPr>
            <a:xfrm>
              <a:off x="969483" y="3481415"/>
              <a:ext cx="38460" cy="28325"/>
            </a:xfrm>
            <a:custGeom>
              <a:avLst/>
              <a:gdLst/>
              <a:ahLst/>
              <a:cxnLst/>
              <a:rect l="l" t="t" r="r" b="b"/>
              <a:pathLst>
                <a:path w="740" h="545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39" y="545"/>
                    <a:pt x="739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6"/>
            <p:cNvSpPr/>
            <p:nvPr/>
          </p:nvSpPr>
          <p:spPr>
            <a:xfrm>
              <a:off x="1042295" y="3564310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467" y="1"/>
                  </a:moveTo>
                  <a:lnTo>
                    <a:pt x="506" y="40"/>
                  </a:lnTo>
                  <a:lnTo>
                    <a:pt x="195" y="40"/>
                  </a:lnTo>
                  <a:cubicBezTo>
                    <a:pt x="156" y="40"/>
                    <a:pt x="117" y="78"/>
                    <a:pt x="78" y="117"/>
                  </a:cubicBezTo>
                  <a:cubicBezTo>
                    <a:pt x="78" y="117"/>
                    <a:pt x="39" y="156"/>
                    <a:pt x="39" y="195"/>
                  </a:cubicBezTo>
                  <a:cubicBezTo>
                    <a:pt x="0" y="234"/>
                    <a:pt x="0" y="273"/>
                    <a:pt x="0" y="312"/>
                  </a:cubicBezTo>
                  <a:lnTo>
                    <a:pt x="0" y="390"/>
                  </a:lnTo>
                  <a:cubicBezTo>
                    <a:pt x="39" y="429"/>
                    <a:pt x="39" y="468"/>
                    <a:pt x="78" y="507"/>
                  </a:cubicBezTo>
                  <a:lnTo>
                    <a:pt x="156" y="545"/>
                  </a:lnTo>
                  <a:cubicBezTo>
                    <a:pt x="195" y="584"/>
                    <a:pt x="234" y="584"/>
                    <a:pt x="272" y="584"/>
                  </a:cubicBezTo>
                  <a:lnTo>
                    <a:pt x="467" y="584"/>
                  </a:lnTo>
                  <a:cubicBezTo>
                    <a:pt x="506" y="584"/>
                    <a:pt x="545" y="584"/>
                    <a:pt x="584" y="545"/>
                  </a:cubicBezTo>
                  <a:cubicBezTo>
                    <a:pt x="623" y="545"/>
                    <a:pt x="662" y="545"/>
                    <a:pt x="662" y="507"/>
                  </a:cubicBezTo>
                  <a:cubicBezTo>
                    <a:pt x="700" y="468"/>
                    <a:pt x="739" y="468"/>
                    <a:pt x="739" y="429"/>
                  </a:cubicBezTo>
                  <a:cubicBezTo>
                    <a:pt x="739" y="390"/>
                    <a:pt x="778" y="351"/>
                    <a:pt x="778" y="312"/>
                  </a:cubicBezTo>
                  <a:lnTo>
                    <a:pt x="778" y="234"/>
                  </a:lnTo>
                  <a:cubicBezTo>
                    <a:pt x="739" y="156"/>
                    <a:pt x="739" y="117"/>
                    <a:pt x="700" y="78"/>
                  </a:cubicBezTo>
                  <a:lnTo>
                    <a:pt x="623" y="40"/>
                  </a:lnTo>
                  <a:cubicBezTo>
                    <a:pt x="584" y="40"/>
                    <a:pt x="545" y="1"/>
                    <a:pt x="467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6"/>
            <p:cNvSpPr/>
            <p:nvPr/>
          </p:nvSpPr>
          <p:spPr>
            <a:xfrm>
              <a:off x="933051" y="3641176"/>
              <a:ext cx="38512" cy="28377"/>
            </a:xfrm>
            <a:custGeom>
              <a:avLst/>
              <a:gdLst/>
              <a:ahLst/>
              <a:cxnLst/>
              <a:rect l="l" t="t" r="r" b="b"/>
              <a:pathLst>
                <a:path w="741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6"/>
            <p:cNvSpPr/>
            <p:nvPr/>
          </p:nvSpPr>
          <p:spPr>
            <a:xfrm>
              <a:off x="975512" y="3728021"/>
              <a:ext cx="40487" cy="28481"/>
            </a:xfrm>
            <a:custGeom>
              <a:avLst/>
              <a:gdLst/>
              <a:ahLst/>
              <a:cxnLst/>
              <a:rect l="l" t="t" r="r" b="b"/>
              <a:pathLst>
                <a:path w="779" h="548" extrusionOk="0">
                  <a:moveTo>
                    <a:pt x="426" y="1"/>
                  </a:moveTo>
                  <a:cubicBezTo>
                    <a:pt x="415" y="1"/>
                    <a:pt x="403" y="1"/>
                    <a:pt x="390" y="3"/>
                  </a:cubicBezTo>
                  <a:cubicBezTo>
                    <a:pt x="1" y="3"/>
                    <a:pt x="1" y="547"/>
                    <a:pt x="390" y="547"/>
                  </a:cubicBezTo>
                  <a:cubicBezTo>
                    <a:pt x="767" y="547"/>
                    <a:pt x="779" y="1"/>
                    <a:pt x="426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6"/>
            <p:cNvSpPr/>
            <p:nvPr/>
          </p:nvSpPr>
          <p:spPr>
            <a:xfrm>
              <a:off x="928997" y="3849478"/>
              <a:ext cx="38512" cy="30404"/>
            </a:xfrm>
            <a:custGeom>
              <a:avLst/>
              <a:gdLst/>
              <a:ahLst/>
              <a:cxnLst/>
              <a:rect l="l" t="t" r="r" b="b"/>
              <a:pathLst>
                <a:path w="741" h="585" extrusionOk="0">
                  <a:moveTo>
                    <a:pt x="351" y="0"/>
                  </a:moveTo>
                  <a:cubicBezTo>
                    <a:pt x="1" y="0"/>
                    <a:pt x="1" y="584"/>
                    <a:pt x="351" y="584"/>
                  </a:cubicBezTo>
                  <a:cubicBezTo>
                    <a:pt x="740" y="584"/>
                    <a:pt x="740" y="0"/>
                    <a:pt x="351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6"/>
            <p:cNvSpPr/>
            <p:nvPr/>
          </p:nvSpPr>
          <p:spPr>
            <a:xfrm>
              <a:off x="821832" y="3895993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0"/>
                  </a:moveTo>
                  <a:cubicBezTo>
                    <a:pt x="0" y="0"/>
                    <a:pt x="0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6"/>
            <p:cNvSpPr/>
            <p:nvPr/>
          </p:nvSpPr>
          <p:spPr>
            <a:xfrm>
              <a:off x="761181" y="3940481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39" y="584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6"/>
            <p:cNvSpPr/>
            <p:nvPr/>
          </p:nvSpPr>
          <p:spPr>
            <a:xfrm>
              <a:off x="773290" y="4033510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1" y="1"/>
                  </a:moveTo>
                  <a:cubicBezTo>
                    <a:pt x="1" y="1"/>
                    <a:pt x="1" y="584"/>
                    <a:pt x="351" y="584"/>
                  </a:cubicBezTo>
                  <a:cubicBezTo>
                    <a:pt x="740" y="584"/>
                    <a:pt x="740" y="1"/>
                    <a:pt x="351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6"/>
            <p:cNvSpPr/>
            <p:nvPr/>
          </p:nvSpPr>
          <p:spPr>
            <a:xfrm>
              <a:off x="759154" y="4110376"/>
              <a:ext cx="34406" cy="28377"/>
            </a:xfrm>
            <a:custGeom>
              <a:avLst/>
              <a:gdLst/>
              <a:ahLst/>
              <a:cxnLst/>
              <a:rect l="l" t="t" r="r" b="b"/>
              <a:pathLst>
                <a:path w="662" h="546" extrusionOk="0">
                  <a:moveTo>
                    <a:pt x="156" y="0"/>
                  </a:moveTo>
                  <a:cubicBezTo>
                    <a:pt x="117" y="0"/>
                    <a:pt x="117" y="39"/>
                    <a:pt x="78" y="78"/>
                  </a:cubicBezTo>
                  <a:cubicBezTo>
                    <a:pt x="39" y="78"/>
                    <a:pt x="39" y="117"/>
                    <a:pt x="0" y="156"/>
                  </a:cubicBezTo>
                  <a:cubicBezTo>
                    <a:pt x="0" y="195"/>
                    <a:pt x="0" y="234"/>
                    <a:pt x="0" y="273"/>
                  </a:cubicBezTo>
                  <a:lnTo>
                    <a:pt x="0" y="351"/>
                  </a:lnTo>
                  <a:cubicBezTo>
                    <a:pt x="39" y="389"/>
                    <a:pt x="39" y="428"/>
                    <a:pt x="78" y="467"/>
                  </a:cubicBezTo>
                  <a:lnTo>
                    <a:pt x="156" y="506"/>
                  </a:lnTo>
                  <a:cubicBezTo>
                    <a:pt x="195" y="545"/>
                    <a:pt x="234" y="545"/>
                    <a:pt x="273" y="545"/>
                  </a:cubicBezTo>
                  <a:lnTo>
                    <a:pt x="506" y="545"/>
                  </a:lnTo>
                  <a:cubicBezTo>
                    <a:pt x="545" y="506"/>
                    <a:pt x="545" y="506"/>
                    <a:pt x="584" y="467"/>
                  </a:cubicBezTo>
                  <a:cubicBezTo>
                    <a:pt x="623" y="428"/>
                    <a:pt x="623" y="428"/>
                    <a:pt x="662" y="389"/>
                  </a:cubicBezTo>
                  <a:cubicBezTo>
                    <a:pt x="662" y="351"/>
                    <a:pt x="662" y="312"/>
                    <a:pt x="662" y="273"/>
                  </a:cubicBezTo>
                  <a:lnTo>
                    <a:pt x="662" y="195"/>
                  </a:lnTo>
                  <a:cubicBezTo>
                    <a:pt x="662" y="156"/>
                    <a:pt x="623" y="117"/>
                    <a:pt x="584" y="78"/>
                  </a:cubicBezTo>
                  <a:lnTo>
                    <a:pt x="545" y="0"/>
                  </a:ln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6"/>
            <p:cNvSpPr/>
            <p:nvPr/>
          </p:nvSpPr>
          <p:spPr>
            <a:xfrm>
              <a:off x="896671" y="3540039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79" y="584"/>
                    <a:pt x="77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6"/>
            <p:cNvSpPr/>
            <p:nvPr/>
          </p:nvSpPr>
          <p:spPr>
            <a:xfrm>
              <a:off x="866320" y="3481415"/>
              <a:ext cx="40487" cy="30352"/>
            </a:xfrm>
            <a:custGeom>
              <a:avLst/>
              <a:gdLst/>
              <a:ahLst/>
              <a:cxnLst/>
              <a:rect l="l" t="t" r="r" b="b"/>
              <a:pathLst>
                <a:path w="779" h="584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6"/>
            <p:cNvSpPr/>
            <p:nvPr/>
          </p:nvSpPr>
          <p:spPr>
            <a:xfrm>
              <a:off x="819805" y="3701827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90" y="1"/>
                  </a:moveTo>
                  <a:cubicBezTo>
                    <a:pt x="1" y="1"/>
                    <a:pt x="1" y="584"/>
                    <a:pt x="390" y="584"/>
                  </a:cubicBezTo>
                  <a:cubicBezTo>
                    <a:pt x="779" y="546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6"/>
            <p:cNvSpPr/>
            <p:nvPr/>
          </p:nvSpPr>
          <p:spPr>
            <a:xfrm>
              <a:off x="878481" y="3676725"/>
              <a:ext cx="34406" cy="33262"/>
            </a:xfrm>
            <a:custGeom>
              <a:avLst/>
              <a:gdLst/>
              <a:ahLst/>
              <a:cxnLst/>
              <a:rect l="l" t="t" r="r" b="b"/>
              <a:pathLst>
                <a:path w="662" h="640" extrusionOk="0">
                  <a:moveTo>
                    <a:pt x="410" y="1"/>
                  </a:moveTo>
                  <a:cubicBezTo>
                    <a:pt x="393" y="1"/>
                    <a:pt x="373" y="5"/>
                    <a:pt x="350" y="17"/>
                  </a:cubicBezTo>
                  <a:lnTo>
                    <a:pt x="272" y="17"/>
                  </a:lnTo>
                  <a:cubicBezTo>
                    <a:pt x="234" y="17"/>
                    <a:pt x="195" y="17"/>
                    <a:pt x="156" y="56"/>
                  </a:cubicBezTo>
                  <a:lnTo>
                    <a:pt x="195" y="95"/>
                  </a:lnTo>
                  <a:lnTo>
                    <a:pt x="78" y="172"/>
                  </a:lnTo>
                  <a:cubicBezTo>
                    <a:pt x="39" y="172"/>
                    <a:pt x="39" y="211"/>
                    <a:pt x="39" y="250"/>
                  </a:cubicBezTo>
                  <a:cubicBezTo>
                    <a:pt x="0" y="289"/>
                    <a:pt x="0" y="328"/>
                    <a:pt x="39" y="367"/>
                  </a:cubicBezTo>
                  <a:cubicBezTo>
                    <a:pt x="0" y="406"/>
                    <a:pt x="0" y="445"/>
                    <a:pt x="39" y="484"/>
                  </a:cubicBezTo>
                  <a:cubicBezTo>
                    <a:pt x="39" y="523"/>
                    <a:pt x="39" y="523"/>
                    <a:pt x="78" y="562"/>
                  </a:cubicBezTo>
                  <a:lnTo>
                    <a:pt x="156" y="601"/>
                  </a:lnTo>
                  <a:cubicBezTo>
                    <a:pt x="195" y="639"/>
                    <a:pt x="234" y="639"/>
                    <a:pt x="272" y="639"/>
                  </a:cubicBezTo>
                  <a:lnTo>
                    <a:pt x="350" y="639"/>
                  </a:lnTo>
                  <a:cubicBezTo>
                    <a:pt x="389" y="639"/>
                    <a:pt x="428" y="601"/>
                    <a:pt x="467" y="562"/>
                  </a:cubicBezTo>
                  <a:lnTo>
                    <a:pt x="584" y="484"/>
                  </a:lnTo>
                  <a:cubicBezTo>
                    <a:pt x="623" y="445"/>
                    <a:pt x="623" y="406"/>
                    <a:pt x="662" y="406"/>
                  </a:cubicBezTo>
                  <a:cubicBezTo>
                    <a:pt x="662" y="367"/>
                    <a:pt x="662" y="328"/>
                    <a:pt x="662" y="289"/>
                  </a:cubicBezTo>
                  <a:cubicBezTo>
                    <a:pt x="662" y="250"/>
                    <a:pt x="662" y="211"/>
                    <a:pt x="662" y="172"/>
                  </a:cubicBezTo>
                  <a:cubicBezTo>
                    <a:pt x="623" y="134"/>
                    <a:pt x="623" y="95"/>
                    <a:pt x="584" y="95"/>
                  </a:cubicBezTo>
                  <a:lnTo>
                    <a:pt x="506" y="56"/>
                  </a:lnTo>
                  <a:cubicBezTo>
                    <a:pt x="478" y="28"/>
                    <a:pt x="451" y="1"/>
                    <a:pt x="41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6"/>
            <p:cNvSpPr/>
            <p:nvPr/>
          </p:nvSpPr>
          <p:spPr>
            <a:xfrm>
              <a:off x="759154" y="3752395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39" y="545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6"/>
            <p:cNvSpPr/>
            <p:nvPr/>
          </p:nvSpPr>
          <p:spPr>
            <a:xfrm>
              <a:off x="785452" y="3631042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5"/>
                    <a:pt x="389" y="585"/>
                  </a:cubicBezTo>
                  <a:cubicBezTo>
                    <a:pt x="778" y="585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6"/>
            <p:cNvSpPr/>
            <p:nvPr/>
          </p:nvSpPr>
          <p:spPr>
            <a:xfrm>
              <a:off x="989700" y="3380279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40" y="584"/>
                    <a:pt x="740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6"/>
            <p:cNvSpPr/>
            <p:nvPr/>
          </p:nvSpPr>
          <p:spPr>
            <a:xfrm>
              <a:off x="1042295" y="3473308"/>
              <a:ext cx="28325" cy="32431"/>
            </a:xfrm>
            <a:custGeom>
              <a:avLst/>
              <a:gdLst/>
              <a:ahLst/>
              <a:cxnLst/>
              <a:rect l="l" t="t" r="r" b="b"/>
              <a:pathLst>
                <a:path w="545" h="624" extrusionOk="0">
                  <a:moveTo>
                    <a:pt x="195" y="1"/>
                  </a:moveTo>
                  <a:cubicBezTo>
                    <a:pt x="156" y="1"/>
                    <a:pt x="117" y="1"/>
                    <a:pt x="78" y="39"/>
                  </a:cubicBezTo>
                  <a:lnTo>
                    <a:pt x="39" y="117"/>
                  </a:lnTo>
                  <a:cubicBezTo>
                    <a:pt x="0" y="156"/>
                    <a:pt x="0" y="195"/>
                    <a:pt x="0" y="273"/>
                  </a:cubicBezTo>
                  <a:lnTo>
                    <a:pt x="0" y="351"/>
                  </a:lnTo>
                  <a:cubicBezTo>
                    <a:pt x="0" y="390"/>
                    <a:pt x="0" y="429"/>
                    <a:pt x="0" y="467"/>
                  </a:cubicBezTo>
                  <a:cubicBezTo>
                    <a:pt x="0" y="506"/>
                    <a:pt x="39" y="506"/>
                    <a:pt x="39" y="545"/>
                  </a:cubicBezTo>
                  <a:cubicBezTo>
                    <a:pt x="78" y="584"/>
                    <a:pt x="117" y="584"/>
                    <a:pt x="156" y="623"/>
                  </a:cubicBezTo>
                  <a:lnTo>
                    <a:pt x="350" y="623"/>
                  </a:lnTo>
                  <a:cubicBezTo>
                    <a:pt x="389" y="584"/>
                    <a:pt x="428" y="584"/>
                    <a:pt x="467" y="545"/>
                  </a:cubicBezTo>
                  <a:lnTo>
                    <a:pt x="506" y="467"/>
                  </a:lnTo>
                  <a:cubicBezTo>
                    <a:pt x="545" y="429"/>
                    <a:pt x="545" y="390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45" y="117"/>
                    <a:pt x="506" y="78"/>
                    <a:pt x="467" y="78"/>
                  </a:cubicBezTo>
                  <a:cubicBezTo>
                    <a:pt x="467" y="39"/>
                    <a:pt x="42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6"/>
            <p:cNvSpPr/>
            <p:nvPr/>
          </p:nvSpPr>
          <p:spPr>
            <a:xfrm>
              <a:off x="1013971" y="3291303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40" y="545"/>
                    <a:pt x="740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6"/>
            <p:cNvSpPr/>
            <p:nvPr/>
          </p:nvSpPr>
          <p:spPr>
            <a:xfrm>
              <a:off x="947239" y="3238708"/>
              <a:ext cx="28325" cy="32431"/>
            </a:xfrm>
            <a:custGeom>
              <a:avLst/>
              <a:gdLst/>
              <a:ahLst/>
              <a:cxnLst/>
              <a:rect l="l" t="t" r="r" b="b"/>
              <a:pathLst>
                <a:path w="545" h="624" extrusionOk="0">
                  <a:moveTo>
                    <a:pt x="234" y="1"/>
                  </a:moveTo>
                  <a:cubicBezTo>
                    <a:pt x="156" y="1"/>
                    <a:pt x="117" y="39"/>
                    <a:pt x="78" y="78"/>
                  </a:cubicBezTo>
                  <a:lnTo>
                    <a:pt x="39" y="117"/>
                  </a:lnTo>
                  <a:cubicBezTo>
                    <a:pt x="39" y="156"/>
                    <a:pt x="0" y="234"/>
                    <a:pt x="0" y="273"/>
                  </a:cubicBezTo>
                  <a:lnTo>
                    <a:pt x="0" y="351"/>
                  </a:lnTo>
                  <a:cubicBezTo>
                    <a:pt x="0" y="390"/>
                    <a:pt x="0" y="429"/>
                    <a:pt x="0" y="468"/>
                  </a:cubicBezTo>
                  <a:cubicBezTo>
                    <a:pt x="39" y="506"/>
                    <a:pt x="39" y="545"/>
                    <a:pt x="78" y="584"/>
                  </a:cubicBezTo>
                  <a:cubicBezTo>
                    <a:pt x="78" y="584"/>
                    <a:pt x="117" y="623"/>
                    <a:pt x="156" y="623"/>
                  </a:cubicBezTo>
                  <a:lnTo>
                    <a:pt x="350" y="623"/>
                  </a:lnTo>
                  <a:cubicBezTo>
                    <a:pt x="389" y="623"/>
                    <a:pt x="428" y="584"/>
                    <a:pt x="467" y="545"/>
                  </a:cubicBezTo>
                  <a:lnTo>
                    <a:pt x="506" y="506"/>
                  </a:lnTo>
                  <a:cubicBezTo>
                    <a:pt x="545" y="468"/>
                    <a:pt x="545" y="390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45" y="117"/>
                    <a:pt x="506" y="117"/>
                    <a:pt x="506" y="78"/>
                  </a:cubicBezTo>
                  <a:cubicBezTo>
                    <a:pt x="467" y="39"/>
                    <a:pt x="428" y="39"/>
                    <a:pt x="389" y="39"/>
                  </a:cubicBezTo>
                  <a:cubicBezTo>
                    <a:pt x="350" y="1"/>
                    <a:pt x="311" y="1"/>
                    <a:pt x="272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6"/>
            <p:cNvSpPr/>
            <p:nvPr/>
          </p:nvSpPr>
          <p:spPr>
            <a:xfrm>
              <a:off x="935078" y="3309493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79" y="54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6"/>
            <p:cNvSpPr/>
            <p:nvPr/>
          </p:nvSpPr>
          <p:spPr>
            <a:xfrm>
              <a:off x="959349" y="3111273"/>
              <a:ext cx="34458" cy="34458"/>
            </a:xfrm>
            <a:custGeom>
              <a:avLst/>
              <a:gdLst/>
              <a:ahLst/>
              <a:cxnLst/>
              <a:rect l="l" t="t" r="r" b="b"/>
              <a:pathLst>
                <a:path w="663" h="663" extrusionOk="0">
                  <a:moveTo>
                    <a:pt x="273" y="1"/>
                  </a:moveTo>
                  <a:cubicBezTo>
                    <a:pt x="234" y="1"/>
                    <a:pt x="195" y="40"/>
                    <a:pt x="156" y="40"/>
                  </a:cubicBezTo>
                  <a:cubicBezTo>
                    <a:pt x="156" y="40"/>
                    <a:pt x="117" y="79"/>
                    <a:pt x="78" y="118"/>
                  </a:cubicBezTo>
                  <a:lnTo>
                    <a:pt x="39" y="157"/>
                  </a:lnTo>
                  <a:cubicBezTo>
                    <a:pt x="1" y="196"/>
                    <a:pt x="1" y="234"/>
                    <a:pt x="1" y="312"/>
                  </a:cubicBezTo>
                  <a:lnTo>
                    <a:pt x="1" y="351"/>
                  </a:lnTo>
                  <a:cubicBezTo>
                    <a:pt x="1" y="429"/>
                    <a:pt x="39" y="468"/>
                    <a:pt x="78" y="507"/>
                  </a:cubicBezTo>
                  <a:lnTo>
                    <a:pt x="156" y="585"/>
                  </a:lnTo>
                  <a:cubicBezTo>
                    <a:pt x="195" y="624"/>
                    <a:pt x="234" y="663"/>
                    <a:pt x="273" y="663"/>
                  </a:cubicBezTo>
                  <a:lnTo>
                    <a:pt x="468" y="663"/>
                  </a:lnTo>
                  <a:cubicBezTo>
                    <a:pt x="506" y="663"/>
                    <a:pt x="545" y="624"/>
                    <a:pt x="545" y="585"/>
                  </a:cubicBezTo>
                  <a:lnTo>
                    <a:pt x="623" y="546"/>
                  </a:lnTo>
                  <a:cubicBezTo>
                    <a:pt x="623" y="507"/>
                    <a:pt x="662" y="468"/>
                    <a:pt x="662" y="390"/>
                  </a:cubicBezTo>
                  <a:lnTo>
                    <a:pt x="662" y="312"/>
                  </a:lnTo>
                  <a:cubicBezTo>
                    <a:pt x="623" y="273"/>
                    <a:pt x="584" y="234"/>
                    <a:pt x="584" y="196"/>
                  </a:cubicBezTo>
                  <a:lnTo>
                    <a:pt x="468" y="118"/>
                  </a:lnTo>
                  <a:cubicBezTo>
                    <a:pt x="468" y="79"/>
                    <a:pt x="429" y="40"/>
                    <a:pt x="390" y="40"/>
                  </a:cubicBezTo>
                  <a:cubicBezTo>
                    <a:pt x="351" y="40"/>
                    <a:pt x="312" y="1"/>
                    <a:pt x="273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6"/>
            <p:cNvSpPr/>
            <p:nvPr/>
          </p:nvSpPr>
          <p:spPr>
            <a:xfrm>
              <a:off x="979566" y="3212410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79" y="54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6"/>
            <p:cNvSpPr/>
            <p:nvPr/>
          </p:nvSpPr>
          <p:spPr>
            <a:xfrm>
              <a:off x="920942" y="2991999"/>
              <a:ext cx="38460" cy="28325"/>
            </a:xfrm>
            <a:custGeom>
              <a:avLst/>
              <a:gdLst/>
              <a:ahLst/>
              <a:cxnLst/>
              <a:rect l="l" t="t" r="r" b="b"/>
              <a:pathLst>
                <a:path w="740" h="545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40" y="545"/>
                    <a:pt x="740" y="0"/>
                    <a:pt x="35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6"/>
            <p:cNvSpPr/>
            <p:nvPr/>
          </p:nvSpPr>
          <p:spPr>
            <a:xfrm>
              <a:off x="844076" y="2989868"/>
              <a:ext cx="38460" cy="28429"/>
            </a:xfrm>
            <a:custGeom>
              <a:avLst/>
              <a:gdLst/>
              <a:ahLst/>
              <a:cxnLst/>
              <a:rect l="l" t="t" r="r" b="b"/>
              <a:pathLst>
                <a:path w="740" h="547" extrusionOk="0">
                  <a:moveTo>
                    <a:pt x="422" y="0"/>
                  </a:moveTo>
                  <a:cubicBezTo>
                    <a:pt x="412" y="0"/>
                    <a:pt x="401" y="1"/>
                    <a:pt x="390" y="2"/>
                  </a:cubicBezTo>
                  <a:cubicBezTo>
                    <a:pt x="1" y="2"/>
                    <a:pt x="1" y="547"/>
                    <a:pt x="390" y="547"/>
                  </a:cubicBezTo>
                  <a:cubicBezTo>
                    <a:pt x="729" y="547"/>
                    <a:pt x="739" y="0"/>
                    <a:pt x="422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6"/>
            <p:cNvSpPr/>
            <p:nvPr/>
          </p:nvSpPr>
          <p:spPr>
            <a:xfrm>
              <a:off x="878481" y="3115327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1"/>
                  </a:moveTo>
                  <a:cubicBezTo>
                    <a:pt x="0" y="1"/>
                    <a:pt x="0" y="546"/>
                    <a:pt x="350" y="546"/>
                  </a:cubicBezTo>
                  <a:cubicBezTo>
                    <a:pt x="739" y="546"/>
                    <a:pt x="739" y="1"/>
                    <a:pt x="35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6"/>
            <p:cNvSpPr/>
            <p:nvPr/>
          </p:nvSpPr>
          <p:spPr>
            <a:xfrm>
              <a:off x="457823" y="2196677"/>
              <a:ext cx="214387" cy="210904"/>
            </a:xfrm>
            <a:custGeom>
              <a:avLst/>
              <a:gdLst/>
              <a:ahLst/>
              <a:cxnLst/>
              <a:rect l="l" t="t" r="r" b="b"/>
              <a:pathLst>
                <a:path w="4125" h="4058" extrusionOk="0">
                  <a:moveTo>
                    <a:pt x="3814" y="0"/>
                  </a:moveTo>
                  <a:cubicBezTo>
                    <a:pt x="3716" y="0"/>
                    <a:pt x="3619" y="68"/>
                    <a:pt x="3619" y="205"/>
                  </a:cubicBezTo>
                  <a:cubicBezTo>
                    <a:pt x="3619" y="866"/>
                    <a:pt x="3541" y="1567"/>
                    <a:pt x="3347" y="2189"/>
                  </a:cubicBezTo>
                  <a:cubicBezTo>
                    <a:pt x="3269" y="2500"/>
                    <a:pt x="3152" y="2773"/>
                    <a:pt x="2957" y="3006"/>
                  </a:cubicBezTo>
                  <a:cubicBezTo>
                    <a:pt x="2802" y="3240"/>
                    <a:pt x="2529" y="3357"/>
                    <a:pt x="2296" y="3357"/>
                  </a:cubicBezTo>
                  <a:cubicBezTo>
                    <a:pt x="2251" y="3363"/>
                    <a:pt x="2205" y="3366"/>
                    <a:pt x="2160" y="3366"/>
                  </a:cubicBezTo>
                  <a:cubicBezTo>
                    <a:pt x="1934" y="3366"/>
                    <a:pt x="1712" y="3285"/>
                    <a:pt x="1518" y="3123"/>
                  </a:cubicBezTo>
                  <a:cubicBezTo>
                    <a:pt x="1284" y="2929"/>
                    <a:pt x="1090" y="2656"/>
                    <a:pt x="973" y="2384"/>
                  </a:cubicBezTo>
                  <a:cubicBezTo>
                    <a:pt x="662" y="1761"/>
                    <a:pt x="467" y="1100"/>
                    <a:pt x="350" y="438"/>
                  </a:cubicBezTo>
                  <a:cubicBezTo>
                    <a:pt x="311" y="360"/>
                    <a:pt x="233" y="321"/>
                    <a:pt x="156" y="321"/>
                  </a:cubicBezTo>
                  <a:cubicBezTo>
                    <a:pt x="39" y="321"/>
                    <a:pt x="0" y="399"/>
                    <a:pt x="0" y="516"/>
                  </a:cubicBezTo>
                  <a:cubicBezTo>
                    <a:pt x="0" y="1255"/>
                    <a:pt x="195" y="1956"/>
                    <a:pt x="467" y="2656"/>
                  </a:cubicBezTo>
                  <a:cubicBezTo>
                    <a:pt x="623" y="3006"/>
                    <a:pt x="856" y="3318"/>
                    <a:pt x="1129" y="3629"/>
                  </a:cubicBezTo>
                  <a:cubicBezTo>
                    <a:pt x="1479" y="3901"/>
                    <a:pt x="1868" y="4057"/>
                    <a:pt x="2335" y="4057"/>
                  </a:cubicBezTo>
                  <a:cubicBezTo>
                    <a:pt x="2763" y="4018"/>
                    <a:pt x="3191" y="3824"/>
                    <a:pt x="3463" y="3473"/>
                  </a:cubicBezTo>
                  <a:cubicBezTo>
                    <a:pt x="3697" y="3162"/>
                    <a:pt x="3891" y="2773"/>
                    <a:pt x="3969" y="2384"/>
                  </a:cubicBezTo>
                  <a:cubicBezTo>
                    <a:pt x="4125" y="1683"/>
                    <a:pt x="4125" y="944"/>
                    <a:pt x="4008" y="205"/>
                  </a:cubicBezTo>
                  <a:cubicBezTo>
                    <a:pt x="4008" y="68"/>
                    <a:pt x="3911" y="0"/>
                    <a:pt x="3814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6"/>
            <p:cNvSpPr/>
            <p:nvPr/>
          </p:nvSpPr>
          <p:spPr>
            <a:xfrm>
              <a:off x="451742" y="2449987"/>
              <a:ext cx="190167" cy="163090"/>
            </a:xfrm>
            <a:custGeom>
              <a:avLst/>
              <a:gdLst/>
              <a:ahLst/>
              <a:cxnLst/>
              <a:rect l="l" t="t" r="r" b="b"/>
              <a:pathLst>
                <a:path w="3659" h="3138" extrusionOk="0">
                  <a:moveTo>
                    <a:pt x="1557" y="0"/>
                  </a:moveTo>
                  <a:cubicBezTo>
                    <a:pt x="701" y="0"/>
                    <a:pt x="0" y="701"/>
                    <a:pt x="0" y="1557"/>
                  </a:cubicBezTo>
                  <a:cubicBezTo>
                    <a:pt x="0" y="2509"/>
                    <a:pt x="773" y="3137"/>
                    <a:pt x="1585" y="3137"/>
                  </a:cubicBezTo>
                  <a:cubicBezTo>
                    <a:pt x="1969" y="3137"/>
                    <a:pt x="2361" y="2997"/>
                    <a:pt x="2685" y="2685"/>
                  </a:cubicBezTo>
                  <a:cubicBezTo>
                    <a:pt x="3658" y="1674"/>
                    <a:pt x="2958" y="0"/>
                    <a:pt x="1557" y="0"/>
                  </a:cubicBezTo>
                  <a:close/>
                </a:path>
              </a:pathLst>
            </a:custGeom>
            <a:solidFill>
              <a:srgbClr val="F284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6"/>
            <p:cNvSpPr/>
            <p:nvPr/>
          </p:nvSpPr>
          <p:spPr>
            <a:xfrm>
              <a:off x="221975" y="4744742"/>
              <a:ext cx="86586" cy="231070"/>
            </a:xfrm>
            <a:custGeom>
              <a:avLst/>
              <a:gdLst/>
              <a:ahLst/>
              <a:cxnLst/>
              <a:rect l="l" t="t" r="r" b="b"/>
              <a:pathLst>
                <a:path w="1666" h="4446" extrusionOk="0">
                  <a:moveTo>
                    <a:pt x="201" y="0"/>
                  </a:moveTo>
                  <a:cubicBezTo>
                    <a:pt x="106" y="0"/>
                    <a:pt x="0" y="90"/>
                    <a:pt x="24" y="208"/>
                  </a:cubicBezTo>
                  <a:cubicBezTo>
                    <a:pt x="413" y="1609"/>
                    <a:pt x="841" y="2971"/>
                    <a:pt x="1308" y="4333"/>
                  </a:cubicBezTo>
                  <a:cubicBezTo>
                    <a:pt x="1340" y="4411"/>
                    <a:pt x="1409" y="4445"/>
                    <a:pt x="1476" y="4445"/>
                  </a:cubicBezTo>
                  <a:cubicBezTo>
                    <a:pt x="1574" y="4445"/>
                    <a:pt x="1666" y="4371"/>
                    <a:pt x="1619" y="4255"/>
                  </a:cubicBezTo>
                  <a:cubicBezTo>
                    <a:pt x="1153" y="2893"/>
                    <a:pt x="724" y="1531"/>
                    <a:pt x="335" y="130"/>
                  </a:cubicBezTo>
                  <a:cubicBezTo>
                    <a:pt x="320" y="38"/>
                    <a:pt x="263" y="0"/>
                    <a:pt x="201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6"/>
            <p:cNvSpPr/>
            <p:nvPr/>
          </p:nvSpPr>
          <p:spPr>
            <a:xfrm>
              <a:off x="77598" y="4713559"/>
              <a:ext cx="45736" cy="304715"/>
            </a:xfrm>
            <a:custGeom>
              <a:avLst/>
              <a:gdLst/>
              <a:ahLst/>
              <a:cxnLst/>
              <a:rect l="l" t="t" r="r" b="b"/>
              <a:pathLst>
                <a:path w="880" h="5863" extrusionOk="0">
                  <a:moveTo>
                    <a:pt x="307" y="0"/>
                  </a:moveTo>
                  <a:cubicBezTo>
                    <a:pt x="224" y="0"/>
                    <a:pt x="136" y="49"/>
                    <a:pt x="117" y="146"/>
                  </a:cubicBezTo>
                  <a:cubicBezTo>
                    <a:pt x="0" y="2014"/>
                    <a:pt x="156" y="3921"/>
                    <a:pt x="545" y="5750"/>
                  </a:cubicBezTo>
                  <a:cubicBezTo>
                    <a:pt x="561" y="5828"/>
                    <a:pt x="621" y="5863"/>
                    <a:pt x="684" y="5863"/>
                  </a:cubicBezTo>
                  <a:cubicBezTo>
                    <a:pt x="778" y="5863"/>
                    <a:pt x="880" y="5788"/>
                    <a:pt x="856" y="5672"/>
                  </a:cubicBezTo>
                  <a:cubicBezTo>
                    <a:pt x="467" y="3843"/>
                    <a:pt x="350" y="1975"/>
                    <a:pt x="467" y="146"/>
                  </a:cubicBezTo>
                  <a:cubicBezTo>
                    <a:pt x="467" y="49"/>
                    <a:pt x="389" y="0"/>
                    <a:pt x="307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6"/>
            <p:cNvSpPr/>
            <p:nvPr/>
          </p:nvSpPr>
          <p:spPr>
            <a:xfrm>
              <a:off x="-92297" y="4632639"/>
              <a:ext cx="28377" cy="342863"/>
            </a:xfrm>
            <a:custGeom>
              <a:avLst/>
              <a:gdLst/>
              <a:ahLst/>
              <a:cxnLst/>
              <a:rect l="l" t="t" r="r" b="b"/>
              <a:pathLst>
                <a:path w="546" h="6597" extrusionOk="0">
                  <a:moveTo>
                    <a:pt x="390" y="1"/>
                  </a:moveTo>
                  <a:cubicBezTo>
                    <a:pt x="312" y="1"/>
                    <a:pt x="234" y="49"/>
                    <a:pt x="234" y="147"/>
                  </a:cubicBezTo>
                  <a:cubicBezTo>
                    <a:pt x="156" y="2248"/>
                    <a:pt x="78" y="4349"/>
                    <a:pt x="1" y="6451"/>
                  </a:cubicBezTo>
                  <a:cubicBezTo>
                    <a:pt x="1" y="6548"/>
                    <a:pt x="88" y="6597"/>
                    <a:pt x="176" y="6597"/>
                  </a:cubicBezTo>
                  <a:cubicBezTo>
                    <a:pt x="263" y="6597"/>
                    <a:pt x="351" y="6548"/>
                    <a:pt x="351" y="6451"/>
                  </a:cubicBezTo>
                  <a:cubicBezTo>
                    <a:pt x="390" y="4349"/>
                    <a:pt x="467" y="2248"/>
                    <a:pt x="545" y="147"/>
                  </a:cubicBezTo>
                  <a:cubicBezTo>
                    <a:pt x="545" y="49"/>
                    <a:pt x="467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6"/>
            <p:cNvSpPr/>
            <p:nvPr/>
          </p:nvSpPr>
          <p:spPr>
            <a:xfrm>
              <a:off x="43193" y="2875530"/>
              <a:ext cx="665456" cy="1404817"/>
            </a:xfrm>
            <a:custGeom>
              <a:avLst/>
              <a:gdLst/>
              <a:ahLst/>
              <a:cxnLst/>
              <a:rect l="l" t="t" r="r" b="b"/>
              <a:pathLst>
                <a:path w="12804" h="27030" extrusionOk="0">
                  <a:moveTo>
                    <a:pt x="8573" y="0"/>
                  </a:moveTo>
                  <a:cubicBezTo>
                    <a:pt x="6891" y="0"/>
                    <a:pt x="5384" y="1106"/>
                    <a:pt x="4904" y="2786"/>
                  </a:cubicBezTo>
                  <a:cubicBezTo>
                    <a:pt x="4748" y="3331"/>
                    <a:pt x="4593" y="3914"/>
                    <a:pt x="4437" y="4498"/>
                  </a:cubicBezTo>
                  <a:cubicBezTo>
                    <a:pt x="3503" y="8156"/>
                    <a:pt x="2569" y="11814"/>
                    <a:pt x="1674" y="15511"/>
                  </a:cubicBezTo>
                  <a:cubicBezTo>
                    <a:pt x="935" y="18390"/>
                    <a:pt x="195" y="21270"/>
                    <a:pt x="40" y="24266"/>
                  </a:cubicBezTo>
                  <a:cubicBezTo>
                    <a:pt x="1" y="24811"/>
                    <a:pt x="40" y="25395"/>
                    <a:pt x="234" y="25939"/>
                  </a:cubicBezTo>
                  <a:cubicBezTo>
                    <a:pt x="390" y="26484"/>
                    <a:pt x="857" y="26912"/>
                    <a:pt x="1441" y="27029"/>
                  </a:cubicBezTo>
                  <a:cubicBezTo>
                    <a:pt x="2024" y="27029"/>
                    <a:pt x="2608" y="26835"/>
                    <a:pt x="3075" y="26406"/>
                  </a:cubicBezTo>
                  <a:cubicBezTo>
                    <a:pt x="6927" y="23488"/>
                    <a:pt x="9807" y="19441"/>
                    <a:pt x="11247" y="14810"/>
                  </a:cubicBezTo>
                  <a:cubicBezTo>
                    <a:pt x="12414" y="11191"/>
                    <a:pt x="12803" y="7339"/>
                    <a:pt x="12492" y="3564"/>
                  </a:cubicBezTo>
                  <a:cubicBezTo>
                    <a:pt x="12336" y="1813"/>
                    <a:pt x="11013" y="373"/>
                    <a:pt x="9301" y="62"/>
                  </a:cubicBezTo>
                  <a:lnTo>
                    <a:pt x="9262" y="62"/>
                  </a:lnTo>
                  <a:cubicBezTo>
                    <a:pt x="9031" y="20"/>
                    <a:pt x="8800" y="0"/>
                    <a:pt x="85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6"/>
            <p:cNvSpPr/>
            <p:nvPr/>
          </p:nvSpPr>
          <p:spPr>
            <a:xfrm>
              <a:off x="126140" y="4154864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8" y="545"/>
                    <a:pt x="778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6"/>
            <p:cNvSpPr/>
            <p:nvPr/>
          </p:nvSpPr>
          <p:spPr>
            <a:xfrm>
              <a:off x="122086" y="4047594"/>
              <a:ext cx="40487" cy="28429"/>
            </a:xfrm>
            <a:custGeom>
              <a:avLst/>
              <a:gdLst/>
              <a:ahLst/>
              <a:cxnLst/>
              <a:rect l="l" t="t" r="r" b="b"/>
              <a:pathLst>
                <a:path w="779" h="547" extrusionOk="0">
                  <a:moveTo>
                    <a:pt x="426" y="0"/>
                  </a:moveTo>
                  <a:cubicBezTo>
                    <a:pt x="414" y="0"/>
                    <a:pt x="402" y="1"/>
                    <a:pt x="390" y="2"/>
                  </a:cubicBezTo>
                  <a:cubicBezTo>
                    <a:pt x="0" y="2"/>
                    <a:pt x="0" y="547"/>
                    <a:pt x="390" y="547"/>
                  </a:cubicBezTo>
                  <a:cubicBezTo>
                    <a:pt x="766" y="547"/>
                    <a:pt x="778" y="0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6"/>
            <p:cNvSpPr/>
            <p:nvPr/>
          </p:nvSpPr>
          <p:spPr>
            <a:xfrm>
              <a:off x="181749" y="4104035"/>
              <a:ext cx="32379" cy="30924"/>
            </a:xfrm>
            <a:custGeom>
              <a:avLst/>
              <a:gdLst/>
              <a:ahLst/>
              <a:cxnLst/>
              <a:rect l="l" t="t" r="r" b="b"/>
              <a:pathLst>
                <a:path w="623" h="595" extrusionOk="0">
                  <a:moveTo>
                    <a:pt x="352" y="1"/>
                  </a:moveTo>
                  <a:cubicBezTo>
                    <a:pt x="203" y="1"/>
                    <a:pt x="40" y="98"/>
                    <a:pt x="20" y="278"/>
                  </a:cubicBezTo>
                  <a:lnTo>
                    <a:pt x="20" y="317"/>
                  </a:lnTo>
                  <a:cubicBezTo>
                    <a:pt x="1" y="506"/>
                    <a:pt x="129" y="594"/>
                    <a:pt x="271" y="594"/>
                  </a:cubicBezTo>
                  <a:cubicBezTo>
                    <a:pt x="420" y="594"/>
                    <a:pt x="584" y="497"/>
                    <a:pt x="603" y="317"/>
                  </a:cubicBezTo>
                  <a:lnTo>
                    <a:pt x="603" y="278"/>
                  </a:lnTo>
                  <a:cubicBezTo>
                    <a:pt x="622" y="89"/>
                    <a:pt x="494" y="1"/>
                    <a:pt x="3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6"/>
            <p:cNvSpPr/>
            <p:nvPr/>
          </p:nvSpPr>
          <p:spPr>
            <a:xfrm>
              <a:off x="255549" y="3936427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90" y="1"/>
                  </a:moveTo>
                  <a:cubicBezTo>
                    <a:pt x="1" y="1"/>
                    <a:pt x="1" y="584"/>
                    <a:pt x="390" y="584"/>
                  </a:cubicBezTo>
                  <a:cubicBezTo>
                    <a:pt x="779" y="584"/>
                    <a:pt x="779" y="1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6"/>
            <p:cNvSpPr/>
            <p:nvPr/>
          </p:nvSpPr>
          <p:spPr>
            <a:xfrm>
              <a:off x="176708" y="3960698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78" y="546"/>
                    <a:pt x="778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6"/>
            <p:cNvSpPr/>
            <p:nvPr/>
          </p:nvSpPr>
          <p:spPr>
            <a:xfrm>
              <a:off x="277793" y="4031483"/>
              <a:ext cx="30404" cy="32431"/>
            </a:xfrm>
            <a:custGeom>
              <a:avLst/>
              <a:gdLst/>
              <a:ahLst/>
              <a:cxnLst/>
              <a:rect l="l" t="t" r="r" b="b"/>
              <a:pathLst>
                <a:path w="585" h="624" extrusionOk="0">
                  <a:moveTo>
                    <a:pt x="195" y="1"/>
                  </a:moveTo>
                  <a:cubicBezTo>
                    <a:pt x="156" y="1"/>
                    <a:pt x="117" y="40"/>
                    <a:pt x="79" y="79"/>
                  </a:cubicBezTo>
                  <a:lnTo>
                    <a:pt x="40" y="117"/>
                  </a:lnTo>
                  <a:cubicBezTo>
                    <a:pt x="1" y="156"/>
                    <a:pt x="1" y="195"/>
                    <a:pt x="1" y="273"/>
                  </a:cubicBezTo>
                  <a:lnTo>
                    <a:pt x="1" y="351"/>
                  </a:lnTo>
                  <a:cubicBezTo>
                    <a:pt x="1" y="390"/>
                    <a:pt x="1" y="429"/>
                    <a:pt x="40" y="468"/>
                  </a:cubicBezTo>
                  <a:cubicBezTo>
                    <a:pt x="40" y="545"/>
                    <a:pt x="117" y="584"/>
                    <a:pt x="195" y="623"/>
                  </a:cubicBezTo>
                  <a:lnTo>
                    <a:pt x="351" y="623"/>
                  </a:lnTo>
                  <a:cubicBezTo>
                    <a:pt x="390" y="584"/>
                    <a:pt x="468" y="584"/>
                    <a:pt x="468" y="545"/>
                  </a:cubicBezTo>
                  <a:lnTo>
                    <a:pt x="545" y="507"/>
                  </a:lnTo>
                  <a:cubicBezTo>
                    <a:pt x="545" y="429"/>
                    <a:pt x="584" y="390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7" y="79"/>
                    <a:pt x="468" y="40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6"/>
            <p:cNvSpPr/>
            <p:nvPr/>
          </p:nvSpPr>
          <p:spPr>
            <a:xfrm>
              <a:off x="374876" y="3924214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422" y="0"/>
                  </a:moveTo>
                  <a:cubicBezTo>
                    <a:pt x="412" y="0"/>
                    <a:pt x="401" y="1"/>
                    <a:pt x="390" y="2"/>
                  </a:cubicBezTo>
                  <a:cubicBezTo>
                    <a:pt x="1" y="2"/>
                    <a:pt x="1" y="547"/>
                    <a:pt x="390" y="547"/>
                  </a:cubicBezTo>
                  <a:cubicBezTo>
                    <a:pt x="729" y="547"/>
                    <a:pt x="740" y="0"/>
                    <a:pt x="4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6"/>
            <p:cNvSpPr/>
            <p:nvPr/>
          </p:nvSpPr>
          <p:spPr>
            <a:xfrm>
              <a:off x="326334" y="3847452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40" y="545"/>
                    <a:pt x="740" y="1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6"/>
            <p:cNvSpPr/>
            <p:nvPr/>
          </p:nvSpPr>
          <p:spPr>
            <a:xfrm>
              <a:off x="435527" y="3807018"/>
              <a:ext cx="30404" cy="32379"/>
            </a:xfrm>
            <a:custGeom>
              <a:avLst/>
              <a:gdLst/>
              <a:ahLst/>
              <a:cxnLst/>
              <a:rect l="l" t="t" r="r" b="b"/>
              <a:pathLst>
                <a:path w="585" h="623" extrusionOk="0">
                  <a:moveTo>
                    <a:pt x="234" y="0"/>
                  </a:moveTo>
                  <a:cubicBezTo>
                    <a:pt x="196" y="0"/>
                    <a:pt x="157" y="39"/>
                    <a:pt x="118" y="78"/>
                  </a:cubicBezTo>
                  <a:lnTo>
                    <a:pt x="79" y="117"/>
                  </a:lnTo>
                  <a:cubicBezTo>
                    <a:pt x="40" y="156"/>
                    <a:pt x="40" y="234"/>
                    <a:pt x="40" y="273"/>
                  </a:cubicBezTo>
                  <a:lnTo>
                    <a:pt x="40" y="389"/>
                  </a:lnTo>
                  <a:cubicBezTo>
                    <a:pt x="1" y="389"/>
                    <a:pt x="1" y="428"/>
                    <a:pt x="40" y="467"/>
                  </a:cubicBezTo>
                  <a:cubicBezTo>
                    <a:pt x="40" y="545"/>
                    <a:pt x="118" y="584"/>
                    <a:pt x="196" y="623"/>
                  </a:cubicBezTo>
                  <a:lnTo>
                    <a:pt x="351" y="623"/>
                  </a:lnTo>
                  <a:cubicBezTo>
                    <a:pt x="390" y="623"/>
                    <a:pt x="468" y="584"/>
                    <a:pt x="507" y="545"/>
                  </a:cubicBezTo>
                  <a:lnTo>
                    <a:pt x="546" y="506"/>
                  </a:lnTo>
                  <a:cubicBezTo>
                    <a:pt x="546" y="467"/>
                    <a:pt x="585" y="389"/>
                    <a:pt x="585" y="351"/>
                  </a:cubicBezTo>
                  <a:lnTo>
                    <a:pt x="585" y="273"/>
                  </a:lnTo>
                  <a:cubicBezTo>
                    <a:pt x="585" y="234"/>
                    <a:pt x="585" y="195"/>
                    <a:pt x="585" y="156"/>
                  </a:cubicBezTo>
                  <a:cubicBezTo>
                    <a:pt x="585" y="117"/>
                    <a:pt x="546" y="78"/>
                    <a:pt x="546" y="78"/>
                  </a:cubicBezTo>
                  <a:cubicBezTo>
                    <a:pt x="507" y="39"/>
                    <a:pt x="468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6"/>
            <p:cNvSpPr/>
            <p:nvPr/>
          </p:nvSpPr>
          <p:spPr>
            <a:xfrm>
              <a:off x="465878" y="3682130"/>
              <a:ext cx="28377" cy="33938"/>
            </a:xfrm>
            <a:custGeom>
              <a:avLst/>
              <a:gdLst/>
              <a:ahLst/>
              <a:cxnLst/>
              <a:rect l="l" t="t" r="r" b="b"/>
              <a:pathLst>
                <a:path w="546" h="653" extrusionOk="0">
                  <a:moveTo>
                    <a:pt x="331" y="0"/>
                  </a:moveTo>
                  <a:cubicBezTo>
                    <a:pt x="312" y="0"/>
                    <a:pt x="293" y="10"/>
                    <a:pt x="273" y="30"/>
                  </a:cubicBezTo>
                  <a:lnTo>
                    <a:pt x="195" y="30"/>
                  </a:lnTo>
                  <a:cubicBezTo>
                    <a:pt x="156" y="30"/>
                    <a:pt x="117" y="30"/>
                    <a:pt x="78" y="68"/>
                  </a:cubicBezTo>
                  <a:lnTo>
                    <a:pt x="40" y="146"/>
                  </a:lnTo>
                  <a:cubicBezTo>
                    <a:pt x="1" y="185"/>
                    <a:pt x="1" y="224"/>
                    <a:pt x="1" y="302"/>
                  </a:cubicBezTo>
                  <a:lnTo>
                    <a:pt x="1" y="380"/>
                  </a:lnTo>
                  <a:cubicBezTo>
                    <a:pt x="1" y="419"/>
                    <a:pt x="1" y="458"/>
                    <a:pt x="1" y="497"/>
                  </a:cubicBezTo>
                  <a:cubicBezTo>
                    <a:pt x="40" y="535"/>
                    <a:pt x="40" y="535"/>
                    <a:pt x="78" y="574"/>
                  </a:cubicBezTo>
                  <a:cubicBezTo>
                    <a:pt x="78" y="613"/>
                    <a:pt x="117" y="613"/>
                    <a:pt x="156" y="652"/>
                  </a:cubicBezTo>
                  <a:lnTo>
                    <a:pt x="351" y="652"/>
                  </a:lnTo>
                  <a:cubicBezTo>
                    <a:pt x="390" y="613"/>
                    <a:pt x="429" y="613"/>
                    <a:pt x="468" y="574"/>
                  </a:cubicBezTo>
                  <a:lnTo>
                    <a:pt x="507" y="497"/>
                  </a:lnTo>
                  <a:cubicBezTo>
                    <a:pt x="545" y="458"/>
                    <a:pt x="545" y="419"/>
                    <a:pt x="545" y="380"/>
                  </a:cubicBezTo>
                  <a:lnTo>
                    <a:pt x="545" y="263"/>
                  </a:lnTo>
                  <a:cubicBezTo>
                    <a:pt x="545" y="224"/>
                    <a:pt x="545" y="185"/>
                    <a:pt x="545" y="146"/>
                  </a:cubicBezTo>
                  <a:cubicBezTo>
                    <a:pt x="507" y="107"/>
                    <a:pt x="507" y="107"/>
                    <a:pt x="468" y="68"/>
                  </a:cubicBezTo>
                  <a:cubicBezTo>
                    <a:pt x="429" y="30"/>
                    <a:pt x="429" y="30"/>
                    <a:pt x="390" y="30"/>
                  </a:cubicBezTo>
                  <a:cubicBezTo>
                    <a:pt x="370" y="10"/>
                    <a:pt x="351" y="0"/>
                    <a:pt x="3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6"/>
            <p:cNvSpPr/>
            <p:nvPr/>
          </p:nvSpPr>
          <p:spPr>
            <a:xfrm>
              <a:off x="391039" y="3633069"/>
              <a:ext cx="32431" cy="30404"/>
            </a:xfrm>
            <a:custGeom>
              <a:avLst/>
              <a:gdLst/>
              <a:ahLst/>
              <a:cxnLst/>
              <a:rect l="l" t="t" r="r" b="b"/>
              <a:pathLst>
                <a:path w="624" h="585" extrusionOk="0">
                  <a:moveTo>
                    <a:pt x="312" y="1"/>
                  </a:moveTo>
                  <a:cubicBezTo>
                    <a:pt x="1" y="40"/>
                    <a:pt x="1" y="546"/>
                    <a:pt x="312" y="584"/>
                  </a:cubicBezTo>
                  <a:cubicBezTo>
                    <a:pt x="623" y="546"/>
                    <a:pt x="623" y="40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6"/>
            <p:cNvSpPr/>
            <p:nvPr/>
          </p:nvSpPr>
          <p:spPr>
            <a:xfrm>
              <a:off x="435527" y="3713988"/>
              <a:ext cx="40539" cy="30352"/>
            </a:xfrm>
            <a:custGeom>
              <a:avLst/>
              <a:gdLst/>
              <a:ahLst/>
              <a:cxnLst/>
              <a:rect l="l" t="t" r="r" b="b"/>
              <a:pathLst>
                <a:path w="780" h="584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79" y="584"/>
                    <a:pt x="77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6"/>
            <p:cNvSpPr/>
            <p:nvPr/>
          </p:nvSpPr>
          <p:spPr>
            <a:xfrm>
              <a:off x="544771" y="3546120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40" y="584"/>
                    <a:pt x="740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6"/>
            <p:cNvSpPr/>
            <p:nvPr/>
          </p:nvSpPr>
          <p:spPr>
            <a:xfrm>
              <a:off x="451742" y="3608798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40" y="584"/>
                    <a:pt x="74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6"/>
            <p:cNvSpPr/>
            <p:nvPr/>
          </p:nvSpPr>
          <p:spPr>
            <a:xfrm>
              <a:off x="504337" y="3491498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0" y="1"/>
                  </a:moveTo>
                  <a:cubicBezTo>
                    <a:pt x="0" y="1"/>
                    <a:pt x="0" y="584"/>
                    <a:pt x="350" y="584"/>
                  </a:cubicBezTo>
                  <a:cubicBezTo>
                    <a:pt x="739" y="584"/>
                    <a:pt x="739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6"/>
            <p:cNvSpPr/>
            <p:nvPr/>
          </p:nvSpPr>
          <p:spPr>
            <a:xfrm>
              <a:off x="492176" y="3408603"/>
              <a:ext cx="30404" cy="32379"/>
            </a:xfrm>
            <a:custGeom>
              <a:avLst/>
              <a:gdLst/>
              <a:ahLst/>
              <a:cxnLst/>
              <a:rect l="l" t="t" r="r" b="b"/>
              <a:pathLst>
                <a:path w="585" h="623" extrusionOk="0">
                  <a:moveTo>
                    <a:pt x="195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17"/>
                  </a:lnTo>
                  <a:cubicBezTo>
                    <a:pt x="1" y="156"/>
                    <a:pt x="1" y="195"/>
                    <a:pt x="1" y="273"/>
                  </a:cubicBezTo>
                  <a:lnTo>
                    <a:pt x="1" y="351"/>
                  </a:lnTo>
                  <a:cubicBezTo>
                    <a:pt x="1" y="389"/>
                    <a:pt x="1" y="428"/>
                    <a:pt x="39" y="467"/>
                  </a:cubicBezTo>
                  <a:cubicBezTo>
                    <a:pt x="39" y="506"/>
                    <a:pt x="78" y="545"/>
                    <a:pt x="78" y="545"/>
                  </a:cubicBezTo>
                  <a:cubicBezTo>
                    <a:pt x="117" y="584"/>
                    <a:pt x="156" y="623"/>
                    <a:pt x="195" y="623"/>
                  </a:cubicBezTo>
                  <a:lnTo>
                    <a:pt x="351" y="623"/>
                  </a:lnTo>
                  <a:cubicBezTo>
                    <a:pt x="390" y="623"/>
                    <a:pt x="468" y="584"/>
                    <a:pt x="506" y="584"/>
                  </a:cubicBezTo>
                  <a:lnTo>
                    <a:pt x="545" y="506"/>
                  </a:lnTo>
                  <a:cubicBezTo>
                    <a:pt x="545" y="467"/>
                    <a:pt x="584" y="428"/>
                    <a:pt x="584" y="389"/>
                  </a:cubicBezTo>
                  <a:lnTo>
                    <a:pt x="545" y="389"/>
                  </a:ln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45" y="117"/>
                    <a:pt x="506" y="78"/>
                    <a:pt x="506" y="78"/>
                  </a:cubicBezTo>
                  <a:cubicBezTo>
                    <a:pt x="468" y="39"/>
                    <a:pt x="429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6"/>
            <p:cNvSpPr/>
            <p:nvPr/>
          </p:nvSpPr>
          <p:spPr>
            <a:xfrm>
              <a:off x="577097" y="3376225"/>
              <a:ext cx="38512" cy="30404"/>
            </a:xfrm>
            <a:custGeom>
              <a:avLst/>
              <a:gdLst/>
              <a:ahLst/>
              <a:cxnLst/>
              <a:rect l="l" t="t" r="r" b="b"/>
              <a:pathLst>
                <a:path w="741" h="585" extrusionOk="0">
                  <a:moveTo>
                    <a:pt x="351" y="1"/>
                  </a:moveTo>
                  <a:cubicBezTo>
                    <a:pt x="1" y="1"/>
                    <a:pt x="1" y="584"/>
                    <a:pt x="351" y="584"/>
                  </a:cubicBezTo>
                  <a:cubicBezTo>
                    <a:pt x="740" y="545"/>
                    <a:pt x="740" y="1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6"/>
            <p:cNvSpPr/>
            <p:nvPr/>
          </p:nvSpPr>
          <p:spPr>
            <a:xfrm>
              <a:off x="571069" y="3273113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40" y="584"/>
                    <a:pt x="740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6"/>
            <p:cNvSpPr/>
            <p:nvPr/>
          </p:nvSpPr>
          <p:spPr>
            <a:xfrm>
              <a:off x="518473" y="3196767"/>
              <a:ext cx="28377" cy="33886"/>
            </a:xfrm>
            <a:custGeom>
              <a:avLst/>
              <a:gdLst/>
              <a:ahLst/>
              <a:cxnLst/>
              <a:rect l="l" t="t" r="r" b="b"/>
              <a:pathLst>
                <a:path w="546" h="652" extrusionOk="0">
                  <a:moveTo>
                    <a:pt x="331" y="0"/>
                  </a:moveTo>
                  <a:cubicBezTo>
                    <a:pt x="312" y="0"/>
                    <a:pt x="292" y="10"/>
                    <a:pt x="273" y="29"/>
                  </a:cubicBezTo>
                  <a:lnTo>
                    <a:pt x="195" y="29"/>
                  </a:lnTo>
                  <a:cubicBezTo>
                    <a:pt x="156" y="29"/>
                    <a:pt x="117" y="68"/>
                    <a:pt x="78" y="107"/>
                  </a:cubicBezTo>
                  <a:lnTo>
                    <a:pt x="39" y="146"/>
                  </a:lnTo>
                  <a:cubicBezTo>
                    <a:pt x="0" y="185"/>
                    <a:pt x="0" y="224"/>
                    <a:pt x="0" y="302"/>
                  </a:cubicBezTo>
                  <a:lnTo>
                    <a:pt x="0" y="380"/>
                  </a:lnTo>
                  <a:cubicBezTo>
                    <a:pt x="0" y="418"/>
                    <a:pt x="0" y="457"/>
                    <a:pt x="0" y="496"/>
                  </a:cubicBezTo>
                  <a:cubicBezTo>
                    <a:pt x="0" y="535"/>
                    <a:pt x="39" y="574"/>
                    <a:pt x="39" y="574"/>
                  </a:cubicBezTo>
                  <a:cubicBezTo>
                    <a:pt x="78" y="613"/>
                    <a:pt x="117" y="652"/>
                    <a:pt x="156" y="652"/>
                  </a:cubicBezTo>
                  <a:lnTo>
                    <a:pt x="312" y="652"/>
                  </a:lnTo>
                  <a:cubicBezTo>
                    <a:pt x="390" y="652"/>
                    <a:pt x="428" y="613"/>
                    <a:pt x="467" y="574"/>
                  </a:cubicBezTo>
                  <a:lnTo>
                    <a:pt x="506" y="535"/>
                  </a:lnTo>
                  <a:cubicBezTo>
                    <a:pt x="506" y="496"/>
                    <a:pt x="545" y="457"/>
                    <a:pt x="545" y="380"/>
                  </a:cubicBezTo>
                  <a:lnTo>
                    <a:pt x="545" y="263"/>
                  </a:lnTo>
                  <a:cubicBezTo>
                    <a:pt x="545" y="224"/>
                    <a:pt x="545" y="185"/>
                    <a:pt x="545" y="185"/>
                  </a:cubicBezTo>
                  <a:cubicBezTo>
                    <a:pt x="506" y="146"/>
                    <a:pt x="506" y="107"/>
                    <a:pt x="467" y="68"/>
                  </a:cubicBezTo>
                  <a:cubicBezTo>
                    <a:pt x="428" y="29"/>
                    <a:pt x="428" y="29"/>
                    <a:pt x="390" y="29"/>
                  </a:cubicBezTo>
                  <a:cubicBezTo>
                    <a:pt x="370" y="10"/>
                    <a:pt x="351" y="0"/>
                    <a:pt x="3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6"/>
            <p:cNvSpPr/>
            <p:nvPr/>
          </p:nvSpPr>
          <p:spPr>
            <a:xfrm>
              <a:off x="599341" y="3133569"/>
              <a:ext cx="30404" cy="34406"/>
            </a:xfrm>
            <a:custGeom>
              <a:avLst/>
              <a:gdLst/>
              <a:ahLst/>
              <a:cxnLst/>
              <a:rect l="l" t="t" r="r" b="b"/>
              <a:pathLst>
                <a:path w="585" h="662" extrusionOk="0">
                  <a:moveTo>
                    <a:pt x="234" y="0"/>
                  </a:moveTo>
                  <a:cubicBezTo>
                    <a:pt x="196" y="39"/>
                    <a:pt x="157" y="39"/>
                    <a:pt x="118" y="78"/>
                  </a:cubicBezTo>
                  <a:lnTo>
                    <a:pt x="79" y="156"/>
                  </a:lnTo>
                  <a:cubicBezTo>
                    <a:pt x="40" y="195"/>
                    <a:pt x="40" y="234"/>
                    <a:pt x="40" y="272"/>
                  </a:cubicBezTo>
                  <a:lnTo>
                    <a:pt x="40" y="389"/>
                  </a:lnTo>
                  <a:cubicBezTo>
                    <a:pt x="1" y="428"/>
                    <a:pt x="1" y="467"/>
                    <a:pt x="40" y="506"/>
                  </a:cubicBezTo>
                  <a:cubicBezTo>
                    <a:pt x="40" y="545"/>
                    <a:pt x="118" y="623"/>
                    <a:pt x="157" y="662"/>
                  </a:cubicBezTo>
                  <a:lnTo>
                    <a:pt x="351" y="662"/>
                  </a:lnTo>
                  <a:cubicBezTo>
                    <a:pt x="390" y="662"/>
                    <a:pt x="468" y="623"/>
                    <a:pt x="468" y="584"/>
                  </a:cubicBezTo>
                  <a:lnTo>
                    <a:pt x="507" y="545"/>
                  </a:lnTo>
                  <a:cubicBezTo>
                    <a:pt x="546" y="506"/>
                    <a:pt x="585" y="428"/>
                    <a:pt x="546" y="389"/>
                  </a:cubicBezTo>
                  <a:lnTo>
                    <a:pt x="585" y="389"/>
                  </a:lnTo>
                  <a:lnTo>
                    <a:pt x="585" y="272"/>
                  </a:lnTo>
                  <a:cubicBezTo>
                    <a:pt x="585" y="234"/>
                    <a:pt x="585" y="195"/>
                    <a:pt x="585" y="156"/>
                  </a:cubicBezTo>
                  <a:cubicBezTo>
                    <a:pt x="546" y="78"/>
                    <a:pt x="468" y="39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6"/>
            <p:cNvSpPr/>
            <p:nvPr/>
          </p:nvSpPr>
          <p:spPr>
            <a:xfrm>
              <a:off x="542744" y="3056703"/>
              <a:ext cx="28377" cy="32379"/>
            </a:xfrm>
            <a:custGeom>
              <a:avLst/>
              <a:gdLst/>
              <a:ahLst/>
              <a:cxnLst/>
              <a:rect l="l" t="t" r="r" b="b"/>
              <a:pathLst>
                <a:path w="546" h="623" extrusionOk="0">
                  <a:moveTo>
                    <a:pt x="195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56"/>
                  </a:lnTo>
                  <a:cubicBezTo>
                    <a:pt x="0" y="195"/>
                    <a:pt x="0" y="234"/>
                    <a:pt x="0" y="273"/>
                  </a:cubicBezTo>
                  <a:lnTo>
                    <a:pt x="0" y="389"/>
                  </a:lnTo>
                  <a:cubicBezTo>
                    <a:pt x="0" y="428"/>
                    <a:pt x="0" y="467"/>
                    <a:pt x="0" y="506"/>
                  </a:cubicBezTo>
                  <a:cubicBezTo>
                    <a:pt x="39" y="545"/>
                    <a:pt x="78" y="623"/>
                    <a:pt x="156" y="623"/>
                  </a:cubicBezTo>
                  <a:lnTo>
                    <a:pt x="351" y="623"/>
                  </a:lnTo>
                  <a:cubicBezTo>
                    <a:pt x="390" y="623"/>
                    <a:pt x="428" y="584"/>
                    <a:pt x="467" y="545"/>
                  </a:cubicBezTo>
                  <a:lnTo>
                    <a:pt x="506" y="506"/>
                  </a:lnTo>
                  <a:cubicBezTo>
                    <a:pt x="545" y="467"/>
                    <a:pt x="545" y="428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6" y="117"/>
                    <a:pt x="506" y="78"/>
                    <a:pt x="467" y="78"/>
                  </a:cubicBezTo>
                  <a:cubicBezTo>
                    <a:pt x="428" y="39"/>
                    <a:pt x="390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6"/>
            <p:cNvSpPr/>
            <p:nvPr/>
          </p:nvSpPr>
          <p:spPr>
            <a:xfrm>
              <a:off x="597366" y="3000054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78" y="584"/>
                    <a:pt x="778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6"/>
            <p:cNvSpPr/>
            <p:nvPr/>
          </p:nvSpPr>
          <p:spPr>
            <a:xfrm>
              <a:off x="546798" y="2933323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5"/>
                    <a:pt x="389" y="545"/>
                  </a:cubicBezTo>
                  <a:cubicBezTo>
                    <a:pt x="778" y="545"/>
                    <a:pt x="778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6"/>
            <p:cNvSpPr/>
            <p:nvPr/>
          </p:nvSpPr>
          <p:spPr>
            <a:xfrm>
              <a:off x="591286" y="3214437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79" y="545"/>
                    <a:pt x="779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6"/>
            <p:cNvSpPr/>
            <p:nvPr/>
          </p:nvSpPr>
          <p:spPr>
            <a:xfrm>
              <a:off x="571069" y="3473308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5"/>
                    <a:pt x="389" y="545"/>
                  </a:cubicBezTo>
                  <a:cubicBezTo>
                    <a:pt x="778" y="545"/>
                    <a:pt x="778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6"/>
            <p:cNvSpPr/>
            <p:nvPr/>
          </p:nvSpPr>
          <p:spPr>
            <a:xfrm>
              <a:off x="520500" y="3315470"/>
              <a:ext cx="40487" cy="28481"/>
            </a:xfrm>
            <a:custGeom>
              <a:avLst/>
              <a:gdLst/>
              <a:ahLst/>
              <a:cxnLst/>
              <a:rect l="l" t="t" r="r" b="b"/>
              <a:pathLst>
                <a:path w="779" h="548" extrusionOk="0">
                  <a:moveTo>
                    <a:pt x="426" y="0"/>
                  </a:moveTo>
                  <a:cubicBezTo>
                    <a:pt x="414" y="0"/>
                    <a:pt x="402" y="1"/>
                    <a:pt x="389" y="2"/>
                  </a:cubicBezTo>
                  <a:cubicBezTo>
                    <a:pt x="0" y="2"/>
                    <a:pt x="0" y="547"/>
                    <a:pt x="389" y="547"/>
                  </a:cubicBezTo>
                  <a:cubicBezTo>
                    <a:pt x="766" y="547"/>
                    <a:pt x="778" y="0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6"/>
            <p:cNvSpPr/>
            <p:nvPr/>
          </p:nvSpPr>
          <p:spPr>
            <a:xfrm>
              <a:off x="611503" y="3329606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422" y="1"/>
                  </a:moveTo>
                  <a:cubicBezTo>
                    <a:pt x="412" y="1"/>
                    <a:pt x="401" y="1"/>
                    <a:pt x="390" y="3"/>
                  </a:cubicBezTo>
                  <a:cubicBezTo>
                    <a:pt x="0" y="3"/>
                    <a:pt x="0" y="547"/>
                    <a:pt x="390" y="547"/>
                  </a:cubicBezTo>
                  <a:cubicBezTo>
                    <a:pt x="729" y="547"/>
                    <a:pt x="739" y="1"/>
                    <a:pt x="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6"/>
            <p:cNvSpPr/>
            <p:nvPr/>
          </p:nvSpPr>
          <p:spPr>
            <a:xfrm>
              <a:off x="526581" y="3631042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0" y="1"/>
                  </a:moveTo>
                  <a:cubicBezTo>
                    <a:pt x="0" y="1"/>
                    <a:pt x="0" y="585"/>
                    <a:pt x="350" y="585"/>
                  </a:cubicBezTo>
                  <a:cubicBezTo>
                    <a:pt x="739" y="585"/>
                    <a:pt x="739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6"/>
            <p:cNvSpPr/>
            <p:nvPr/>
          </p:nvSpPr>
          <p:spPr>
            <a:xfrm>
              <a:off x="473986" y="3529957"/>
              <a:ext cx="40487" cy="28325"/>
            </a:xfrm>
            <a:custGeom>
              <a:avLst/>
              <a:gdLst/>
              <a:ahLst/>
              <a:cxnLst/>
              <a:rect l="l" t="t" r="r" b="b"/>
              <a:pathLst>
                <a:path w="779" h="545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9" y="545"/>
                    <a:pt x="779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6"/>
            <p:cNvSpPr/>
            <p:nvPr/>
          </p:nvSpPr>
          <p:spPr>
            <a:xfrm>
              <a:off x="496230" y="3728021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422" y="1"/>
                  </a:moveTo>
                  <a:cubicBezTo>
                    <a:pt x="412" y="1"/>
                    <a:pt x="401" y="1"/>
                    <a:pt x="390" y="3"/>
                  </a:cubicBezTo>
                  <a:cubicBezTo>
                    <a:pt x="0" y="3"/>
                    <a:pt x="0" y="547"/>
                    <a:pt x="390" y="547"/>
                  </a:cubicBezTo>
                  <a:cubicBezTo>
                    <a:pt x="728" y="547"/>
                    <a:pt x="739" y="1"/>
                    <a:pt x="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6"/>
            <p:cNvSpPr/>
            <p:nvPr/>
          </p:nvSpPr>
          <p:spPr>
            <a:xfrm>
              <a:off x="358713" y="3778589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387" y="1"/>
                  </a:moveTo>
                  <a:cubicBezTo>
                    <a:pt x="375" y="1"/>
                    <a:pt x="363" y="1"/>
                    <a:pt x="350" y="2"/>
                  </a:cubicBezTo>
                  <a:cubicBezTo>
                    <a:pt x="0" y="2"/>
                    <a:pt x="0" y="547"/>
                    <a:pt x="350" y="547"/>
                  </a:cubicBezTo>
                  <a:cubicBezTo>
                    <a:pt x="727" y="547"/>
                    <a:pt x="739" y="1"/>
                    <a:pt x="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6"/>
            <p:cNvSpPr/>
            <p:nvPr/>
          </p:nvSpPr>
          <p:spPr>
            <a:xfrm>
              <a:off x="405227" y="3865642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40" y="546"/>
                    <a:pt x="74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6"/>
            <p:cNvSpPr/>
            <p:nvPr/>
          </p:nvSpPr>
          <p:spPr>
            <a:xfrm>
              <a:off x="320254" y="3964648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388" y="1"/>
                  </a:moveTo>
                  <a:cubicBezTo>
                    <a:pt x="376" y="1"/>
                    <a:pt x="364" y="1"/>
                    <a:pt x="351" y="3"/>
                  </a:cubicBezTo>
                  <a:cubicBezTo>
                    <a:pt x="1" y="3"/>
                    <a:pt x="1" y="547"/>
                    <a:pt x="351" y="547"/>
                  </a:cubicBezTo>
                  <a:cubicBezTo>
                    <a:pt x="728" y="547"/>
                    <a:pt x="740" y="1"/>
                    <a:pt x="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6"/>
            <p:cNvSpPr/>
            <p:nvPr/>
          </p:nvSpPr>
          <p:spPr>
            <a:xfrm>
              <a:off x="263657" y="3855559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40" y="584"/>
                    <a:pt x="740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6"/>
            <p:cNvSpPr/>
            <p:nvPr/>
          </p:nvSpPr>
          <p:spPr>
            <a:xfrm>
              <a:off x="312198" y="3891939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1"/>
                  </a:moveTo>
                  <a:cubicBezTo>
                    <a:pt x="0" y="1"/>
                    <a:pt x="0" y="545"/>
                    <a:pt x="350" y="545"/>
                  </a:cubicBezTo>
                  <a:cubicBezTo>
                    <a:pt x="740" y="545"/>
                    <a:pt x="740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p37"/>
          <p:cNvSpPr txBox="1">
            <a:spLocks noGrp="1"/>
          </p:cNvSpPr>
          <p:nvPr>
            <p:ph type="title"/>
          </p:nvPr>
        </p:nvSpPr>
        <p:spPr>
          <a:xfrm>
            <a:off x="1641512" y="149110"/>
            <a:ext cx="5453349" cy="616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Smudger LET" pitchFamily="2" charset="0"/>
                <a:cs typeface="Times New Roman" panose="02020603050405020304" pitchFamily="18" charset="0"/>
              </a:rPr>
              <a:t>Ciri-ciri Strukturalisme Genetik</a:t>
            </a:r>
            <a:endParaRPr sz="2800" dirty="0">
              <a:latin typeface="Smudger LET" pitchFamily="2" charset="0"/>
              <a:cs typeface="Times New Roman" panose="02020603050405020304" pitchFamily="18" charset="0"/>
            </a:endParaRPr>
          </a:p>
        </p:txBody>
      </p:sp>
      <p:sp>
        <p:nvSpPr>
          <p:cNvPr id="979" name="Google Shape;979;p37"/>
          <p:cNvSpPr txBox="1">
            <a:spLocks noGrp="1"/>
          </p:cNvSpPr>
          <p:nvPr>
            <p:ph type="subTitle" idx="1"/>
          </p:nvPr>
        </p:nvSpPr>
        <p:spPr>
          <a:xfrm>
            <a:off x="319489" y="766055"/>
            <a:ext cx="7188216" cy="38925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lnSpc>
                <a:spcPct val="150000"/>
              </a:lnSpc>
            </a:pP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Menurut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Saraswati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, 2003: 75)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suatu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metode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strukturalisme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ciri</a:t>
            </a:r>
            <a:r>
              <a:rPr lang="en-US" sz="1800" dirty="0"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US" sz="1800" dirty="0"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erhatiaan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keutuhan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totalitas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trukturalisme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menelaah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struktur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permukaannya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tetapi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struktur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1800" dirty="0"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balik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kenyataan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empiris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nalisis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dilakukakan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menyangkut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struktur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sinkronis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bukan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diakronis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Strukturalisme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metode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pendekatan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antikausal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38"/>
          <p:cNvSpPr/>
          <p:nvPr/>
        </p:nvSpPr>
        <p:spPr>
          <a:xfrm>
            <a:off x="7415275" y="4763972"/>
            <a:ext cx="2031000" cy="462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38"/>
          <p:cNvSpPr txBox="1">
            <a:spLocks noGrp="1"/>
          </p:cNvSpPr>
          <p:nvPr>
            <p:ph type="title"/>
          </p:nvPr>
        </p:nvSpPr>
        <p:spPr>
          <a:xfrm>
            <a:off x="28372" y="174321"/>
            <a:ext cx="7066033" cy="9822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Smudger LET" pitchFamily="2" charset="0"/>
                <a:cs typeface="Times New Roman" panose="02020603050405020304" pitchFamily="18" charset="0"/>
              </a:rPr>
              <a:t>Tahapan Dalam Analisis Strukturalisme Genetik</a:t>
            </a:r>
            <a:endParaRPr dirty="0">
              <a:latin typeface="Smudger LET" pitchFamily="2" charset="0"/>
              <a:cs typeface="Times New Roman" panose="02020603050405020304" pitchFamily="18" charset="0"/>
            </a:endParaRPr>
          </a:p>
        </p:txBody>
      </p:sp>
      <p:sp>
        <p:nvSpPr>
          <p:cNvPr id="993" name="Google Shape;993;p38"/>
          <p:cNvSpPr txBox="1">
            <a:spLocks noGrp="1"/>
          </p:cNvSpPr>
          <p:nvPr>
            <p:ph type="subTitle" idx="8"/>
          </p:nvPr>
        </p:nvSpPr>
        <p:spPr>
          <a:xfrm>
            <a:off x="818147" y="1579025"/>
            <a:ext cx="6448927" cy="35644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Peneliti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bermula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kajian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unsur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intrinsik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parsial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jalinan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keseluruhannya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Mengkaji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budaya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bagian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komunitas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tertentu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Mengkaji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latar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belakang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sejarah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turut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mengkondisikan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sastra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diciptakan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grpSp>
        <p:nvGrpSpPr>
          <p:cNvPr id="998" name="Google Shape;998;p38"/>
          <p:cNvGrpSpPr/>
          <p:nvPr/>
        </p:nvGrpSpPr>
        <p:grpSpPr>
          <a:xfrm>
            <a:off x="7012654" y="1130198"/>
            <a:ext cx="2465926" cy="3889314"/>
            <a:chOff x="7065329" y="1112201"/>
            <a:chExt cx="2465926" cy="3889314"/>
          </a:xfrm>
        </p:grpSpPr>
        <p:sp>
          <p:nvSpPr>
            <p:cNvPr id="999" name="Google Shape;999;p38"/>
            <p:cNvSpPr/>
            <p:nvPr/>
          </p:nvSpPr>
          <p:spPr>
            <a:xfrm flipH="1">
              <a:off x="9089694" y="3128640"/>
              <a:ext cx="361158" cy="677866"/>
            </a:xfrm>
            <a:custGeom>
              <a:avLst/>
              <a:gdLst/>
              <a:ahLst/>
              <a:cxnLst/>
              <a:rect l="l" t="t" r="r" b="b"/>
              <a:pathLst>
                <a:path w="8840" h="16592" fill="none" extrusionOk="0">
                  <a:moveTo>
                    <a:pt x="8839" y="1"/>
                  </a:moveTo>
                  <a:cubicBezTo>
                    <a:pt x="8839" y="1"/>
                    <a:pt x="4617" y="2420"/>
                    <a:pt x="4099" y="7655"/>
                  </a:cubicBezTo>
                  <a:cubicBezTo>
                    <a:pt x="3506" y="13851"/>
                    <a:pt x="642" y="16592"/>
                    <a:pt x="1" y="16592"/>
                  </a:cubicBezTo>
                </a:path>
              </a:pathLst>
            </a:custGeom>
            <a:noFill/>
            <a:ln w="18525" cap="flat" cmpd="sng">
              <a:solidFill>
                <a:srgbClr val="DB872F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8"/>
            <p:cNvSpPr/>
            <p:nvPr/>
          </p:nvSpPr>
          <p:spPr>
            <a:xfrm flipH="1">
              <a:off x="8155095" y="3227060"/>
              <a:ext cx="847905" cy="575075"/>
            </a:xfrm>
            <a:custGeom>
              <a:avLst/>
              <a:gdLst/>
              <a:ahLst/>
              <a:cxnLst/>
              <a:rect l="l" t="t" r="r" b="b"/>
              <a:pathLst>
                <a:path w="20754" h="14076" extrusionOk="0">
                  <a:moveTo>
                    <a:pt x="16397" y="1"/>
                  </a:moveTo>
                  <a:cubicBezTo>
                    <a:pt x="16178" y="1"/>
                    <a:pt x="15946" y="13"/>
                    <a:pt x="15703" y="36"/>
                  </a:cubicBezTo>
                  <a:cubicBezTo>
                    <a:pt x="10617" y="555"/>
                    <a:pt x="0" y="9517"/>
                    <a:pt x="1605" y="13961"/>
                  </a:cubicBezTo>
                  <a:cubicBezTo>
                    <a:pt x="1605" y="13961"/>
                    <a:pt x="2831" y="14076"/>
                    <a:pt x="4616" y="14076"/>
                  </a:cubicBezTo>
                  <a:cubicBezTo>
                    <a:pt x="8621" y="14076"/>
                    <a:pt x="15438" y="13497"/>
                    <a:pt x="17505" y="9739"/>
                  </a:cubicBezTo>
                  <a:cubicBezTo>
                    <a:pt x="20349" y="4568"/>
                    <a:pt x="20754" y="1"/>
                    <a:pt x="16397" y="1"/>
                  </a:cubicBezTo>
                  <a:close/>
                </a:path>
              </a:pathLst>
            </a:custGeom>
            <a:solidFill>
              <a:srgbClr val="DB8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8"/>
            <p:cNvSpPr/>
            <p:nvPr/>
          </p:nvSpPr>
          <p:spPr>
            <a:xfrm flipH="1">
              <a:off x="8657979" y="3515741"/>
              <a:ext cx="337953" cy="1465755"/>
            </a:xfrm>
            <a:custGeom>
              <a:avLst/>
              <a:gdLst/>
              <a:ahLst/>
              <a:cxnLst/>
              <a:rect l="l" t="t" r="r" b="b"/>
              <a:pathLst>
                <a:path w="8272" h="35877" extrusionOk="0">
                  <a:moveTo>
                    <a:pt x="4792" y="0"/>
                  </a:moveTo>
                  <a:cubicBezTo>
                    <a:pt x="3064" y="0"/>
                    <a:pt x="988" y="1030"/>
                    <a:pt x="0" y="4352"/>
                  </a:cubicBezTo>
                  <a:cubicBezTo>
                    <a:pt x="0" y="4352"/>
                    <a:pt x="1333" y="17560"/>
                    <a:pt x="1654" y="18350"/>
                  </a:cubicBezTo>
                  <a:cubicBezTo>
                    <a:pt x="1975" y="19140"/>
                    <a:pt x="6197" y="35188"/>
                    <a:pt x="6049" y="35657"/>
                  </a:cubicBezTo>
                  <a:cubicBezTo>
                    <a:pt x="6000" y="35822"/>
                    <a:pt x="6142" y="35877"/>
                    <a:pt x="6354" y="35877"/>
                  </a:cubicBezTo>
                  <a:cubicBezTo>
                    <a:pt x="6779" y="35877"/>
                    <a:pt x="7481" y="35657"/>
                    <a:pt x="7481" y="35657"/>
                  </a:cubicBezTo>
                  <a:cubicBezTo>
                    <a:pt x="7481" y="35657"/>
                    <a:pt x="4370" y="18029"/>
                    <a:pt x="4666" y="17067"/>
                  </a:cubicBezTo>
                  <a:cubicBezTo>
                    <a:pt x="4987" y="16104"/>
                    <a:pt x="8271" y="2549"/>
                    <a:pt x="7456" y="1142"/>
                  </a:cubicBezTo>
                  <a:cubicBezTo>
                    <a:pt x="7114" y="541"/>
                    <a:pt x="6044" y="0"/>
                    <a:pt x="4792" y="0"/>
                  </a:cubicBezTo>
                  <a:close/>
                </a:path>
              </a:pathLst>
            </a:custGeom>
            <a:solidFill>
              <a:srgbClr val="DB8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8"/>
            <p:cNvSpPr/>
            <p:nvPr/>
          </p:nvSpPr>
          <p:spPr>
            <a:xfrm flipH="1">
              <a:off x="7949921" y="3233556"/>
              <a:ext cx="266334" cy="1710803"/>
            </a:xfrm>
            <a:custGeom>
              <a:avLst/>
              <a:gdLst/>
              <a:ahLst/>
              <a:cxnLst/>
              <a:rect l="l" t="t" r="r" b="b"/>
              <a:pathLst>
                <a:path w="6519" h="41875" extrusionOk="0">
                  <a:moveTo>
                    <a:pt x="4395" y="1"/>
                  </a:moveTo>
                  <a:cubicBezTo>
                    <a:pt x="4395" y="1"/>
                    <a:pt x="1260" y="5753"/>
                    <a:pt x="618" y="7654"/>
                  </a:cubicBezTo>
                  <a:cubicBezTo>
                    <a:pt x="1" y="9580"/>
                    <a:pt x="2593" y="21480"/>
                    <a:pt x="2939" y="26739"/>
                  </a:cubicBezTo>
                  <a:cubicBezTo>
                    <a:pt x="3284" y="31973"/>
                    <a:pt x="4149" y="41206"/>
                    <a:pt x="4149" y="41206"/>
                  </a:cubicBezTo>
                  <a:cubicBezTo>
                    <a:pt x="4149" y="41206"/>
                    <a:pt x="5079" y="41875"/>
                    <a:pt x="5708" y="41875"/>
                  </a:cubicBezTo>
                  <a:cubicBezTo>
                    <a:pt x="5943" y="41875"/>
                    <a:pt x="6135" y="41782"/>
                    <a:pt x="6222" y="41527"/>
                  </a:cubicBezTo>
                  <a:cubicBezTo>
                    <a:pt x="6519" y="40565"/>
                    <a:pt x="5210" y="32615"/>
                    <a:pt x="4889" y="30220"/>
                  </a:cubicBezTo>
                  <a:cubicBezTo>
                    <a:pt x="4544" y="27850"/>
                    <a:pt x="5185" y="26418"/>
                    <a:pt x="5753" y="13678"/>
                  </a:cubicBezTo>
                  <a:cubicBezTo>
                    <a:pt x="6321" y="1038"/>
                    <a:pt x="4395" y="1"/>
                    <a:pt x="4395" y="1"/>
                  </a:cubicBezTo>
                  <a:close/>
                </a:path>
              </a:pathLst>
            </a:custGeom>
            <a:solidFill>
              <a:srgbClr val="DB8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8"/>
            <p:cNvSpPr/>
            <p:nvPr/>
          </p:nvSpPr>
          <p:spPr>
            <a:xfrm flipH="1">
              <a:off x="7065329" y="1112201"/>
              <a:ext cx="2173690" cy="3888579"/>
            </a:xfrm>
            <a:custGeom>
              <a:avLst/>
              <a:gdLst/>
              <a:ahLst/>
              <a:cxnLst/>
              <a:rect l="l" t="t" r="r" b="b"/>
              <a:pathLst>
                <a:path w="53205" h="95180" extrusionOk="0">
                  <a:moveTo>
                    <a:pt x="42340" y="1"/>
                  </a:moveTo>
                  <a:cubicBezTo>
                    <a:pt x="41840" y="1"/>
                    <a:pt x="41312" y="143"/>
                    <a:pt x="40786" y="473"/>
                  </a:cubicBezTo>
                  <a:cubicBezTo>
                    <a:pt x="38737" y="1757"/>
                    <a:pt x="37453" y="1140"/>
                    <a:pt x="37157" y="4152"/>
                  </a:cubicBezTo>
                  <a:cubicBezTo>
                    <a:pt x="36836" y="7188"/>
                    <a:pt x="33701" y="13237"/>
                    <a:pt x="32911" y="16891"/>
                  </a:cubicBezTo>
                  <a:cubicBezTo>
                    <a:pt x="32121" y="20545"/>
                    <a:pt x="28195" y="27112"/>
                    <a:pt x="25035" y="30470"/>
                  </a:cubicBezTo>
                  <a:cubicBezTo>
                    <a:pt x="21850" y="33852"/>
                    <a:pt x="20295" y="39876"/>
                    <a:pt x="16986" y="42765"/>
                  </a:cubicBezTo>
                  <a:cubicBezTo>
                    <a:pt x="16048" y="43580"/>
                    <a:pt x="6000" y="44740"/>
                    <a:pt x="3012" y="49036"/>
                  </a:cubicBezTo>
                  <a:cubicBezTo>
                    <a:pt x="0" y="53357"/>
                    <a:pt x="519" y="60023"/>
                    <a:pt x="1482" y="63207"/>
                  </a:cubicBezTo>
                  <a:cubicBezTo>
                    <a:pt x="2272" y="65800"/>
                    <a:pt x="2716" y="68466"/>
                    <a:pt x="2815" y="71157"/>
                  </a:cubicBezTo>
                  <a:cubicBezTo>
                    <a:pt x="2815" y="72589"/>
                    <a:pt x="2518" y="76243"/>
                    <a:pt x="2839" y="78959"/>
                  </a:cubicBezTo>
                  <a:cubicBezTo>
                    <a:pt x="3185" y="81650"/>
                    <a:pt x="3728" y="95180"/>
                    <a:pt x="3728" y="95180"/>
                  </a:cubicBezTo>
                  <a:lnTo>
                    <a:pt x="5629" y="95180"/>
                  </a:lnTo>
                  <a:cubicBezTo>
                    <a:pt x="5629" y="95180"/>
                    <a:pt x="5876" y="78465"/>
                    <a:pt x="6814" y="75453"/>
                  </a:cubicBezTo>
                  <a:cubicBezTo>
                    <a:pt x="7753" y="72416"/>
                    <a:pt x="11530" y="65380"/>
                    <a:pt x="10542" y="61899"/>
                  </a:cubicBezTo>
                  <a:lnTo>
                    <a:pt x="10542" y="61899"/>
                  </a:lnTo>
                  <a:cubicBezTo>
                    <a:pt x="10543" y="61899"/>
                    <a:pt x="11538" y="61974"/>
                    <a:pt x="12921" y="61974"/>
                  </a:cubicBezTo>
                  <a:cubicBezTo>
                    <a:pt x="15894" y="61974"/>
                    <a:pt x="20661" y="61629"/>
                    <a:pt x="21183" y="59455"/>
                  </a:cubicBezTo>
                  <a:cubicBezTo>
                    <a:pt x="21183" y="59455"/>
                    <a:pt x="22171" y="66121"/>
                    <a:pt x="22986" y="68195"/>
                  </a:cubicBezTo>
                  <a:cubicBezTo>
                    <a:pt x="23800" y="70244"/>
                    <a:pt x="23874" y="85205"/>
                    <a:pt x="23257" y="87427"/>
                  </a:cubicBezTo>
                  <a:cubicBezTo>
                    <a:pt x="22615" y="89674"/>
                    <a:pt x="23282" y="93970"/>
                    <a:pt x="23282" y="93970"/>
                  </a:cubicBezTo>
                  <a:lnTo>
                    <a:pt x="25356" y="93476"/>
                  </a:lnTo>
                  <a:cubicBezTo>
                    <a:pt x="25356" y="93476"/>
                    <a:pt x="25109" y="78687"/>
                    <a:pt x="25899" y="75972"/>
                  </a:cubicBezTo>
                  <a:cubicBezTo>
                    <a:pt x="26664" y="73256"/>
                    <a:pt x="28220" y="62911"/>
                    <a:pt x="29479" y="60195"/>
                  </a:cubicBezTo>
                  <a:cubicBezTo>
                    <a:pt x="30738" y="57480"/>
                    <a:pt x="31874" y="54394"/>
                    <a:pt x="30837" y="49851"/>
                  </a:cubicBezTo>
                  <a:cubicBezTo>
                    <a:pt x="30540" y="48419"/>
                    <a:pt x="29676" y="44913"/>
                    <a:pt x="29874" y="44444"/>
                  </a:cubicBezTo>
                  <a:cubicBezTo>
                    <a:pt x="30960" y="41728"/>
                    <a:pt x="35997" y="31680"/>
                    <a:pt x="36935" y="28816"/>
                  </a:cubicBezTo>
                  <a:cubicBezTo>
                    <a:pt x="38441" y="24224"/>
                    <a:pt x="38589" y="24248"/>
                    <a:pt x="41453" y="9213"/>
                  </a:cubicBezTo>
                  <a:cubicBezTo>
                    <a:pt x="41453" y="9213"/>
                    <a:pt x="45428" y="8719"/>
                    <a:pt x="47329" y="7756"/>
                  </a:cubicBezTo>
                  <a:cubicBezTo>
                    <a:pt x="47632" y="7603"/>
                    <a:pt x="47948" y="7542"/>
                    <a:pt x="48269" y="7542"/>
                  </a:cubicBezTo>
                  <a:cubicBezTo>
                    <a:pt x="49477" y="7542"/>
                    <a:pt x="50748" y="8403"/>
                    <a:pt x="51618" y="8403"/>
                  </a:cubicBezTo>
                  <a:cubicBezTo>
                    <a:pt x="51966" y="8403"/>
                    <a:pt x="52250" y="8265"/>
                    <a:pt x="52440" y="7880"/>
                  </a:cubicBezTo>
                  <a:cubicBezTo>
                    <a:pt x="53205" y="6300"/>
                    <a:pt x="52884" y="3115"/>
                    <a:pt x="50810" y="3115"/>
                  </a:cubicBezTo>
                  <a:cubicBezTo>
                    <a:pt x="49642" y="3129"/>
                    <a:pt x="48130" y="3495"/>
                    <a:pt x="46970" y="3495"/>
                  </a:cubicBezTo>
                  <a:cubicBezTo>
                    <a:pt x="46070" y="3495"/>
                    <a:pt x="45381" y="3274"/>
                    <a:pt x="45230" y="2497"/>
                  </a:cubicBezTo>
                  <a:cubicBezTo>
                    <a:pt x="44992" y="1195"/>
                    <a:pt x="43785" y="1"/>
                    <a:pt x="423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8"/>
            <p:cNvSpPr/>
            <p:nvPr/>
          </p:nvSpPr>
          <p:spPr>
            <a:xfrm flipH="1">
              <a:off x="7597874" y="1247472"/>
              <a:ext cx="304901" cy="134576"/>
            </a:xfrm>
            <a:custGeom>
              <a:avLst/>
              <a:gdLst/>
              <a:ahLst/>
              <a:cxnLst/>
              <a:rect l="l" t="t" r="r" b="b"/>
              <a:pathLst>
                <a:path w="7463" h="3294" extrusionOk="0">
                  <a:moveTo>
                    <a:pt x="6347" y="1"/>
                  </a:moveTo>
                  <a:cubicBezTo>
                    <a:pt x="4763" y="1"/>
                    <a:pt x="1" y="370"/>
                    <a:pt x="129" y="1334"/>
                  </a:cubicBezTo>
                  <a:cubicBezTo>
                    <a:pt x="261" y="2178"/>
                    <a:pt x="2230" y="3293"/>
                    <a:pt x="3786" y="3293"/>
                  </a:cubicBezTo>
                  <a:cubicBezTo>
                    <a:pt x="4278" y="3293"/>
                    <a:pt x="4729" y="3181"/>
                    <a:pt x="5067" y="2914"/>
                  </a:cubicBezTo>
                  <a:cubicBezTo>
                    <a:pt x="6499" y="1779"/>
                    <a:pt x="7462" y="199"/>
                    <a:pt x="6820" y="26"/>
                  </a:cubicBezTo>
                  <a:cubicBezTo>
                    <a:pt x="6755" y="10"/>
                    <a:pt x="6588" y="1"/>
                    <a:pt x="63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8"/>
            <p:cNvSpPr/>
            <p:nvPr/>
          </p:nvSpPr>
          <p:spPr>
            <a:xfrm flipH="1">
              <a:off x="7073091" y="1226064"/>
              <a:ext cx="186952" cy="239941"/>
            </a:xfrm>
            <a:custGeom>
              <a:avLst/>
              <a:gdLst/>
              <a:ahLst/>
              <a:cxnLst/>
              <a:rect l="l" t="t" r="r" b="b"/>
              <a:pathLst>
                <a:path w="4576" h="5873" extrusionOk="0">
                  <a:moveTo>
                    <a:pt x="3089" y="0"/>
                  </a:moveTo>
                  <a:cubicBezTo>
                    <a:pt x="2877" y="0"/>
                    <a:pt x="2637" y="93"/>
                    <a:pt x="2371" y="328"/>
                  </a:cubicBezTo>
                  <a:cubicBezTo>
                    <a:pt x="1112" y="1463"/>
                    <a:pt x="2075" y="3216"/>
                    <a:pt x="2075" y="3216"/>
                  </a:cubicBezTo>
                  <a:cubicBezTo>
                    <a:pt x="2075" y="3216"/>
                    <a:pt x="1" y="4179"/>
                    <a:pt x="1927" y="5438"/>
                  </a:cubicBezTo>
                  <a:cubicBezTo>
                    <a:pt x="2389" y="5744"/>
                    <a:pt x="2786" y="5873"/>
                    <a:pt x="3119" y="5873"/>
                  </a:cubicBezTo>
                  <a:cubicBezTo>
                    <a:pt x="4155" y="5873"/>
                    <a:pt x="4576" y="4632"/>
                    <a:pt x="4445" y="3661"/>
                  </a:cubicBezTo>
                  <a:cubicBezTo>
                    <a:pt x="4346" y="2871"/>
                    <a:pt x="4297" y="2081"/>
                    <a:pt x="4297" y="1291"/>
                  </a:cubicBezTo>
                  <a:cubicBezTo>
                    <a:pt x="4297" y="1291"/>
                    <a:pt x="3882" y="0"/>
                    <a:pt x="30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8"/>
            <p:cNvSpPr/>
            <p:nvPr/>
          </p:nvSpPr>
          <p:spPr>
            <a:xfrm flipH="1">
              <a:off x="7335626" y="1353817"/>
              <a:ext cx="71660" cy="68269"/>
            </a:xfrm>
            <a:custGeom>
              <a:avLst/>
              <a:gdLst/>
              <a:ahLst/>
              <a:cxnLst/>
              <a:rect l="l" t="t" r="r" b="b"/>
              <a:pathLst>
                <a:path w="1754" h="1671" extrusionOk="0">
                  <a:moveTo>
                    <a:pt x="1021" y="275"/>
                  </a:moveTo>
                  <a:lnTo>
                    <a:pt x="1021" y="275"/>
                  </a:lnTo>
                  <a:cubicBezTo>
                    <a:pt x="1018" y="277"/>
                    <a:pt x="1016" y="278"/>
                    <a:pt x="1014" y="279"/>
                  </a:cubicBezTo>
                  <a:lnTo>
                    <a:pt x="1014" y="279"/>
                  </a:lnTo>
                  <a:cubicBezTo>
                    <a:pt x="1013" y="278"/>
                    <a:pt x="1011" y="278"/>
                    <a:pt x="1010" y="277"/>
                  </a:cubicBezTo>
                  <a:lnTo>
                    <a:pt x="1010" y="277"/>
                  </a:lnTo>
                  <a:lnTo>
                    <a:pt x="1021" y="275"/>
                  </a:lnTo>
                  <a:close/>
                  <a:moveTo>
                    <a:pt x="836" y="1108"/>
                  </a:moveTo>
                  <a:cubicBezTo>
                    <a:pt x="839" y="1109"/>
                    <a:pt x="842" y="1109"/>
                    <a:pt x="845" y="1110"/>
                  </a:cubicBezTo>
                  <a:lnTo>
                    <a:pt x="845" y="1110"/>
                  </a:lnTo>
                  <a:lnTo>
                    <a:pt x="840" y="1111"/>
                  </a:lnTo>
                  <a:lnTo>
                    <a:pt x="840" y="1111"/>
                  </a:lnTo>
                  <a:lnTo>
                    <a:pt x="831" y="1108"/>
                  </a:lnTo>
                  <a:lnTo>
                    <a:pt x="831" y="1108"/>
                  </a:lnTo>
                  <a:cubicBezTo>
                    <a:pt x="833" y="1108"/>
                    <a:pt x="834" y="1108"/>
                    <a:pt x="836" y="1108"/>
                  </a:cubicBezTo>
                  <a:close/>
                  <a:moveTo>
                    <a:pt x="678" y="0"/>
                  </a:moveTo>
                  <a:cubicBezTo>
                    <a:pt x="634" y="0"/>
                    <a:pt x="589" y="6"/>
                    <a:pt x="543" y="15"/>
                  </a:cubicBezTo>
                  <a:cubicBezTo>
                    <a:pt x="420" y="40"/>
                    <a:pt x="321" y="114"/>
                    <a:pt x="272" y="237"/>
                  </a:cubicBezTo>
                  <a:cubicBezTo>
                    <a:pt x="267" y="247"/>
                    <a:pt x="262" y="258"/>
                    <a:pt x="258" y="268"/>
                  </a:cubicBezTo>
                  <a:lnTo>
                    <a:pt x="258" y="268"/>
                  </a:lnTo>
                  <a:cubicBezTo>
                    <a:pt x="141" y="321"/>
                    <a:pt x="49" y="441"/>
                    <a:pt x="25" y="583"/>
                  </a:cubicBezTo>
                  <a:cubicBezTo>
                    <a:pt x="0" y="706"/>
                    <a:pt x="0" y="855"/>
                    <a:pt x="25" y="978"/>
                  </a:cubicBezTo>
                  <a:cubicBezTo>
                    <a:pt x="50" y="1052"/>
                    <a:pt x="74" y="1126"/>
                    <a:pt x="99" y="1176"/>
                  </a:cubicBezTo>
                  <a:cubicBezTo>
                    <a:pt x="123" y="1199"/>
                    <a:pt x="124" y="1223"/>
                    <a:pt x="145" y="1246"/>
                  </a:cubicBezTo>
                  <a:lnTo>
                    <a:pt x="145" y="1246"/>
                  </a:lnTo>
                  <a:cubicBezTo>
                    <a:pt x="179" y="1311"/>
                    <a:pt x="222" y="1373"/>
                    <a:pt x="272" y="1422"/>
                  </a:cubicBezTo>
                  <a:cubicBezTo>
                    <a:pt x="395" y="1521"/>
                    <a:pt x="519" y="1595"/>
                    <a:pt x="667" y="1645"/>
                  </a:cubicBezTo>
                  <a:cubicBezTo>
                    <a:pt x="702" y="1662"/>
                    <a:pt x="740" y="1670"/>
                    <a:pt x="780" y="1670"/>
                  </a:cubicBezTo>
                  <a:cubicBezTo>
                    <a:pt x="823" y="1670"/>
                    <a:pt x="868" y="1661"/>
                    <a:pt x="913" y="1644"/>
                  </a:cubicBezTo>
                  <a:lnTo>
                    <a:pt x="913" y="1644"/>
                  </a:lnTo>
                  <a:cubicBezTo>
                    <a:pt x="988" y="1642"/>
                    <a:pt x="1062" y="1632"/>
                    <a:pt x="1136" y="1595"/>
                  </a:cubicBezTo>
                  <a:cubicBezTo>
                    <a:pt x="1259" y="1546"/>
                    <a:pt x="1383" y="1497"/>
                    <a:pt x="1482" y="1398"/>
                  </a:cubicBezTo>
                  <a:cubicBezTo>
                    <a:pt x="1556" y="1324"/>
                    <a:pt x="1605" y="1250"/>
                    <a:pt x="1654" y="1151"/>
                  </a:cubicBezTo>
                  <a:cubicBezTo>
                    <a:pt x="1729" y="1027"/>
                    <a:pt x="1753" y="855"/>
                    <a:pt x="1704" y="706"/>
                  </a:cubicBezTo>
                  <a:cubicBezTo>
                    <a:pt x="1654" y="632"/>
                    <a:pt x="1605" y="558"/>
                    <a:pt x="1556" y="484"/>
                  </a:cubicBezTo>
                  <a:cubicBezTo>
                    <a:pt x="1552" y="481"/>
                    <a:pt x="1549" y="477"/>
                    <a:pt x="1545" y="473"/>
                  </a:cubicBezTo>
                  <a:lnTo>
                    <a:pt x="1545" y="473"/>
                  </a:lnTo>
                  <a:cubicBezTo>
                    <a:pt x="1510" y="419"/>
                    <a:pt x="1464" y="371"/>
                    <a:pt x="1408" y="336"/>
                  </a:cubicBezTo>
                  <a:cubicBezTo>
                    <a:pt x="1287" y="246"/>
                    <a:pt x="1158" y="192"/>
                    <a:pt x="1030" y="164"/>
                  </a:cubicBezTo>
                  <a:lnTo>
                    <a:pt x="1030" y="164"/>
                  </a:lnTo>
                  <a:cubicBezTo>
                    <a:pt x="994" y="122"/>
                    <a:pt x="947" y="88"/>
                    <a:pt x="889" y="65"/>
                  </a:cubicBezTo>
                  <a:cubicBezTo>
                    <a:pt x="827" y="18"/>
                    <a:pt x="754" y="0"/>
                    <a:pt x="6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8"/>
            <p:cNvSpPr/>
            <p:nvPr/>
          </p:nvSpPr>
          <p:spPr>
            <a:xfrm flipH="1">
              <a:off x="7454677" y="1308836"/>
              <a:ext cx="120767" cy="88941"/>
            </a:xfrm>
            <a:custGeom>
              <a:avLst/>
              <a:gdLst/>
              <a:ahLst/>
              <a:cxnLst/>
              <a:rect l="l" t="t" r="r" b="b"/>
              <a:pathLst>
                <a:path w="2956" h="2177" extrusionOk="0">
                  <a:moveTo>
                    <a:pt x="975" y="0"/>
                  </a:moveTo>
                  <a:cubicBezTo>
                    <a:pt x="721" y="0"/>
                    <a:pt x="503" y="145"/>
                    <a:pt x="392" y="357"/>
                  </a:cubicBezTo>
                  <a:lnTo>
                    <a:pt x="392" y="357"/>
                  </a:lnTo>
                  <a:cubicBezTo>
                    <a:pt x="240" y="388"/>
                    <a:pt x="124" y="501"/>
                    <a:pt x="67" y="672"/>
                  </a:cubicBezTo>
                  <a:cubicBezTo>
                    <a:pt x="1" y="805"/>
                    <a:pt x="34" y="979"/>
                    <a:pt x="132" y="1121"/>
                  </a:cubicBezTo>
                  <a:lnTo>
                    <a:pt x="132" y="1121"/>
                  </a:lnTo>
                  <a:cubicBezTo>
                    <a:pt x="133" y="1145"/>
                    <a:pt x="136" y="1168"/>
                    <a:pt x="141" y="1190"/>
                  </a:cubicBezTo>
                  <a:cubicBezTo>
                    <a:pt x="240" y="1610"/>
                    <a:pt x="586" y="1931"/>
                    <a:pt x="1006" y="2005"/>
                  </a:cubicBezTo>
                  <a:cubicBezTo>
                    <a:pt x="1041" y="2007"/>
                    <a:pt x="1077" y="2008"/>
                    <a:pt x="1112" y="2008"/>
                  </a:cubicBezTo>
                  <a:cubicBezTo>
                    <a:pt x="1164" y="2008"/>
                    <a:pt x="1215" y="2006"/>
                    <a:pt x="1266" y="2002"/>
                  </a:cubicBezTo>
                  <a:lnTo>
                    <a:pt x="1266" y="2002"/>
                  </a:lnTo>
                  <a:cubicBezTo>
                    <a:pt x="1463" y="2110"/>
                    <a:pt x="1678" y="2176"/>
                    <a:pt x="1892" y="2176"/>
                  </a:cubicBezTo>
                  <a:cubicBezTo>
                    <a:pt x="2018" y="2176"/>
                    <a:pt x="2143" y="2153"/>
                    <a:pt x="2265" y="2104"/>
                  </a:cubicBezTo>
                  <a:cubicBezTo>
                    <a:pt x="2586" y="1980"/>
                    <a:pt x="2808" y="1733"/>
                    <a:pt x="2882" y="1412"/>
                  </a:cubicBezTo>
                  <a:cubicBezTo>
                    <a:pt x="2956" y="1067"/>
                    <a:pt x="2857" y="721"/>
                    <a:pt x="2610" y="474"/>
                  </a:cubicBezTo>
                  <a:cubicBezTo>
                    <a:pt x="2404" y="245"/>
                    <a:pt x="2092" y="101"/>
                    <a:pt x="1772" y="101"/>
                  </a:cubicBezTo>
                  <a:cubicBezTo>
                    <a:pt x="1747" y="101"/>
                    <a:pt x="1722" y="102"/>
                    <a:pt x="1697" y="104"/>
                  </a:cubicBezTo>
                  <a:cubicBezTo>
                    <a:pt x="1632" y="104"/>
                    <a:pt x="1567" y="108"/>
                    <a:pt x="1503" y="115"/>
                  </a:cubicBezTo>
                  <a:lnTo>
                    <a:pt x="1503" y="115"/>
                  </a:lnTo>
                  <a:cubicBezTo>
                    <a:pt x="1360" y="61"/>
                    <a:pt x="1210" y="24"/>
                    <a:pt x="1055" y="5"/>
                  </a:cubicBezTo>
                  <a:cubicBezTo>
                    <a:pt x="1028" y="2"/>
                    <a:pt x="1001" y="0"/>
                    <a:pt x="9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8"/>
            <p:cNvSpPr/>
            <p:nvPr/>
          </p:nvSpPr>
          <p:spPr>
            <a:xfrm flipH="1">
              <a:off x="7594851" y="1415712"/>
              <a:ext cx="96867" cy="119297"/>
            </a:xfrm>
            <a:custGeom>
              <a:avLst/>
              <a:gdLst/>
              <a:ahLst/>
              <a:cxnLst/>
              <a:rect l="l" t="t" r="r" b="b"/>
              <a:pathLst>
                <a:path w="2371" h="2920" extrusionOk="0">
                  <a:moveTo>
                    <a:pt x="1050" y="0"/>
                  </a:moveTo>
                  <a:cubicBezTo>
                    <a:pt x="901" y="0"/>
                    <a:pt x="757" y="71"/>
                    <a:pt x="673" y="218"/>
                  </a:cubicBezTo>
                  <a:lnTo>
                    <a:pt x="673" y="218"/>
                  </a:lnTo>
                  <a:cubicBezTo>
                    <a:pt x="474" y="328"/>
                    <a:pt x="333" y="530"/>
                    <a:pt x="322" y="765"/>
                  </a:cubicBezTo>
                  <a:lnTo>
                    <a:pt x="322" y="765"/>
                  </a:lnTo>
                  <a:cubicBezTo>
                    <a:pt x="275" y="819"/>
                    <a:pt x="233" y="878"/>
                    <a:pt x="198" y="944"/>
                  </a:cubicBezTo>
                  <a:cubicBezTo>
                    <a:pt x="0" y="1290"/>
                    <a:pt x="25" y="1710"/>
                    <a:pt x="222" y="2031"/>
                  </a:cubicBezTo>
                  <a:cubicBezTo>
                    <a:pt x="270" y="2088"/>
                    <a:pt x="319" y="2144"/>
                    <a:pt x="371" y="2199"/>
                  </a:cubicBezTo>
                  <a:lnTo>
                    <a:pt x="371" y="2199"/>
                  </a:lnTo>
                  <a:cubicBezTo>
                    <a:pt x="407" y="2312"/>
                    <a:pt x="456" y="2420"/>
                    <a:pt x="519" y="2524"/>
                  </a:cubicBezTo>
                  <a:cubicBezTo>
                    <a:pt x="691" y="2771"/>
                    <a:pt x="963" y="2919"/>
                    <a:pt x="1259" y="2919"/>
                  </a:cubicBezTo>
                  <a:cubicBezTo>
                    <a:pt x="1753" y="2895"/>
                    <a:pt x="2173" y="2549"/>
                    <a:pt x="2296" y="2055"/>
                  </a:cubicBezTo>
                  <a:cubicBezTo>
                    <a:pt x="2370" y="1512"/>
                    <a:pt x="2173" y="969"/>
                    <a:pt x="1753" y="599"/>
                  </a:cubicBezTo>
                  <a:cubicBezTo>
                    <a:pt x="1745" y="590"/>
                    <a:pt x="1738" y="582"/>
                    <a:pt x="1730" y="573"/>
                  </a:cubicBezTo>
                  <a:lnTo>
                    <a:pt x="1730" y="573"/>
                  </a:lnTo>
                  <a:cubicBezTo>
                    <a:pt x="1637" y="413"/>
                    <a:pt x="1521" y="263"/>
                    <a:pt x="1383" y="130"/>
                  </a:cubicBezTo>
                  <a:cubicBezTo>
                    <a:pt x="1286" y="44"/>
                    <a:pt x="1167" y="0"/>
                    <a:pt x="10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8"/>
            <p:cNvSpPr/>
            <p:nvPr/>
          </p:nvSpPr>
          <p:spPr>
            <a:xfrm flipH="1">
              <a:off x="7707447" y="1545631"/>
              <a:ext cx="89186" cy="132207"/>
            </a:xfrm>
            <a:custGeom>
              <a:avLst/>
              <a:gdLst/>
              <a:ahLst/>
              <a:cxnLst/>
              <a:rect l="l" t="t" r="r" b="b"/>
              <a:pathLst>
                <a:path w="2183" h="3236" extrusionOk="0">
                  <a:moveTo>
                    <a:pt x="1510" y="1"/>
                  </a:moveTo>
                  <a:cubicBezTo>
                    <a:pt x="1434" y="1"/>
                    <a:pt x="1357" y="20"/>
                    <a:pt x="1284" y="60"/>
                  </a:cubicBezTo>
                  <a:cubicBezTo>
                    <a:pt x="1220" y="105"/>
                    <a:pt x="1159" y="152"/>
                    <a:pt x="1101" y="202"/>
                  </a:cubicBezTo>
                  <a:lnTo>
                    <a:pt x="1101" y="202"/>
                  </a:lnTo>
                  <a:cubicBezTo>
                    <a:pt x="1082" y="203"/>
                    <a:pt x="1063" y="205"/>
                    <a:pt x="1044" y="207"/>
                  </a:cubicBezTo>
                  <a:lnTo>
                    <a:pt x="1044" y="207"/>
                  </a:lnTo>
                  <a:cubicBezTo>
                    <a:pt x="994" y="164"/>
                    <a:pt x="933" y="130"/>
                    <a:pt x="865" y="110"/>
                  </a:cubicBezTo>
                  <a:cubicBezTo>
                    <a:pt x="832" y="103"/>
                    <a:pt x="799" y="99"/>
                    <a:pt x="766" y="99"/>
                  </a:cubicBezTo>
                  <a:cubicBezTo>
                    <a:pt x="574" y="99"/>
                    <a:pt x="385" y="220"/>
                    <a:pt x="321" y="431"/>
                  </a:cubicBezTo>
                  <a:lnTo>
                    <a:pt x="297" y="406"/>
                  </a:lnTo>
                  <a:lnTo>
                    <a:pt x="297" y="406"/>
                  </a:lnTo>
                  <a:cubicBezTo>
                    <a:pt x="0" y="1246"/>
                    <a:pt x="50" y="2184"/>
                    <a:pt x="420" y="3023"/>
                  </a:cubicBezTo>
                  <a:cubicBezTo>
                    <a:pt x="469" y="3122"/>
                    <a:pt x="568" y="3196"/>
                    <a:pt x="692" y="3221"/>
                  </a:cubicBezTo>
                  <a:cubicBezTo>
                    <a:pt x="728" y="3230"/>
                    <a:pt x="771" y="3235"/>
                    <a:pt x="815" y="3235"/>
                  </a:cubicBezTo>
                  <a:cubicBezTo>
                    <a:pt x="892" y="3235"/>
                    <a:pt x="975" y="3218"/>
                    <a:pt x="1037" y="3171"/>
                  </a:cubicBezTo>
                  <a:cubicBezTo>
                    <a:pt x="1576" y="2856"/>
                    <a:pt x="1884" y="2316"/>
                    <a:pt x="1931" y="1751"/>
                  </a:cubicBezTo>
                  <a:lnTo>
                    <a:pt x="1931" y="1751"/>
                  </a:lnTo>
                  <a:cubicBezTo>
                    <a:pt x="2166" y="1295"/>
                    <a:pt x="2182" y="728"/>
                    <a:pt x="1901" y="233"/>
                  </a:cubicBezTo>
                  <a:cubicBezTo>
                    <a:pt x="1818" y="83"/>
                    <a:pt x="1668" y="1"/>
                    <a:pt x="15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8"/>
            <p:cNvSpPr/>
            <p:nvPr/>
          </p:nvSpPr>
          <p:spPr>
            <a:xfrm flipH="1">
              <a:off x="7625124" y="1719306"/>
              <a:ext cx="99890" cy="112188"/>
            </a:xfrm>
            <a:custGeom>
              <a:avLst/>
              <a:gdLst/>
              <a:ahLst/>
              <a:cxnLst/>
              <a:rect l="l" t="t" r="r" b="b"/>
              <a:pathLst>
                <a:path w="2445" h="2746" extrusionOk="0">
                  <a:moveTo>
                    <a:pt x="1445" y="0"/>
                  </a:moveTo>
                  <a:cubicBezTo>
                    <a:pt x="1388" y="0"/>
                    <a:pt x="1332" y="10"/>
                    <a:pt x="1277" y="31"/>
                  </a:cubicBezTo>
                  <a:lnTo>
                    <a:pt x="1277" y="31"/>
                  </a:lnTo>
                  <a:cubicBezTo>
                    <a:pt x="1001" y="48"/>
                    <a:pt x="736" y="185"/>
                    <a:pt x="543" y="377"/>
                  </a:cubicBezTo>
                  <a:cubicBezTo>
                    <a:pt x="541" y="379"/>
                    <a:pt x="539" y="381"/>
                    <a:pt x="537" y="383"/>
                  </a:cubicBezTo>
                  <a:lnTo>
                    <a:pt x="537" y="383"/>
                  </a:lnTo>
                  <a:cubicBezTo>
                    <a:pt x="496" y="418"/>
                    <a:pt x="457" y="457"/>
                    <a:pt x="420" y="500"/>
                  </a:cubicBezTo>
                  <a:cubicBezTo>
                    <a:pt x="301" y="634"/>
                    <a:pt x="218" y="795"/>
                    <a:pt x="176" y="961"/>
                  </a:cubicBezTo>
                  <a:lnTo>
                    <a:pt x="176" y="961"/>
                  </a:lnTo>
                  <a:cubicBezTo>
                    <a:pt x="175" y="964"/>
                    <a:pt x="174" y="967"/>
                    <a:pt x="173" y="969"/>
                  </a:cubicBezTo>
                  <a:cubicBezTo>
                    <a:pt x="99" y="1216"/>
                    <a:pt x="50" y="1488"/>
                    <a:pt x="25" y="1735"/>
                  </a:cubicBezTo>
                  <a:cubicBezTo>
                    <a:pt x="0" y="1883"/>
                    <a:pt x="0" y="2031"/>
                    <a:pt x="25" y="2179"/>
                  </a:cubicBezTo>
                  <a:cubicBezTo>
                    <a:pt x="50" y="2377"/>
                    <a:pt x="173" y="2550"/>
                    <a:pt x="346" y="2648"/>
                  </a:cubicBezTo>
                  <a:cubicBezTo>
                    <a:pt x="466" y="2714"/>
                    <a:pt x="601" y="2746"/>
                    <a:pt x="737" y="2746"/>
                  </a:cubicBezTo>
                  <a:cubicBezTo>
                    <a:pt x="909" y="2746"/>
                    <a:pt x="1083" y="2695"/>
                    <a:pt x="1235" y="2599"/>
                  </a:cubicBezTo>
                  <a:cubicBezTo>
                    <a:pt x="1432" y="2475"/>
                    <a:pt x="1630" y="2327"/>
                    <a:pt x="1803" y="2130"/>
                  </a:cubicBezTo>
                  <a:cubicBezTo>
                    <a:pt x="1982" y="1927"/>
                    <a:pt x="2142" y="1705"/>
                    <a:pt x="2225" y="1443"/>
                  </a:cubicBezTo>
                  <a:lnTo>
                    <a:pt x="2225" y="1443"/>
                  </a:lnTo>
                  <a:cubicBezTo>
                    <a:pt x="2316" y="1266"/>
                    <a:pt x="2382" y="1074"/>
                    <a:pt x="2420" y="871"/>
                  </a:cubicBezTo>
                  <a:cubicBezTo>
                    <a:pt x="2445" y="747"/>
                    <a:pt x="2445" y="624"/>
                    <a:pt x="2370" y="525"/>
                  </a:cubicBezTo>
                  <a:cubicBezTo>
                    <a:pt x="2321" y="426"/>
                    <a:pt x="2222" y="352"/>
                    <a:pt x="2099" y="303"/>
                  </a:cubicBezTo>
                  <a:cubicBezTo>
                    <a:pt x="2041" y="282"/>
                    <a:pt x="1980" y="262"/>
                    <a:pt x="1919" y="243"/>
                  </a:cubicBezTo>
                  <a:lnTo>
                    <a:pt x="1919" y="243"/>
                  </a:lnTo>
                  <a:cubicBezTo>
                    <a:pt x="1884" y="214"/>
                    <a:pt x="1846" y="187"/>
                    <a:pt x="1807" y="162"/>
                  </a:cubicBezTo>
                  <a:lnTo>
                    <a:pt x="1807" y="162"/>
                  </a:lnTo>
                  <a:cubicBezTo>
                    <a:pt x="1798" y="151"/>
                    <a:pt x="1788" y="140"/>
                    <a:pt x="1778" y="130"/>
                  </a:cubicBezTo>
                  <a:cubicBezTo>
                    <a:pt x="1679" y="44"/>
                    <a:pt x="1562" y="0"/>
                    <a:pt x="14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8"/>
            <p:cNvSpPr/>
            <p:nvPr/>
          </p:nvSpPr>
          <p:spPr>
            <a:xfrm flipH="1">
              <a:off x="7745156" y="1842606"/>
              <a:ext cx="122075" cy="110390"/>
            </a:xfrm>
            <a:custGeom>
              <a:avLst/>
              <a:gdLst/>
              <a:ahLst/>
              <a:cxnLst/>
              <a:rect l="l" t="t" r="r" b="b"/>
              <a:pathLst>
                <a:path w="2988" h="2702" extrusionOk="0">
                  <a:moveTo>
                    <a:pt x="1364" y="1223"/>
                  </a:moveTo>
                  <a:cubicBezTo>
                    <a:pt x="1366" y="1223"/>
                    <a:pt x="1369" y="1232"/>
                    <a:pt x="1369" y="1246"/>
                  </a:cubicBezTo>
                  <a:lnTo>
                    <a:pt x="1369" y="1246"/>
                  </a:lnTo>
                  <a:cubicBezTo>
                    <a:pt x="1369" y="1250"/>
                    <a:pt x="1369" y="1253"/>
                    <a:pt x="1369" y="1257"/>
                  </a:cubicBezTo>
                  <a:lnTo>
                    <a:pt x="1369" y="1257"/>
                  </a:lnTo>
                  <a:cubicBezTo>
                    <a:pt x="1368" y="1261"/>
                    <a:pt x="1368" y="1266"/>
                    <a:pt x="1367" y="1271"/>
                  </a:cubicBezTo>
                  <a:lnTo>
                    <a:pt x="1367" y="1271"/>
                  </a:lnTo>
                  <a:cubicBezTo>
                    <a:pt x="1367" y="1271"/>
                    <a:pt x="1367" y="1271"/>
                    <a:pt x="1368" y="1270"/>
                  </a:cubicBezTo>
                  <a:lnTo>
                    <a:pt x="1368" y="1270"/>
                  </a:lnTo>
                  <a:cubicBezTo>
                    <a:pt x="1367" y="1271"/>
                    <a:pt x="1367" y="1272"/>
                    <a:pt x="1367" y="1273"/>
                  </a:cubicBezTo>
                  <a:lnTo>
                    <a:pt x="1367" y="1273"/>
                  </a:lnTo>
                  <a:cubicBezTo>
                    <a:pt x="1367" y="1273"/>
                    <a:pt x="1367" y="1273"/>
                    <a:pt x="1367" y="1273"/>
                  </a:cubicBezTo>
                  <a:lnTo>
                    <a:pt x="1367" y="1273"/>
                  </a:lnTo>
                  <a:cubicBezTo>
                    <a:pt x="1367" y="1272"/>
                    <a:pt x="1367" y="1272"/>
                    <a:pt x="1367" y="1271"/>
                  </a:cubicBezTo>
                  <a:lnTo>
                    <a:pt x="1367" y="1271"/>
                  </a:lnTo>
                  <a:cubicBezTo>
                    <a:pt x="1365" y="1274"/>
                    <a:pt x="1362" y="1278"/>
                    <a:pt x="1359" y="1283"/>
                  </a:cubicBezTo>
                  <a:lnTo>
                    <a:pt x="1359" y="1283"/>
                  </a:lnTo>
                  <a:cubicBezTo>
                    <a:pt x="1359" y="1283"/>
                    <a:pt x="1359" y="1283"/>
                    <a:pt x="1359" y="1282"/>
                  </a:cubicBezTo>
                  <a:lnTo>
                    <a:pt x="1359" y="1282"/>
                  </a:lnTo>
                  <a:cubicBezTo>
                    <a:pt x="1363" y="1270"/>
                    <a:pt x="1364" y="1265"/>
                    <a:pt x="1363" y="1265"/>
                  </a:cubicBezTo>
                  <a:lnTo>
                    <a:pt x="1363" y="1265"/>
                  </a:lnTo>
                  <a:cubicBezTo>
                    <a:pt x="1362" y="1265"/>
                    <a:pt x="1361" y="1268"/>
                    <a:pt x="1358" y="1273"/>
                  </a:cubicBezTo>
                  <a:lnTo>
                    <a:pt x="1358" y="1273"/>
                  </a:lnTo>
                  <a:cubicBezTo>
                    <a:pt x="1358" y="1269"/>
                    <a:pt x="1358" y="1265"/>
                    <a:pt x="1358" y="1260"/>
                  </a:cubicBezTo>
                  <a:cubicBezTo>
                    <a:pt x="1358" y="1234"/>
                    <a:pt x="1361" y="1223"/>
                    <a:pt x="1364" y="1223"/>
                  </a:cubicBezTo>
                  <a:close/>
                  <a:moveTo>
                    <a:pt x="1367" y="1273"/>
                  </a:moveTo>
                  <a:cubicBezTo>
                    <a:pt x="1366" y="1278"/>
                    <a:pt x="1365" y="1284"/>
                    <a:pt x="1364" y="1290"/>
                  </a:cubicBezTo>
                  <a:lnTo>
                    <a:pt x="1364" y="1290"/>
                  </a:lnTo>
                  <a:cubicBezTo>
                    <a:pt x="1362" y="1288"/>
                    <a:pt x="1360" y="1287"/>
                    <a:pt x="1359" y="1285"/>
                  </a:cubicBezTo>
                  <a:lnTo>
                    <a:pt x="1359" y="1285"/>
                  </a:lnTo>
                  <a:cubicBezTo>
                    <a:pt x="1359" y="1285"/>
                    <a:pt x="1359" y="1285"/>
                    <a:pt x="1359" y="1284"/>
                  </a:cubicBezTo>
                  <a:lnTo>
                    <a:pt x="1359" y="1284"/>
                  </a:lnTo>
                  <a:cubicBezTo>
                    <a:pt x="1359" y="1285"/>
                    <a:pt x="1359" y="1285"/>
                    <a:pt x="1359" y="1285"/>
                  </a:cubicBezTo>
                  <a:lnTo>
                    <a:pt x="1359" y="1285"/>
                  </a:lnTo>
                  <a:cubicBezTo>
                    <a:pt x="1358" y="1285"/>
                    <a:pt x="1358" y="1285"/>
                    <a:pt x="1358" y="1284"/>
                  </a:cubicBezTo>
                  <a:lnTo>
                    <a:pt x="1358" y="1284"/>
                  </a:lnTo>
                  <a:cubicBezTo>
                    <a:pt x="1358" y="1284"/>
                    <a:pt x="1358" y="1284"/>
                    <a:pt x="1358" y="1284"/>
                  </a:cubicBezTo>
                  <a:cubicBezTo>
                    <a:pt x="1358" y="1284"/>
                    <a:pt x="1359" y="1284"/>
                    <a:pt x="1359" y="1283"/>
                  </a:cubicBezTo>
                  <a:lnTo>
                    <a:pt x="1359" y="1283"/>
                  </a:lnTo>
                  <a:cubicBezTo>
                    <a:pt x="1359" y="1284"/>
                    <a:pt x="1359" y="1284"/>
                    <a:pt x="1359" y="1284"/>
                  </a:cubicBezTo>
                  <a:lnTo>
                    <a:pt x="1359" y="1284"/>
                  </a:lnTo>
                  <a:cubicBezTo>
                    <a:pt x="1362" y="1280"/>
                    <a:pt x="1365" y="1277"/>
                    <a:pt x="1367" y="1273"/>
                  </a:cubicBezTo>
                  <a:close/>
                  <a:moveTo>
                    <a:pt x="790" y="1"/>
                  </a:moveTo>
                  <a:cubicBezTo>
                    <a:pt x="645" y="1"/>
                    <a:pt x="500" y="72"/>
                    <a:pt x="401" y="214"/>
                  </a:cubicBezTo>
                  <a:lnTo>
                    <a:pt x="401" y="214"/>
                  </a:lnTo>
                  <a:cubicBezTo>
                    <a:pt x="350" y="248"/>
                    <a:pt x="305" y="293"/>
                    <a:pt x="272" y="346"/>
                  </a:cubicBezTo>
                  <a:lnTo>
                    <a:pt x="247" y="322"/>
                  </a:lnTo>
                  <a:lnTo>
                    <a:pt x="247" y="322"/>
                  </a:lnTo>
                  <a:cubicBezTo>
                    <a:pt x="0" y="791"/>
                    <a:pt x="0" y="1359"/>
                    <a:pt x="272" y="1828"/>
                  </a:cubicBezTo>
                  <a:cubicBezTo>
                    <a:pt x="568" y="2247"/>
                    <a:pt x="1012" y="2544"/>
                    <a:pt x="1506" y="2642"/>
                  </a:cubicBezTo>
                  <a:cubicBezTo>
                    <a:pt x="1656" y="2683"/>
                    <a:pt x="1805" y="2701"/>
                    <a:pt x="1955" y="2701"/>
                  </a:cubicBezTo>
                  <a:cubicBezTo>
                    <a:pt x="2077" y="2701"/>
                    <a:pt x="2199" y="2689"/>
                    <a:pt x="2321" y="2667"/>
                  </a:cubicBezTo>
                  <a:cubicBezTo>
                    <a:pt x="2642" y="2593"/>
                    <a:pt x="2889" y="2371"/>
                    <a:pt x="2938" y="2050"/>
                  </a:cubicBezTo>
                  <a:cubicBezTo>
                    <a:pt x="2988" y="1754"/>
                    <a:pt x="2913" y="1433"/>
                    <a:pt x="2741" y="1186"/>
                  </a:cubicBezTo>
                  <a:cubicBezTo>
                    <a:pt x="2617" y="988"/>
                    <a:pt x="2469" y="815"/>
                    <a:pt x="2296" y="643"/>
                  </a:cubicBezTo>
                  <a:cubicBezTo>
                    <a:pt x="1877" y="272"/>
                    <a:pt x="1358" y="50"/>
                    <a:pt x="7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8"/>
            <p:cNvSpPr/>
            <p:nvPr/>
          </p:nvSpPr>
          <p:spPr>
            <a:xfrm flipH="1">
              <a:off x="7859305" y="2201272"/>
              <a:ext cx="118684" cy="123668"/>
            </a:xfrm>
            <a:custGeom>
              <a:avLst/>
              <a:gdLst/>
              <a:ahLst/>
              <a:cxnLst/>
              <a:rect l="l" t="t" r="r" b="b"/>
              <a:pathLst>
                <a:path w="2905" h="3027" extrusionOk="0">
                  <a:moveTo>
                    <a:pt x="1508" y="1764"/>
                  </a:moveTo>
                  <a:lnTo>
                    <a:pt x="1508" y="1764"/>
                  </a:lnTo>
                  <a:cubicBezTo>
                    <a:pt x="1508" y="1764"/>
                    <a:pt x="1508" y="1764"/>
                    <a:pt x="1508" y="1764"/>
                  </a:cubicBezTo>
                  <a:lnTo>
                    <a:pt x="1508" y="1764"/>
                  </a:lnTo>
                  <a:cubicBezTo>
                    <a:pt x="1506" y="1764"/>
                    <a:pt x="1504" y="1764"/>
                    <a:pt x="1501" y="1764"/>
                  </a:cubicBezTo>
                  <a:close/>
                  <a:moveTo>
                    <a:pt x="1515" y="1764"/>
                  </a:moveTo>
                  <a:cubicBezTo>
                    <a:pt x="1515" y="1764"/>
                    <a:pt x="1516" y="1765"/>
                    <a:pt x="1516" y="1765"/>
                  </a:cubicBezTo>
                  <a:lnTo>
                    <a:pt x="1516" y="1765"/>
                  </a:lnTo>
                  <a:cubicBezTo>
                    <a:pt x="1516" y="1765"/>
                    <a:pt x="1516" y="1765"/>
                    <a:pt x="1517" y="1765"/>
                  </a:cubicBezTo>
                  <a:lnTo>
                    <a:pt x="1517" y="1765"/>
                  </a:lnTo>
                  <a:cubicBezTo>
                    <a:pt x="1517" y="1765"/>
                    <a:pt x="1516" y="1766"/>
                    <a:pt x="1516" y="1766"/>
                  </a:cubicBezTo>
                  <a:lnTo>
                    <a:pt x="1516" y="1766"/>
                  </a:lnTo>
                  <a:cubicBezTo>
                    <a:pt x="1516" y="1766"/>
                    <a:pt x="1516" y="1765"/>
                    <a:pt x="1516" y="1765"/>
                  </a:cubicBezTo>
                  <a:lnTo>
                    <a:pt x="1516" y="1765"/>
                  </a:lnTo>
                  <a:cubicBezTo>
                    <a:pt x="1515" y="1765"/>
                    <a:pt x="1514" y="1765"/>
                    <a:pt x="1514" y="1766"/>
                  </a:cubicBezTo>
                  <a:lnTo>
                    <a:pt x="1514" y="1766"/>
                  </a:lnTo>
                  <a:cubicBezTo>
                    <a:pt x="1514" y="1765"/>
                    <a:pt x="1514" y="1764"/>
                    <a:pt x="1515" y="1764"/>
                  </a:cubicBezTo>
                  <a:close/>
                  <a:moveTo>
                    <a:pt x="1514" y="1766"/>
                  </a:moveTo>
                  <a:cubicBezTo>
                    <a:pt x="1514" y="1766"/>
                    <a:pt x="1513" y="1766"/>
                    <a:pt x="1513" y="1766"/>
                  </a:cubicBezTo>
                  <a:lnTo>
                    <a:pt x="1513" y="1766"/>
                  </a:lnTo>
                  <a:cubicBezTo>
                    <a:pt x="1513" y="1766"/>
                    <a:pt x="1513" y="1766"/>
                    <a:pt x="1512" y="1766"/>
                  </a:cubicBezTo>
                  <a:lnTo>
                    <a:pt x="1512" y="1766"/>
                  </a:lnTo>
                  <a:cubicBezTo>
                    <a:pt x="1513" y="1766"/>
                    <a:pt x="1513" y="1766"/>
                    <a:pt x="1514" y="1766"/>
                  </a:cubicBezTo>
                  <a:close/>
                  <a:moveTo>
                    <a:pt x="1505" y="1769"/>
                  </a:moveTo>
                  <a:lnTo>
                    <a:pt x="1505" y="1769"/>
                  </a:lnTo>
                  <a:cubicBezTo>
                    <a:pt x="1504" y="1770"/>
                    <a:pt x="1503" y="1772"/>
                    <a:pt x="1501" y="1773"/>
                  </a:cubicBezTo>
                  <a:lnTo>
                    <a:pt x="1501" y="1773"/>
                  </a:lnTo>
                  <a:lnTo>
                    <a:pt x="1501" y="1770"/>
                  </a:lnTo>
                  <a:lnTo>
                    <a:pt x="1501" y="1770"/>
                  </a:lnTo>
                  <a:cubicBezTo>
                    <a:pt x="1503" y="1770"/>
                    <a:pt x="1504" y="1769"/>
                    <a:pt x="1505" y="1769"/>
                  </a:cubicBezTo>
                  <a:close/>
                  <a:moveTo>
                    <a:pt x="1516" y="1766"/>
                  </a:moveTo>
                  <a:lnTo>
                    <a:pt x="1516" y="1766"/>
                  </a:lnTo>
                  <a:cubicBezTo>
                    <a:pt x="1516" y="1766"/>
                    <a:pt x="1517" y="1767"/>
                    <a:pt x="1517" y="1768"/>
                  </a:cubicBezTo>
                  <a:lnTo>
                    <a:pt x="1517" y="1768"/>
                  </a:lnTo>
                  <a:cubicBezTo>
                    <a:pt x="1517" y="1768"/>
                    <a:pt x="1517" y="1768"/>
                    <a:pt x="1516" y="1769"/>
                  </a:cubicBezTo>
                  <a:lnTo>
                    <a:pt x="1516" y="1769"/>
                  </a:lnTo>
                  <a:cubicBezTo>
                    <a:pt x="1516" y="1768"/>
                    <a:pt x="1516" y="1768"/>
                    <a:pt x="1515" y="1768"/>
                  </a:cubicBezTo>
                  <a:lnTo>
                    <a:pt x="1515" y="1768"/>
                  </a:lnTo>
                  <a:cubicBezTo>
                    <a:pt x="1514" y="1769"/>
                    <a:pt x="1513" y="1771"/>
                    <a:pt x="1511" y="1773"/>
                  </a:cubicBezTo>
                  <a:lnTo>
                    <a:pt x="1511" y="1773"/>
                  </a:lnTo>
                  <a:cubicBezTo>
                    <a:pt x="1510" y="1774"/>
                    <a:pt x="1509" y="1774"/>
                    <a:pt x="1508" y="1775"/>
                  </a:cubicBezTo>
                  <a:lnTo>
                    <a:pt x="1508" y="1775"/>
                  </a:lnTo>
                  <a:cubicBezTo>
                    <a:pt x="1510" y="1772"/>
                    <a:pt x="1512" y="1769"/>
                    <a:pt x="1513" y="1766"/>
                  </a:cubicBezTo>
                  <a:lnTo>
                    <a:pt x="1513" y="1766"/>
                  </a:lnTo>
                  <a:cubicBezTo>
                    <a:pt x="1514" y="1767"/>
                    <a:pt x="1515" y="1767"/>
                    <a:pt x="1515" y="1768"/>
                  </a:cubicBezTo>
                  <a:lnTo>
                    <a:pt x="1515" y="1768"/>
                  </a:lnTo>
                  <a:cubicBezTo>
                    <a:pt x="1515" y="1767"/>
                    <a:pt x="1516" y="1766"/>
                    <a:pt x="1516" y="1766"/>
                  </a:cubicBezTo>
                  <a:close/>
                  <a:moveTo>
                    <a:pt x="1494" y="1773"/>
                  </a:moveTo>
                  <a:lnTo>
                    <a:pt x="1494" y="1773"/>
                  </a:lnTo>
                  <a:cubicBezTo>
                    <a:pt x="1494" y="1774"/>
                    <a:pt x="1494" y="1774"/>
                    <a:pt x="1495" y="1774"/>
                  </a:cubicBezTo>
                  <a:lnTo>
                    <a:pt x="1495" y="1774"/>
                  </a:lnTo>
                  <a:cubicBezTo>
                    <a:pt x="1493" y="1778"/>
                    <a:pt x="1492" y="1782"/>
                    <a:pt x="1490" y="1785"/>
                  </a:cubicBezTo>
                  <a:lnTo>
                    <a:pt x="1490" y="1785"/>
                  </a:lnTo>
                  <a:cubicBezTo>
                    <a:pt x="1488" y="1786"/>
                    <a:pt x="1485" y="1788"/>
                    <a:pt x="1483" y="1788"/>
                  </a:cubicBezTo>
                  <a:lnTo>
                    <a:pt x="1468" y="1788"/>
                  </a:lnTo>
                  <a:cubicBezTo>
                    <a:pt x="1468" y="1787"/>
                    <a:pt x="1469" y="1786"/>
                    <a:pt x="1470" y="1785"/>
                  </a:cubicBezTo>
                  <a:lnTo>
                    <a:pt x="1470" y="1785"/>
                  </a:lnTo>
                  <a:cubicBezTo>
                    <a:pt x="1478" y="1782"/>
                    <a:pt x="1486" y="1777"/>
                    <a:pt x="1494" y="1773"/>
                  </a:cubicBezTo>
                  <a:close/>
                  <a:moveTo>
                    <a:pt x="2021" y="1"/>
                  </a:moveTo>
                  <a:cubicBezTo>
                    <a:pt x="1944" y="1"/>
                    <a:pt x="1867" y="21"/>
                    <a:pt x="1798" y="60"/>
                  </a:cubicBezTo>
                  <a:cubicBezTo>
                    <a:pt x="1794" y="62"/>
                    <a:pt x="1790" y="65"/>
                    <a:pt x="1786" y="67"/>
                  </a:cubicBezTo>
                  <a:lnTo>
                    <a:pt x="1786" y="67"/>
                  </a:lnTo>
                  <a:cubicBezTo>
                    <a:pt x="1768" y="66"/>
                    <a:pt x="1750" y="66"/>
                    <a:pt x="1733" y="66"/>
                  </a:cubicBezTo>
                  <a:cubicBezTo>
                    <a:pt x="1603" y="66"/>
                    <a:pt x="1474" y="88"/>
                    <a:pt x="1353" y="134"/>
                  </a:cubicBezTo>
                  <a:cubicBezTo>
                    <a:pt x="958" y="258"/>
                    <a:pt x="613" y="529"/>
                    <a:pt x="415" y="900"/>
                  </a:cubicBezTo>
                  <a:cubicBezTo>
                    <a:pt x="242" y="1245"/>
                    <a:pt x="119" y="1616"/>
                    <a:pt x="69" y="2011"/>
                  </a:cubicBezTo>
                  <a:cubicBezTo>
                    <a:pt x="1" y="2217"/>
                    <a:pt x="124" y="2445"/>
                    <a:pt x="320" y="2555"/>
                  </a:cubicBezTo>
                  <a:lnTo>
                    <a:pt x="320" y="2555"/>
                  </a:lnTo>
                  <a:cubicBezTo>
                    <a:pt x="355" y="2643"/>
                    <a:pt x="409" y="2726"/>
                    <a:pt x="489" y="2801"/>
                  </a:cubicBezTo>
                  <a:cubicBezTo>
                    <a:pt x="653" y="2949"/>
                    <a:pt x="861" y="3026"/>
                    <a:pt x="1076" y="3026"/>
                  </a:cubicBezTo>
                  <a:cubicBezTo>
                    <a:pt x="1178" y="3026"/>
                    <a:pt x="1281" y="3009"/>
                    <a:pt x="1381" y="2975"/>
                  </a:cubicBezTo>
                  <a:lnTo>
                    <a:pt x="1381" y="2975"/>
                  </a:lnTo>
                  <a:cubicBezTo>
                    <a:pt x="1600" y="2929"/>
                    <a:pt x="1801" y="2819"/>
                    <a:pt x="1977" y="2672"/>
                  </a:cubicBezTo>
                  <a:lnTo>
                    <a:pt x="1977" y="2672"/>
                  </a:lnTo>
                  <a:cubicBezTo>
                    <a:pt x="2068" y="2637"/>
                    <a:pt x="2152" y="2580"/>
                    <a:pt x="2217" y="2504"/>
                  </a:cubicBezTo>
                  <a:cubicBezTo>
                    <a:pt x="2242" y="2483"/>
                    <a:pt x="2264" y="2461"/>
                    <a:pt x="2286" y="2437"/>
                  </a:cubicBezTo>
                  <a:lnTo>
                    <a:pt x="2286" y="2437"/>
                  </a:lnTo>
                  <a:cubicBezTo>
                    <a:pt x="2325" y="2396"/>
                    <a:pt x="2361" y="2351"/>
                    <a:pt x="2393" y="2304"/>
                  </a:cubicBezTo>
                  <a:lnTo>
                    <a:pt x="2393" y="2304"/>
                  </a:lnTo>
                  <a:cubicBezTo>
                    <a:pt x="2663" y="2033"/>
                    <a:pt x="2835" y="1664"/>
                    <a:pt x="2884" y="1270"/>
                  </a:cubicBezTo>
                  <a:cubicBezTo>
                    <a:pt x="2904" y="929"/>
                    <a:pt x="2778" y="605"/>
                    <a:pt x="2544" y="376"/>
                  </a:cubicBezTo>
                  <a:lnTo>
                    <a:pt x="2544" y="376"/>
                  </a:lnTo>
                  <a:cubicBezTo>
                    <a:pt x="2490" y="290"/>
                    <a:pt x="2423" y="209"/>
                    <a:pt x="2341" y="134"/>
                  </a:cubicBezTo>
                  <a:cubicBezTo>
                    <a:pt x="2252" y="45"/>
                    <a:pt x="2136" y="1"/>
                    <a:pt x="20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8"/>
            <p:cNvSpPr/>
            <p:nvPr/>
          </p:nvSpPr>
          <p:spPr>
            <a:xfrm flipH="1">
              <a:off x="8114322" y="2339771"/>
              <a:ext cx="139888" cy="152839"/>
            </a:xfrm>
            <a:custGeom>
              <a:avLst/>
              <a:gdLst/>
              <a:ahLst/>
              <a:cxnLst/>
              <a:rect l="l" t="t" r="r" b="b"/>
              <a:pathLst>
                <a:path w="3424" h="3741" extrusionOk="0">
                  <a:moveTo>
                    <a:pt x="2090" y="1509"/>
                  </a:moveTo>
                  <a:cubicBezTo>
                    <a:pt x="2095" y="1509"/>
                    <a:pt x="2094" y="1511"/>
                    <a:pt x="2089" y="1514"/>
                  </a:cubicBezTo>
                  <a:lnTo>
                    <a:pt x="2089" y="1514"/>
                  </a:lnTo>
                  <a:cubicBezTo>
                    <a:pt x="2088" y="1514"/>
                    <a:pt x="2088" y="1514"/>
                    <a:pt x="2087" y="1514"/>
                  </a:cubicBezTo>
                  <a:cubicBezTo>
                    <a:pt x="2084" y="1514"/>
                    <a:pt x="2082" y="1514"/>
                    <a:pt x="2080" y="1514"/>
                  </a:cubicBezTo>
                  <a:lnTo>
                    <a:pt x="2080" y="1514"/>
                  </a:lnTo>
                  <a:cubicBezTo>
                    <a:pt x="2086" y="1511"/>
                    <a:pt x="2090" y="1509"/>
                    <a:pt x="2090" y="1509"/>
                  </a:cubicBezTo>
                  <a:close/>
                  <a:moveTo>
                    <a:pt x="1953" y="0"/>
                  </a:moveTo>
                  <a:cubicBezTo>
                    <a:pt x="1810" y="0"/>
                    <a:pt x="1666" y="26"/>
                    <a:pt x="1522" y="77"/>
                  </a:cubicBezTo>
                  <a:cubicBezTo>
                    <a:pt x="1226" y="201"/>
                    <a:pt x="954" y="423"/>
                    <a:pt x="782" y="719"/>
                  </a:cubicBezTo>
                  <a:cubicBezTo>
                    <a:pt x="634" y="1015"/>
                    <a:pt x="510" y="1336"/>
                    <a:pt x="461" y="1682"/>
                  </a:cubicBezTo>
                  <a:cubicBezTo>
                    <a:pt x="411" y="1830"/>
                    <a:pt x="387" y="2003"/>
                    <a:pt x="337" y="2176"/>
                  </a:cubicBezTo>
                  <a:cubicBezTo>
                    <a:pt x="337" y="2201"/>
                    <a:pt x="313" y="2250"/>
                    <a:pt x="313" y="2275"/>
                  </a:cubicBezTo>
                  <a:cubicBezTo>
                    <a:pt x="295" y="2309"/>
                    <a:pt x="278" y="2355"/>
                    <a:pt x="278" y="2355"/>
                  </a:cubicBezTo>
                  <a:cubicBezTo>
                    <a:pt x="277" y="2355"/>
                    <a:pt x="280" y="2347"/>
                    <a:pt x="288" y="2324"/>
                  </a:cubicBezTo>
                  <a:lnTo>
                    <a:pt x="288" y="2324"/>
                  </a:lnTo>
                  <a:cubicBezTo>
                    <a:pt x="238" y="2423"/>
                    <a:pt x="189" y="2497"/>
                    <a:pt x="140" y="2571"/>
                  </a:cubicBezTo>
                  <a:cubicBezTo>
                    <a:pt x="65" y="2678"/>
                    <a:pt x="49" y="2788"/>
                    <a:pt x="72" y="2888"/>
                  </a:cubicBezTo>
                  <a:lnTo>
                    <a:pt x="72" y="2888"/>
                  </a:lnTo>
                  <a:cubicBezTo>
                    <a:pt x="1" y="3048"/>
                    <a:pt x="16" y="3246"/>
                    <a:pt x="189" y="3410"/>
                  </a:cubicBezTo>
                  <a:lnTo>
                    <a:pt x="140" y="3386"/>
                  </a:lnTo>
                  <a:lnTo>
                    <a:pt x="140" y="3386"/>
                  </a:lnTo>
                  <a:cubicBezTo>
                    <a:pt x="403" y="3636"/>
                    <a:pt x="717" y="3741"/>
                    <a:pt x="1037" y="3741"/>
                  </a:cubicBezTo>
                  <a:cubicBezTo>
                    <a:pt x="1347" y="3741"/>
                    <a:pt x="1662" y="3642"/>
                    <a:pt x="1942" y="3484"/>
                  </a:cubicBezTo>
                  <a:cubicBezTo>
                    <a:pt x="2535" y="3139"/>
                    <a:pt x="2979" y="2620"/>
                    <a:pt x="3176" y="1978"/>
                  </a:cubicBezTo>
                  <a:cubicBezTo>
                    <a:pt x="3423" y="1287"/>
                    <a:pt x="3152" y="522"/>
                    <a:pt x="2535" y="151"/>
                  </a:cubicBezTo>
                  <a:cubicBezTo>
                    <a:pt x="2347" y="51"/>
                    <a:pt x="2152" y="0"/>
                    <a:pt x="19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8"/>
            <p:cNvSpPr/>
            <p:nvPr/>
          </p:nvSpPr>
          <p:spPr>
            <a:xfrm flipH="1">
              <a:off x="8070975" y="2754449"/>
              <a:ext cx="115007" cy="107735"/>
            </a:xfrm>
            <a:custGeom>
              <a:avLst/>
              <a:gdLst/>
              <a:ahLst/>
              <a:cxnLst/>
              <a:rect l="l" t="t" r="r" b="b"/>
              <a:pathLst>
                <a:path w="2815" h="2637" extrusionOk="0">
                  <a:moveTo>
                    <a:pt x="1250" y="1125"/>
                  </a:moveTo>
                  <a:cubicBezTo>
                    <a:pt x="1250" y="1125"/>
                    <a:pt x="1250" y="1126"/>
                    <a:pt x="1250" y="1126"/>
                  </a:cubicBezTo>
                  <a:lnTo>
                    <a:pt x="1250" y="1126"/>
                  </a:lnTo>
                  <a:cubicBezTo>
                    <a:pt x="1249" y="1126"/>
                    <a:pt x="1249" y="1126"/>
                    <a:pt x="1249" y="1125"/>
                  </a:cubicBezTo>
                  <a:lnTo>
                    <a:pt x="1249" y="1125"/>
                  </a:lnTo>
                  <a:cubicBezTo>
                    <a:pt x="1249" y="1125"/>
                    <a:pt x="1250" y="1125"/>
                    <a:pt x="1250" y="1125"/>
                  </a:cubicBezTo>
                  <a:close/>
                  <a:moveTo>
                    <a:pt x="1244" y="1129"/>
                  </a:moveTo>
                  <a:cubicBezTo>
                    <a:pt x="1244" y="1130"/>
                    <a:pt x="1244" y="1131"/>
                    <a:pt x="1244" y="1132"/>
                  </a:cubicBezTo>
                  <a:lnTo>
                    <a:pt x="1244" y="1132"/>
                  </a:lnTo>
                  <a:cubicBezTo>
                    <a:pt x="1245" y="1131"/>
                    <a:pt x="1245" y="1130"/>
                    <a:pt x="1246" y="1129"/>
                  </a:cubicBezTo>
                  <a:lnTo>
                    <a:pt x="1246" y="1129"/>
                  </a:lnTo>
                  <a:cubicBezTo>
                    <a:pt x="1246" y="1130"/>
                    <a:pt x="1246" y="1131"/>
                    <a:pt x="1246" y="1131"/>
                  </a:cubicBezTo>
                  <a:lnTo>
                    <a:pt x="1246" y="1131"/>
                  </a:lnTo>
                  <a:cubicBezTo>
                    <a:pt x="1246" y="1131"/>
                    <a:pt x="1246" y="1131"/>
                    <a:pt x="1246" y="1131"/>
                  </a:cubicBezTo>
                  <a:lnTo>
                    <a:pt x="1246" y="1131"/>
                  </a:lnTo>
                  <a:cubicBezTo>
                    <a:pt x="1246" y="1131"/>
                    <a:pt x="1246" y="1131"/>
                    <a:pt x="1246" y="1131"/>
                  </a:cubicBezTo>
                  <a:lnTo>
                    <a:pt x="1246" y="1131"/>
                  </a:lnTo>
                  <a:cubicBezTo>
                    <a:pt x="1246" y="1131"/>
                    <a:pt x="1246" y="1131"/>
                    <a:pt x="1246" y="1131"/>
                  </a:cubicBezTo>
                  <a:lnTo>
                    <a:pt x="1246" y="1131"/>
                  </a:lnTo>
                  <a:cubicBezTo>
                    <a:pt x="1245" y="1131"/>
                    <a:pt x="1245" y="1132"/>
                    <a:pt x="1244" y="1132"/>
                  </a:cubicBezTo>
                  <a:lnTo>
                    <a:pt x="1244" y="1132"/>
                  </a:lnTo>
                  <a:cubicBezTo>
                    <a:pt x="1244" y="1132"/>
                    <a:pt x="1244" y="1132"/>
                    <a:pt x="1244" y="1132"/>
                  </a:cubicBezTo>
                  <a:lnTo>
                    <a:pt x="1244" y="1132"/>
                  </a:lnTo>
                  <a:cubicBezTo>
                    <a:pt x="1244" y="1132"/>
                    <a:pt x="1244" y="1132"/>
                    <a:pt x="1244" y="1132"/>
                  </a:cubicBezTo>
                  <a:lnTo>
                    <a:pt x="1244" y="1132"/>
                  </a:lnTo>
                  <a:cubicBezTo>
                    <a:pt x="1241" y="1133"/>
                    <a:pt x="1239" y="1134"/>
                    <a:pt x="1236" y="1135"/>
                  </a:cubicBezTo>
                  <a:lnTo>
                    <a:pt x="1236" y="1135"/>
                  </a:lnTo>
                  <a:cubicBezTo>
                    <a:pt x="1238" y="1135"/>
                    <a:pt x="1240" y="1135"/>
                    <a:pt x="1242" y="1135"/>
                  </a:cubicBezTo>
                  <a:lnTo>
                    <a:pt x="1242" y="1135"/>
                  </a:lnTo>
                  <a:cubicBezTo>
                    <a:pt x="1242" y="1135"/>
                    <a:pt x="1242" y="1136"/>
                    <a:pt x="1242" y="1136"/>
                  </a:cubicBezTo>
                  <a:lnTo>
                    <a:pt x="1242" y="1136"/>
                  </a:lnTo>
                  <a:cubicBezTo>
                    <a:pt x="1243" y="1136"/>
                    <a:pt x="1243" y="1135"/>
                    <a:pt x="1243" y="1135"/>
                  </a:cubicBezTo>
                  <a:lnTo>
                    <a:pt x="1243" y="1135"/>
                  </a:lnTo>
                  <a:cubicBezTo>
                    <a:pt x="1244" y="1135"/>
                    <a:pt x="1244" y="1135"/>
                    <a:pt x="1244" y="1135"/>
                  </a:cubicBezTo>
                  <a:lnTo>
                    <a:pt x="1244" y="1135"/>
                  </a:lnTo>
                  <a:cubicBezTo>
                    <a:pt x="1244" y="1134"/>
                    <a:pt x="1244" y="1134"/>
                    <a:pt x="1244" y="1133"/>
                  </a:cubicBezTo>
                  <a:lnTo>
                    <a:pt x="1244" y="1133"/>
                  </a:lnTo>
                  <a:cubicBezTo>
                    <a:pt x="1245" y="1133"/>
                    <a:pt x="1245" y="1132"/>
                    <a:pt x="1246" y="1131"/>
                  </a:cubicBezTo>
                  <a:lnTo>
                    <a:pt x="1246" y="1131"/>
                  </a:lnTo>
                  <a:cubicBezTo>
                    <a:pt x="1246" y="1132"/>
                    <a:pt x="1246" y="1134"/>
                    <a:pt x="1246" y="1135"/>
                  </a:cubicBezTo>
                  <a:lnTo>
                    <a:pt x="1246" y="1135"/>
                  </a:lnTo>
                  <a:cubicBezTo>
                    <a:pt x="1245" y="1135"/>
                    <a:pt x="1245" y="1135"/>
                    <a:pt x="1244" y="1135"/>
                  </a:cubicBezTo>
                  <a:lnTo>
                    <a:pt x="1244" y="1135"/>
                  </a:lnTo>
                  <a:cubicBezTo>
                    <a:pt x="1244" y="1135"/>
                    <a:pt x="1245" y="1136"/>
                    <a:pt x="1245" y="1136"/>
                  </a:cubicBezTo>
                  <a:lnTo>
                    <a:pt x="1242" y="1136"/>
                  </a:lnTo>
                  <a:cubicBezTo>
                    <a:pt x="1242" y="1137"/>
                    <a:pt x="1241" y="1138"/>
                    <a:pt x="1241" y="1138"/>
                  </a:cubicBezTo>
                  <a:lnTo>
                    <a:pt x="1241" y="1138"/>
                  </a:lnTo>
                  <a:cubicBezTo>
                    <a:pt x="1241" y="1138"/>
                    <a:pt x="1241" y="1137"/>
                    <a:pt x="1242" y="1136"/>
                  </a:cubicBezTo>
                  <a:lnTo>
                    <a:pt x="1235" y="1136"/>
                  </a:lnTo>
                  <a:cubicBezTo>
                    <a:pt x="1235" y="1136"/>
                    <a:pt x="1236" y="1136"/>
                    <a:pt x="1236" y="1135"/>
                  </a:cubicBezTo>
                  <a:lnTo>
                    <a:pt x="1236" y="1135"/>
                  </a:lnTo>
                  <a:cubicBezTo>
                    <a:pt x="1236" y="1135"/>
                    <a:pt x="1236" y="1135"/>
                    <a:pt x="1236" y="1135"/>
                  </a:cubicBezTo>
                  <a:lnTo>
                    <a:pt x="1236" y="1135"/>
                  </a:lnTo>
                  <a:cubicBezTo>
                    <a:pt x="1239" y="1132"/>
                    <a:pt x="1241" y="1130"/>
                    <a:pt x="1244" y="1129"/>
                  </a:cubicBezTo>
                  <a:close/>
                  <a:moveTo>
                    <a:pt x="692" y="0"/>
                  </a:moveTo>
                  <a:cubicBezTo>
                    <a:pt x="608" y="0"/>
                    <a:pt x="536" y="23"/>
                    <a:pt x="467" y="68"/>
                  </a:cubicBezTo>
                  <a:lnTo>
                    <a:pt x="467" y="68"/>
                  </a:lnTo>
                  <a:cubicBezTo>
                    <a:pt x="460" y="70"/>
                    <a:pt x="452" y="72"/>
                    <a:pt x="445" y="74"/>
                  </a:cubicBezTo>
                  <a:cubicBezTo>
                    <a:pt x="247" y="124"/>
                    <a:pt x="99" y="297"/>
                    <a:pt x="50" y="494"/>
                  </a:cubicBezTo>
                  <a:cubicBezTo>
                    <a:pt x="25" y="593"/>
                    <a:pt x="25" y="692"/>
                    <a:pt x="25" y="790"/>
                  </a:cubicBezTo>
                  <a:cubicBezTo>
                    <a:pt x="0" y="1185"/>
                    <a:pt x="124" y="1556"/>
                    <a:pt x="371" y="1852"/>
                  </a:cubicBezTo>
                  <a:cubicBezTo>
                    <a:pt x="522" y="2019"/>
                    <a:pt x="711" y="2148"/>
                    <a:pt x="919" y="2223"/>
                  </a:cubicBezTo>
                  <a:lnTo>
                    <a:pt x="919" y="2223"/>
                  </a:lnTo>
                  <a:cubicBezTo>
                    <a:pt x="1011" y="2338"/>
                    <a:pt x="1123" y="2439"/>
                    <a:pt x="1235" y="2519"/>
                  </a:cubicBezTo>
                  <a:cubicBezTo>
                    <a:pt x="1379" y="2591"/>
                    <a:pt x="1551" y="2637"/>
                    <a:pt x="1719" y="2637"/>
                  </a:cubicBezTo>
                  <a:cubicBezTo>
                    <a:pt x="1781" y="2637"/>
                    <a:pt x="1842" y="2631"/>
                    <a:pt x="1902" y="2617"/>
                  </a:cubicBezTo>
                  <a:cubicBezTo>
                    <a:pt x="2297" y="2519"/>
                    <a:pt x="2617" y="2222"/>
                    <a:pt x="2716" y="1827"/>
                  </a:cubicBezTo>
                  <a:cubicBezTo>
                    <a:pt x="2815" y="1408"/>
                    <a:pt x="2692" y="963"/>
                    <a:pt x="2371" y="642"/>
                  </a:cubicBezTo>
                  <a:cubicBezTo>
                    <a:pt x="2074" y="346"/>
                    <a:pt x="1704" y="173"/>
                    <a:pt x="1309" y="99"/>
                  </a:cubicBezTo>
                  <a:cubicBezTo>
                    <a:pt x="1279" y="93"/>
                    <a:pt x="1250" y="86"/>
                    <a:pt x="1221" y="81"/>
                  </a:cubicBezTo>
                  <a:lnTo>
                    <a:pt x="1221" y="81"/>
                  </a:lnTo>
                  <a:cubicBezTo>
                    <a:pt x="1144" y="58"/>
                    <a:pt x="1066" y="40"/>
                    <a:pt x="988" y="25"/>
                  </a:cubicBezTo>
                  <a:cubicBezTo>
                    <a:pt x="942" y="18"/>
                    <a:pt x="894" y="15"/>
                    <a:pt x="845" y="15"/>
                  </a:cubicBezTo>
                  <a:cubicBezTo>
                    <a:pt x="834" y="15"/>
                    <a:pt x="824" y="16"/>
                    <a:pt x="814" y="16"/>
                  </a:cubicBezTo>
                  <a:lnTo>
                    <a:pt x="814" y="16"/>
                  </a:lnTo>
                  <a:cubicBezTo>
                    <a:pt x="773" y="11"/>
                    <a:pt x="732" y="5"/>
                    <a:pt x="6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8"/>
            <p:cNvSpPr/>
            <p:nvPr/>
          </p:nvSpPr>
          <p:spPr>
            <a:xfrm flipH="1">
              <a:off x="8277742" y="2672371"/>
              <a:ext cx="129347" cy="135148"/>
            </a:xfrm>
            <a:custGeom>
              <a:avLst/>
              <a:gdLst/>
              <a:ahLst/>
              <a:cxnLst/>
              <a:rect l="l" t="t" r="r" b="b"/>
              <a:pathLst>
                <a:path w="3166" h="3308" extrusionOk="0">
                  <a:moveTo>
                    <a:pt x="1546" y="1400"/>
                  </a:moveTo>
                  <a:lnTo>
                    <a:pt x="1546" y="1400"/>
                  </a:lnTo>
                  <a:cubicBezTo>
                    <a:pt x="1546" y="1401"/>
                    <a:pt x="1546" y="1402"/>
                    <a:pt x="1546" y="1403"/>
                  </a:cubicBezTo>
                  <a:lnTo>
                    <a:pt x="1546" y="1403"/>
                  </a:lnTo>
                  <a:cubicBezTo>
                    <a:pt x="1546" y="1403"/>
                    <a:pt x="1546" y="1403"/>
                    <a:pt x="1545" y="1403"/>
                  </a:cubicBezTo>
                  <a:cubicBezTo>
                    <a:pt x="1543" y="1403"/>
                    <a:pt x="1543" y="1402"/>
                    <a:pt x="1546" y="1400"/>
                  </a:cubicBezTo>
                  <a:close/>
                  <a:moveTo>
                    <a:pt x="1704" y="1519"/>
                  </a:moveTo>
                  <a:cubicBezTo>
                    <a:pt x="1704" y="1519"/>
                    <a:pt x="1704" y="1519"/>
                    <a:pt x="1704" y="1519"/>
                  </a:cubicBezTo>
                  <a:lnTo>
                    <a:pt x="1704" y="1519"/>
                  </a:lnTo>
                  <a:cubicBezTo>
                    <a:pt x="1704" y="1519"/>
                    <a:pt x="1704" y="1519"/>
                    <a:pt x="1703" y="1520"/>
                  </a:cubicBezTo>
                  <a:lnTo>
                    <a:pt x="1703" y="1520"/>
                  </a:lnTo>
                  <a:cubicBezTo>
                    <a:pt x="1704" y="1519"/>
                    <a:pt x="1704" y="1519"/>
                    <a:pt x="1704" y="1519"/>
                  </a:cubicBezTo>
                  <a:close/>
                  <a:moveTo>
                    <a:pt x="1684" y="1516"/>
                  </a:moveTo>
                  <a:cubicBezTo>
                    <a:pt x="1676" y="1519"/>
                    <a:pt x="1670" y="1521"/>
                    <a:pt x="1666" y="1521"/>
                  </a:cubicBezTo>
                  <a:cubicBezTo>
                    <a:pt x="1662" y="1521"/>
                    <a:pt x="1660" y="1519"/>
                    <a:pt x="1660" y="1516"/>
                  </a:cubicBezTo>
                  <a:close/>
                  <a:moveTo>
                    <a:pt x="1705" y="1519"/>
                  </a:moveTo>
                  <a:cubicBezTo>
                    <a:pt x="1706" y="1519"/>
                    <a:pt x="1707" y="1520"/>
                    <a:pt x="1708" y="1520"/>
                  </a:cubicBezTo>
                  <a:lnTo>
                    <a:pt x="1708" y="1520"/>
                  </a:lnTo>
                  <a:cubicBezTo>
                    <a:pt x="1706" y="1521"/>
                    <a:pt x="1704" y="1523"/>
                    <a:pt x="1701" y="1524"/>
                  </a:cubicBezTo>
                  <a:lnTo>
                    <a:pt x="1701" y="1524"/>
                  </a:lnTo>
                  <a:cubicBezTo>
                    <a:pt x="1701" y="1524"/>
                    <a:pt x="1701" y="1524"/>
                    <a:pt x="1701" y="1524"/>
                  </a:cubicBezTo>
                  <a:lnTo>
                    <a:pt x="1701" y="1524"/>
                  </a:lnTo>
                  <a:cubicBezTo>
                    <a:pt x="1703" y="1521"/>
                    <a:pt x="1705" y="1520"/>
                    <a:pt x="1705" y="1519"/>
                  </a:cubicBezTo>
                  <a:close/>
                  <a:moveTo>
                    <a:pt x="1713" y="1523"/>
                  </a:moveTo>
                  <a:cubicBezTo>
                    <a:pt x="1713" y="1523"/>
                    <a:pt x="1714" y="1523"/>
                    <a:pt x="1714" y="1523"/>
                  </a:cubicBezTo>
                  <a:lnTo>
                    <a:pt x="1714" y="1523"/>
                  </a:lnTo>
                  <a:cubicBezTo>
                    <a:pt x="1717" y="1526"/>
                    <a:pt x="1722" y="1529"/>
                    <a:pt x="1727" y="1533"/>
                  </a:cubicBezTo>
                  <a:lnTo>
                    <a:pt x="1727" y="1533"/>
                  </a:lnTo>
                  <a:cubicBezTo>
                    <a:pt x="1727" y="1533"/>
                    <a:pt x="1727" y="1533"/>
                    <a:pt x="1727" y="1533"/>
                  </a:cubicBezTo>
                  <a:lnTo>
                    <a:pt x="1727" y="1533"/>
                  </a:lnTo>
                  <a:cubicBezTo>
                    <a:pt x="1728" y="1535"/>
                    <a:pt x="1729" y="1536"/>
                    <a:pt x="1731" y="1538"/>
                  </a:cubicBezTo>
                  <a:lnTo>
                    <a:pt x="1731" y="1538"/>
                  </a:lnTo>
                  <a:cubicBezTo>
                    <a:pt x="1731" y="1538"/>
                    <a:pt x="1731" y="1538"/>
                    <a:pt x="1731" y="1538"/>
                  </a:cubicBezTo>
                  <a:lnTo>
                    <a:pt x="1731" y="1538"/>
                  </a:lnTo>
                  <a:cubicBezTo>
                    <a:pt x="1732" y="1539"/>
                    <a:pt x="1733" y="1539"/>
                    <a:pt x="1734" y="1540"/>
                  </a:cubicBezTo>
                  <a:cubicBezTo>
                    <a:pt x="1737" y="1547"/>
                    <a:pt x="1740" y="1553"/>
                    <a:pt x="1742" y="1558"/>
                  </a:cubicBezTo>
                  <a:lnTo>
                    <a:pt x="1742" y="1558"/>
                  </a:lnTo>
                  <a:cubicBezTo>
                    <a:pt x="1740" y="1556"/>
                    <a:pt x="1737" y="1554"/>
                    <a:pt x="1735" y="1552"/>
                  </a:cubicBezTo>
                  <a:lnTo>
                    <a:pt x="1735" y="1552"/>
                  </a:lnTo>
                  <a:cubicBezTo>
                    <a:pt x="1733" y="1548"/>
                    <a:pt x="1731" y="1543"/>
                    <a:pt x="1728" y="1537"/>
                  </a:cubicBezTo>
                  <a:lnTo>
                    <a:pt x="1728" y="1537"/>
                  </a:lnTo>
                  <a:cubicBezTo>
                    <a:pt x="1729" y="1537"/>
                    <a:pt x="1730" y="1537"/>
                    <a:pt x="1731" y="1538"/>
                  </a:cubicBezTo>
                  <a:lnTo>
                    <a:pt x="1731" y="1538"/>
                  </a:lnTo>
                  <a:cubicBezTo>
                    <a:pt x="1730" y="1536"/>
                    <a:pt x="1728" y="1535"/>
                    <a:pt x="1727" y="1533"/>
                  </a:cubicBezTo>
                  <a:lnTo>
                    <a:pt x="1727" y="1533"/>
                  </a:lnTo>
                  <a:cubicBezTo>
                    <a:pt x="1727" y="1535"/>
                    <a:pt x="1728" y="1536"/>
                    <a:pt x="1728" y="1537"/>
                  </a:cubicBezTo>
                  <a:lnTo>
                    <a:pt x="1728" y="1537"/>
                  </a:lnTo>
                  <a:cubicBezTo>
                    <a:pt x="1725" y="1536"/>
                    <a:pt x="1721" y="1535"/>
                    <a:pt x="1718" y="1534"/>
                  </a:cubicBezTo>
                  <a:lnTo>
                    <a:pt x="1718" y="1534"/>
                  </a:lnTo>
                  <a:cubicBezTo>
                    <a:pt x="1714" y="1528"/>
                    <a:pt x="1711" y="1523"/>
                    <a:pt x="1713" y="1523"/>
                  </a:cubicBezTo>
                  <a:close/>
                  <a:moveTo>
                    <a:pt x="1630" y="1561"/>
                  </a:moveTo>
                  <a:cubicBezTo>
                    <a:pt x="1631" y="1561"/>
                    <a:pt x="1632" y="1562"/>
                    <a:pt x="1632" y="1562"/>
                  </a:cubicBezTo>
                  <a:lnTo>
                    <a:pt x="1632" y="1562"/>
                  </a:lnTo>
                  <a:cubicBezTo>
                    <a:pt x="1632" y="1562"/>
                    <a:pt x="1633" y="1562"/>
                    <a:pt x="1633" y="1562"/>
                  </a:cubicBezTo>
                  <a:cubicBezTo>
                    <a:pt x="1633" y="1562"/>
                    <a:pt x="1633" y="1562"/>
                    <a:pt x="1634" y="1562"/>
                  </a:cubicBezTo>
                  <a:lnTo>
                    <a:pt x="1634" y="1562"/>
                  </a:lnTo>
                  <a:cubicBezTo>
                    <a:pt x="1639" y="1564"/>
                    <a:pt x="1640" y="1565"/>
                    <a:pt x="1635" y="1565"/>
                  </a:cubicBezTo>
                  <a:cubicBezTo>
                    <a:pt x="1635" y="1565"/>
                    <a:pt x="1634" y="1564"/>
                    <a:pt x="1632" y="1564"/>
                  </a:cubicBezTo>
                  <a:lnTo>
                    <a:pt x="1632" y="1564"/>
                  </a:lnTo>
                  <a:cubicBezTo>
                    <a:pt x="1632" y="1563"/>
                    <a:pt x="1631" y="1562"/>
                    <a:pt x="1630" y="1561"/>
                  </a:cubicBezTo>
                  <a:close/>
                  <a:moveTo>
                    <a:pt x="1825" y="0"/>
                  </a:moveTo>
                  <a:cubicBezTo>
                    <a:pt x="1757" y="0"/>
                    <a:pt x="1684" y="18"/>
                    <a:pt x="1610" y="59"/>
                  </a:cubicBezTo>
                  <a:lnTo>
                    <a:pt x="1610" y="108"/>
                  </a:lnTo>
                  <a:cubicBezTo>
                    <a:pt x="1278" y="311"/>
                    <a:pt x="1001" y="556"/>
                    <a:pt x="769" y="841"/>
                  </a:cubicBezTo>
                  <a:lnTo>
                    <a:pt x="769" y="841"/>
                  </a:lnTo>
                  <a:cubicBezTo>
                    <a:pt x="338" y="1147"/>
                    <a:pt x="0" y="1620"/>
                    <a:pt x="80" y="2158"/>
                  </a:cubicBezTo>
                  <a:cubicBezTo>
                    <a:pt x="107" y="2306"/>
                    <a:pt x="168" y="2436"/>
                    <a:pt x="255" y="2547"/>
                  </a:cubicBezTo>
                  <a:lnTo>
                    <a:pt x="255" y="2547"/>
                  </a:lnTo>
                  <a:cubicBezTo>
                    <a:pt x="337" y="2906"/>
                    <a:pt x="603" y="3192"/>
                    <a:pt x="968" y="3293"/>
                  </a:cubicBezTo>
                  <a:cubicBezTo>
                    <a:pt x="1028" y="3303"/>
                    <a:pt x="1086" y="3308"/>
                    <a:pt x="1142" y="3308"/>
                  </a:cubicBezTo>
                  <a:cubicBezTo>
                    <a:pt x="1649" y="3308"/>
                    <a:pt x="2038" y="2930"/>
                    <a:pt x="2326" y="2553"/>
                  </a:cubicBezTo>
                  <a:cubicBezTo>
                    <a:pt x="2672" y="2108"/>
                    <a:pt x="2944" y="1590"/>
                    <a:pt x="3092" y="1047"/>
                  </a:cubicBezTo>
                  <a:cubicBezTo>
                    <a:pt x="3166" y="800"/>
                    <a:pt x="3018" y="553"/>
                    <a:pt x="2795" y="479"/>
                  </a:cubicBezTo>
                  <a:cubicBezTo>
                    <a:pt x="2795" y="478"/>
                    <a:pt x="2794" y="478"/>
                    <a:pt x="2793" y="478"/>
                  </a:cubicBezTo>
                  <a:lnTo>
                    <a:pt x="2793" y="478"/>
                  </a:lnTo>
                  <a:cubicBezTo>
                    <a:pt x="2719" y="401"/>
                    <a:pt x="2627" y="340"/>
                    <a:pt x="2524" y="306"/>
                  </a:cubicBezTo>
                  <a:cubicBezTo>
                    <a:pt x="2420" y="278"/>
                    <a:pt x="2313" y="260"/>
                    <a:pt x="2205" y="253"/>
                  </a:cubicBezTo>
                  <a:lnTo>
                    <a:pt x="2205" y="253"/>
                  </a:lnTo>
                  <a:cubicBezTo>
                    <a:pt x="2132" y="109"/>
                    <a:pt x="1992" y="0"/>
                    <a:pt x="18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8"/>
            <p:cNvSpPr/>
            <p:nvPr/>
          </p:nvSpPr>
          <p:spPr>
            <a:xfrm flipH="1">
              <a:off x="8091116" y="2553075"/>
              <a:ext cx="152103" cy="121462"/>
            </a:xfrm>
            <a:custGeom>
              <a:avLst/>
              <a:gdLst/>
              <a:ahLst/>
              <a:cxnLst/>
              <a:rect l="l" t="t" r="r" b="b"/>
              <a:pathLst>
                <a:path w="3723" h="2973" extrusionOk="0">
                  <a:moveTo>
                    <a:pt x="629" y="0"/>
                  </a:moveTo>
                  <a:cubicBezTo>
                    <a:pt x="342" y="0"/>
                    <a:pt x="45" y="293"/>
                    <a:pt x="162" y="622"/>
                  </a:cubicBezTo>
                  <a:lnTo>
                    <a:pt x="162" y="622"/>
                  </a:lnTo>
                  <a:cubicBezTo>
                    <a:pt x="155" y="642"/>
                    <a:pt x="148" y="662"/>
                    <a:pt x="142" y="683"/>
                  </a:cubicBezTo>
                  <a:cubicBezTo>
                    <a:pt x="122" y="747"/>
                    <a:pt x="109" y="812"/>
                    <a:pt x="102" y="876"/>
                  </a:cubicBezTo>
                  <a:lnTo>
                    <a:pt x="102" y="876"/>
                  </a:lnTo>
                  <a:cubicBezTo>
                    <a:pt x="77" y="995"/>
                    <a:pt x="80" y="1123"/>
                    <a:pt x="118" y="1251"/>
                  </a:cubicBezTo>
                  <a:cubicBezTo>
                    <a:pt x="128" y="1281"/>
                    <a:pt x="140" y="1311"/>
                    <a:pt x="153" y="1340"/>
                  </a:cubicBezTo>
                  <a:lnTo>
                    <a:pt x="153" y="1340"/>
                  </a:lnTo>
                  <a:cubicBezTo>
                    <a:pt x="1" y="1932"/>
                    <a:pt x="278" y="2561"/>
                    <a:pt x="858" y="2806"/>
                  </a:cubicBezTo>
                  <a:cubicBezTo>
                    <a:pt x="1093" y="2917"/>
                    <a:pt x="1352" y="2973"/>
                    <a:pt x="1611" y="2973"/>
                  </a:cubicBezTo>
                  <a:cubicBezTo>
                    <a:pt x="1871" y="2973"/>
                    <a:pt x="2130" y="2917"/>
                    <a:pt x="2364" y="2806"/>
                  </a:cubicBezTo>
                  <a:cubicBezTo>
                    <a:pt x="2491" y="2746"/>
                    <a:pt x="2601" y="2667"/>
                    <a:pt x="2693" y="2574"/>
                  </a:cubicBezTo>
                  <a:lnTo>
                    <a:pt x="2693" y="2574"/>
                  </a:lnTo>
                  <a:cubicBezTo>
                    <a:pt x="2943" y="2529"/>
                    <a:pt x="3179" y="2425"/>
                    <a:pt x="3377" y="2238"/>
                  </a:cubicBezTo>
                  <a:cubicBezTo>
                    <a:pt x="3623" y="1991"/>
                    <a:pt x="3722" y="1621"/>
                    <a:pt x="3623" y="1300"/>
                  </a:cubicBezTo>
                  <a:cubicBezTo>
                    <a:pt x="3549" y="979"/>
                    <a:pt x="3352" y="708"/>
                    <a:pt x="3080" y="535"/>
                  </a:cubicBezTo>
                  <a:cubicBezTo>
                    <a:pt x="2833" y="387"/>
                    <a:pt x="2587" y="263"/>
                    <a:pt x="2315" y="214"/>
                  </a:cubicBezTo>
                  <a:cubicBezTo>
                    <a:pt x="2125" y="146"/>
                    <a:pt x="1920" y="108"/>
                    <a:pt x="1713" y="108"/>
                  </a:cubicBezTo>
                  <a:cubicBezTo>
                    <a:pt x="1552" y="108"/>
                    <a:pt x="1391" y="131"/>
                    <a:pt x="1233" y="180"/>
                  </a:cubicBezTo>
                  <a:lnTo>
                    <a:pt x="1233" y="180"/>
                  </a:lnTo>
                  <a:cubicBezTo>
                    <a:pt x="1138" y="166"/>
                    <a:pt x="1042" y="157"/>
                    <a:pt x="947" y="157"/>
                  </a:cubicBezTo>
                  <a:cubicBezTo>
                    <a:pt x="946" y="157"/>
                    <a:pt x="945" y="157"/>
                    <a:pt x="943" y="157"/>
                  </a:cubicBezTo>
                  <a:lnTo>
                    <a:pt x="943" y="157"/>
                  </a:lnTo>
                  <a:cubicBezTo>
                    <a:pt x="858" y="47"/>
                    <a:pt x="745" y="0"/>
                    <a:pt x="6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8"/>
            <p:cNvSpPr/>
            <p:nvPr/>
          </p:nvSpPr>
          <p:spPr>
            <a:xfrm flipH="1">
              <a:off x="7885371" y="2454492"/>
              <a:ext cx="148304" cy="135312"/>
            </a:xfrm>
            <a:custGeom>
              <a:avLst/>
              <a:gdLst/>
              <a:ahLst/>
              <a:cxnLst/>
              <a:rect l="l" t="t" r="r" b="b"/>
              <a:pathLst>
                <a:path w="3630" h="3312" extrusionOk="0">
                  <a:moveTo>
                    <a:pt x="999" y="2395"/>
                  </a:moveTo>
                  <a:lnTo>
                    <a:pt x="999" y="2395"/>
                  </a:lnTo>
                  <a:cubicBezTo>
                    <a:pt x="999" y="2395"/>
                    <a:pt x="1000" y="2396"/>
                    <a:pt x="1000" y="2396"/>
                  </a:cubicBezTo>
                  <a:lnTo>
                    <a:pt x="1000" y="2396"/>
                  </a:lnTo>
                  <a:cubicBezTo>
                    <a:pt x="1002" y="2397"/>
                    <a:pt x="1003" y="2399"/>
                    <a:pt x="1004" y="2400"/>
                  </a:cubicBezTo>
                  <a:lnTo>
                    <a:pt x="1004" y="2400"/>
                  </a:lnTo>
                  <a:cubicBezTo>
                    <a:pt x="1003" y="2400"/>
                    <a:pt x="1002" y="2399"/>
                    <a:pt x="1002" y="2399"/>
                  </a:cubicBezTo>
                  <a:lnTo>
                    <a:pt x="1002" y="2399"/>
                  </a:lnTo>
                  <a:cubicBezTo>
                    <a:pt x="1001" y="2398"/>
                    <a:pt x="1000" y="2397"/>
                    <a:pt x="999" y="2395"/>
                  </a:cubicBezTo>
                  <a:close/>
                  <a:moveTo>
                    <a:pt x="892" y="2435"/>
                  </a:moveTo>
                  <a:cubicBezTo>
                    <a:pt x="893" y="2437"/>
                    <a:pt x="894" y="2438"/>
                    <a:pt x="894" y="2439"/>
                  </a:cubicBezTo>
                  <a:lnTo>
                    <a:pt x="894" y="2439"/>
                  </a:lnTo>
                  <a:cubicBezTo>
                    <a:pt x="893" y="2444"/>
                    <a:pt x="891" y="2449"/>
                    <a:pt x="889" y="2454"/>
                  </a:cubicBezTo>
                  <a:cubicBezTo>
                    <a:pt x="889" y="2448"/>
                    <a:pt x="890" y="2442"/>
                    <a:pt x="892" y="2435"/>
                  </a:cubicBezTo>
                  <a:close/>
                  <a:moveTo>
                    <a:pt x="2409" y="1"/>
                  </a:moveTo>
                  <a:cubicBezTo>
                    <a:pt x="2315" y="1"/>
                    <a:pt x="2219" y="12"/>
                    <a:pt x="2124" y="34"/>
                  </a:cubicBezTo>
                  <a:cubicBezTo>
                    <a:pt x="1753" y="133"/>
                    <a:pt x="1408" y="331"/>
                    <a:pt x="1136" y="627"/>
                  </a:cubicBezTo>
                  <a:cubicBezTo>
                    <a:pt x="1067" y="689"/>
                    <a:pt x="1015" y="762"/>
                    <a:pt x="979" y="842"/>
                  </a:cubicBezTo>
                  <a:lnTo>
                    <a:pt x="979" y="842"/>
                  </a:lnTo>
                  <a:cubicBezTo>
                    <a:pt x="825" y="984"/>
                    <a:pt x="689" y="1144"/>
                    <a:pt x="568" y="1318"/>
                  </a:cubicBezTo>
                  <a:cubicBezTo>
                    <a:pt x="346" y="1590"/>
                    <a:pt x="173" y="1886"/>
                    <a:pt x="75" y="2207"/>
                  </a:cubicBezTo>
                  <a:cubicBezTo>
                    <a:pt x="0" y="2429"/>
                    <a:pt x="0" y="2627"/>
                    <a:pt x="75" y="2824"/>
                  </a:cubicBezTo>
                  <a:cubicBezTo>
                    <a:pt x="198" y="3071"/>
                    <a:pt x="445" y="3244"/>
                    <a:pt x="692" y="3244"/>
                  </a:cubicBezTo>
                  <a:cubicBezTo>
                    <a:pt x="749" y="3244"/>
                    <a:pt x="805" y="3242"/>
                    <a:pt x="859" y="3239"/>
                  </a:cubicBezTo>
                  <a:lnTo>
                    <a:pt x="859" y="3239"/>
                  </a:lnTo>
                  <a:cubicBezTo>
                    <a:pt x="1037" y="3288"/>
                    <a:pt x="1219" y="3312"/>
                    <a:pt x="1402" y="3312"/>
                  </a:cubicBezTo>
                  <a:cubicBezTo>
                    <a:pt x="1494" y="3312"/>
                    <a:pt x="1587" y="3306"/>
                    <a:pt x="1679" y="3293"/>
                  </a:cubicBezTo>
                  <a:cubicBezTo>
                    <a:pt x="2074" y="3269"/>
                    <a:pt x="2445" y="3170"/>
                    <a:pt x="2790" y="2948"/>
                  </a:cubicBezTo>
                  <a:cubicBezTo>
                    <a:pt x="3263" y="2639"/>
                    <a:pt x="3522" y="2115"/>
                    <a:pt x="3507" y="1575"/>
                  </a:cubicBezTo>
                  <a:lnTo>
                    <a:pt x="3507" y="1575"/>
                  </a:lnTo>
                  <a:cubicBezTo>
                    <a:pt x="3516" y="1540"/>
                    <a:pt x="3524" y="1503"/>
                    <a:pt x="3531" y="1466"/>
                  </a:cubicBezTo>
                  <a:cubicBezTo>
                    <a:pt x="3630" y="1071"/>
                    <a:pt x="3531" y="652"/>
                    <a:pt x="3259" y="355"/>
                  </a:cubicBezTo>
                  <a:cubicBezTo>
                    <a:pt x="3031" y="127"/>
                    <a:pt x="2728" y="1"/>
                    <a:pt x="24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8"/>
            <p:cNvSpPr/>
            <p:nvPr/>
          </p:nvSpPr>
          <p:spPr>
            <a:xfrm flipH="1">
              <a:off x="7983218" y="2145260"/>
              <a:ext cx="93844" cy="119583"/>
            </a:xfrm>
            <a:custGeom>
              <a:avLst/>
              <a:gdLst/>
              <a:ahLst/>
              <a:cxnLst/>
              <a:rect l="l" t="t" r="r" b="b"/>
              <a:pathLst>
                <a:path w="2297" h="2927" extrusionOk="0">
                  <a:moveTo>
                    <a:pt x="1801" y="0"/>
                  </a:moveTo>
                  <a:cubicBezTo>
                    <a:pt x="1751" y="0"/>
                    <a:pt x="1702" y="8"/>
                    <a:pt x="1655" y="24"/>
                  </a:cubicBezTo>
                  <a:cubicBezTo>
                    <a:pt x="1260" y="147"/>
                    <a:pt x="939" y="419"/>
                    <a:pt x="717" y="765"/>
                  </a:cubicBezTo>
                  <a:cubicBezTo>
                    <a:pt x="666" y="835"/>
                    <a:pt x="624" y="914"/>
                    <a:pt x="592" y="1000"/>
                  </a:cubicBezTo>
                  <a:lnTo>
                    <a:pt x="592" y="1000"/>
                  </a:lnTo>
                  <a:cubicBezTo>
                    <a:pt x="491" y="1090"/>
                    <a:pt x="400" y="1194"/>
                    <a:pt x="322" y="1308"/>
                  </a:cubicBezTo>
                  <a:cubicBezTo>
                    <a:pt x="75" y="1678"/>
                    <a:pt x="1" y="2147"/>
                    <a:pt x="124" y="2567"/>
                  </a:cubicBezTo>
                  <a:cubicBezTo>
                    <a:pt x="188" y="2778"/>
                    <a:pt x="377" y="2899"/>
                    <a:pt x="569" y="2899"/>
                  </a:cubicBezTo>
                  <a:cubicBezTo>
                    <a:pt x="570" y="2899"/>
                    <a:pt x="571" y="2899"/>
                    <a:pt x="572" y="2899"/>
                  </a:cubicBezTo>
                  <a:lnTo>
                    <a:pt x="572" y="2899"/>
                  </a:lnTo>
                  <a:cubicBezTo>
                    <a:pt x="622" y="2917"/>
                    <a:pt x="676" y="2926"/>
                    <a:pt x="731" y="2926"/>
                  </a:cubicBezTo>
                  <a:cubicBezTo>
                    <a:pt x="809" y="2926"/>
                    <a:pt x="890" y="2906"/>
                    <a:pt x="964" y="2863"/>
                  </a:cubicBezTo>
                  <a:cubicBezTo>
                    <a:pt x="1060" y="2801"/>
                    <a:pt x="1151" y="2733"/>
                    <a:pt x="1235" y="2658"/>
                  </a:cubicBezTo>
                  <a:lnTo>
                    <a:pt x="1235" y="2658"/>
                  </a:lnTo>
                  <a:cubicBezTo>
                    <a:pt x="1388" y="2585"/>
                    <a:pt x="1524" y="2467"/>
                    <a:pt x="1630" y="2320"/>
                  </a:cubicBezTo>
                  <a:cubicBezTo>
                    <a:pt x="1637" y="2305"/>
                    <a:pt x="1644" y="2290"/>
                    <a:pt x="1651" y="2274"/>
                  </a:cubicBezTo>
                  <a:lnTo>
                    <a:pt x="1651" y="2274"/>
                  </a:lnTo>
                  <a:cubicBezTo>
                    <a:pt x="1745" y="2156"/>
                    <a:pt x="1824" y="2026"/>
                    <a:pt x="1885" y="1887"/>
                  </a:cubicBezTo>
                  <a:lnTo>
                    <a:pt x="1885" y="1887"/>
                  </a:lnTo>
                  <a:cubicBezTo>
                    <a:pt x="1899" y="1875"/>
                    <a:pt x="1913" y="1863"/>
                    <a:pt x="1927" y="1851"/>
                  </a:cubicBezTo>
                  <a:cubicBezTo>
                    <a:pt x="2173" y="1555"/>
                    <a:pt x="2297" y="1135"/>
                    <a:pt x="2248" y="740"/>
                  </a:cubicBezTo>
                  <a:cubicBezTo>
                    <a:pt x="2248" y="683"/>
                    <a:pt x="2237" y="629"/>
                    <a:pt x="2219" y="580"/>
                  </a:cubicBezTo>
                  <a:lnTo>
                    <a:pt x="2219" y="580"/>
                  </a:lnTo>
                  <a:cubicBezTo>
                    <a:pt x="2220" y="576"/>
                    <a:pt x="2222" y="571"/>
                    <a:pt x="2223" y="567"/>
                  </a:cubicBezTo>
                  <a:cubicBezTo>
                    <a:pt x="2248" y="419"/>
                    <a:pt x="2223" y="246"/>
                    <a:pt x="2099" y="123"/>
                  </a:cubicBezTo>
                  <a:cubicBezTo>
                    <a:pt x="2015" y="38"/>
                    <a:pt x="1908" y="0"/>
                    <a:pt x="18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8"/>
            <p:cNvSpPr/>
            <p:nvPr/>
          </p:nvSpPr>
          <p:spPr>
            <a:xfrm flipH="1">
              <a:off x="7695722" y="2045860"/>
              <a:ext cx="136211" cy="131839"/>
            </a:xfrm>
            <a:custGeom>
              <a:avLst/>
              <a:gdLst/>
              <a:ahLst/>
              <a:cxnLst/>
              <a:rect l="l" t="t" r="r" b="b"/>
              <a:pathLst>
                <a:path w="3334" h="3227" extrusionOk="0">
                  <a:moveTo>
                    <a:pt x="1519" y="0"/>
                  </a:moveTo>
                  <a:cubicBezTo>
                    <a:pt x="1171" y="0"/>
                    <a:pt x="831" y="103"/>
                    <a:pt x="543" y="309"/>
                  </a:cubicBezTo>
                  <a:cubicBezTo>
                    <a:pt x="346" y="432"/>
                    <a:pt x="198" y="605"/>
                    <a:pt x="74" y="803"/>
                  </a:cubicBezTo>
                  <a:cubicBezTo>
                    <a:pt x="0" y="926"/>
                    <a:pt x="0" y="1099"/>
                    <a:pt x="74" y="1247"/>
                  </a:cubicBezTo>
                  <a:cubicBezTo>
                    <a:pt x="107" y="1300"/>
                    <a:pt x="148" y="1348"/>
                    <a:pt x="193" y="1389"/>
                  </a:cubicBezTo>
                  <a:lnTo>
                    <a:pt x="193" y="1389"/>
                  </a:lnTo>
                  <a:cubicBezTo>
                    <a:pt x="139" y="1547"/>
                    <a:pt x="115" y="1716"/>
                    <a:pt x="124" y="1889"/>
                  </a:cubicBezTo>
                  <a:cubicBezTo>
                    <a:pt x="173" y="2358"/>
                    <a:pt x="445" y="2803"/>
                    <a:pt x="864" y="3025"/>
                  </a:cubicBezTo>
                  <a:cubicBezTo>
                    <a:pt x="1010" y="3094"/>
                    <a:pt x="1160" y="3141"/>
                    <a:pt x="1312" y="3167"/>
                  </a:cubicBezTo>
                  <a:lnTo>
                    <a:pt x="1312" y="3167"/>
                  </a:lnTo>
                  <a:cubicBezTo>
                    <a:pt x="1417" y="3205"/>
                    <a:pt x="1528" y="3227"/>
                    <a:pt x="1640" y="3227"/>
                  </a:cubicBezTo>
                  <a:cubicBezTo>
                    <a:pt x="1760" y="3227"/>
                    <a:pt x="1881" y="3202"/>
                    <a:pt x="2000" y="3148"/>
                  </a:cubicBezTo>
                  <a:cubicBezTo>
                    <a:pt x="2029" y="3132"/>
                    <a:pt x="2057" y="3115"/>
                    <a:pt x="2085" y="3097"/>
                  </a:cubicBezTo>
                  <a:lnTo>
                    <a:pt x="2085" y="3097"/>
                  </a:lnTo>
                  <a:cubicBezTo>
                    <a:pt x="2157" y="3071"/>
                    <a:pt x="2227" y="3038"/>
                    <a:pt x="2296" y="3000"/>
                  </a:cubicBezTo>
                  <a:cubicBezTo>
                    <a:pt x="3086" y="2531"/>
                    <a:pt x="3333" y="1494"/>
                    <a:pt x="2840" y="704"/>
                  </a:cubicBezTo>
                  <a:cubicBezTo>
                    <a:pt x="2593" y="334"/>
                    <a:pt x="2198" y="62"/>
                    <a:pt x="1729" y="13"/>
                  </a:cubicBezTo>
                  <a:cubicBezTo>
                    <a:pt x="1659" y="5"/>
                    <a:pt x="1589" y="0"/>
                    <a:pt x="15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8"/>
            <p:cNvSpPr/>
            <p:nvPr/>
          </p:nvSpPr>
          <p:spPr>
            <a:xfrm flipH="1">
              <a:off x="7867190" y="1992503"/>
              <a:ext cx="86817" cy="82159"/>
            </a:xfrm>
            <a:custGeom>
              <a:avLst/>
              <a:gdLst/>
              <a:ahLst/>
              <a:cxnLst/>
              <a:rect l="l" t="t" r="r" b="b"/>
              <a:pathLst>
                <a:path w="2125" h="2011" extrusionOk="0">
                  <a:moveTo>
                    <a:pt x="1139" y="1"/>
                  </a:moveTo>
                  <a:cubicBezTo>
                    <a:pt x="866" y="1"/>
                    <a:pt x="621" y="147"/>
                    <a:pt x="470" y="405"/>
                  </a:cubicBezTo>
                  <a:cubicBezTo>
                    <a:pt x="440" y="476"/>
                    <a:pt x="414" y="546"/>
                    <a:pt x="394" y="616"/>
                  </a:cubicBezTo>
                  <a:lnTo>
                    <a:pt x="394" y="616"/>
                  </a:lnTo>
                  <a:cubicBezTo>
                    <a:pt x="145" y="708"/>
                    <a:pt x="1" y="1010"/>
                    <a:pt x="149" y="1269"/>
                  </a:cubicBezTo>
                  <a:lnTo>
                    <a:pt x="174" y="1294"/>
                  </a:lnTo>
                  <a:cubicBezTo>
                    <a:pt x="232" y="1390"/>
                    <a:pt x="304" y="1475"/>
                    <a:pt x="385" y="1546"/>
                  </a:cubicBezTo>
                  <a:lnTo>
                    <a:pt x="385" y="1546"/>
                  </a:lnTo>
                  <a:cubicBezTo>
                    <a:pt x="491" y="1830"/>
                    <a:pt x="771" y="2010"/>
                    <a:pt x="1087" y="2010"/>
                  </a:cubicBezTo>
                  <a:cubicBezTo>
                    <a:pt x="1209" y="2010"/>
                    <a:pt x="1328" y="1989"/>
                    <a:pt x="1438" y="1947"/>
                  </a:cubicBezTo>
                  <a:lnTo>
                    <a:pt x="1438" y="1947"/>
                  </a:lnTo>
                  <a:cubicBezTo>
                    <a:pt x="1472" y="1937"/>
                    <a:pt x="1504" y="1925"/>
                    <a:pt x="1532" y="1911"/>
                  </a:cubicBezTo>
                  <a:cubicBezTo>
                    <a:pt x="1540" y="1905"/>
                    <a:pt x="1549" y="1898"/>
                    <a:pt x="1557" y="1892"/>
                  </a:cubicBezTo>
                  <a:lnTo>
                    <a:pt x="1557" y="1892"/>
                  </a:lnTo>
                  <a:cubicBezTo>
                    <a:pt x="1708" y="1809"/>
                    <a:pt x="1837" y="1682"/>
                    <a:pt x="1927" y="1516"/>
                  </a:cubicBezTo>
                  <a:cubicBezTo>
                    <a:pt x="1947" y="1480"/>
                    <a:pt x="1964" y="1442"/>
                    <a:pt x="1979" y="1403"/>
                  </a:cubicBezTo>
                  <a:lnTo>
                    <a:pt x="1979" y="1403"/>
                  </a:lnTo>
                  <a:cubicBezTo>
                    <a:pt x="2032" y="1327"/>
                    <a:pt x="2070" y="1244"/>
                    <a:pt x="2099" y="1171"/>
                  </a:cubicBezTo>
                  <a:cubicBezTo>
                    <a:pt x="2124" y="1023"/>
                    <a:pt x="2124" y="874"/>
                    <a:pt x="2099" y="726"/>
                  </a:cubicBezTo>
                  <a:cubicBezTo>
                    <a:pt x="2071" y="640"/>
                    <a:pt x="2033" y="562"/>
                    <a:pt x="1988" y="487"/>
                  </a:cubicBezTo>
                  <a:lnTo>
                    <a:pt x="1988" y="487"/>
                  </a:lnTo>
                  <a:cubicBezTo>
                    <a:pt x="1984" y="460"/>
                    <a:pt x="1980" y="433"/>
                    <a:pt x="1976" y="405"/>
                  </a:cubicBezTo>
                  <a:cubicBezTo>
                    <a:pt x="1927" y="257"/>
                    <a:pt x="1803" y="134"/>
                    <a:pt x="1655" y="109"/>
                  </a:cubicBezTo>
                  <a:cubicBezTo>
                    <a:pt x="1611" y="96"/>
                    <a:pt x="1568" y="87"/>
                    <a:pt x="1524" y="81"/>
                  </a:cubicBezTo>
                  <a:lnTo>
                    <a:pt x="1524" y="81"/>
                  </a:lnTo>
                  <a:cubicBezTo>
                    <a:pt x="1436" y="45"/>
                    <a:pt x="1348" y="28"/>
                    <a:pt x="1260" y="10"/>
                  </a:cubicBezTo>
                  <a:cubicBezTo>
                    <a:pt x="1219" y="4"/>
                    <a:pt x="1179" y="1"/>
                    <a:pt x="11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8"/>
            <p:cNvSpPr/>
            <p:nvPr/>
          </p:nvSpPr>
          <p:spPr>
            <a:xfrm flipH="1">
              <a:off x="8172826" y="2972370"/>
              <a:ext cx="114026" cy="199781"/>
            </a:xfrm>
            <a:custGeom>
              <a:avLst/>
              <a:gdLst/>
              <a:ahLst/>
              <a:cxnLst/>
              <a:rect l="l" t="t" r="r" b="b"/>
              <a:pathLst>
                <a:path w="2791" h="4890" extrusionOk="0">
                  <a:moveTo>
                    <a:pt x="1304" y="1"/>
                  </a:moveTo>
                  <a:cubicBezTo>
                    <a:pt x="1166" y="1"/>
                    <a:pt x="1026" y="38"/>
                    <a:pt x="889" y="123"/>
                  </a:cubicBezTo>
                  <a:cubicBezTo>
                    <a:pt x="695" y="281"/>
                    <a:pt x="552" y="490"/>
                    <a:pt x="495" y="723"/>
                  </a:cubicBezTo>
                  <a:lnTo>
                    <a:pt x="495" y="723"/>
                  </a:lnTo>
                  <a:cubicBezTo>
                    <a:pt x="313" y="1016"/>
                    <a:pt x="222" y="1389"/>
                    <a:pt x="149" y="1727"/>
                  </a:cubicBezTo>
                  <a:cubicBezTo>
                    <a:pt x="1" y="2345"/>
                    <a:pt x="25" y="2987"/>
                    <a:pt x="445" y="3480"/>
                  </a:cubicBezTo>
                  <a:cubicBezTo>
                    <a:pt x="462" y="3501"/>
                    <a:pt x="479" y="3520"/>
                    <a:pt x="497" y="3539"/>
                  </a:cubicBezTo>
                  <a:lnTo>
                    <a:pt x="497" y="3539"/>
                  </a:lnTo>
                  <a:cubicBezTo>
                    <a:pt x="524" y="3849"/>
                    <a:pt x="598" y="4157"/>
                    <a:pt x="741" y="4443"/>
                  </a:cubicBezTo>
                  <a:cubicBezTo>
                    <a:pt x="881" y="4699"/>
                    <a:pt x="1175" y="4890"/>
                    <a:pt x="1498" y="4890"/>
                  </a:cubicBezTo>
                  <a:cubicBezTo>
                    <a:pt x="1517" y="4890"/>
                    <a:pt x="1536" y="4889"/>
                    <a:pt x="1556" y="4888"/>
                  </a:cubicBezTo>
                  <a:cubicBezTo>
                    <a:pt x="1877" y="4838"/>
                    <a:pt x="2173" y="4641"/>
                    <a:pt x="2321" y="4320"/>
                  </a:cubicBezTo>
                  <a:cubicBezTo>
                    <a:pt x="2642" y="3678"/>
                    <a:pt x="2790" y="2962"/>
                    <a:pt x="2766" y="2246"/>
                  </a:cubicBezTo>
                  <a:cubicBezTo>
                    <a:pt x="2771" y="2161"/>
                    <a:pt x="2769" y="2076"/>
                    <a:pt x="2761" y="1991"/>
                  </a:cubicBezTo>
                  <a:lnTo>
                    <a:pt x="2761" y="1991"/>
                  </a:lnTo>
                  <a:cubicBezTo>
                    <a:pt x="2756" y="1811"/>
                    <a:pt x="2730" y="1632"/>
                    <a:pt x="2685" y="1459"/>
                  </a:cubicBezTo>
                  <a:lnTo>
                    <a:pt x="2685" y="1459"/>
                  </a:lnTo>
                  <a:cubicBezTo>
                    <a:pt x="2651" y="1223"/>
                    <a:pt x="2578" y="996"/>
                    <a:pt x="2442" y="792"/>
                  </a:cubicBezTo>
                  <a:lnTo>
                    <a:pt x="2442" y="792"/>
                  </a:lnTo>
                  <a:cubicBezTo>
                    <a:pt x="2272" y="395"/>
                    <a:pt x="1971" y="7"/>
                    <a:pt x="1537" y="7"/>
                  </a:cubicBezTo>
                  <a:cubicBezTo>
                    <a:pt x="1506" y="7"/>
                    <a:pt x="1475" y="9"/>
                    <a:pt x="1444" y="13"/>
                  </a:cubicBezTo>
                  <a:lnTo>
                    <a:pt x="1444" y="13"/>
                  </a:lnTo>
                  <a:cubicBezTo>
                    <a:pt x="1397" y="5"/>
                    <a:pt x="1351" y="1"/>
                    <a:pt x="13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8"/>
            <p:cNvSpPr/>
            <p:nvPr/>
          </p:nvSpPr>
          <p:spPr>
            <a:xfrm flipH="1">
              <a:off x="8328157" y="2919626"/>
              <a:ext cx="185931" cy="116764"/>
            </a:xfrm>
            <a:custGeom>
              <a:avLst/>
              <a:gdLst/>
              <a:ahLst/>
              <a:cxnLst/>
              <a:rect l="l" t="t" r="r" b="b"/>
              <a:pathLst>
                <a:path w="4551" h="2858" extrusionOk="0">
                  <a:moveTo>
                    <a:pt x="2114" y="0"/>
                  </a:moveTo>
                  <a:cubicBezTo>
                    <a:pt x="2037" y="0"/>
                    <a:pt x="1960" y="2"/>
                    <a:pt x="1884" y="6"/>
                  </a:cubicBezTo>
                  <a:cubicBezTo>
                    <a:pt x="1601" y="21"/>
                    <a:pt x="1261" y="43"/>
                    <a:pt x="976" y="152"/>
                  </a:cubicBezTo>
                  <a:lnTo>
                    <a:pt x="976" y="152"/>
                  </a:lnTo>
                  <a:cubicBezTo>
                    <a:pt x="948" y="147"/>
                    <a:pt x="920" y="144"/>
                    <a:pt x="893" y="144"/>
                  </a:cubicBezTo>
                  <a:cubicBezTo>
                    <a:pt x="741" y="144"/>
                    <a:pt x="596" y="221"/>
                    <a:pt x="511" y="360"/>
                  </a:cubicBezTo>
                  <a:lnTo>
                    <a:pt x="511" y="360"/>
                  </a:lnTo>
                  <a:cubicBezTo>
                    <a:pt x="418" y="407"/>
                    <a:pt x="347" y="487"/>
                    <a:pt x="303" y="587"/>
                  </a:cubicBezTo>
                  <a:lnTo>
                    <a:pt x="303" y="587"/>
                  </a:lnTo>
                  <a:cubicBezTo>
                    <a:pt x="80" y="701"/>
                    <a:pt x="1" y="977"/>
                    <a:pt x="131" y="1216"/>
                  </a:cubicBezTo>
                  <a:cubicBezTo>
                    <a:pt x="221" y="1363"/>
                    <a:pt x="324" y="1494"/>
                    <a:pt x="438" y="1608"/>
                  </a:cubicBezTo>
                  <a:lnTo>
                    <a:pt x="438" y="1608"/>
                  </a:lnTo>
                  <a:cubicBezTo>
                    <a:pt x="598" y="2002"/>
                    <a:pt x="914" y="2330"/>
                    <a:pt x="1293" y="2537"/>
                  </a:cubicBezTo>
                  <a:lnTo>
                    <a:pt x="1293" y="2537"/>
                  </a:lnTo>
                  <a:cubicBezTo>
                    <a:pt x="1425" y="2614"/>
                    <a:pt x="1566" y="2676"/>
                    <a:pt x="1711" y="2722"/>
                  </a:cubicBezTo>
                  <a:cubicBezTo>
                    <a:pt x="1985" y="2808"/>
                    <a:pt x="2300" y="2858"/>
                    <a:pt x="2618" y="2858"/>
                  </a:cubicBezTo>
                  <a:cubicBezTo>
                    <a:pt x="3217" y="2858"/>
                    <a:pt x="3825" y="2680"/>
                    <a:pt x="4180" y="2228"/>
                  </a:cubicBezTo>
                  <a:cubicBezTo>
                    <a:pt x="4476" y="1883"/>
                    <a:pt x="4550" y="1364"/>
                    <a:pt x="4303" y="945"/>
                  </a:cubicBezTo>
                  <a:cubicBezTo>
                    <a:pt x="4081" y="574"/>
                    <a:pt x="3736" y="303"/>
                    <a:pt x="3316" y="179"/>
                  </a:cubicBezTo>
                  <a:cubicBezTo>
                    <a:pt x="2923" y="55"/>
                    <a:pt x="2513" y="0"/>
                    <a:pt x="21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8"/>
            <p:cNvSpPr/>
            <p:nvPr/>
          </p:nvSpPr>
          <p:spPr>
            <a:xfrm flipH="1">
              <a:off x="8831572" y="3423000"/>
              <a:ext cx="126773" cy="124567"/>
            </a:xfrm>
            <a:custGeom>
              <a:avLst/>
              <a:gdLst/>
              <a:ahLst/>
              <a:cxnLst/>
              <a:rect l="l" t="t" r="r" b="b"/>
              <a:pathLst>
                <a:path w="3103" h="3049" extrusionOk="0">
                  <a:moveTo>
                    <a:pt x="905" y="1"/>
                  </a:moveTo>
                  <a:cubicBezTo>
                    <a:pt x="686" y="1"/>
                    <a:pt x="463" y="96"/>
                    <a:pt x="290" y="252"/>
                  </a:cubicBezTo>
                  <a:cubicBezTo>
                    <a:pt x="281" y="264"/>
                    <a:pt x="271" y="276"/>
                    <a:pt x="263" y="288"/>
                  </a:cubicBezTo>
                  <a:lnTo>
                    <a:pt x="263" y="288"/>
                  </a:lnTo>
                  <a:cubicBezTo>
                    <a:pt x="159" y="371"/>
                    <a:pt x="92" y="500"/>
                    <a:pt x="92" y="647"/>
                  </a:cubicBezTo>
                  <a:cubicBezTo>
                    <a:pt x="92" y="686"/>
                    <a:pt x="93" y="725"/>
                    <a:pt x="95" y="763"/>
                  </a:cubicBezTo>
                  <a:lnTo>
                    <a:pt x="95" y="763"/>
                  </a:lnTo>
                  <a:cubicBezTo>
                    <a:pt x="88" y="869"/>
                    <a:pt x="96" y="977"/>
                    <a:pt x="120" y="1084"/>
                  </a:cubicBezTo>
                  <a:lnTo>
                    <a:pt x="120" y="1084"/>
                  </a:lnTo>
                  <a:cubicBezTo>
                    <a:pt x="1" y="1507"/>
                    <a:pt x="202" y="1955"/>
                    <a:pt x="487" y="2301"/>
                  </a:cubicBezTo>
                  <a:cubicBezTo>
                    <a:pt x="784" y="2622"/>
                    <a:pt x="1154" y="2869"/>
                    <a:pt x="1574" y="2993"/>
                  </a:cubicBezTo>
                  <a:cubicBezTo>
                    <a:pt x="1685" y="3030"/>
                    <a:pt x="1796" y="3048"/>
                    <a:pt x="1907" y="3048"/>
                  </a:cubicBezTo>
                  <a:cubicBezTo>
                    <a:pt x="2010" y="3048"/>
                    <a:pt x="2112" y="3032"/>
                    <a:pt x="2214" y="3001"/>
                  </a:cubicBezTo>
                  <a:lnTo>
                    <a:pt x="2214" y="3001"/>
                  </a:lnTo>
                  <a:cubicBezTo>
                    <a:pt x="2308" y="2994"/>
                    <a:pt x="2400" y="2975"/>
                    <a:pt x="2487" y="2943"/>
                  </a:cubicBezTo>
                  <a:cubicBezTo>
                    <a:pt x="2784" y="2820"/>
                    <a:pt x="2956" y="2523"/>
                    <a:pt x="2981" y="2227"/>
                  </a:cubicBezTo>
                  <a:cubicBezTo>
                    <a:pt x="2982" y="2216"/>
                    <a:pt x="2983" y="2205"/>
                    <a:pt x="2984" y="2193"/>
                  </a:cubicBezTo>
                  <a:lnTo>
                    <a:pt x="2984" y="2193"/>
                  </a:lnTo>
                  <a:cubicBezTo>
                    <a:pt x="3103" y="1801"/>
                    <a:pt x="2979" y="1386"/>
                    <a:pt x="2710" y="1116"/>
                  </a:cubicBezTo>
                  <a:cubicBezTo>
                    <a:pt x="2673" y="1086"/>
                    <a:pt x="2635" y="1057"/>
                    <a:pt x="2596" y="1030"/>
                  </a:cubicBezTo>
                  <a:lnTo>
                    <a:pt x="2596" y="1030"/>
                  </a:lnTo>
                  <a:cubicBezTo>
                    <a:pt x="2577" y="1009"/>
                    <a:pt x="2557" y="988"/>
                    <a:pt x="2537" y="968"/>
                  </a:cubicBezTo>
                  <a:cubicBezTo>
                    <a:pt x="2424" y="856"/>
                    <a:pt x="2304" y="756"/>
                    <a:pt x="2177" y="669"/>
                  </a:cubicBezTo>
                  <a:lnTo>
                    <a:pt x="2177" y="669"/>
                  </a:lnTo>
                  <a:cubicBezTo>
                    <a:pt x="2080" y="575"/>
                    <a:pt x="1979" y="493"/>
                    <a:pt x="1870" y="425"/>
                  </a:cubicBezTo>
                  <a:cubicBezTo>
                    <a:pt x="1648" y="252"/>
                    <a:pt x="1426" y="129"/>
                    <a:pt x="1179" y="55"/>
                  </a:cubicBezTo>
                  <a:cubicBezTo>
                    <a:pt x="1091" y="18"/>
                    <a:pt x="998" y="1"/>
                    <a:pt x="9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8"/>
            <p:cNvSpPr/>
            <p:nvPr/>
          </p:nvSpPr>
          <p:spPr>
            <a:xfrm flipH="1">
              <a:off x="8818785" y="3150497"/>
              <a:ext cx="133555" cy="100299"/>
            </a:xfrm>
            <a:custGeom>
              <a:avLst/>
              <a:gdLst/>
              <a:ahLst/>
              <a:cxnLst/>
              <a:rect l="l" t="t" r="r" b="b"/>
              <a:pathLst>
                <a:path w="3269" h="2455" extrusionOk="0">
                  <a:moveTo>
                    <a:pt x="1449" y="1"/>
                  </a:moveTo>
                  <a:cubicBezTo>
                    <a:pt x="990" y="1"/>
                    <a:pt x="540" y="171"/>
                    <a:pt x="168" y="478"/>
                  </a:cubicBezTo>
                  <a:cubicBezTo>
                    <a:pt x="26" y="620"/>
                    <a:pt x="1" y="844"/>
                    <a:pt x="91" y="1015"/>
                  </a:cubicBezTo>
                  <a:lnTo>
                    <a:pt x="91" y="1015"/>
                  </a:lnTo>
                  <a:cubicBezTo>
                    <a:pt x="64" y="1171"/>
                    <a:pt x="73" y="1333"/>
                    <a:pt x="118" y="1490"/>
                  </a:cubicBezTo>
                  <a:cubicBezTo>
                    <a:pt x="217" y="1787"/>
                    <a:pt x="415" y="2034"/>
                    <a:pt x="711" y="2157"/>
                  </a:cubicBezTo>
                  <a:cubicBezTo>
                    <a:pt x="958" y="2305"/>
                    <a:pt x="1205" y="2379"/>
                    <a:pt x="1501" y="2404"/>
                  </a:cubicBezTo>
                  <a:cubicBezTo>
                    <a:pt x="1628" y="2438"/>
                    <a:pt x="1758" y="2454"/>
                    <a:pt x="1888" y="2454"/>
                  </a:cubicBezTo>
                  <a:cubicBezTo>
                    <a:pt x="2102" y="2454"/>
                    <a:pt x="2316" y="2410"/>
                    <a:pt x="2517" y="2325"/>
                  </a:cubicBezTo>
                  <a:lnTo>
                    <a:pt x="2517" y="2325"/>
                  </a:lnTo>
                  <a:cubicBezTo>
                    <a:pt x="2757" y="2262"/>
                    <a:pt x="2968" y="2110"/>
                    <a:pt x="3106" y="1885"/>
                  </a:cubicBezTo>
                  <a:cubicBezTo>
                    <a:pt x="3126" y="1852"/>
                    <a:pt x="3142" y="1818"/>
                    <a:pt x="3155" y="1784"/>
                  </a:cubicBezTo>
                  <a:lnTo>
                    <a:pt x="3155" y="1784"/>
                  </a:lnTo>
                  <a:cubicBezTo>
                    <a:pt x="3230" y="1643"/>
                    <a:pt x="3269" y="1480"/>
                    <a:pt x="3254" y="1318"/>
                  </a:cubicBezTo>
                  <a:cubicBezTo>
                    <a:pt x="3229" y="1021"/>
                    <a:pt x="3106" y="750"/>
                    <a:pt x="2908" y="552"/>
                  </a:cubicBezTo>
                  <a:cubicBezTo>
                    <a:pt x="2563" y="231"/>
                    <a:pt x="2093" y="34"/>
                    <a:pt x="1624" y="9"/>
                  </a:cubicBezTo>
                  <a:cubicBezTo>
                    <a:pt x="1566" y="4"/>
                    <a:pt x="1508" y="1"/>
                    <a:pt x="14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8"/>
            <p:cNvSpPr/>
            <p:nvPr/>
          </p:nvSpPr>
          <p:spPr>
            <a:xfrm flipH="1">
              <a:off x="9040546" y="3308484"/>
              <a:ext cx="104180" cy="160805"/>
            </a:xfrm>
            <a:custGeom>
              <a:avLst/>
              <a:gdLst/>
              <a:ahLst/>
              <a:cxnLst/>
              <a:rect l="l" t="t" r="r" b="b"/>
              <a:pathLst>
                <a:path w="2550" h="3936" extrusionOk="0">
                  <a:moveTo>
                    <a:pt x="1271" y="0"/>
                  </a:moveTo>
                  <a:cubicBezTo>
                    <a:pt x="1149" y="0"/>
                    <a:pt x="1024" y="22"/>
                    <a:pt x="902" y="68"/>
                  </a:cubicBezTo>
                  <a:cubicBezTo>
                    <a:pt x="767" y="146"/>
                    <a:pt x="652" y="251"/>
                    <a:pt x="568" y="374"/>
                  </a:cubicBezTo>
                  <a:lnTo>
                    <a:pt x="568" y="374"/>
                  </a:lnTo>
                  <a:cubicBezTo>
                    <a:pt x="170" y="731"/>
                    <a:pt x="0" y="1283"/>
                    <a:pt x="112" y="1796"/>
                  </a:cubicBezTo>
                  <a:cubicBezTo>
                    <a:pt x="186" y="2092"/>
                    <a:pt x="285" y="2388"/>
                    <a:pt x="433" y="2660"/>
                  </a:cubicBezTo>
                  <a:cubicBezTo>
                    <a:pt x="505" y="2805"/>
                    <a:pt x="595" y="2941"/>
                    <a:pt x="701" y="3064"/>
                  </a:cubicBezTo>
                  <a:lnTo>
                    <a:pt x="701" y="3064"/>
                  </a:lnTo>
                  <a:lnTo>
                    <a:pt x="877" y="3475"/>
                  </a:lnTo>
                  <a:cubicBezTo>
                    <a:pt x="947" y="3580"/>
                    <a:pt x="1046" y="3648"/>
                    <a:pt x="1151" y="3678"/>
                  </a:cubicBezTo>
                  <a:lnTo>
                    <a:pt x="1151" y="3678"/>
                  </a:lnTo>
                  <a:cubicBezTo>
                    <a:pt x="1182" y="3718"/>
                    <a:pt x="1214" y="3757"/>
                    <a:pt x="1247" y="3796"/>
                  </a:cubicBezTo>
                  <a:cubicBezTo>
                    <a:pt x="1342" y="3890"/>
                    <a:pt x="1459" y="3936"/>
                    <a:pt x="1573" y="3936"/>
                  </a:cubicBezTo>
                  <a:cubicBezTo>
                    <a:pt x="1728" y="3936"/>
                    <a:pt x="1878" y="3853"/>
                    <a:pt x="1963" y="3697"/>
                  </a:cubicBezTo>
                  <a:cubicBezTo>
                    <a:pt x="2284" y="3253"/>
                    <a:pt x="2457" y="2709"/>
                    <a:pt x="2507" y="2166"/>
                  </a:cubicBezTo>
                  <a:cubicBezTo>
                    <a:pt x="2549" y="1695"/>
                    <a:pt x="2481" y="1242"/>
                    <a:pt x="2284" y="808"/>
                  </a:cubicBezTo>
                  <a:lnTo>
                    <a:pt x="2284" y="808"/>
                  </a:lnTo>
                  <a:cubicBezTo>
                    <a:pt x="2166" y="319"/>
                    <a:pt x="1738" y="0"/>
                    <a:pt x="12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8"/>
            <p:cNvSpPr/>
            <p:nvPr/>
          </p:nvSpPr>
          <p:spPr>
            <a:xfrm flipH="1">
              <a:off x="8958591" y="3843562"/>
              <a:ext cx="89799" cy="139111"/>
            </a:xfrm>
            <a:custGeom>
              <a:avLst/>
              <a:gdLst/>
              <a:ahLst/>
              <a:cxnLst/>
              <a:rect l="l" t="t" r="r" b="b"/>
              <a:pathLst>
                <a:path w="2198" h="3405" extrusionOk="0">
                  <a:moveTo>
                    <a:pt x="933" y="0"/>
                  </a:moveTo>
                  <a:cubicBezTo>
                    <a:pt x="754" y="0"/>
                    <a:pt x="574" y="52"/>
                    <a:pt x="420" y="155"/>
                  </a:cubicBezTo>
                  <a:cubicBezTo>
                    <a:pt x="198" y="303"/>
                    <a:pt x="50" y="550"/>
                    <a:pt x="50" y="796"/>
                  </a:cubicBezTo>
                  <a:cubicBezTo>
                    <a:pt x="82" y="957"/>
                    <a:pt x="125" y="1118"/>
                    <a:pt x="191" y="1265"/>
                  </a:cubicBezTo>
                  <a:lnTo>
                    <a:pt x="191" y="1265"/>
                  </a:lnTo>
                  <a:cubicBezTo>
                    <a:pt x="192" y="1274"/>
                    <a:pt x="192" y="1282"/>
                    <a:pt x="192" y="1291"/>
                  </a:cubicBezTo>
                  <a:lnTo>
                    <a:pt x="192" y="1291"/>
                  </a:lnTo>
                  <a:cubicBezTo>
                    <a:pt x="118" y="1373"/>
                    <a:pt x="74" y="1484"/>
                    <a:pt x="74" y="1611"/>
                  </a:cubicBezTo>
                  <a:cubicBezTo>
                    <a:pt x="0" y="2031"/>
                    <a:pt x="74" y="2475"/>
                    <a:pt x="297" y="2870"/>
                  </a:cubicBezTo>
                  <a:cubicBezTo>
                    <a:pt x="509" y="3210"/>
                    <a:pt x="868" y="3404"/>
                    <a:pt x="1248" y="3404"/>
                  </a:cubicBezTo>
                  <a:cubicBezTo>
                    <a:pt x="1309" y="3404"/>
                    <a:pt x="1371" y="3399"/>
                    <a:pt x="1432" y="3389"/>
                  </a:cubicBezTo>
                  <a:cubicBezTo>
                    <a:pt x="1951" y="3290"/>
                    <a:pt x="2173" y="2772"/>
                    <a:pt x="2198" y="2303"/>
                  </a:cubicBezTo>
                  <a:cubicBezTo>
                    <a:pt x="2198" y="1968"/>
                    <a:pt x="2145" y="1634"/>
                    <a:pt x="2024" y="1315"/>
                  </a:cubicBezTo>
                  <a:lnTo>
                    <a:pt x="2024" y="1315"/>
                  </a:lnTo>
                  <a:cubicBezTo>
                    <a:pt x="1993" y="940"/>
                    <a:pt x="1861" y="580"/>
                    <a:pt x="1605" y="303"/>
                  </a:cubicBezTo>
                  <a:cubicBezTo>
                    <a:pt x="1432" y="101"/>
                    <a:pt x="1184" y="0"/>
                    <a:pt x="9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8"/>
            <p:cNvSpPr/>
            <p:nvPr/>
          </p:nvSpPr>
          <p:spPr>
            <a:xfrm flipH="1">
              <a:off x="8939021" y="3605173"/>
              <a:ext cx="114435" cy="150796"/>
            </a:xfrm>
            <a:custGeom>
              <a:avLst/>
              <a:gdLst/>
              <a:ahLst/>
              <a:cxnLst/>
              <a:rect l="l" t="t" r="r" b="b"/>
              <a:pathLst>
                <a:path w="2801" h="3691" extrusionOk="0">
                  <a:moveTo>
                    <a:pt x="701" y="0"/>
                  </a:moveTo>
                  <a:cubicBezTo>
                    <a:pt x="453" y="0"/>
                    <a:pt x="248" y="202"/>
                    <a:pt x="248" y="459"/>
                  </a:cubicBezTo>
                  <a:cubicBezTo>
                    <a:pt x="239" y="610"/>
                    <a:pt x="242" y="760"/>
                    <a:pt x="258" y="906"/>
                  </a:cubicBezTo>
                  <a:lnTo>
                    <a:pt x="258" y="906"/>
                  </a:lnTo>
                  <a:cubicBezTo>
                    <a:pt x="168" y="1001"/>
                    <a:pt x="118" y="1132"/>
                    <a:pt x="134" y="1273"/>
                  </a:cubicBezTo>
                  <a:lnTo>
                    <a:pt x="134" y="1273"/>
                  </a:lnTo>
                  <a:cubicBezTo>
                    <a:pt x="0" y="1752"/>
                    <a:pt x="354" y="2250"/>
                    <a:pt x="569" y="2657"/>
                  </a:cubicBezTo>
                  <a:cubicBezTo>
                    <a:pt x="674" y="2855"/>
                    <a:pt x="795" y="3048"/>
                    <a:pt x="946" y="3196"/>
                  </a:cubicBezTo>
                  <a:lnTo>
                    <a:pt x="946" y="3196"/>
                  </a:lnTo>
                  <a:cubicBezTo>
                    <a:pt x="1177" y="3471"/>
                    <a:pt x="1491" y="3690"/>
                    <a:pt x="1844" y="3690"/>
                  </a:cubicBezTo>
                  <a:cubicBezTo>
                    <a:pt x="1935" y="3690"/>
                    <a:pt x="2029" y="3676"/>
                    <a:pt x="2124" y="3644"/>
                  </a:cubicBezTo>
                  <a:cubicBezTo>
                    <a:pt x="2433" y="3550"/>
                    <a:pt x="2625" y="3303"/>
                    <a:pt x="2720" y="3006"/>
                  </a:cubicBezTo>
                  <a:lnTo>
                    <a:pt x="2720" y="3006"/>
                  </a:lnTo>
                  <a:cubicBezTo>
                    <a:pt x="2728" y="2989"/>
                    <a:pt x="2735" y="2971"/>
                    <a:pt x="2741" y="2953"/>
                  </a:cubicBezTo>
                  <a:cubicBezTo>
                    <a:pt x="2748" y="2921"/>
                    <a:pt x="2753" y="2890"/>
                    <a:pt x="2758" y="2859"/>
                  </a:cubicBezTo>
                  <a:lnTo>
                    <a:pt x="2758" y="2859"/>
                  </a:lnTo>
                  <a:cubicBezTo>
                    <a:pt x="2793" y="2690"/>
                    <a:pt x="2801" y="2511"/>
                    <a:pt x="2783" y="2339"/>
                  </a:cubicBezTo>
                  <a:lnTo>
                    <a:pt x="2783" y="2339"/>
                  </a:lnTo>
                  <a:cubicBezTo>
                    <a:pt x="2758" y="1937"/>
                    <a:pt x="2626" y="1553"/>
                    <a:pt x="2396" y="1225"/>
                  </a:cubicBezTo>
                  <a:cubicBezTo>
                    <a:pt x="2384" y="1208"/>
                    <a:pt x="2372" y="1191"/>
                    <a:pt x="2359" y="1175"/>
                  </a:cubicBezTo>
                  <a:lnTo>
                    <a:pt x="2359" y="1175"/>
                  </a:lnTo>
                  <a:cubicBezTo>
                    <a:pt x="2004" y="633"/>
                    <a:pt x="1460" y="219"/>
                    <a:pt x="816" y="15"/>
                  </a:cubicBezTo>
                  <a:cubicBezTo>
                    <a:pt x="777" y="5"/>
                    <a:pt x="738" y="0"/>
                    <a:pt x="7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8"/>
            <p:cNvSpPr/>
            <p:nvPr/>
          </p:nvSpPr>
          <p:spPr>
            <a:xfrm flipH="1">
              <a:off x="8503670" y="3432846"/>
              <a:ext cx="189690" cy="105488"/>
            </a:xfrm>
            <a:custGeom>
              <a:avLst/>
              <a:gdLst/>
              <a:ahLst/>
              <a:cxnLst/>
              <a:rect l="l" t="t" r="r" b="b"/>
              <a:pathLst>
                <a:path w="4643" h="2582" extrusionOk="0">
                  <a:moveTo>
                    <a:pt x="2141" y="1"/>
                  </a:moveTo>
                  <a:cubicBezTo>
                    <a:pt x="2061" y="1"/>
                    <a:pt x="1982" y="4"/>
                    <a:pt x="1902" y="11"/>
                  </a:cubicBezTo>
                  <a:cubicBezTo>
                    <a:pt x="1655" y="11"/>
                    <a:pt x="1383" y="60"/>
                    <a:pt x="1137" y="134"/>
                  </a:cubicBezTo>
                  <a:cubicBezTo>
                    <a:pt x="840" y="209"/>
                    <a:pt x="593" y="431"/>
                    <a:pt x="470" y="702"/>
                  </a:cubicBezTo>
                  <a:cubicBezTo>
                    <a:pt x="461" y="733"/>
                    <a:pt x="453" y="763"/>
                    <a:pt x="447" y="793"/>
                  </a:cubicBezTo>
                  <a:lnTo>
                    <a:pt x="447" y="793"/>
                  </a:lnTo>
                  <a:cubicBezTo>
                    <a:pt x="315" y="810"/>
                    <a:pt x="186" y="883"/>
                    <a:pt x="100" y="999"/>
                  </a:cubicBezTo>
                  <a:cubicBezTo>
                    <a:pt x="1" y="1221"/>
                    <a:pt x="75" y="1492"/>
                    <a:pt x="272" y="1616"/>
                  </a:cubicBezTo>
                  <a:cubicBezTo>
                    <a:pt x="431" y="1725"/>
                    <a:pt x="595" y="1821"/>
                    <a:pt x="763" y="1904"/>
                  </a:cubicBezTo>
                  <a:lnTo>
                    <a:pt x="763" y="1904"/>
                  </a:lnTo>
                  <a:cubicBezTo>
                    <a:pt x="817" y="1963"/>
                    <a:pt x="877" y="2016"/>
                    <a:pt x="943" y="2062"/>
                  </a:cubicBezTo>
                  <a:lnTo>
                    <a:pt x="943" y="2062"/>
                  </a:lnTo>
                  <a:cubicBezTo>
                    <a:pt x="956" y="2079"/>
                    <a:pt x="972" y="2095"/>
                    <a:pt x="988" y="2110"/>
                  </a:cubicBezTo>
                  <a:cubicBezTo>
                    <a:pt x="1355" y="2431"/>
                    <a:pt x="1808" y="2581"/>
                    <a:pt x="2286" y="2581"/>
                  </a:cubicBezTo>
                  <a:cubicBezTo>
                    <a:pt x="2322" y="2581"/>
                    <a:pt x="2359" y="2580"/>
                    <a:pt x="2396" y="2579"/>
                  </a:cubicBezTo>
                  <a:cubicBezTo>
                    <a:pt x="2756" y="2562"/>
                    <a:pt x="3095" y="2437"/>
                    <a:pt x="3361" y="2232"/>
                  </a:cubicBezTo>
                  <a:lnTo>
                    <a:pt x="3361" y="2232"/>
                  </a:lnTo>
                  <a:cubicBezTo>
                    <a:pt x="3671" y="2169"/>
                    <a:pt x="3977" y="2071"/>
                    <a:pt x="4272" y="1937"/>
                  </a:cubicBezTo>
                  <a:cubicBezTo>
                    <a:pt x="4642" y="1764"/>
                    <a:pt x="4494" y="1196"/>
                    <a:pt x="4149" y="1097"/>
                  </a:cubicBezTo>
                  <a:cubicBezTo>
                    <a:pt x="4061" y="1072"/>
                    <a:pt x="3972" y="1049"/>
                    <a:pt x="3883" y="1029"/>
                  </a:cubicBezTo>
                  <a:lnTo>
                    <a:pt x="3883" y="1029"/>
                  </a:lnTo>
                  <a:cubicBezTo>
                    <a:pt x="3856" y="904"/>
                    <a:pt x="3810" y="784"/>
                    <a:pt x="3745" y="674"/>
                  </a:cubicBezTo>
                  <a:lnTo>
                    <a:pt x="3745" y="674"/>
                  </a:lnTo>
                  <a:cubicBezTo>
                    <a:pt x="3699" y="550"/>
                    <a:pt x="3626" y="438"/>
                    <a:pt x="3531" y="357"/>
                  </a:cubicBezTo>
                  <a:cubicBezTo>
                    <a:pt x="3309" y="159"/>
                    <a:pt x="3013" y="60"/>
                    <a:pt x="2717" y="36"/>
                  </a:cubicBezTo>
                  <a:cubicBezTo>
                    <a:pt x="2525" y="18"/>
                    <a:pt x="2333" y="1"/>
                    <a:pt x="21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8"/>
            <p:cNvSpPr/>
            <p:nvPr/>
          </p:nvSpPr>
          <p:spPr>
            <a:xfrm flipH="1">
              <a:off x="8683881" y="3279436"/>
              <a:ext cx="123546" cy="116069"/>
            </a:xfrm>
            <a:custGeom>
              <a:avLst/>
              <a:gdLst/>
              <a:ahLst/>
              <a:cxnLst/>
              <a:rect l="l" t="t" r="r" b="b"/>
              <a:pathLst>
                <a:path w="3024" h="2841" extrusionOk="0">
                  <a:moveTo>
                    <a:pt x="1476" y="1"/>
                  </a:moveTo>
                  <a:cubicBezTo>
                    <a:pt x="1365" y="1"/>
                    <a:pt x="1252" y="13"/>
                    <a:pt x="1139" y="38"/>
                  </a:cubicBezTo>
                  <a:cubicBezTo>
                    <a:pt x="617" y="158"/>
                    <a:pt x="284" y="569"/>
                    <a:pt x="170" y="1041"/>
                  </a:cubicBezTo>
                  <a:lnTo>
                    <a:pt x="170" y="1041"/>
                  </a:lnTo>
                  <a:cubicBezTo>
                    <a:pt x="32" y="1194"/>
                    <a:pt x="0" y="1406"/>
                    <a:pt x="102" y="1569"/>
                  </a:cubicBezTo>
                  <a:cubicBezTo>
                    <a:pt x="116" y="1593"/>
                    <a:pt x="130" y="1618"/>
                    <a:pt x="145" y="1642"/>
                  </a:cubicBezTo>
                  <a:lnTo>
                    <a:pt x="145" y="1642"/>
                  </a:lnTo>
                  <a:cubicBezTo>
                    <a:pt x="176" y="1852"/>
                    <a:pt x="252" y="2056"/>
                    <a:pt x="373" y="2235"/>
                  </a:cubicBezTo>
                  <a:cubicBezTo>
                    <a:pt x="613" y="2605"/>
                    <a:pt x="1006" y="2841"/>
                    <a:pt x="1433" y="2841"/>
                  </a:cubicBezTo>
                  <a:cubicBezTo>
                    <a:pt x="1491" y="2841"/>
                    <a:pt x="1549" y="2837"/>
                    <a:pt x="1608" y="2828"/>
                  </a:cubicBezTo>
                  <a:cubicBezTo>
                    <a:pt x="2102" y="2778"/>
                    <a:pt x="2546" y="2507"/>
                    <a:pt x="2818" y="2063"/>
                  </a:cubicBezTo>
                  <a:cubicBezTo>
                    <a:pt x="2892" y="1964"/>
                    <a:pt x="2941" y="1840"/>
                    <a:pt x="2966" y="1692"/>
                  </a:cubicBezTo>
                  <a:cubicBezTo>
                    <a:pt x="3024" y="1518"/>
                    <a:pt x="3021" y="1328"/>
                    <a:pt x="2946" y="1159"/>
                  </a:cubicBezTo>
                  <a:lnTo>
                    <a:pt x="2946" y="1159"/>
                  </a:lnTo>
                  <a:cubicBezTo>
                    <a:pt x="2887" y="822"/>
                    <a:pt x="2698" y="515"/>
                    <a:pt x="2398" y="310"/>
                  </a:cubicBezTo>
                  <a:cubicBezTo>
                    <a:pt x="2122" y="107"/>
                    <a:pt x="1804" y="1"/>
                    <a:pt x="14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8"/>
            <p:cNvSpPr/>
            <p:nvPr/>
          </p:nvSpPr>
          <p:spPr>
            <a:xfrm flipH="1">
              <a:off x="8526876" y="2968652"/>
              <a:ext cx="217921" cy="183398"/>
            </a:xfrm>
            <a:custGeom>
              <a:avLst/>
              <a:gdLst/>
              <a:ahLst/>
              <a:cxnLst/>
              <a:rect l="l" t="t" r="r" b="b"/>
              <a:pathLst>
                <a:path w="5334" h="4489" extrusionOk="0">
                  <a:moveTo>
                    <a:pt x="3226" y="0"/>
                  </a:moveTo>
                  <a:cubicBezTo>
                    <a:pt x="2791" y="0"/>
                    <a:pt x="2349" y="89"/>
                    <a:pt x="1951" y="238"/>
                  </a:cubicBezTo>
                  <a:cubicBezTo>
                    <a:pt x="1603" y="359"/>
                    <a:pt x="1283" y="536"/>
                    <a:pt x="996" y="769"/>
                  </a:cubicBezTo>
                  <a:lnTo>
                    <a:pt x="996" y="769"/>
                  </a:lnTo>
                  <a:cubicBezTo>
                    <a:pt x="371" y="902"/>
                    <a:pt x="25" y="1568"/>
                    <a:pt x="1" y="2164"/>
                  </a:cubicBezTo>
                  <a:cubicBezTo>
                    <a:pt x="9" y="2390"/>
                    <a:pt x="53" y="2612"/>
                    <a:pt x="132" y="2818"/>
                  </a:cubicBezTo>
                  <a:lnTo>
                    <a:pt x="132" y="2818"/>
                  </a:lnTo>
                  <a:cubicBezTo>
                    <a:pt x="137" y="2847"/>
                    <a:pt x="143" y="2876"/>
                    <a:pt x="149" y="2905"/>
                  </a:cubicBezTo>
                  <a:cubicBezTo>
                    <a:pt x="394" y="4105"/>
                    <a:pt x="1756" y="4382"/>
                    <a:pt x="2790" y="4410"/>
                  </a:cubicBezTo>
                  <a:lnTo>
                    <a:pt x="2790" y="4410"/>
                  </a:lnTo>
                  <a:cubicBezTo>
                    <a:pt x="3004" y="4448"/>
                    <a:pt x="3221" y="4472"/>
                    <a:pt x="3433" y="4485"/>
                  </a:cubicBezTo>
                  <a:cubicBezTo>
                    <a:pt x="3475" y="4487"/>
                    <a:pt x="3517" y="4489"/>
                    <a:pt x="3559" y="4489"/>
                  </a:cubicBezTo>
                  <a:cubicBezTo>
                    <a:pt x="4364" y="4489"/>
                    <a:pt x="5214" y="4044"/>
                    <a:pt x="5284" y="3176"/>
                  </a:cubicBezTo>
                  <a:cubicBezTo>
                    <a:pt x="5334" y="2707"/>
                    <a:pt x="5062" y="2337"/>
                    <a:pt x="4864" y="1942"/>
                  </a:cubicBezTo>
                  <a:cubicBezTo>
                    <a:pt x="4815" y="1868"/>
                    <a:pt x="4790" y="1794"/>
                    <a:pt x="4766" y="1744"/>
                  </a:cubicBezTo>
                  <a:cubicBezTo>
                    <a:pt x="4741" y="1670"/>
                    <a:pt x="4741" y="1621"/>
                    <a:pt x="4741" y="1547"/>
                  </a:cubicBezTo>
                  <a:cubicBezTo>
                    <a:pt x="4741" y="1522"/>
                    <a:pt x="4741" y="1473"/>
                    <a:pt x="4766" y="1448"/>
                  </a:cubicBezTo>
                  <a:lnTo>
                    <a:pt x="4766" y="1448"/>
                  </a:lnTo>
                  <a:cubicBezTo>
                    <a:pt x="4729" y="1473"/>
                    <a:pt x="4698" y="1485"/>
                    <a:pt x="4692" y="1485"/>
                  </a:cubicBezTo>
                  <a:cubicBezTo>
                    <a:pt x="4686" y="1485"/>
                    <a:pt x="4704" y="1473"/>
                    <a:pt x="4766" y="1448"/>
                  </a:cubicBezTo>
                  <a:lnTo>
                    <a:pt x="4766" y="1448"/>
                  </a:lnTo>
                  <a:cubicBezTo>
                    <a:pt x="4766" y="1448"/>
                    <a:pt x="4766" y="1448"/>
                    <a:pt x="4766" y="1448"/>
                  </a:cubicBezTo>
                  <a:cubicBezTo>
                    <a:pt x="4766" y="1459"/>
                    <a:pt x="4768" y="1462"/>
                    <a:pt x="4771" y="1462"/>
                  </a:cubicBezTo>
                  <a:cubicBezTo>
                    <a:pt x="4777" y="1462"/>
                    <a:pt x="4785" y="1449"/>
                    <a:pt x="4787" y="1441"/>
                  </a:cubicBezTo>
                  <a:lnTo>
                    <a:pt x="4787" y="1441"/>
                  </a:lnTo>
                  <a:cubicBezTo>
                    <a:pt x="5092" y="1331"/>
                    <a:pt x="5205" y="924"/>
                    <a:pt x="4963" y="683"/>
                  </a:cubicBezTo>
                  <a:cubicBezTo>
                    <a:pt x="4506" y="196"/>
                    <a:pt x="3873" y="0"/>
                    <a:pt x="32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8"/>
            <p:cNvSpPr/>
            <p:nvPr/>
          </p:nvSpPr>
          <p:spPr>
            <a:xfrm flipH="1">
              <a:off x="8345929" y="3251042"/>
              <a:ext cx="193081" cy="175227"/>
            </a:xfrm>
            <a:custGeom>
              <a:avLst/>
              <a:gdLst/>
              <a:ahLst/>
              <a:cxnLst/>
              <a:rect l="l" t="t" r="r" b="b"/>
              <a:pathLst>
                <a:path w="4726" h="4289" extrusionOk="0">
                  <a:moveTo>
                    <a:pt x="1573" y="0"/>
                  </a:moveTo>
                  <a:cubicBezTo>
                    <a:pt x="1424" y="0"/>
                    <a:pt x="1277" y="22"/>
                    <a:pt x="1136" y="66"/>
                  </a:cubicBezTo>
                  <a:cubicBezTo>
                    <a:pt x="815" y="190"/>
                    <a:pt x="519" y="437"/>
                    <a:pt x="371" y="758"/>
                  </a:cubicBezTo>
                  <a:cubicBezTo>
                    <a:pt x="0" y="1498"/>
                    <a:pt x="223" y="2264"/>
                    <a:pt x="593" y="2955"/>
                  </a:cubicBezTo>
                  <a:cubicBezTo>
                    <a:pt x="741" y="3276"/>
                    <a:pt x="939" y="3572"/>
                    <a:pt x="1161" y="3844"/>
                  </a:cubicBezTo>
                  <a:cubicBezTo>
                    <a:pt x="1408" y="4115"/>
                    <a:pt x="1778" y="4264"/>
                    <a:pt x="2148" y="4288"/>
                  </a:cubicBezTo>
                  <a:cubicBezTo>
                    <a:pt x="2494" y="4264"/>
                    <a:pt x="2815" y="4214"/>
                    <a:pt x="3161" y="4091"/>
                  </a:cubicBezTo>
                  <a:lnTo>
                    <a:pt x="3407" y="4041"/>
                  </a:lnTo>
                  <a:lnTo>
                    <a:pt x="3630" y="4041"/>
                  </a:lnTo>
                  <a:cubicBezTo>
                    <a:pt x="3639" y="4041"/>
                    <a:pt x="3647" y="4041"/>
                    <a:pt x="3652" y="4041"/>
                  </a:cubicBezTo>
                  <a:lnTo>
                    <a:pt x="3652" y="4041"/>
                  </a:lnTo>
                  <a:cubicBezTo>
                    <a:pt x="3653" y="4041"/>
                    <a:pt x="3654" y="4041"/>
                    <a:pt x="3654" y="4041"/>
                  </a:cubicBezTo>
                  <a:cubicBezTo>
                    <a:pt x="3654" y="4041"/>
                    <a:pt x="3705" y="4051"/>
                    <a:pt x="3728" y="4052"/>
                  </a:cubicBezTo>
                  <a:lnTo>
                    <a:pt x="3728" y="4052"/>
                  </a:lnTo>
                  <a:cubicBezTo>
                    <a:pt x="3758" y="4071"/>
                    <a:pt x="3813" y="4101"/>
                    <a:pt x="3827" y="4115"/>
                  </a:cubicBezTo>
                  <a:cubicBezTo>
                    <a:pt x="3894" y="4156"/>
                    <a:pt x="3968" y="4174"/>
                    <a:pt x="4043" y="4174"/>
                  </a:cubicBezTo>
                  <a:cubicBezTo>
                    <a:pt x="4242" y="4174"/>
                    <a:pt x="4440" y="4042"/>
                    <a:pt x="4494" y="3844"/>
                  </a:cubicBezTo>
                  <a:cubicBezTo>
                    <a:pt x="4725" y="2543"/>
                    <a:pt x="4121" y="1307"/>
                    <a:pt x="3080" y="664"/>
                  </a:cubicBezTo>
                  <a:lnTo>
                    <a:pt x="3080" y="664"/>
                  </a:lnTo>
                  <a:cubicBezTo>
                    <a:pt x="2862" y="475"/>
                    <a:pt x="2599" y="326"/>
                    <a:pt x="2346" y="215"/>
                  </a:cubicBezTo>
                  <a:cubicBezTo>
                    <a:pt x="2108" y="72"/>
                    <a:pt x="1839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8"/>
            <p:cNvSpPr/>
            <p:nvPr/>
          </p:nvSpPr>
          <p:spPr>
            <a:xfrm flipH="1">
              <a:off x="8577291" y="3237519"/>
              <a:ext cx="95887" cy="89881"/>
            </a:xfrm>
            <a:custGeom>
              <a:avLst/>
              <a:gdLst/>
              <a:ahLst/>
              <a:cxnLst/>
              <a:rect l="l" t="t" r="r" b="b"/>
              <a:pathLst>
                <a:path w="2347" h="2200" extrusionOk="0">
                  <a:moveTo>
                    <a:pt x="1173" y="916"/>
                  </a:moveTo>
                  <a:lnTo>
                    <a:pt x="1173" y="916"/>
                  </a:lnTo>
                  <a:cubicBezTo>
                    <a:pt x="1175" y="916"/>
                    <a:pt x="1176" y="917"/>
                    <a:pt x="1178" y="917"/>
                  </a:cubicBezTo>
                  <a:lnTo>
                    <a:pt x="1178" y="917"/>
                  </a:lnTo>
                  <a:cubicBezTo>
                    <a:pt x="1178" y="917"/>
                    <a:pt x="1177" y="918"/>
                    <a:pt x="1177" y="918"/>
                  </a:cubicBezTo>
                  <a:lnTo>
                    <a:pt x="1177" y="918"/>
                  </a:lnTo>
                  <a:lnTo>
                    <a:pt x="1175" y="919"/>
                  </a:lnTo>
                  <a:lnTo>
                    <a:pt x="1175" y="919"/>
                  </a:lnTo>
                  <a:lnTo>
                    <a:pt x="1172" y="918"/>
                  </a:lnTo>
                  <a:lnTo>
                    <a:pt x="1172" y="918"/>
                  </a:lnTo>
                  <a:lnTo>
                    <a:pt x="1173" y="916"/>
                  </a:lnTo>
                  <a:close/>
                  <a:moveTo>
                    <a:pt x="1177" y="919"/>
                  </a:moveTo>
                  <a:cubicBezTo>
                    <a:pt x="1177" y="919"/>
                    <a:pt x="1177" y="919"/>
                    <a:pt x="1177" y="919"/>
                  </a:cubicBezTo>
                  <a:lnTo>
                    <a:pt x="1177" y="919"/>
                  </a:lnTo>
                  <a:lnTo>
                    <a:pt x="1176" y="919"/>
                  </a:lnTo>
                  <a:lnTo>
                    <a:pt x="1176" y="919"/>
                  </a:lnTo>
                  <a:cubicBezTo>
                    <a:pt x="1176" y="919"/>
                    <a:pt x="1177" y="919"/>
                    <a:pt x="1177" y="919"/>
                  </a:cubicBezTo>
                  <a:close/>
                  <a:moveTo>
                    <a:pt x="1195" y="923"/>
                  </a:moveTo>
                  <a:cubicBezTo>
                    <a:pt x="1202" y="923"/>
                    <a:pt x="1208" y="924"/>
                    <a:pt x="1215" y="925"/>
                  </a:cubicBezTo>
                  <a:lnTo>
                    <a:pt x="1215" y="925"/>
                  </a:lnTo>
                  <a:cubicBezTo>
                    <a:pt x="1221" y="926"/>
                    <a:pt x="1226" y="928"/>
                    <a:pt x="1231" y="930"/>
                  </a:cubicBezTo>
                  <a:lnTo>
                    <a:pt x="1231" y="930"/>
                  </a:lnTo>
                  <a:lnTo>
                    <a:pt x="1195" y="923"/>
                  </a:lnTo>
                  <a:close/>
                  <a:moveTo>
                    <a:pt x="1175" y="922"/>
                  </a:moveTo>
                  <a:cubicBezTo>
                    <a:pt x="1171" y="927"/>
                    <a:pt x="1167" y="933"/>
                    <a:pt x="1162" y="938"/>
                  </a:cubicBezTo>
                  <a:lnTo>
                    <a:pt x="1162" y="938"/>
                  </a:lnTo>
                  <a:lnTo>
                    <a:pt x="1170" y="922"/>
                  </a:lnTo>
                  <a:lnTo>
                    <a:pt x="1170" y="922"/>
                  </a:lnTo>
                  <a:cubicBezTo>
                    <a:pt x="1172" y="922"/>
                    <a:pt x="1173" y="922"/>
                    <a:pt x="1175" y="922"/>
                  </a:cubicBezTo>
                  <a:close/>
                  <a:moveTo>
                    <a:pt x="1276" y="938"/>
                  </a:moveTo>
                  <a:cubicBezTo>
                    <a:pt x="1277" y="938"/>
                    <a:pt x="1278" y="938"/>
                    <a:pt x="1279" y="939"/>
                  </a:cubicBezTo>
                  <a:lnTo>
                    <a:pt x="1279" y="939"/>
                  </a:lnTo>
                  <a:cubicBezTo>
                    <a:pt x="1279" y="939"/>
                    <a:pt x="1279" y="939"/>
                    <a:pt x="1279" y="940"/>
                  </a:cubicBezTo>
                  <a:lnTo>
                    <a:pt x="1279" y="940"/>
                  </a:lnTo>
                  <a:lnTo>
                    <a:pt x="1277" y="939"/>
                  </a:lnTo>
                  <a:lnTo>
                    <a:pt x="1277" y="939"/>
                  </a:lnTo>
                  <a:lnTo>
                    <a:pt x="1276" y="938"/>
                  </a:lnTo>
                  <a:close/>
                  <a:moveTo>
                    <a:pt x="1292" y="959"/>
                  </a:moveTo>
                  <a:cubicBezTo>
                    <a:pt x="1293" y="960"/>
                    <a:pt x="1293" y="960"/>
                    <a:pt x="1293" y="960"/>
                  </a:cubicBezTo>
                  <a:lnTo>
                    <a:pt x="1293" y="960"/>
                  </a:lnTo>
                  <a:cubicBezTo>
                    <a:pt x="1294" y="962"/>
                    <a:pt x="1296" y="963"/>
                    <a:pt x="1297" y="965"/>
                  </a:cubicBezTo>
                  <a:lnTo>
                    <a:pt x="1297" y="965"/>
                  </a:lnTo>
                  <a:lnTo>
                    <a:pt x="1292" y="959"/>
                  </a:lnTo>
                  <a:close/>
                  <a:moveTo>
                    <a:pt x="1120" y="1057"/>
                  </a:moveTo>
                  <a:lnTo>
                    <a:pt x="1116" y="1066"/>
                  </a:lnTo>
                  <a:lnTo>
                    <a:pt x="1116" y="1066"/>
                  </a:lnTo>
                  <a:lnTo>
                    <a:pt x="1113" y="1065"/>
                  </a:lnTo>
                  <a:lnTo>
                    <a:pt x="1113" y="1065"/>
                  </a:lnTo>
                  <a:cubicBezTo>
                    <a:pt x="1115" y="1062"/>
                    <a:pt x="1117" y="1059"/>
                    <a:pt x="1120" y="1057"/>
                  </a:cubicBezTo>
                  <a:close/>
                  <a:moveTo>
                    <a:pt x="1113" y="1065"/>
                  </a:moveTo>
                  <a:cubicBezTo>
                    <a:pt x="1114" y="1065"/>
                    <a:pt x="1115" y="1066"/>
                    <a:pt x="1116" y="1066"/>
                  </a:cubicBezTo>
                  <a:lnTo>
                    <a:pt x="1116" y="1066"/>
                  </a:lnTo>
                  <a:lnTo>
                    <a:pt x="1115" y="1068"/>
                  </a:lnTo>
                  <a:lnTo>
                    <a:pt x="1114" y="1069"/>
                  </a:lnTo>
                  <a:lnTo>
                    <a:pt x="1114" y="1069"/>
                  </a:lnTo>
                  <a:lnTo>
                    <a:pt x="1110" y="1069"/>
                  </a:lnTo>
                  <a:lnTo>
                    <a:pt x="1110" y="1069"/>
                  </a:lnTo>
                  <a:cubicBezTo>
                    <a:pt x="1111" y="1067"/>
                    <a:pt x="1112" y="1066"/>
                    <a:pt x="1113" y="1065"/>
                  </a:cubicBezTo>
                  <a:close/>
                  <a:moveTo>
                    <a:pt x="1107" y="1073"/>
                  </a:moveTo>
                  <a:cubicBezTo>
                    <a:pt x="1108" y="1073"/>
                    <a:pt x="1109" y="1074"/>
                    <a:pt x="1110" y="1074"/>
                  </a:cubicBezTo>
                  <a:lnTo>
                    <a:pt x="1110" y="1074"/>
                  </a:lnTo>
                  <a:lnTo>
                    <a:pt x="1108" y="1077"/>
                  </a:lnTo>
                  <a:lnTo>
                    <a:pt x="1108" y="1077"/>
                  </a:lnTo>
                  <a:lnTo>
                    <a:pt x="1103" y="1079"/>
                  </a:lnTo>
                  <a:lnTo>
                    <a:pt x="1103" y="1079"/>
                  </a:lnTo>
                  <a:cubicBezTo>
                    <a:pt x="1104" y="1077"/>
                    <a:pt x="1105" y="1075"/>
                    <a:pt x="1107" y="1073"/>
                  </a:cubicBezTo>
                  <a:close/>
                  <a:moveTo>
                    <a:pt x="1099" y="1089"/>
                  </a:moveTo>
                  <a:cubicBezTo>
                    <a:pt x="1099" y="1089"/>
                    <a:pt x="1098" y="1090"/>
                    <a:pt x="1097" y="1090"/>
                  </a:cubicBezTo>
                  <a:lnTo>
                    <a:pt x="1097" y="1090"/>
                  </a:lnTo>
                  <a:cubicBezTo>
                    <a:pt x="1097" y="1090"/>
                    <a:pt x="1097" y="1090"/>
                    <a:pt x="1097" y="1089"/>
                  </a:cubicBezTo>
                  <a:lnTo>
                    <a:pt x="1097" y="1089"/>
                  </a:lnTo>
                  <a:cubicBezTo>
                    <a:pt x="1098" y="1089"/>
                    <a:pt x="1099" y="1089"/>
                    <a:pt x="1099" y="1089"/>
                  </a:cubicBezTo>
                  <a:close/>
                  <a:moveTo>
                    <a:pt x="1200" y="1099"/>
                  </a:moveTo>
                  <a:lnTo>
                    <a:pt x="1200" y="1099"/>
                  </a:lnTo>
                  <a:cubicBezTo>
                    <a:pt x="1212" y="1103"/>
                    <a:pt x="1223" y="1108"/>
                    <a:pt x="1235" y="1113"/>
                  </a:cubicBezTo>
                  <a:lnTo>
                    <a:pt x="1235" y="1113"/>
                  </a:lnTo>
                  <a:lnTo>
                    <a:pt x="1200" y="1099"/>
                  </a:lnTo>
                  <a:close/>
                  <a:moveTo>
                    <a:pt x="1107" y="1089"/>
                  </a:moveTo>
                  <a:lnTo>
                    <a:pt x="1095" y="1118"/>
                  </a:lnTo>
                  <a:lnTo>
                    <a:pt x="1095" y="1118"/>
                  </a:lnTo>
                  <a:cubicBezTo>
                    <a:pt x="1094" y="1113"/>
                    <a:pt x="1093" y="1108"/>
                    <a:pt x="1092" y="1104"/>
                  </a:cubicBezTo>
                  <a:lnTo>
                    <a:pt x="1092" y="1104"/>
                  </a:lnTo>
                  <a:cubicBezTo>
                    <a:pt x="1093" y="1101"/>
                    <a:pt x="1094" y="1098"/>
                    <a:pt x="1095" y="1095"/>
                  </a:cubicBezTo>
                  <a:lnTo>
                    <a:pt x="1095" y="1095"/>
                  </a:lnTo>
                  <a:lnTo>
                    <a:pt x="1094" y="1096"/>
                  </a:lnTo>
                  <a:lnTo>
                    <a:pt x="1094" y="1096"/>
                  </a:lnTo>
                  <a:cubicBezTo>
                    <a:pt x="1095" y="1094"/>
                    <a:pt x="1095" y="1092"/>
                    <a:pt x="1096" y="1090"/>
                  </a:cubicBezTo>
                  <a:lnTo>
                    <a:pt x="1096" y="1090"/>
                  </a:lnTo>
                  <a:cubicBezTo>
                    <a:pt x="1096" y="1090"/>
                    <a:pt x="1097" y="1090"/>
                    <a:pt x="1097" y="1090"/>
                  </a:cubicBezTo>
                  <a:lnTo>
                    <a:pt x="1097" y="1090"/>
                  </a:lnTo>
                  <a:cubicBezTo>
                    <a:pt x="1096" y="1092"/>
                    <a:pt x="1095" y="1093"/>
                    <a:pt x="1095" y="1095"/>
                  </a:cubicBezTo>
                  <a:lnTo>
                    <a:pt x="1095" y="1095"/>
                  </a:lnTo>
                  <a:lnTo>
                    <a:pt x="1099" y="1089"/>
                  </a:lnTo>
                  <a:close/>
                  <a:moveTo>
                    <a:pt x="1089" y="1117"/>
                  </a:moveTo>
                  <a:lnTo>
                    <a:pt x="1092" y="1126"/>
                  </a:lnTo>
                  <a:lnTo>
                    <a:pt x="1092" y="1127"/>
                  </a:lnTo>
                  <a:lnTo>
                    <a:pt x="1092" y="1127"/>
                  </a:lnTo>
                  <a:cubicBezTo>
                    <a:pt x="1091" y="1124"/>
                    <a:pt x="1090" y="1121"/>
                    <a:pt x="1089" y="1118"/>
                  </a:cubicBezTo>
                  <a:lnTo>
                    <a:pt x="1089" y="1118"/>
                  </a:lnTo>
                  <a:cubicBezTo>
                    <a:pt x="1089" y="1118"/>
                    <a:pt x="1089" y="1118"/>
                    <a:pt x="1089" y="1117"/>
                  </a:cubicBezTo>
                  <a:close/>
                  <a:moveTo>
                    <a:pt x="1110" y="1174"/>
                  </a:moveTo>
                  <a:lnTo>
                    <a:pt x="1112" y="1175"/>
                  </a:lnTo>
                  <a:lnTo>
                    <a:pt x="1112" y="1175"/>
                  </a:lnTo>
                  <a:lnTo>
                    <a:pt x="1115" y="1184"/>
                  </a:lnTo>
                  <a:lnTo>
                    <a:pt x="1114" y="1183"/>
                  </a:lnTo>
                  <a:lnTo>
                    <a:pt x="1114" y="1183"/>
                  </a:lnTo>
                  <a:cubicBezTo>
                    <a:pt x="1113" y="1180"/>
                    <a:pt x="1111" y="1177"/>
                    <a:pt x="1110" y="1174"/>
                  </a:cubicBezTo>
                  <a:close/>
                  <a:moveTo>
                    <a:pt x="1115" y="1177"/>
                  </a:moveTo>
                  <a:lnTo>
                    <a:pt x="1136" y="1187"/>
                  </a:lnTo>
                  <a:cubicBezTo>
                    <a:pt x="1150" y="1202"/>
                    <a:pt x="1163" y="1216"/>
                    <a:pt x="1177" y="1228"/>
                  </a:cubicBezTo>
                  <a:lnTo>
                    <a:pt x="1177" y="1228"/>
                  </a:lnTo>
                  <a:lnTo>
                    <a:pt x="1172" y="1226"/>
                  </a:lnTo>
                  <a:lnTo>
                    <a:pt x="1119" y="1186"/>
                  </a:lnTo>
                  <a:lnTo>
                    <a:pt x="1119" y="1186"/>
                  </a:lnTo>
                  <a:cubicBezTo>
                    <a:pt x="1117" y="1183"/>
                    <a:pt x="1116" y="1180"/>
                    <a:pt x="1115" y="1177"/>
                  </a:cubicBezTo>
                  <a:close/>
                  <a:moveTo>
                    <a:pt x="1186" y="1237"/>
                  </a:moveTo>
                  <a:lnTo>
                    <a:pt x="1186" y="1237"/>
                  </a:lnTo>
                  <a:cubicBezTo>
                    <a:pt x="1186" y="1237"/>
                    <a:pt x="1186" y="1237"/>
                    <a:pt x="1186" y="1237"/>
                  </a:cubicBezTo>
                  <a:lnTo>
                    <a:pt x="1186" y="1237"/>
                  </a:lnTo>
                  <a:cubicBezTo>
                    <a:pt x="1186" y="1237"/>
                    <a:pt x="1186" y="1237"/>
                    <a:pt x="1186" y="1237"/>
                  </a:cubicBezTo>
                  <a:lnTo>
                    <a:pt x="1186" y="1237"/>
                  </a:lnTo>
                  <a:lnTo>
                    <a:pt x="1186" y="1237"/>
                  </a:lnTo>
                  <a:close/>
                  <a:moveTo>
                    <a:pt x="1198" y="1237"/>
                  </a:moveTo>
                  <a:cubicBezTo>
                    <a:pt x="1213" y="1237"/>
                    <a:pt x="1228" y="1239"/>
                    <a:pt x="1242" y="1248"/>
                  </a:cubicBezTo>
                  <a:lnTo>
                    <a:pt x="1242" y="1248"/>
                  </a:lnTo>
                  <a:cubicBezTo>
                    <a:pt x="1252" y="1245"/>
                    <a:pt x="1261" y="1243"/>
                    <a:pt x="1269" y="1243"/>
                  </a:cubicBezTo>
                  <a:cubicBezTo>
                    <a:pt x="1276" y="1243"/>
                    <a:pt x="1281" y="1244"/>
                    <a:pt x="1287" y="1246"/>
                  </a:cubicBezTo>
                  <a:lnTo>
                    <a:pt x="1287" y="1246"/>
                  </a:lnTo>
                  <a:lnTo>
                    <a:pt x="1260" y="1252"/>
                  </a:lnTo>
                  <a:lnTo>
                    <a:pt x="1260" y="1252"/>
                  </a:lnTo>
                  <a:lnTo>
                    <a:pt x="1243" y="1248"/>
                  </a:lnTo>
                  <a:lnTo>
                    <a:pt x="1243" y="1248"/>
                  </a:lnTo>
                  <a:cubicBezTo>
                    <a:pt x="1246" y="1250"/>
                    <a:pt x="1248" y="1252"/>
                    <a:pt x="1251" y="1253"/>
                  </a:cubicBezTo>
                  <a:lnTo>
                    <a:pt x="1251" y="1253"/>
                  </a:lnTo>
                  <a:lnTo>
                    <a:pt x="1243" y="1255"/>
                  </a:lnTo>
                  <a:lnTo>
                    <a:pt x="1243" y="1255"/>
                  </a:lnTo>
                  <a:lnTo>
                    <a:pt x="1234" y="1251"/>
                  </a:lnTo>
                  <a:lnTo>
                    <a:pt x="1234" y="1251"/>
                  </a:lnTo>
                  <a:cubicBezTo>
                    <a:pt x="1237" y="1250"/>
                    <a:pt x="1239" y="1249"/>
                    <a:pt x="1242" y="1248"/>
                  </a:cubicBezTo>
                  <a:lnTo>
                    <a:pt x="1242" y="1248"/>
                  </a:lnTo>
                  <a:lnTo>
                    <a:pt x="1243" y="1248"/>
                  </a:lnTo>
                  <a:lnTo>
                    <a:pt x="1243" y="1248"/>
                  </a:lnTo>
                  <a:cubicBezTo>
                    <a:pt x="1243" y="1248"/>
                    <a:pt x="1243" y="1248"/>
                    <a:pt x="1242" y="1248"/>
                  </a:cubicBezTo>
                  <a:lnTo>
                    <a:pt x="1242" y="1248"/>
                  </a:lnTo>
                  <a:cubicBezTo>
                    <a:pt x="1242" y="1248"/>
                    <a:pt x="1242" y="1248"/>
                    <a:pt x="1242" y="1248"/>
                  </a:cubicBezTo>
                  <a:lnTo>
                    <a:pt x="1242" y="1248"/>
                  </a:lnTo>
                  <a:lnTo>
                    <a:pt x="1210" y="1242"/>
                  </a:lnTo>
                  <a:lnTo>
                    <a:pt x="1198" y="1237"/>
                  </a:lnTo>
                  <a:close/>
                  <a:moveTo>
                    <a:pt x="1294" y="1257"/>
                  </a:moveTo>
                  <a:lnTo>
                    <a:pt x="1294" y="1257"/>
                  </a:lnTo>
                  <a:cubicBezTo>
                    <a:pt x="1294" y="1257"/>
                    <a:pt x="1294" y="1258"/>
                    <a:pt x="1294" y="1258"/>
                  </a:cubicBezTo>
                  <a:lnTo>
                    <a:pt x="1294" y="1258"/>
                  </a:lnTo>
                  <a:cubicBezTo>
                    <a:pt x="1294" y="1258"/>
                    <a:pt x="1294" y="1258"/>
                    <a:pt x="1294" y="1258"/>
                  </a:cubicBezTo>
                  <a:lnTo>
                    <a:pt x="1294" y="1258"/>
                  </a:lnTo>
                  <a:lnTo>
                    <a:pt x="1293" y="1258"/>
                  </a:lnTo>
                  <a:lnTo>
                    <a:pt x="1293" y="1258"/>
                  </a:lnTo>
                  <a:lnTo>
                    <a:pt x="1294" y="1257"/>
                  </a:lnTo>
                  <a:close/>
                  <a:moveTo>
                    <a:pt x="1214" y="1260"/>
                  </a:moveTo>
                  <a:cubicBezTo>
                    <a:pt x="1215" y="1260"/>
                    <a:pt x="1215" y="1260"/>
                    <a:pt x="1216" y="1260"/>
                  </a:cubicBezTo>
                  <a:lnTo>
                    <a:pt x="1216" y="1260"/>
                  </a:lnTo>
                  <a:lnTo>
                    <a:pt x="1210" y="1262"/>
                  </a:lnTo>
                  <a:cubicBezTo>
                    <a:pt x="1212" y="1261"/>
                    <a:pt x="1213" y="1260"/>
                    <a:pt x="1214" y="1260"/>
                  </a:cubicBezTo>
                  <a:close/>
                  <a:moveTo>
                    <a:pt x="1154" y="1250"/>
                  </a:moveTo>
                  <a:lnTo>
                    <a:pt x="1222" y="1301"/>
                  </a:lnTo>
                  <a:lnTo>
                    <a:pt x="1222" y="1301"/>
                  </a:lnTo>
                  <a:cubicBezTo>
                    <a:pt x="1219" y="1300"/>
                    <a:pt x="1216" y="1299"/>
                    <a:pt x="1213" y="1298"/>
                  </a:cubicBezTo>
                  <a:lnTo>
                    <a:pt x="1213" y="1298"/>
                  </a:lnTo>
                  <a:cubicBezTo>
                    <a:pt x="1195" y="1287"/>
                    <a:pt x="1177" y="1272"/>
                    <a:pt x="1160" y="1258"/>
                  </a:cubicBezTo>
                  <a:lnTo>
                    <a:pt x="1160" y="1258"/>
                  </a:lnTo>
                  <a:cubicBezTo>
                    <a:pt x="1158" y="1256"/>
                    <a:pt x="1156" y="1253"/>
                    <a:pt x="1154" y="1250"/>
                  </a:cubicBezTo>
                  <a:close/>
                  <a:moveTo>
                    <a:pt x="1272" y="1292"/>
                  </a:moveTo>
                  <a:cubicBezTo>
                    <a:pt x="1271" y="1293"/>
                    <a:pt x="1270" y="1294"/>
                    <a:pt x="1269" y="1295"/>
                  </a:cubicBezTo>
                  <a:lnTo>
                    <a:pt x="1269" y="1295"/>
                  </a:lnTo>
                  <a:cubicBezTo>
                    <a:pt x="1269" y="1295"/>
                    <a:pt x="1269" y="1295"/>
                    <a:pt x="1268" y="1294"/>
                  </a:cubicBezTo>
                  <a:lnTo>
                    <a:pt x="1268" y="1294"/>
                  </a:lnTo>
                  <a:lnTo>
                    <a:pt x="1265" y="1296"/>
                  </a:lnTo>
                  <a:lnTo>
                    <a:pt x="1265" y="1296"/>
                  </a:lnTo>
                  <a:lnTo>
                    <a:pt x="1257" y="1306"/>
                  </a:lnTo>
                  <a:lnTo>
                    <a:pt x="1257" y="1306"/>
                  </a:lnTo>
                  <a:cubicBezTo>
                    <a:pt x="1261" y="1303"/>
                    <a:pt x="1266" y="1299"/>
                    <a:pt x="1269" y="1295"/>
                  </a:cubicBezTo>
                  <a:lnTo>
                    <a:pt x="1269" y="1295"/>
                  </a:lnTo>
                  <a:cubicBezTo>
                    <a:pt x="1270" y="1295"/>
                    <a:pt x="1270" y="1295"/>
                    <a:pt x="1270" y="1295"/>
                  </a:cubicBezTo>
                  <a:lnTo>
                    <a:pt x="1270" y="1295"/>
                  </a:lnTo>
                  <a:cubicBezTo>
                    <a:pt x="1268" y="1298"/>
                    <a:pt x="1266" y="1300"/>
                    <a:pt x="1265" y="1302"/>
                  </a:cubicBezTo>
                  <a:lnTo>
                    <a:pt x="1265" y="1302"/>
                  </a:lnTo>
                  <a:cubicBezTo>
                    <a:pt x="1262" y="1304"/>
                    <a:pt x="1259" y="1306"/>
                    <a:pt x="1256" y="1308"/>
                  </a:cubicBezTo>
                  <a:lnTo>
                    <a:pt x="1256" y="1308"/>
                  </a:lnTo>
                  <a:lnTo>
                    <a:pt x="1257" y="1306"/>
                  </a:lnTo>
                  <a:lnTo>
                    <a:pt x="1257" y="1306"/>
                  </a:lnTo>
                  <a:cubicBezTo>
                    <a:pt x="1256" y="1307"/>
                    <a:pt x="1255" y="1308"/>
                    <a:pt x="1255" y="1308"/>
                  </a:cubicBezTo>
                  <a:lnTo>
                    <a:pt x="1255" y="1308"/>
                  </a:lnTo>
                  <a:cubicBezTo>
                    <a:pt x="1251" y="1308"/>
                    <a:pt x="1248" y="1307"/>
                    <a:pt x="1244" y="1306"/>
                  </a:cubicBezTo>
                  <a:lnTo>
                    <a:pt x="1244" y="1306"/>
                  </a:lnTo>
                  <a:lnTo>
                    <a:pt x="1265" y="1296"/>
                  </a:lnTo>
                  <a:lnTo>
                    <a:pt x="1265" y="1296"/>
                  </a:lnTo>
                  <a:lnTo>
                    <a:pt x="1267" y="1294"/>
                  </a:lnTo>
                  <a:lnTo>
                    <a:pt x="1267" y="1294"/>
                  </a:lnTo>
                  <a:cubicBezTo>
                    <a:pt x="1267" y="1294"/>
                    <a:pt x="1268" y="1294"/>
                    <a:pt x="1268" y="1294"/>
                  </a:cubicBezTo>
                  <a:lnTo>
                    <a:pt x="1268" y="1294"/>
                  </a:lnTo>
                  <a:lnTo>
                    <a:pt x="1272" y="1292"/>
                  </a:lnTo>
                  <a:close/>
                  <a:moveTo>
                    <a:pt x="1204" y="1327"/>
                  </a:moveTo>
                  <a:cubicBezTo>
                    <a:pt x="1200" y="1329"/>
                    <a:pt x="1196" y="1331"/>
                    <a:pt x="1192" y="1333"/>
                  </a:cubicBezTo>
                  <a:lnTo>
                    <a:pt x="1192" y="1333"/>
                  </a:lnTo>
                  <a:cubicBezTo>
                    <a:pt x="1192" y="1333"/>
                    <a:pt x="1192" y="1333"/>
                    <a:pt x="1192" y="1333"/>
                  </a:cubicBezTo>
                  <a:lnTo>
                    <a:pt x="1192" y="1333"/>
                  </a:lnTo>
                  <a:lnTo>
                    <a:pt x="1202" y="1327"/>
                  </a:lnTo>
                  <a:lnTo>
                    <a:pt x="1202" y="1327"/>
                  </a:lnTo>
                  <a:lnTo>
                    <a:pt x="1204" y="1327"/>
                  </a:lnTo>
                  <a:close/>
                  <a:moveTo>
                    <a:pt x="1247" y="1"/>
                  </a:moveTo>
                  <a:cubicBezTo>
                    <a:pt x="1226" y="1"/>
                    <a:pt x="1206" y="1"/>
                    <a:pt x="1186" y="2"/>
                  </a:cubicBezTo>
                  <a:cubicBezTo>
                    <a:pt x="766" y="2"/>
                    <a:pt x="371" y="249"/>
                    <a:pt x="149" y="595"/>
                  </a:cubicBezTo>
                  <a:cubicBezTo>
                    <a:pt x="99" y="694"/>
                    <a:pt x="50" y="792"/>
                    <a:pt x="25" y="891"/>
                  </a:cubicBezTo>
                  <a:cubicBezTo>
                    <a:pt x="1" y="1015"/>
                    <a:pt x="1" y="1138"/>
                    <a:pt x="75" y="1237"/>
                  </a:cubicBezTo>
                  <a:cubicBezTo>
                    <a:pt x="119" y="1315"/>
                    <a:pt x="180" y="1371"/>
                    <a:pt x="249" y="1408"/>
                  </a:cubicBezTo>
                  <a:lnTo>
                    <a:pt x="249" y="1408"/>
                  </a:lnTo>
                  <a:cubicBezTo>
                    <a:pt x="288" y="1530"/>
                    <a:pt x="345" y="1640"/>
                    <a:pt x="420" y="1731"/>
                  </a:cubicBezTo>
                  <a:cubicBezTo>
                    <a:pt x="470" y="1829"/>
                    <a:pt x="544" y="1928"/>
                    <a:pt x="643" y="2002"/>
                  </a:cubicBezTo>
                  <a:cubicBezTo>
                    <a:pt x="741" y="2052"/>
                    <a:pt x="840" y="2126"/>
                    <a:pt x="964" y="2150"/>
                  </a:cubicBezTo>
                  <a:cubicBezTo>
                    <a:pt x="1062" y="2200"/>
                    <a:pt x="1161" y="2200"/>
                    <a:pt x="1260" y="2200"/>
                  </a:cubicBezTo>
                  <a:cubicBezTo>
                    <a:pt x="1359" y="2200"/>
                    <a:pt x="1482" y="2200"/>
                    <a:pt x="1581" y="2150"/>
                  </a:cubicBezTo>
                  <a:cubicBezTo>
                    <a:pt x="1778" y="2076"/>
                    <a:pt x="1976" y="1928"/>
                    <a:pt x="2099" y="1731"/>
                  </a:cubicBezTo>
                  <a:cubicBezTo>
                    <a:pt x="2321" y="1410"/>
                    <a:pt x="2346" y="990"/>
                    <a:pt x="2198" y="620"/>
                  </a:cubicBezTo>
                  <a:cubicBezTo>
                    <a:pt x="2033" y="243"/>
                    <a:pt x="1666" y="1"/>
                    <a:pt x="12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8"/>
            <p:cNvSpPr/>
            <p:nvPr/>
          </p:nvSpPr>
          <p:spPr>
            <a:xfrm flipH="1">
              <a:off x="8307975" y="3091503"/>
              <a:ext cx="173552" cy="120481"/>
            </a:xfrm>
            <a:custGeom>
              <a:avLst/>
              <a:gdLst/>
              <a:ahLst/>
              <a:cxnLst/>
              <a:rect l="l" t="t" r="r" b="b"/>
              <a:pathLst>
                <a:path w="4248" h="2949" extrusionOk="0">
                  <a:moveTo>
                    <a:pt x="1433" y="885"/>
                  </a:moveTo>
                  <a:cubicBezTo>
                    <a:pt x="1400" y="894"/>
                    <a:pt x="1386" y="896"/>
                    <a:pt x="1383" y="896"/>
                  </a:cubicBezTo>
                  <a:cubicBezTo>
                    <a:pt x="1378" y="896"/>
                    <a:pt x="1416" y="885"/>
                    <a:pt x="1433" y="885"/>
                  </a:cubicBezTo>
                  <a:close/>
                  <a:moveTo>
                    <a:pt x="1803" y="1172"/>
                  </a:moveTo>
                  <a:cubicBezTo>
                    <a:pt x="1818" y="1179"/>
                    <a:pt x="1833" y="1187"/>
                    <a:pt x="1847" y="1194"/>
                  </a:cubicBezTo>
                  <a:lnTo>
                    <a:pt x="1847" y="1194"/>
                  </a:lnTo>
                  <a:lnTo>
                    <a:pt x="1800" y="1182"/>
                  </a:lnTo>
                  <a:lnTo>
                    <a:pt x="1800" y="1182"/>
                  </a:lnTo>
                  <a:cubicBezTo>
                    <a:pt x="1801" y="1179"/>
                    <a:pt x="1802" y="1175"/>
                    <a:pt x="1803" y="1172"/>
                  </a:cubicBezTo>
                  <a:close/>
                  <a:moveTo>
                    <a:pt x="1508" y="0"/>
                  </a:moveTo>
                  <a:cubicBezTo>
                    <a:pt x="1065" y="0"/>
                    <a:pt x="620" y="217"/>
                    <a:pt x="346" y="589"/>
                  </a:cubicBezTo>
                  <a:cubicBezTo>
                    <a:pt x="1" y="1107"/>
                    <a:pt x="198" y="1823"/>
                    <a:pt x="643" y="2243"/>
                  </a:cubicBezTo>
                  <a:cubicBezTo>
                    <a:pt x="1112" y="2589"/>
                    <a:pt x="1655" y="2836"/>
                    <a:pt x="2247" y="2885"/>
                  </a:cubicBezTo>
                  <a:cubicBezTo>
                    <a:pt x="2450" y="2924"/>
                    <a:pt x="2659" y="2948"/>
                    <a:pt x="2864" y="2948"/>
                  </a:cubicBezTo>
                  <a:cubicBezTo>
                    <a:pt x="3307" y="2948"/>
                    <a:pt x="3737" y="2835"/>
                    <a:pt x="4074" y="2515"/>
                  </a:cubicBezTo>
                  <a:cubicBezTo>
                    <a:pt x="4247" y="2317"/>
                    <a:pt x="4247" y="2046"/>
                    <a:pt x="4074" y="1848"/>
                  </a:cubicBezTo>
                  <a:cubicBezTo>
                    <a:pt x="3843" y="1562"/>
                    <a:pt x="3581" y="1303"/>
                    <a:pt x="3296" y="1074"/>
                  </a:cubicBezTo>
                  <a:lnTo>
                    <a:pt x="3296" y="1074"/>
                  </a:lnTo>
                  <a:cubicBezTo>
                    <a:pt x="3284" y="1060"/>
                    <a:pt x="3273" y="1046"/>
                    <a:pt x="3260" y="1033"/>
                  </a:cubicBezTo>
                  <a:lnTo>
                    <a:pt x="3253" y="1040"/>
                  </a:lnTo>
                  <a:lnTo>
                    <a:pt x="3253" y="1040"/>
                  </a:lnTo>
                  <a:cubicBezTo>
                    <a:pt x="3218" y="1013"/>
                    <a:pt x="3183" y="987"/>
                    <a:pt x="3148" y="960"/>
                  </a:cubicBezTo>
                  <a:lnTo>
                    <a:pt x="3148" y="960"/>
                  </a:lnTo>
                  <a:cubicBezTo>
                    <a:pt x="2799" y="571"/>
                    <a:pt x="2399" y="183"/>
                    <a:pt x="1852" y="46"/>
                  </a:cubicBezTo>
                  <a:cubicBezTo>
                    <a:pt x="1740" y="15"/>
                    <a:pt x="1624" y="0"/>
                    <a:pt x="15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8"/>
            <p:cNvSpPr/>
            <p:nvPr/>
          </p:nvSpPr>
          <p:spPr>
            <a:xfrm flipH="1">
              <a:off x="8089114" y="3455480"/>
              <a:ext cx="199740" cy="244109"/>
            </a:xfrm>
            <a:custGeom>
              <a:avLst/>
              <a:gdLst/>
              <a:ahLst/>
              <a:cxnLst/>
              <a:rect l="l" t="t" r="r" b="b"/>
              <a:pathLst>
                <a:path w="4889" h="5975" extrusionOk="0">
                  <a:moveTo>
                    <a:pt x="3012" y="0"/>
                  </a:moveTo>
                  <a:cubicBezTo>
                    <a:pt x="2556" y="21"/>
                    <a:pt x="2099" y="251"/>
                    <a:pt x="1672" y="470"/>
                  </a:cubicBezTo>
                  <a:lnTo>
                    <a:pt x="1672" y="470"/>
                  </a:lnTo>
                  <a:cubicBezTo>
                    <a:pt x="1553" y="478"/>
                    <a:pt x="1436" y="531"/>
                    <a:pt x="1354" y="628"/>
                  </a:cubicBezTo>
                  <a:lnTo>
                    <a:pt x="1354" y="628"/>
                  </a:lnTo>
                  <a:cubicBezTo>
                    <a:pt x="884" y="837"/>
                    <a:pt x="408" y="1042"/>
                    <a:pt x="198" y="1580"/>
                  </a:cubicBezTo>
                  <a:cubicBezTo>
                    <a:pt x="50" y="2025"/>
                    <a:pt x="0" y="2518"/>
                    <a:pt x="74" y="3012"/>
                  </a:cubicBezTo>
                  <a:cubicBezTo>
                    <a:pt x="198" y="4099"/>
                    <a:pt x="741" y="5111"/>
                    <a:pt x="1580" y="5827"/>
                  </a:cubicBezTo>
                  <a:cubicBezTo>
                    <a:pt x="1669" y="5916"/>
                    <a:pt x="1785" y="5960"/>
                    <a:pt x="1906" y="5960"/>
                  </a:cubicBezTo>
                  <a:cubicBezTo>
                    <a:pt x="1939" y="5960"/>
                    <a:pt x="1973" y="5957"/>
                    <a:pt x="2007" y="5950"/>
                  </a:cubicBezTo>
                  <a:lnTo>
                    <a:pt x="2007" y="5950"/>
                  </a:lnTo>
                  <a:cubicBezTo>
                    <a:pt x="2044" y="5962"/>
                    <a:pt x="2084" y="5971"/>
                    <a:pt x="2123" y="5975"/>
                  </a:cubicBezTo>
                  <a:cubicBezTo>
                    <a:pt x="2364" y="5975"/>
                    <a:pt x="2557" y="5764"/>
                    <a:pt x="2567" y="5526"/>
                  </a:cubicBezTo>
                  <a:lnTo>
                    <a:pt x="2567" y="5526"/>
                  </a:lnTo>
                  <a:cubicBezTo>
                    <a:pt x="2568" y="5527"/>
                    <a:pt x="2568" y="5529"/>
                    <a:pt x="2568" y="5531"/>
                  </a:cubicBezTo>
                  <a:lnTo>
                    <a:pt x="2568" y="5506"/>
                  </a:lnTo>
                  <a:cubicBezTo>
                    <a:pt x="2568" y="5512"/>
                    <a:pt x="2568" y="5519"/>
                    <a:pt x="2567" y="5526"/>
                  </a:cubicBezTo>
                  <a:lnTo>
                    <a:pt x="2567" y="5526"/>
                  </a:lnTo>
                  <a:cubicBezTo>
                    <a:pt x="2566" y="5508"/>
                    <a:pt x="2565" y="5491"/>
                    <a:pt x="2564" y="5474"/>
                  </a:cubicBezTo>
                  <a:lnTo>
                    <a:pt x="2564" y="5474"/>
                  </a:lnTo>
                  <a:cubicBezTo>
                    <a:pt x="2757" y="5194"/>
                    <a:pt x="2860" y="4872"/>
                    <a:pt x="2911" y="4531"/>
                  </a:cubicBezTo>
                  <a:lnTo>
                    <a:pt x="2911" y="4531"/>
                  </a:lnTo>
                  <a:cubicBezTo>
                    <a:pt x="3205" y="4138"/>
                    <a:pt x="3621" y="3793"/>
                    <a:pt x="3901" y="3457"/>
                  </a:cubicBezTo>
                  <a:cubicBezTo>
                    <a:pt x="4483" y="2735"/>
                    <a:pt x="4889" y="1707"/>
                    <a:pt x="4397" y="847"/>
                  </a:cubicBezTo>
                  <a:lnTo>
                    <a:pt x="4397" y="847"/>
                  </a:lnTo>
                  <a:cubicBezTo>
                    <a:pt x="4568" y="611"/>
                    <a:pt x="4480" y="231"/>
                    <a:pt x="4148" y="148"/>
                  </a:cubicBezTo>
                  <a:cubicBezTo>
                    <a:pt x="3858" y="57"/>
                    <a:pt x="3564" y="14"/>
                    <a:pt x="3276" y="14"/>
                  </a:cubicBezTo>
                  <a:cubicBezTo>
                    <a:pt x="3260" y="14"/>
                    <a:pt x="3244" y="14"/>
                    <a:pt x="3229" y="15"/>
                  </a:cubicBezTo>
                  <a:lnTo>
                    <a:pt x="3229" y="15"/>
                  </a:lnTo>
                  <a:cubicBezTo>
                    <a:pt x="3157" y="5"/>
                    <a:pt x="3085" y="0"/>
                    <a:pt x="30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8"/>
            <p:cNvSpPr/>
            <p:nvPr/>
          </p:nvSpPr>
          <p:spPr>
            <a:xfrm flipH="1">
              <a:off x="8054796" y="3250715"/>
              <a:ext cx="219963" cy="134004"/>
            </a:xfrm>
            <a:custGeom>
              <a:avLst/>
              <a:gdLst/>
              <a:ahLst/>
              <a:cxnLst/>
              <a:rect l="l" t="t" r="r" b="b"/>
              <a:pathLst>
                <a:path w="5384" h="3280" extrusionOk="0">
                  <a:moveTo>
                    <a:pt x="3210" y="0"/>
                  </a:moveTo>
                  <a:cubicBezTo>
                    <a:pt x="3123" y="0"/>
                    <a:pt x="3036" y="29"/>
                    <a:pt x="2962" y="78"/>
                  </a:cubicBezTo>
                  <a:lnTo>
                    <a:pt x="2962" y="78"/>
                  </a:lnTo>
                  <a:cubicBezTo>
                    <a:pt x="2928" y="80"/>
                    <a:pt x="2895" y="82"/>
                    <a:pt x="2861" y="84"/>
                  </a:cubicBezTo>
                  <a:lnTo>
                    <a:pt x="2861" y="84"/>
                  </a:lnTo>
                  <a:cubicBezTo>
                    <a:pt x="2734" y="66"/>
                    <a:pt x="2606" y="56"/>
                    <a:pt x="2479" y="56"/>
                  </a:cubicBezTo>
                  <a:cubicBezTo>
                    <a:pt x="1731" y="56"/>
                    <a:pt x="998" y="373"/>
                    <a:pt x="470" y="963"/>
                  </a:cubicBezTo>
                  <a:cubicBezTo>
                    <a:pt x="223" y="1284"/>
                    <a:pt x="1" y="1679"/>
                    <a:pt x="223" y="2074"/>
                  </a:cubicBezTo>
                  <a:cubicBezTo>
                    <a:pt x="445" y="2370"/>
                    <a:pt x="766" y="2543"/>
                    <a:pt x="1112" y="2568"/>
                  </a:cubicBezTo>
                  <a:cubicBezTo>
                    <a:pt x="1295" y="2596"/>
                    <a:pt x="1479" y="2610"/>
                    <a:pt x="1660" y="2610"/>
                  </a:cubicBezTo>
                  <a:cubicBezTo>
                    <a:pt x="1998" y="2610"/>
                    <a:pt x="2331" y="2561"/>
                    <a:pt x="2646" y="2464"/>
                  </a:cubicBezTo>
                  <a:lnTo>
                    <a:pt x="2646" y="2464"/>
                  </a:lnTo>
                  <a:cubicBezTo>
                    <a:pt x="2823" y="2568"/>
                    <a:pt x="3030" y="2615"/>
                    <a:pt x="3241" y="2615"/>
                  </a:cubicBezTo>
                  <a:cubicBezTo>
                    <a:pt x="3290" y="2615"/>
                    <a:pt x="3339" y="2612"/>
                    <a:pt x="3389" y="2607"/>
                  </a:cubicBezTo>
                  <a:lnTo>
                    <a:pt x="3389" y="2607"/>
                  </a:lnTo>
                  <a:cubicBezTo>
                    <a:pt x="3575" y="2979"/>
                    <a:pt x="3907" y="3280"/>
                    <a:pt x="4298" y="3280"/>
                  </a:cubicBezTo>
                  <a:cubicBezTo>
                    <a:pt x="4447" y="3280"/>
                    <a:pt x="4604" y="3236"/>
                    <a:pt x="4766" y="3136"/>
                  </a:cubicBezTo>
                  <a:cubicBezTo>
                    <a:pt x="5383" y="2741"/>
                    <a:pt x="5284" y="1827"/>
                    <a:pt x="5013" y="1235"/>
                  </a:cubicBezTo>
                  <a:cubicBezTo>
                    <a:pt x="4923" y="1055"/>
                    <a:pt x="4810" y="890"/>
                    <a:pt x="4678" y="744"/>
                  </a:cubicBezTo>
                  <a:lnTo>
                    <a:pt x="4678" y="744"/>
                  </a:lnTo>
                  <a:cubicBezTo>
                    <a:pt x="4674" y="593"/>
                    <a:pt x="4598" y="451"/>
                    <a:pt x="4470" y="371"/>
                  </a:cubicBezTo>
                  <a:cubicBezTo>
                    <a:pt x="4285" y="287"/>
                    <a:pt x="4097" y="222"/>
                    <a:pt x="3906" y="174"/>
                  </a:cubicBezTo>
                  <a:lnTo>
                    <a:pt x="3906" y="174"/>
                  </a:lnTo>
                  <a:cubicBezTo>
                    <a:pt x="3844" y="133"/>
                    <a:pt x="3770" y="106"/>
                    <a:pt x="3688" y="100"/>
                  </a:cubicBezTo>
                  <a:lnTo>
                    <a:pt x="3688" y="100"/>
                  </a:lnTo>
                  <a:cubicBezTo>
                    <a:pt x="3534" y="50"/>
                    <a:pt x="3374" y="16"/>
                    <a:pt x="32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8"/>
            <p:cNvSpPr/>
            <p:nvPr/>
          </p:nvSpPr>
          <p:spPr>
            <a:xfrm flipH="1">
              <a:off x="8953565" y="3069155"/>
              <a:ext cx="125098" cy="95642"/>
            </a:xfrm>
            <a:custGeom>
              <a:avLst/>
              <a:gdLst/>
              <a:ahLst/>
              <a:cxnLst/>
              <a:rect l="l" t="t" r="r" b="b"/>
              <a:pathLst>
                <a:path w="3062" h="2341" extrusionOk="0">
                  <a:moveTo>
                    <a:pt x="1680" y="0"/>
                  </a:moveTo>
                  <a:cubicBezTo>
                    <a:pt x="1087" y="0"/>
                    <a:pt x="544" y="272"/>
                    <a:pt x="174" y="716"/>
                  </a:cubicBezTo>
                  <a:cubicBezTo>
                    <a:pt x="1" y="889"/>
                    <a:pt x="1" y="1185"/>
                    <a:pt x="174" y="1358"/>
                  </a:cubicBezTo>
                  <a:cubicBezTo>
                    <a:pt x="193" y="1380"/>
                    <a:pt x="213" y="1401"/>
                    <a:pt x="233" y="1421"/>
                  </a:cubicBezTo>
                  <a:lnTo>
                    <a:pt x="233" y="1421"/>
                  </a:lnTo>
                  <a:cubicBezTo>
                    <a:pt x="229" y="1449"/>
                    <a:pt x="226" y="1478"/>
                    <a:pt x="223" y="1506"/>
                  </a:cubicBezTo>
                  <a:cubicBezTo>
                    <a:pt x="223" y="1654"/>
                    <a:pt x="322" y="1827"/>
                    <a:pt x="470" y="1901"/>
                  </a:cubicBezTo>
                  <a:cubicBezTo>
                    <a:pt x="499" y="1919"/>
                    <a:pt x="530" y="1932"/>
                    <a:pt x="564" y="1941"/>
                  </a:cubicBezTo>
                  <a:lnTo>
                    <a:pt x="564" y="1941"/>
                  </a:lnTo>
                  <a:cubicBezTo>
                    <a:pt x="571" y="1970"/>
                    <a:pt x="581" y="1998"/>
                    <a:pt x="593" y="2025"/>
                  </a:cubicBezTo>
                  <a:cubicBezTo>
                    <a:pt x="697" y="2163"/>
                    <a:pt x="862" y="2241"/>
                    <a:pt x="1019" y="2241"/>
                  </a:cubicBezTo>
                  <a:cubicBezTo>
                    <a:pt x="1053" y="2241"/>
                    <a:pt x="1087" y="2237"/>
                    <a:pt x="1120" y="2230"/>
                  </a:cubicBezTo>
                  <a:lnTo>
                    <a:pt x="1120" y="2230"/>
                  </a:lnTo>
                  <a:cubicBezTo>
                    <a:pt x="1207" y="2300"/>
                    <a:pt x="1318" y="2340"/>
                    <a:pt x="1428" y="2340"/>
                  </a:cubicBezTo>
                  <a:cubicBezTo>
                    <a:pt x="1569" y="2340"/>
                    <a:pt x="1711" y="2275"/>
                    <a:pt x="1803" y="2124"/>
                  </a:cubicBezTo>
                  <a:cubicBezTo>
                    <a:pt x="1829" y="2073"/>
                    <a:pt x="1852" y="2021"/>
                    <a:pt x="1870" y="1969"/>
                  </a:cubicBezTo>
                  <a:lnTo>
                    <a:pt x="1870" y="1969"/>
                  </a:lnTo>
                  <a:cubicBezTo>
                    <a:pt x="1947" y="1930"/>
                    <a:pt x="2023" y="1881"/>
                    <a:pt x="2093" y="1822"/>
                  </a:cubicBezTo>
                  <a:lnTo>
                    <a:pt x="2093" y="1822"/>
                  </a:lnTo>
                  <a:cubicBezTo>
                    <a:pt x="2285" y="1767"/>
                    <a:pt x="2469" y="1684"/>
                    <a:pt x="2642" y="1580"/>
                  </a:cubicBezTo>
                  <a:cubicBezTo>
                    <a:pt x="2723" y="1533"/>
                    <a:pt x="2782" y="1472"/>
                    <a:pt x="2821" y="1404"/>
                  </a:cubicBezTo>
                  <a:lnTo>
                    <a:pt x="2821" y="1404"/>
                  </a:lnTo>
                  <a:cubicBezTo>
                    <a:pt x="2990" y="1304"/>
                    <a:pt x="3062" y="1085"/>
                    <a:pt x="3013" y="889"/>
                  </a:cubicBezTo>
                  <a:cubicBezTo>
                    <a:pt x="2985" y="791"/>
                    <a:pt x="2917" y="702"/>
                    <a:pt x="2828" y="642"/>
                  </a:cubicBezTo>
                  <a:lnTo>
                    <a:pt x="2828" y="642"/>
                  </a:lnTo>
                  <a:cubicBezTo>
                    <a:pt x="2836" y="392"/>
                    <a:pt x="2608" y="160"/>
                    <a:pt x="2359" y="160"/>
                  </a:cubicBezTo>
                  <a:cubicBezTo>
                    <a:pt x="2269" y="160"/>
                    <a:pt x="2177" y="190"/>
                    <a:pt x="2091" y="259"/>
                  </a:cubicBezTo>
                  <a:lnTo>
                    <a:pt x="2091" y="259"/>
                  </a:lnTo>
                  <a:cubicBezTo>
                    <a:pt x="2086" y="247"/>
                    <a:pt x="2081" y="235"/>
                    <a:pt x="2075" y="223"/>
                  </a:cubicBezTo>
                  <a:cubicBezTo>
                    <a:pt x="1976" y="74"/>
                    <a:pt x="1828" y="0"/>
                    <a:pt x="16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8"/>
            <p:cNvSpPr/>
            <p:nvPr/>
          </p:nvSpPr>
          <p:spPr>
            <a:xfrm flipH="1">
              <a:off x="8185941" y="3758461"/>
              <a:ext cx="99890" cy="184052"/>
            </a:xfrm>
            <a:custGeom>
              <a:avLst/>
              <a:gdLst/>
              <a:ahLst/>
              <a:cxnLst/>
              <a:rect l="l" t="t" r="r" b="b"/>
              <a:pathLst>
                <a:path w="2445" h="4505" extrusionOk="0">
                  <a:moveTo>
                    <a:pt x="883" y="0"/>
                  </a:moveTo>
                  <a:cubicBezTo>
                    <a:pt x="828" y="0"/>
                    <a:pt x="772" y="5"/>
                    <a:pt x="716" y="16"/>
                  </a:cubicBezTo>
                  <a:cubicBezTo>
                    <a:pt x="395" y="114"/>
                    <a:pt x="173" y="386"/>
                    <a:pt x="99" y="732"/>
                  </a:cubicBezTo>
                  <a:cubicBezTo>
                    <a:pt x="0" y="1324"/>
                    <a:pt x="25" y="1917"/>
                    <a:pt x="222" y="2509"/>
                  </a:cubicBezTo>
                  <a:cubicBezTo>
                    <a:pt x="420" y="3151"/>
                    <a:pt x="790" y="3744"/>
                    <a:pt x="1284" y="4213"/>
                  </a:cubicBezTo>
                  <a:cubicBezTo>
                    <a:pt x="1320" y="4249"/>
                    <a:pt x="1359" y="4277"/>
                    <a:pt x="1400" y="4299"/>
                  </a:cubicBezTo>
                  <a:lnTo>
                    <a:pt x="1400" y="4299"/>
                  </a:lnTo>
                  <a:cubicBezTo>
                    <a:pt x="1486" y="4429"/>
                    <a:pt x="1646" y="4505"/>
                    <a:pt x="1805" y="4505"/>
                  </a:cubicBezTo>
                  <a:cubicBezTo>
                    <a:pt x="1991" y="4505"/>
                    <a:pt x="2177" y="4402"/>
                    <a:pt x="2247" y="4163"/>
                  </a:cubicBezTo>
                  <a:cubicBezTo>
                    <a:pt x="2420" y="3521"/>
                    <a:pt x="2444" y="2855"/>
                    <a:pt x="2346" y="2213"/>
                  </a:cubicBezTo>
                  <a:cubicBezTo>
                    <a:pt x="2272" y="1571"/>
                    <a:pt x="2049" y="1003"/>
                    <a:pt x="1704" y="485"/>
                  </a:cubicBezTo>
                  <a:cubicBezTo>
                    <a:pt x="1534" y="188"/>
                    <a:pt x="1219" y="0"/>
                    <a:pt x="8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8"/>
            <p:cNvSpPr/>
            <p:nvPr/>
          </p:nvSpPr>
          <p:spPr>
            <a:xfrm flipH="1">
              <a:off x="8076000" y="3625845"/>
              <a:ext cx="92741" cy="151164"/>
            </a:xfrm>
            <a:custGeom>
              <a:avLst/>
              <a:gdLst/>
              <a:ahLst/>
              <a:cxnLst/>
              <a:rect l="l" t="t" r="r" b="b"/>
              <a:pathLst>
                <a:path w="2270" h="3700" extrusionOk="0">
                  <a:moveTo>
                    <a:pt x="927" y="2431"/>
                  </a:moveTo>
                  <a:cubicBezTo>
                    <a:pt x="929" y="2433"/>
                    <a:pt x="931" y="2437"/>
                    <a:pt x="933" y="2443"/>
                  </a:cubicBezTo>
                  <a:lnTo>
                    <a:pt x="933" y="2443"/>
                  </a:lnTo>
                  <a:cubicBezTo>
                    <a:pt x="931" y="2441"/>
                    <a:pt x="929" y="2439"/>
                    <a:pt x="928" y="2438"/>
                  </a:cubicBezTo>
                  <a:lnTo>
                    <a:pt x="928" y="2438"/>
                  </a:lnTo>
                  <a:cubicBezTo>
                    <a:pt x="928" y="2435"/>
                    <a:pt x="927" y="2433"/>
                    <a:pt x="927" y="2431"/>
                  </a:cubicBezTo>
                  <a:close/>
                  <a:moveTo>
                    <a:pt x="1386" y="1"/>
                  </a:moveTo>
                  <a:cubicBezTo>
                    <a:pt x="1368" y="1"/>
                    <a:pt x="1350" y="1"/>
                    <a:pt x="1331" y="3"/>
                  </a:cubicBezTo>
                  <a:cubicBezTo>
                    <a:pt x="711" y="20"/>
                    <a:pt x="409" y="483"/>
                    <a:pt x="251" y="999"/>
                  </a:cubicBezTo>
                  <a:lnTo>
                    <a:pt x="251" y="999"/>
                  </a:lnTo>
                  <a:cubicBezTo>
                    <a:pt x="164" y="1095"/>
                    <a:pt x="119" y="1228"/>
                    <a:pt x="158" y="1388"/>
                  </a:cubicBezTo>
                  <a:lnTo>
                    <a:pt x="158" y="1388"/>
                  </a:lnTo>
                  <a:cubicBezTo>
                    <a:pt x="144" y="1462"/>
                    <a:pt x="132" y="1536"/>
                    <a:pt x="122" y="1607"/>
                  </a:cubicBezTo>
                  <a:cubicBezTo>
                    <a:pt x="64" y="1825"/>
                    <a:pt x="40" y="2052"/>
                    <a:pt x="50" y="2277"/>
                  </a:cubicBezTo>
                  <a:lnTo>
                    <a:pt x="50" y="2277"/>
                  </a:lnTo>
                  <a:cubicBezTo>
                    <a:pt x="1" y="2678"/>
                    <a:pt x="62" y="3098"/>
                    <a:pt x="245" y="3484"/>
                  </a:cubicBezTo>
                  <a:cubicBezTo>
                    <a:pt x="329" y="3623"/>
                    <a:pt x="476" y="3700"/>
                    <a:pt x="628" y="3700"/>
                  </a:cubicBezTo>
                  <a:cubicBezTo>
                    <a:pt x="744" y="3700"/>
                    <a:pt x="864" y="3654"/>
                    <a:pt x="961" y="3558"/>
                  </a:cubicBezTo>
                  <a:cubicBezTo>
                    <a:pt x="1196" y="3311"/>
                    <a:pt x="1402" y="3037"/>
                    <a:pt x="1579" y="2743"/>
                  </a:cubicBezTo>
                  <a:lnTo>
                    <a:pt x="1579" y="2743"/>
                  </a:lnTo>
                  <a:cubicBezTo>
                    <a:pt x="1682" y="2604"/>
                    <a:pt x="1762" y="2453"/>
                    <a:pt x="1817" y="2294"/>
                  </a:cubicBezTo>
                  <a:lnTo>
                    <a:pt x="1817" y="2294"/>
                  </a:lnTo>
                  <a:cubicBezTo>
                    <a:pt x="1906" y="2103"/>
                    <a:pt x="1983" y="1907"/>
                    <a:pt x="2047" y="1706"/>
                  </a:cubicBezTo>
                  <a:cubicBezTo>
                    <a:pt x="2220" y="1361"/>
                    <a:pt x="2270" y="965"/>
                    <a:pt x="2195" y="595"/>
                  </a:cubicBezTo>
                  <a:cubicBezTo>
                    <a:pt x="2078" y="242"/>
                    <a:pt x="1758" y="1"/>
                    <a:pt x="13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8"/>
            <p:cNvSpPr/>
            <p:nvPr/>
          </p:nvSpPr>
          <p:spPr>
            <a:xfrm flipH="1">
              <a:off x="8720365" y="4938966"/>
              <a:ext cx="19365" cy="38322"/>
            </a:xfrm>
            <a:custGeom>
              <a:avLst/>
              <a:gdLst/>
              <a:ahLst/>
              <a:cxnLst/>
              <a:rect l="l" t="t" r="r" b="b"/>
              <a:pathLst>
                <a:path w="474" h="938" extrusionOk="0">
                  <a:moveTo>
                    <a:pt x="163" y="0"/>
                  </a:moveTo>
                  <a:cubicBezTo>
                    <a:pt x="150" y="0"/>
                    <a:pt x="136" y="2"/>
                    <a:pt x="124" y="7"/>
                  </a:cubicBezTo>
                  <a:cubicBezTo>
                    <a:pt x="50" y="31"/>
                    <a:pt x="0" y="130"/>
                    <a:pt x="25" y="204"/>
                  </a:cubicBezTo>
                  <a:lnTo>
                    <a:pt x="0" y="204"/>
                  </a:lnTo>
                  <a:cubicBezTo>
                    <a:pt x="50" y="402"/>
                    <a:pt x="99" y="599"/>
                    <a:pt x="148" y="821"/>
                  </a:cubicBezTo>
                  <a:cubicBezTo>
                    <a:pt x="169" y="902"/>
                    <a:pt x="230" y="938"/>
                    <a:pt x="292" y="938"/>
                  </a:cubicBezTo>
                  <a:cubicBezTo>
                    <a:pt x="382" y="938"/>
                    <a:pt x="474" y="864"/>
                    <a:pt x="445" y="747"/>
                  </a:cubicBezTo>
                  <a:cubicBezTo>
                    <a:pt x="395" y="550"/>
                    <a:pt x="346" y="328"/>
                    <a:pt x="321" y="130"/>
                  </a:cubicBezTo>
                  <a:cubicBezTo>
                    <a:pt x="301" y="48"/>
                    <a:pt x="229" y="0"/>
                    <a:pt x="163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8"/>
            <p:cNvSpPr/>
            <p:nvPr/>
          </p:nvSpPr>
          <p:spPr>
            <a:xfrm flipH="1">
              <a:off x="8696342" y="4941499"/>
              <a:ext cx="22225" cy="35094"/>
            </a:xfrm>
            <a:custGeom>
              <a:avLst/>
              <a:gdLst/>
              <a:ahLst/>
              <a:cxnLst/>
              <a:rect l="l" t="t" r="r" b="b"/>
              <a:pathLst>
                <a:path w="544" h="859" extrusionOk="0">
                  <a:moveTo>
                    <a:pt x="136" y="0"/>
                  </a:moveTo>
                  <a:cubicBezTo>
                    <a:pt x="118" y="0"/>
                    <a:pt x="99" y="6"/>
                    <a:pt x="75" y="19"/>
                  </a:cubicBezTo>
                  <a:cubicBezTo>
                    <a:pt x="50" y="43"/>
                    <a:pt x="25" y="68"/>
                    <a:pt x="1" y="117"/>
                  </a:cubicBezTo>
                  <a:cubicBezTo>
                    <a:pt x="1" y="142"/>
                    <a:pt x="1" y="191"/>
                    <a:pt x="1" y="241"/>
                  </a:cubicBezTo>
                  <a:cubicBezTo>
                    <a:pt x="99" y="414"/>
                    <a:pt x="174" y="611"/>
                    <a:pt x="248" y="784"/>
                  </a:cubicBezTo>
                  <a:cubicBezTo>
                    <a:pt x="272" y="809"/>
                    <a:pt x="297" y="833"/>
                    <a:pt x="346" y="858"/>
                  </a:cubicBezTo>
                  <a:cubicBezTo>
                    <a:pt x="371" y="858"/>
                    <a:pt x="420" y="858"/>
                    <a:pt x="445" y="833"/>
                  </a:cubicBezTo>
                  <a:cubicBezTo>
                    <a:pt x="494" y="809"/>
                    <a:pt x="519" y="784"/>
                    <a:pt x="519" y="759"/>
                  </a:cubicBezTo>
                  <a:cubicBezTo>
                    <a:pt x="544" y="710"/>
                    <a:pt x="544" y="661"/>
                    <a:pt x="519" y="636"/>
                  </a:cubicBezTo>
                  <a:cubicBezTo>
                    <a:pt x="445" y="438"/>
                    <a:pt x="371" y="266"/>
                    <a:pt x="297" y="68"/>
                  </a:cubicBezTo>
                  <a:cubicBezTo>
                    <a:pt x="272" y="43"/>
                    <a:pt x="248" y="19"/>
                    <a:pt x="198" y="19"/>
                  </a:cubicBezTo>
                  <a:cubicBezTo>
                    <a:pt x="174" y="6"/>
                    <a:pt x="155" y="0"/>
                    <a:pt x="136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8"/>
            <p:cNvSpPr/>
            <p:nvPr/>
          </p:nvSpPr>
          <p:spPr>
            <a:xfrm flipH="1">
              <a:off x="9047573" y="4951059"/>
              <a:ext cx="19978" cy="50456"/>
            </a:xfrm>
            <a:custGeom>
              <a:avLst/>
              <a:gdLst/>
              <a:ahLst/>
              <a:cxnLst/>
              <a:rect l="l" t="t" r="r" b="b"/>
              <a:pathLst>
                <a:path w="489" h="1235" extrusionOk="0">
                  <a:moveTo>
                    <a:pt x="165" y="0"/>
                  </a:moveTo>
                  <a:cubicBezTo>
                    <a:pt x="151" y="0"/>
                    <a:pt x="137" y="2"/>
                    <a:pt x="124" y="7"/>
                  </a:cubicBezTo>
                  <a:cubicBezTo>
                    <a:pt x="50" y="32"/>
                    <a:pt x="0" y="106"/>
                    <a:pt x="25" y="204"/>
                  </a:cubicBezTo>
                  <a:cubicBezTo>
                    <a:pt x="74" y="501"/>
                    <a:pt x="124" y="822"/>
                    <a:pt x="173" y="1118"/>
                  </a:cubicBezTo>
                  <a:cubicBezTo>
                    <a:pt x="193" y="1199"/>
                    <a:pt x="255" y="1234"/>
                    <a:pt x="316" y="1234"/>
                  </a:cubicBezTo>
                  <a:cubicBezTo>
                    <a:pt x="403" y="1234"/>
                    <a:pt x="488" y="1160"/>
                    <a:pt x="445" y="1044"/>
                  </a:cubicBezTo>
                  <a:cubicBezTo>
                    <a:pt x="420" y="723"/>
                    <a:pt x="371" y="427"/>
                    <a:pt x="321" y="106"/>
                  </a:cubicBezTo>
                  <a:cubicBezTo>
                    <a:pt x="301" y="45"/>
                    <a:pt x="230" y="0"/>
                    <a:pt x="165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8"/>
            <p:cNvSpPr/>
            <p:nvPr/>
          </p:nvSpPr>
          <p:spPr>
            <a:xfrm flipH="1">
              <a:off x="9025143" y="4956084"/>
              <a:ext cx="22225" cy="41917"/>
            </a:xfrm>
            <a:custGeom>
              <a:avLst/>
              <a:gdLst/>
              <a:ahLst/>
              <a:cxnLst/>
              <a:rect l="l" t="t" r="r" b="b"/>
              <a:pathLst>
                <a:path w="544" h="1026" extrusionOk="0">
                  <a:moveTo>
                    <a:pt x="187" y="1"/>
                  </a:moveTo>
                  <a:cubicBezTo>
                    <a:pt x="174" y="1"/>
                    <a:pt x="161" y="3"/>
                    <a:pt x="148" y="7"/>
                  </a:cubicBezTo>
                  <a:cubicBezTo>
                    <a:pt x="49" y="32"/>
                    <a:pt x="0" y="106"/>
                    <a:pt x="25" y="180"/>
                  </a:cubicBezTo>
                  <a:lnTo>
                    <a:pt x="222" y="921"/>
                  </a:lnTo>
                  <a:cubicBezTo>
                    <a:pt x="243" y="982"/>
                    <a:pt x="296" y="1026"/>
                    <a:pt x="356" y="1026"/>
                  </a:cubicBezTo>
                  <a:cubicBezTo>
                    <a:pt x="369" y="1026"/>
                    <a:pt x="382" y="1024"/>
                    <a:pt x="395" y="1020"/>
                  </a:cubicBezTo>
                  <a:cubicBezTo>
                    <a:pt x="494" y="995"/>
                    <a:pt x="543" y="921"/>
                    <a:pt x="519" y="847"/>
                  </a:cubicBezTo>
                  <a:lnTo>
                    <a:pt x="321" y="106"/>
                  </a:lnTo>
                  <a:cubicBezTo>
                    <a:pt x="301" y="45"/>
                    <a:pt x="247" y="1"/>
                    <a:pt x="187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8"/>
            <p:cNvSpPr/>
            <p:nvPr/>
          </p:nvSpPr>
          <p:spPr>
            <a:xfrm flipH="1">
              <a:off x="8250328" y="4889531"/>
              <a:ext cx="22389" cy="47392"/>
            </a:xfrm>
            <a:custGeom>
              <a:avLst/>
              <a:gdLst/>
              <a:ahLst/>
              <a:cxnLst/>
              <a:rect l="l" t="t" r="r" b="b"/>
              <a:pathLst>
                <a:path w="548" h="1160" extrusionOk="0">
                  <a:moveTo>
                    <a:pt x="174" y="0"/>
                  </a:moveTo>
                  <a:cubicBezTo>
                    <a:pt x="158" y="0"/>
                    <a:pt x="141" y="2"/>
                    <a:pt x="124" y="7"/>
                  </a:cubicBezTo>
                  <a:cubicBezTo>
                    <a:pt x="50" y="32"/>
                    <a:pt x="0" y="106"/>
                    <a:pt x="25" y="180"/>
                  </a:cubicBezTo>
                  <a:lnTo>
                    <a:pt x="0" y="180"/>
                  </a:lnTo>
                  <a:cubicBezTo>
                    <a:pt x="74" y="476"/>
                    <a:pt x="148" y="748"/>
                    <a:pt x="198" y="1044"/>
                  </a:cubicBezTo>
                  <a:cubicBezTo>
                    <a:pt x="228" y="1125"/>
                    <a:pt x="296" y="1160"/>
                    <a:pt x="361" y="1160"/>
                  </a:cubicBezTo>
                  <a:cubicBezTo>
                    <a:pt x="456" y="1160"/>
                    <a:pt x="548" y="1086"/>
                    <a:pt x="519" y="970"/>
                  </a:cubicBezTo>
                  <a:cubicBezTo>
                    <a:pt x="445" y="673"/>
                    <a:pt x="395" y="402"/>
                    <a:pt x="321" y="106"/>
                  </a:cubicBezTo>
                  <a:cubicBezTo>
                    <a:pt x="301" y="45"/>
                    <a:pt x="247" y="0"/>
                    <a:pt x="174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8"/>
            <p:cNvSpPr/>
            <p:nvPr/>
          </p:nvSpPr>
          <p:spPr>
            <a:xfrm flipH="1">
              <a:off x="8227286" y="4886508"/>
              <a:ext cx="21245" cy="42939"/>
            </a:xfrm>
            <a:custGeom>
              <a:avLst/>
              <a:gdLst/>
              <a:ahLst/>
              <a:cxnLst/>
              <a:rect l="l" t="t" r="r" b="b"/>
              <a:pathLst>
                <a:path w="520" h="1051" extrusionOk="0">
                  <a:moveTo>
                    <a:pt x="162" y="0"/>
                  </a:moveTo>
                  <a:cubicBezTo>
                    <a:pt x="150" y="0"/>
                    <a:pt x="137" y="3"/>
                    <a:pt x="124" y="7"/>
                  </a:cubicBezTo>
                  <a:cubicBezTo>
                    <a:pt x="50" y="31"/>
                    <a:pt x="1" y="130"/>
                    <a:pt x="1" y="204"/>
                  </a:cubicBezTo>
                  <a:lnTo>
                    <a:pt x="198" y="945"/>
                  </a:lnTo>
                  <a:cubicBezTo>
                    <a:pt x="219" y="1006"/>
                    <a:pt x="272" y="1050"/>
                    <a:pt x="346" y="1050"/>
                  </a:cubicBezTo>
                  <a:cubicBezTo>
                    <a:pt x="362" y="1050"/>
                    <a:pt x="378" y="1048"/>
                    <a:pt x="396" y="1044"/>
                  </a:cubicBezTo>
                  <a:cubicBezTo>
                    <a:pt x="470" y="1019"/>
                    <a:pt x="519" y="945"/>
                    <a:pt x="495" y="846"/>
                  </a:cubicBezTo>
                  <a:lnTo>
                    <a:pt x="297" y="130"/>
                  </a:lnTo>
                  <a:cubicBezTo>
                    <a:pt x="277" y="48"/>
                    <a:pt x="222" y="0"/>
                    <a:pt x="162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8"/>
            <p:cNvSpPr/>
            <p:nvPr/>
          </p:nvSpPr>
          <p:spPr>
            <a:xfrm flipH="1">
              <a:off x="8012470" y="4877683"/>
              <a:ext cx="15157" cy="40406"/>
            </a:xfrm>
            <a:custGeom>
              <a:avLst/>
              <a:gdLst/>
              <a:ahLst/>
              <a:cxnLst/>
              <a:rect l="l" t="t" r="r" b="b"/>
              <a:pathLst>
                <a:path w="371" h="989" extrusionOk="0">
                  <a:moveTo>
                    <a:pt x="149" y="1"/>
                  </a:moveTo>
                  <a:cubicBezTo>
                    <a:pt x="50" y="1"/>
                    <a:pt x="1" y="75"/>
                    <a:pt x="1" y="173"/>
                  </a:cubicBezTo>
                  <a:lnTo>
                    <a:pt x="75" y="840"/>
                  </a:lnTo>
                  <a:cubicBezTo>
                    <a:pt x="75" y="865"/>
                    <a:pt x="75" y="914"/>
                    <a:pt x="124" y="939"/>
                  </a:cubicBezTo>
                  <a:cubicBezTo>
                    <a:pt x="149" y="963"/>
                    <a:pt x="173" y="988"/>
                    <a:pt x="223" y="988"/>
                  </a:cubicBezTo>
                  <a:cubicBezTo>
                    <a:pt x="297" y="988"/>
                    <a:pt x="371" y="914"/>
                    <a:pt x="371" y="840"/>
                  </a:cubicBezTo>
                  <a:lnTo>
                    <a:pt x="297" y="149"/>
                  </a:lnTo>
                  <a:cubicBezTo>
                    <a:pt x="297" y="75"/>
                    <a:pt x="223" y="1"/>
                    <a:pt x="149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8"/>
            <p:cNvSpPr/>
            <p:nvPr/>
          </p:nvSpPr>
          <p:spPr>
            <a:xfrm flipH="1">
              <a:off x="7977131" y="4875682"/>
              <a:ext cx="18221" cy="45431"/>
            </a:xfrm>
            <a:custGeom>
              <a:avLst/>
              <a:gdLst/>
              <a:ahLst/>
              <a:cxnLst/>
              <a:rect l="l" t="t" r="r" b="b"/>
              <a:pathLst>
                <a:path w="446" h="1112" extrusionOk="0">
                  <a:moveTo>
                    <a:pt x="173" y="0"/>
                  </a:moveTo>
                  <a:cubicBezTo>
                    <a:pt x="99" y="0"/>
                    <a:pt x="1" y="74"/>
                    <a:pt x="25" y="148"/>
                  </a:cubicBezTo>
                  <a:cubicBezTo>
                    <a:pt x="50" y="420"/>
                    <a:pt x="99" y="691"/>
                    <a:pt x="124" y="963"/>
                  </a:cubicBezTo>
                  <a:cubicBezTo>
                    <a:pt x="124" y="1012"/>
                    <a:pt x="149" y="1037"/>
                    <a:pt x="173" y="1062"/>
                  </a:cubicBezTo>
                  <a:cubicBezTo>
                    <a:pt x="198" y="1087"/>
                    <a:pt x="223" y="1111"/>
                    <a:pt x="272" y="1111"/>
                  </a:cubicBezTo>
                  <a:cubicBezTo>
                    <a:pt x="346" y="1111"/>
                    <a:pt x="445" y="1037"/>
                    <a:pt x="420" y="963"/>
                  </a:cubicBezTo>
                  <a:cubicBezTo>
                    <a:pt x="396" y="691"/>
                    <a:pt x="346" y="420"/>
                    <a:pt x="322" y="148"/>
                  </a:cubicBezTo>
                  <a:cubicBezTo>
                    <a:pt x="322" y="124"/>
                    <a:pt x="297" y="74"/>
                    <a:pt x="272" y="50"/>
                  </a:cubicBezTo>
                  <a:cubicBezTo>
                    <a:pt x="248" y="25"/>
                    <a:pt x="198" y="0"/>
                    <a:pt x="173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8"/>
            <p:cNvSpPr/>
            <p:nvPr/>
          </p:nvSpPr>
          <p:spPr>
            <a:xfrm flipH="1">
              <a:off x="7074358" y="1347362"/>
              <a:ext cx="145444" cy="34645"/>
            </a:xfrm>
            <a:custGeom>
              <a:avLst/>
              <a:gdLst/>
              <a:ahLst/>
              <a:cxnLst/>
              <a:rect l="l" t="t" r="r" b="b"/>
              <a:pathLst>
                <a:path w="3560" h="848" extrusionOk="0">
                  <a:moveTo>
                    <a:pt x="162" y="0"/>
                  </a:moveTo>
                  <a:cubicBezTo>
                    <a:pt x="67" y="0"/>
                    <a:pt x="0" y="166"/>
                    <a:pt x="102" y="247"/>
                  </a:cubicBezTo>
                  <a:cubicBezTo>
                    <a:pt x="671" y="646"/>
                    <a:pt x="1331" y="847"/>
                    <a:pt x="1996" y="847"/>
                  </a:cubicBezTo>
                  <a:cubicBezTo>
                    <a:pt x="2484" y="847"/>
                    <a:pt x="2975" y="738"/>
                    <a:pt x="3435" y="519"/>
                  </a:cubicBezTo>
                  <a:cubicBezTo>
                    <a:pt x="3559" y="457"/>
                    <a:pt x="3476" y="274"/>
                    <a:pt x="3358" y="274"/>
                  </a:cubicBezTo>
                  <a:cubicBezTo>
                    <a:pt x="3335" y="274"/>
                    <a:pt x="3311" y="281"/>
                    <a:pt x="3287" y="297"/>
                  </a:cubicBezTo>
                  <a:cubicBezTo>
                    <a:pt x="2875" y="492"/>
                    <a:pt x="2430" y="589"/>
                    <a:pt x="1985" y="589"/>
                  </a:cubicBezTo>
                  <a:cubicBezTo>
                    <a:pt x="1363" y="589"/>
                    <a:pt x="744" y="399"/>
                    <a:pt x="226" y="25"/>
                  </a:cubicBezTo>
                  <a:cubicBezTo>
                    <a:pt x="204" y="8"/>
                    <a:pt x="182" y="0"/>
                    <a:pt x="16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8"/>
            <p:cNvSpPr/>
            <p:nvPr/>
          </p:nvSpPr>
          <p:spPr>
            <a:xfrm flipH="1">
              <a:off x="7105653" y="1259034"/>
              <a:ext cx="42162" cy="54174"/>
            </a:xfrm>
            <a:custGeom>
              <a:avLst/>
              <a:gdLst/>
              <a:ahLst/>
              <a:cxnLst/>
              <a:rect l="l" t="t" r="r" b="b"/>
              <a:pathLst>
                <a:path w="1032" h="1326" extrusionOk="0">
                  <a:moveTo>
                    <a:pt x="846" y="767"/>
                  </a:moveTo>
                  <a:lnTo>
                    <a:pt x="846" y="769"/>
                  </a:lnTo>
                  <a:lnTo>
                    <a:pt x="846" y="769"/>
                  </a:lnTo>
                  <a:cubicBezTo>
                    <a:pt x="846" y="769"/>
                    <a:pt x="846" y="769"/>
                    <a:pt x="845" y="769"/>
                  </a:cubicBezTo>
                  <a:lnTo>
                    <a:pt x="845" y="769"/>
                  </a:lnTo>
                  <a:cubicBezTo>
                    <a:pt x="846" y="768"/>
                    <a:pt x="846" y="768"/>
                    <a:pt x="846" y="767"/>
                  </a:cubicBezTo>
                  <a:close/>
                  <a:moveTo>
                    <a:pt x="841" y="777"/>
                  </a:moveTo>
                  <a:lnTo>
                    <a:pt x="842" y="780"/>
                  </a:lnTo>
                  <a:lnTo>
                    <a:pt x="834" y="804"/>
                  </a:lnTo>
                  <a:cubicBezTo>
                    <a:pt x="834" y="795"/>
                    <a:pt x="837" y="786"/>
                    <a:pt x="841" y="777"/>
                  </a:cubicBezTo>
                  <a:close/>
                  <a:moveTo>
                    <a:pt x="857" y="787"/>
                  </a:moveTo>
                  <a:lnTo>
                    <a:pt x="883" y="804"/>
                  </a:lnTo>
                  <a:cubicBezTo>
                    <a:pt x="870" y="804"/>
                    <a:pt x="864" y="797"/>
                    <a:pt x="857" y="787"/>
                  </a:cubicBezTo>
                  <a:close/>
                  <a:moveTo>
                    <a:pt x="855" y="776"/>
                  </a:moveTo>
                  <a:lnTo>
                    <a:pt x="883" y="804"/>
                  </a:lnTo>
                  <a:cubicBezTo>
                    <a:pt x="874" y="795"/>
                    <a:pt x="864" y="789"/>
                    <a:pt x="856" y="784"/>
                  </a:cubicBezTo>
                  <a:lnTo>
                    <a:pt x="856" y="784"/>
                  </a:lnTo>
                  <a:cubicBezTo>
                    <a:pt x="856" y="781"/>
                    <a:pt x="855" y="779"/>
                    <a:pt x="855" y="776"/>
                  </a:cubicBezTo>
                  <a:close/>
                  <a:moveTo>
                    <a:pt x="671" y="0"/>
                  </a:moveTo>
                  <a:cubicBezTo>
                    <a:pt x="570" y="0"/>
                    <a:pt x="470" y="51"/>
                    <a:pt x="414" y="163"/>
                  </a:cubicBezTo>
                  <a:lnTo>
                    <a:pt x="118" y="607"/>
                  </a:lnTo>
                  <a:cubicBezTo>
                    <a:pt x="1" y="750"/>
                    <a:pt x="117" y="921"/>
                    <a:pt x="272" y="1003"/>
                  </a:cubicBezTo>
                  <a:lnTo>
                    <a:pt x="272" y="1003"/>
                  </a:lnTo>
                  <a:cubicBezTo>
                    <a:pt x="326" y="1118"/>
                    <a:pt x="411" y="1212"/>
                    <a:pt x="513" y="1274"/>
                  </a:cubicBezTo>
                  <a:cubicBezTo>
                    <a:pt x="559" y="1304"/>
                    <a:pt x="614" y="1325"/>
                    <a:pt x="673" y="1325"/>
                  </a:cubicBezTo>
                  <a:cubicBezTo>
                    <a:pt x="709" y="1325"/>
                    <a:pt x="747" y="1317"/>
                    <a:pt x="784" y="1298"/>
                  </a:cubicBezTo>
                  <a:cubicBezTo>
                    <a:pt x="859" y="1274"/>
                    <a:pt x="933" y="1199"/>
                    <a:pt x="957" y="1101"/>
                  </a:cubicBezTo>
                  <a:cubicBezTo>
                    <a:pt x="1031" y="804"/>
                    <a:pt x="1031" y="508"/>
                    <a:pt x="957" y="212"/>
                  </a:cubicBezTo>
                  <a:cubicBezTo>
                    <a:pt x="917" y="76"/>
                    <a:pt x="794" y="0"/>
                    <a:pt x="67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8"/>
            <p:cNvSpPr/>
            <p:nvPr/>
          </p:nvSpPr>
          <p:spPr>
            <a:xfrm flipH="1">
              <a:off x="7455658" y="1183697"/>
              <a:ext cx="83753" cy="80975"/>
            </a:xfrm>
            <a:custGeom>
              <a:avLst/>
              <a:gdLst/>
              <a:ahLst/>
              <a:cxnLst/>
              <a:rect l="l" t="t" r="r" b="b"/>
              <a:pathLst>
                <a:path w="2050" h="1982" extrusionOk="0">
                  <a:moveTo>
                    <a:pt x="146" y="0"/>
                  </a:moveTo>
                  <a:cubicBezTo>
                    <a:pt x="107" y="0"/>
                    <a:pt x="74" y="41"/>
                    <a:pt x="74" y="81"/>
                  </a:cubicBezTo>
                  <a:cubicBezTo>
                    <a:pt x="0" y="451"/>
                    <a:pt x="25" y="797"/>
                    <a:pt x="99" y="1167"/>
                  </a:cubicBezTo>
                  <a:cubicBezTo>
                    <a:pt x="124" y="1365"/>
                    <a:pt x="222" y="1537"/>
                    <a:pt x="346" y="1686"/>
                  </a:cubicBezTo>
                  <a:cubicBezTo>
                    <a:pt x="469" y="1858"/>
                    <a:pt x="691" y="1982"/>
                    <a:pt x="889" y="1982"/>
                  </a:cubicBezTo>
                  <a:cubicBezTo>
                    <a:pt x="1111" y="1982"/>
                    <a:pt x="1333" y="1908"/>
                    <a:pt x="1481" y="1760"/>
                  </a:cubicBezTo>
                  <a:cubicBezTo>
                    <a:pt x="1630" y="1636"/>
                    <a:pt x="1753" y="1463"/>
                    <a:pt x="1827" y="1291"/>
                  </a:cubicBezTo>
                  <a:cubicBezTo>
                    <a:pt x="1951" y="970"/>
                    <a:pt x="2049" y="599"/>
                    <a:pt x="2049" y="254"/>
                  </a:cubicBezTo>
                  <a:cubicBezTo>
                    <a:pt x="2049" y="204"/>
                    <a:pt x="2025" y="155"/>
                    <a:pt x="1975" y="155"/>
                  </a:cubicBezTo>
                  <a:cubicBezTo>
                    <a:pt x="1926" y="155"/>
                    <a:pt x="1876" y="180"/>
                    <a:pt x="1876" y="229"/>
                  </a:cubicBezTo>
                  <a:cubicBezTo>
                    <a:pt x="1802" y="550"/>
                    <a:pt x="1704" y="871"/>
                    <a:pt x="1555" y="1167"/>
                  </a:cubicBezTo>
                  <a:cubicBezTo>
                    <a:pt x="1506" y="1291"/>
                    <a:pt x="1407" y="1414"/>
                    <a:pt x="1284" y="1537"/>
                  </a:cubicBezTo>
                  <a:cubicBezTo>
                    <a:pt x="1185" y="1612"/>
                    <a:pt x="1062" y="1661"/>
                    <a:pt x="914" y="1661"/>
                  </a:cubicBezTo>
                  <a:cubicBezTo>
                    <a:pt x="790" y="1636"/>
                    <a:pt x="667" y="1587"/>
                    <a:pt x="593" y="1488"/>
                  </a:cubicBezTo>
                  <a:cubicBezTo>
                    <a:pt x="494" y="1365"/>
                    <a:pt x="420" y="1217"/>
                    <a:pt x="395" y="1093"/>
                  </a:cubicBezTo>
                  <a:cubicBezTo>
                    <a:pt x="296" y="747"/>
                    <a:pt x="272" y="426"/>
                    <a:pt x="272" y="106"/>
                  </a:cubicBezTo>
                  <a:cubicBezTo>
                    <a:pt x="272" y="56"/>
                    <a:pt x="247" y="7"/>
                    <a:pt x="173" y="7"/>
                  </a:cubicBezTo>
                  <a:cubicBezTo>
                    <a:pt x="164" y="2"/>
                    <a:pt x="155" y="0"/>
                    <a:pt x="146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8"/>
            <p:cNvSpPr/>
            <p:nvPr/>
          </p:nvSpPr>
          <p:spPr>
            <a:xfrm flipH="1">
              <a:off x="9404400" y="3775865"/>
              <a:ext cx="126855" cy="107694"/>
            </a:xfrm>
            <a:custGeom>
              <a:avLst/>
              <a:gdLst/>
              <a:ahLst/>
              <a:cxnLst/>
              <a:rect l="l" t="t" r="r" b="b"/>
              <a:pathLst>
                <a:path w="3105" h="2636" extrusionOk="0">
                  <a:moveTo>
                    <a:pt x="1106" y="0"/>
                  </a:moveTo>
                  <a:cubicBezTo>
                    <a:pt x="752" y="0"/>
                    <a:pt x="446" y="121"/>
                    <a:pt x="364" y="503"/>
                  </a:cubicBezTo>
                  <a:cubicBezTo>
                    <a:pt x="182" y="1371"/>
                    <a:pt x="0" y="2636"/>
                    <a:pt x="521" y="2636"/>
                  </a:cubicBezTo>
                  <a:cubicBezTo>
                    <a:pt x="637" y="2636"/>
                    <a:pt x="787" y="2573"/>
                    <a:pt x="981" y="2429"/>
                  </a:cubicBezTo>
                  <a:cubicBezTo>
                    <a:pt x="2018" y="1639"/>
                    <a:pt x="3104" y="1071"/>
                    <a:pt x="2462" y="355"/>
                  </a:cubicBezTo>
                  <a:cubicBezTo>
                    <a:pt x="2462" y="355"/>
                    <a:pt x="1714" y="0"/>
                    <a:pt x="1106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39"/>
          <p:cNvSpPr txBox="1">
            <a:spLocks noGrp="1"/>
          </p:cNvSpPr>
          <p:nvPr>
            <p:ph type="title"/>
          </p:nvPr>
        </p:nvSpPr>
        <p:spPr>
          <a:xfrm>
            <a:off x="572877" y="189772"/>
            <a:ext cx="7832993" cy="68612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Smudger LET" pitchFamily="2" charset="0"/>
                <a:cs typeface="Times New Roman" panose="02020603050405020304" pitchFamily="18" charset="0"/>
              </a:rPr>
              <a:t>Teknik </a:t>
            </a:r>
            <a:r>
              <a:rPr lang="en-US" sz="2800" dirty="0" err="1">
                <a:latin typeface="Smudger LET" pitchFamily="2" charset="0"/>
                <a:cs typeface="Times New Roman" panose="02020603050405020304" pitchFamily="18" charset="0"/>
              </a:rPr>
              <a:t>Analisis</a:t>
            </a:r>
            <a:r>
              <a:rPr lang="en-US" sz="2800" dirty="0">
                <a:latin typeface="Smudger LET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mudger LET" pitchFamily="2" charset="0"/>
                <a:cs typeface="Times New Roman" panose="02020603050405020304" pitchFamily="18" charset="0"/>
              </a:rPr>
              <a:t>Strukturalisme</a:t>
            </a:r>
            <a:r>
              <a:rPr lang="en-US" sz="2800" dirty="0">
                <a:latin typeface="Smudger LET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mudger LET" pitchFamily="2" charset="0"/>
                <a:cs typeface="Times New Roman" panose="02020603050405020304" pitchFamily="18" charset="0"/>
              </a:rPr>
              <a:t>Genetik</a:t>
            </a:r>
            <a:endParaRPr sz="2800" dirty="0">
              <a:latin typeface="Smudger LET" pitchFamily="2" charset="0"/>
              <a:cs typeface="Times New Roman" panose="02020603050405020304" pitchFamily="18" charset="0"/>
            </a:endParaRPr>
          </a:p>
        </p:txBody>
      </p:sp>
      <p:sp>
        <p:nvSpPr>
          <p:cNvPr id="1057" name="Google Shape;1057;p39"/>
          <p:cNvSpPr txBox="1">
            <a:spLocks noGrp="1"/>
          </p:cNvSpPr>
          <p:nvPr>
            <p:ph type="subTitle" idx="1"/>
          </p:nvPr>
        </p:nvSpPr>
        <p:spPr>
          <a:xfrm>
            <a:off x="495760" y="1090671"/>
            <a:ext cx="7242952" cy="29519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Membaca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memahami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sastra yang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dikaji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novel,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cerpen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roman, dan lain-lain.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Menyusun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sinopsis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sastra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omic Sans MS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Mengumpulkan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data yang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berkaitan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berita-berita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artikel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di media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cetak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media daring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online.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Menganalisis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unsur-unsur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intrinsik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novel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Google Shape;1235;p40"/>
          <p:cNvSpPr txBox="1">
            <a:spLocks noGrp="1"/>
          </p:cNvSpPr>
          <p:nvPr>
            <p:ph type="body" idx="1"/>
          </p:nvPr>
        </p:nvSpPr>
        <p:spPr>
          <a:xfrm>
            <a:off x="1501542" y="903751"/>
            <a:ext cx="6959064" cy="4072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1000"/>
              <a:buFont typeface="+mj-lt"/>
              <a:buAutoNum type="alphaLcParenR" startAt="5"/>
            </a:pP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Mengkaji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lingkungan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berhubungan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sastra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1000"/>
              <a:buFont typeface="+mj-lt"/>
              <a:buAutoNum type="alphaLcParenR" startAt="5"/>
            </a:pP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Menghubungkan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lingkungan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lingkungan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sastra (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objek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mengetahui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seberapa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besar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pengaruh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latar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belakang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proses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penciptaan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karyanya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1000"/>
              <a:buFont typeface="+mj-lt"/>
              <a:buAutoNum type="alphaLcParenR" startAt="5"/>
            </a:pP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Menemukan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tokoh-tokoh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konflik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paling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dominan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1000"/>
              <a:buFont typeface="+mj-lt"/>
              <a:buAutoNum type="alphaLcParenR" startAt="5"/>
            </a:pP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Menemukan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penyelesaian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konflik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diberikan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sastra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ct val="81000"/>
              <a:buFont typeface="+mj-lt"/>
              <a:buAutoNum type="alphaLcParenR" startAt="5"/>
            </a:pP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Menarik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simpulan</a:t>
            </a:r>
            <a:r>
              <a:rPr lang="en-US" sz="1600" dirty="0">
                <a:effectLst/>
                <a:latin typeface="Comic Sans MS" pitchFamily="66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Comic Sans MS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236" name="Google Shape;1236;p40"/>
          <p:cNvGrpSpPr/>
          <p:nvPr/>
        </p:nvGrpSpPr>
        <p:grpSpPr>
          <a:xfrm>
            <a:off x="-118284" y="1501312"/>
            <a:ext cx="1995701" cy="2758082"/>
            <a:chOff x="-597465" y="404090"/>
            <a:chExt cx="2953969" cy="4082419"/>
          </a:xfrm>
        </p:grpSpPr>
        <p:sp>
          <p:nvSpPr>
            <p:cNvPr id="1237" name="Google Shape;1237;p40"/>
            <p:cNvSpPr/>
            <p:nvPr/>
          </p:nvSpPr>
          <p:spPr>
            <a:xfrm>
              <a:off x="-597465" y="3421367"/>
              <a:ext cx="2953969" cy="263660"/>
            </a:xfrm>
            <a:custGeom>
              <a:avLst/>
              <a:gdLst/>
              <a:ahLst/>
              <a:cxnLst/>
              <a:rect l="l" t="t" r="r" b="b"/>
              <a:pathLst>
                <a:path w="39381" h="3515" extrusionOk="0">
                  <a:moveTo>
                    <a:pt x="13941" y="0"/>
                  </a:moveTo>
                  <a:cubicBezTo>
                    <a:pt x="12579" y="0"/>
                    <a:pt x="11216" y="19"/>
                    <a:pt x="9845" y="51"/>
                  </a:cubicBezTo>
                  <a:cubicBezTo>
                    <a:pt x="6577" y="90"/>
                    <a:pt x="3269" y="246"/>
                    <a:pt x="0" y="518"/>
                  </a:cubicBezTo>
                  <a:lnTo>
                    <a:pt x="117" y="3515"/>
                  </a:lnTo>
                  <a:cubicBezTo>
                    <a:pt x="3386" y="3476"/>
                    <a:pt x="6655" y="3398"/>
                    <a:pt x="9923" y="3320"/>
                  </a:cubicBezTo>
                  <a:cubicBezTo>
                    <a:pt x="13192" y="3242"/>
                    <a:pt x="16461" y="3126"/>
                    <a:pt x="19691" y="3087"/>
                  </a:cubicBezTo>
                  <a:cubicBezTo>
                    <a:pt x="20169" y="3075"/>
                    <a:pt x="20648" y="3071"/>
                    <a:pt x="21125" y="3071"/>
                  </a:cubicBezTo>
                  <a:cubicBezTo>
                    <a:pt x="22276" y="3071"/>
                    <a:pt x="23415" y="3098"/>
                    <a:pt x="24516" y="3126"/>
                  </a:cubicBezTo>
                  <a:lnTo>
                    <a:pt x="27006" y="3281"/>
                  </a:lnTo>
                  <a:lnTo>
                    <a:pt x="28290" y="3281"/>
                  </a:lnTo>
                  <a:cubicBezTo>
                    <a:pt x="28719" y="3242"/>
                    <a:pt x="29108" y="3242"/>
                    <a:pt x="29536" y="3242"/>
                  </a:cubicBezTo>
                  <a:cubicBezTo>
                    <a:pt x="32882" y="3048"/>
                    <a:pt x="36190" y="2425"/>
                    <a:pt x="39381" y="1374"/>
                  </a:cubicBezTo>
                  <a:lnTo>
                    <a:pt x="39186" y="557"/>
                  </a:lnTo>
                  <a:cubicBezTo>
                    <a:pt x="37591" y="752"/>
                    <a:pt x="35956" y="908"/>
                    <a:pt x="34361" y="985"/>
                  </a:cubicBezTo>
                  <a:cubicBezTo>
                    <a:pt x="33351" y="1033"/>
                    <a:pt x="32356" y="1067"/>
                    <a:pt x="31366" y="1067"/>
                  </a:cubicBezTo>
                  <a:cubicBezTo>
                    <a:pt x="30755" y="1067"/>
                    <a:pt x="30145" y="1054"/>
                    <a:pt x="29536" y="1024"/>
                  </a:cubicBezTo>
                  <a:cubicBezTo>
                    <a:pt x="28757" y="985"/>
                    <a:pt x="27940" y="908"/>
                    <a:pt x="27162" y="830"/>
                  </a:cubicBezTo>
                  <a:lnTo>
                    <a:pt x="24749" y="479"/>
                  </a:lnTo>
                  <a:cubicBezTo>
                    <a:pt x="23076" y="285"/>
                    <a:pt x="21403" y="168"/>
                    <a:pt x="19729" y="129"/>
                  </a:cubicBezTo>
                  <a:cubicBezTo>
                    <a:pt x="17792" y="38"/>
                    <a:pt x="15868" y="0"/>
                    <a:pt x="13941" y="0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40"/>
            <p:cNvSpPr/>
            <p:nvPr/>
          </p:nvSpPr>
          <p:spPr>
            <a:xfrm>
              <a:off x="1381524" y="1641755"/>
              <a:ext cx="326969" cy="364924"/>
            </a:xfrm>
            <a:custGeom>
              <a:avLst/>
              <a:gdLst/>
              <a:ahLst/>
              <a:cxnLst/>
              <a:rect l="l" t="t" r="r" b="b"/>
              <a:pathLst>
                <a:path w="4359" h="4865" extrusionOk="0">
                  <a:moveTo>
                    <a:pt x="156" y="0"/>
                  </a:moveTo>
                  <a:lnTo>
                    <a:pt x="1" y="4864"/>
                  </a:lnTo>
                  <a:lnTo>
                    <a:pt x="1" y="4864"/>
                  </a:lnTo>
                  <a:lnTo>
                    <a:pt x="4359" y="4592"/>
                  </a:lnTo>
                  <a:cubicBezTo>
                    <a:pt x="4087" y="156"/>
                    <a:pt x="156" y="0"/>
                    <a:pt x="15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0"/>
            <p:cNvSpPr/>
            <p:nvPr/>
          </p:nvSpPr>
          <p:spPr>
            <a:xfrm>
              <a:off x="561289" y="3387238"/>
              <a:ext cx="151895" cy="254059"/>
            </a:xfrm>
            <a:custGeom>
              <a:avLst/>
              <a:gdLst/>
              <a:ahLst/>
              <a:cxnLst/>
              <a:rect l="l" t="t" r="r" b="b"/>
              <a:pathLst>
                <a:path w="2025" h="3387" fill="none" extrusionOk="0">
                  <a:moveTo>
                    <a:pt x="1" y="1"/>
                  </a:moveTo>
                  <a:cubicBezTo>
                    <a:pt x="1" y="1"/>
                    <a:pt x="2024" y="1"/>
                    <a:pt x="1635" y="3386"/>
                  </a:cubicBezTo>
                </a:path>
              </a:pathLst>
            </a:custGeom>
            <a:noFill/>
            <a:ln w="13625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0"/>
            <p:cNvSpPr/>
            <p:nvPr/>
          </p:nvSpPr>
          <p:spPr>
            <a:xfrm>
              <a:off x="876556" y="3375536"/>
              <a:ext cx="151895" cy="254059"/>
            </a:xfrm>
            <a:custGeom>
              <a:avLst/>
              <a:gdLst/>
              <a:ahLst/>
              <a:cxnLst/>
              <a:rect l="l" t="t" r="r" b="b"/>
              <a:pathLst>
                <a:path w="2025" h="3387" fill="none" extrusionOk="0">
                  <a:moveTo>
                    <a:pt x="1" y="1"/>
                  </a:moveTo>
                  <a:cubicBezTo>
                    <a:pt x="1" y="1"/>
                    <a:pt x="2024" y="1"/>
                    <a:pt x="1596" y="3386"/>
                  </a:cubicBezTo>
                </a:path>
              </a:pathLst>
            </a:custGeom>
            <a:noFill/>
            <a:ln w="13625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0"/>
            <p:cNvSpPr/>
            <p:nvPr/>
          </p:nvSpPr>
          <p:spPr>
            <a:xfrm>
              <a:off x="-25364" y="3334206"/>
              <a:ext cx="282563" cy="1152304"/>
            </a:xfrm>
            <a:custGeom>
              <a:avLst/>
              <a:gdLst/>
              <a:ahLst/>
              <a:cxnLst/>
              <a:rect l="l" t="t" r="r" b="b"/>
              <a:pathLst>
                <a:path w="3767" h="15362" extrusionOk="0">
                  <a:moveTo>
                    <a:pt x="3625" y="0"/>
                  </a:moveTo>
                  <a:lnTo>
                    <a:pt x="3625" y="0"/>
                  </a:lnTo>
                  <a:cubicBezTo>
                    <a:pt x="3623" y="0"/>
                    <a:pt x="3621" y="3"/>
                    <a:pt x="3619" y="7"/>
                  </a:cubicBezTo>
                  <a:cubicBezTo>
                    <a:pt x="0" y="10436"/>
                    <a:pt x="389" y="14094"/>
                    <a:pt x="2024" y="15300"/>
                  </a:cubicBezTo>
                  <a:cubicBezTo>
                    <a:pt x="2079" y="15342"/>
                    <a:pt x="2132" y="15362"/>
                    <a:pt x="2184" y="15362"/>
                  </a:cubicBezTo>
                  <a:cubicBezTo>
                    <a:pt x="3613" y="15362"/>
                    <a:pt x="3766" y="0"/>
                    <a:pt x="36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0"/>
            <p:cNvSpPr/>
            <p:nvPr/>
          </p:nvSpPr>
          <p:spPr>
            <a:xfrm>
              <a:off x="-390213" y="3305402"/>
              <a:ext cx="674790" cy="1074593"/>
            </a:xfrm>
            <a:custGeom>
              <a:avLst/>
              <a:gdLst/>
              <a:ahLst/>
              <a:cxnLst/>
              <a:rect l="l" t="t" r="r" b="b"/>
              <a:pathLst>
                <a:path w="8996" h="14326" extrusionOk="0">
                  <a:moveTo>
                    <a:pt x="8684" y="0"/>
                  </a:moveTo>
                  <a:cubicBezTo>
                    <a:pt x="8682" y="0"/>
                    <a:pt x="8680" y="1"/>
                    <a:pt x="8678" y="2"/>
                  </a:cubicBezTo>
                  <a:cubicBezTo>
                    <a:pt x="5526" y="1636"/>
                    <a:pt x="0" y="14050"/>
                    <a:pt x="3386" y="14322"/>
                  </a:cubicBezTo>
                  <a:cubicBezTo>
                    <a:pt x="3417" y="14325"/>
                    <a:pt x="3447" y="14326"/>
                    <a:pt x="3478" y="14326"/>
                  </a:cubicBezTo>
                  <a:cubicBezTo>
                    <a:pt x="6790" y="14326"/>
                    <a:pt x="8996" y="0"/>
                    <a:pt x="86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0"/>
            <p:cNvSpPr/>
            <p:nvPr/>
          </p:nvSpPr>
          <p:spPr>
            <a:xfrm>
              <a:off x="-483675" y="3244194"/>
              <a:ext cx="729847" cy="938825"/>
            </a:xfrm>
            <a:custGeom>
              <a:avLst/>
              <a:gdLst/>
              <a:ahLst/>
              <a:cxnLst/>
              <a:rect l="l" t="t" r="r" b="b"/>
              <a:pathLst>
                <a:path w="9730" h="12516" extrusionOk="0">
                  <a:moveTo>
                    <a:pt x="9729" y="1"/>
                  </a:moveTo>
                  <a:lnTo>
                    <a:pt x="9729" y="1"/>
                  </a:lnTo>
                  <a:cubicBezTo>
                    <a:pt x="5955" y="701"/>
                    <a:pt x="1" y="11364"/>
                    <a:pt x="2180" y="12453"/>
                  </a:cubicBezTo>
                  <a:cubicBezTo>
                    <a:pt x="2263" y="12495"/>
                    <a:pt x="2351" y="12516"/>
                    <a:pt x="2443" y="12516"/>
                  </a:cubicBezTo>
                  <a:cubicBezTo>
                    <a:pt x="4731" y="12516"/>
                    <a:pt x="9729" y="1"/>
                    <a:pt x="9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0"/>
            <p:cNvSpPr/>
            <p:nvPr/>
          </p:nvSpPr>
          <p:spPr>
            <a:xfrm>
              <a:off x="108904" y="3378462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0"/>
            <p:cNvSpPr/>
            <p:nvPr/>
          </p:nvSpPr>
          <p:spPr>
            <a:xfrm>
              <a:off x="76800" y="3355134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428" y="0"/>
                  </a:moveTo>
                  <a:cubicBezTo>
                    <a:pt x="0" y="39"/>
                    <a:pt x="0" y="623"/>
                    <a:pt x="428" y="662"/>
                  </a:cubicBezTo>
                  <a:cubicBezTo>
                    <a:pt x="818" y="623"/>
                    <a:pt x="818" y="39"/>
                    <a:pt x="4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0"/>
            <p:cNvSpPr/>
            <p:nvPr/>
          </p:nvSpPr>
          <p:spPr>
            <a:xfrm>
              <a:off x="-241393" y="4049801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0"/>
            <p:cNvSpPr/>
            <p:nvPr/>
          </p:nvSpPr>
          <p:spPr>
            <a:xfrm>
              <a:off x="-276422" y="4023548"/>
              <a:ext cx="67209" cy="52657"/>
            </a:xfrm>
            <a:custGeom>
              <a:avLst/>
              <a:gdLst/>
              <a:ahLst/>
              <a:cxnLst/>
              <a:rect l="l" t="t" r="r" b="b"/>
              <a:pathLst>
                <a:path w="896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896" y="662"/>
                    <a:pt x="896" y="1"/>
                    <a:pt x="4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40"/>
            <p:cNvSpPr/>
            <p:nvPr/>
          </p:nvSpPr>
          <p:spPr>
            <a:xfrm>
              <a:off x="-302676" y="4090682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40"/>
            <p:cNvSpPr/>
            <p:nvPr/>
          </p:nvSpPr>
          <p:spPr>
            <a:xfrm>
              <a:off x="-334780" y="4064428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29" y="0"/>
                  </a:moveTo>
                  <a:cubicBezTo>
                    <a:pt x="1" y="0"/>
                    <a:pt x="1" y="662"/>
                    <a:pt x="429" y="662"/>
                  </a:cubicBezTo>
                  <a:cubicBezTo>
                    <a:pt x="896" y="662"/>
                    <a:pt x="896" y="0"/>
                    <a:pt x="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0"/>
            <p:cNvSpPr/>
            <p:nvPr/>
          </p:nvSpPr>
          <p:spPr>
            <a:xfrm>
              <a:off x="-250094" y="3918459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0"/>
            <p:cNvSpPr/>
            <p:nvPr/>
          </p:nvSpPr>
          <p:spPr>
            <a:xfrm>
              <a:off x="-285123" y="3895131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67" y="1"/>
                  </a:moveTo>
                  <a:cubicBezTo>
                    <a:pt x="0" y="1"/>
                    <a:pt x="0" y="662"/>
                    <a:pt x="467" y="662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40"/>
            <p:cNvSpPr/>
            <p:nvPr/>
          </p:nvSpPr>
          <p:spPr>
            <a:xfrm>
              <a:off x="-150856" y="3880504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40"/>
            <p:cNvSpPr/>
            <p:nvPr/>
          </p:nvSpPr>
          <p:spPr>
            <a:xfrm>
              <a:off x="-185885" y="3854250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67" y="1"/>
                  </a:moveTo>
                  <a:cubicBezTo>
                    <a:pt x="0" y="1"/>
                    <a:pt x="0" y="662"/>
                    <a:pt x="467" y="662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40"/>
            <p:cNvSpPr/>
            <p:nvPr/>
          </p:nvSpPr>
          <p:spPr>
            <a:xfrm>
              <a:off x="-142154" y="3690803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40"/>
            <p:cNvSpPr/>
            <p:nvPr/>
          </p:nvSpPr>
          <p:spPr>
            <a:xfrm>
              <a:off x="-171333" y="3664550"/>
              <a:ext cx="58433" cy="49657"/>
            </a:xfrm>
            <a:custGeom>
              <a:avLst/>
              <a:gdLst/>
              <a:ahLst/>
              <a:cxnLst/>
              <a:rect l="l" t="t" r="r" b="b"/>
              <a:pathLst>
                <a:path w="779" h="662" extrusionOk="0">
                  <a:moveTo>
                    <a:pt x="390" y="0"/>
                  </a:moveTo>
                  <a:cubicBezTo>
                    <a:pt x="1" y="39"/>
                    <a:pt x="1" y="623"/>
                    <a:pt x="390" y="662"/>
                  </a:cubicBezTo>
                  <a:cubicBezTo>
                    <a:pt x="779" y="623"/>
                    <a:pt x="779" y="39"/>
                    <a:pt x="3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0"/>
            <p:cNvSpPr/>
            <p:nvPr/>
          </p:nvSpPr>
          <p:spPr>
            <a:xfrm>
              <a:off x="-51617" y="3629520"/>
              <a:ext cx="8776" cy="75"/>
            </a:xfrm>
            <a:custGeom>
              <a:avLst/>
              <a:gdLst/>
              <a:ahLst/>
              <a:cxnLst/>
              <a:rect l="l" t="t" r="r" b="b"/>
              <a:pathLst>
                <a:path w="117" h="1" extrusionOk="0">
                  <a:moveTo>
                    <a:pt x="117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40"/>
            <p:cNvSpPr/>
            <p:nvPr/>
          </p:nvSpPr>
          <p:spPr>
            <a:xfrm>
              <a:off x="-77946" y="3603267"/>
              <a:ext cx="61433" cy="52582"/>
            </a:xfrm>
            <a:custGeom>
              <a:avLst/>
              <a:gdLst/>
              <a:ahLst/>
              <a:cxnLst/>
              <a:rect l="l" t="t" r="r" b="b"/>
              <a:pathLst>
                <a:path w="819" h="701" extrusionOk="0">
                  <a:moveTo>
                    <a:pt x="351" y="0"/>
                  </a:moveTo>
                  <a:cubicBezTo>
                    <a:pt x="312" y="0"/>
                    <a:pt x="273" y="39"/>
                    <a:pt x="234" y="39"/>
                  </a:cubicBezTo>
                  <a:cubicBezTo>
                    <a:pt x="195" y="39"/>
                    <a:pt x="157" y="78"/>
                    <a:pt x="118" y="117"/>
                  </a:cubicBezTo>
                  <a:cubicBezTo>
                    <a:pt x="79" y="156"/>
                    <a:pt x="40" y="195"/>
                    <a:pt x="40" y="234"/>
                  </a:cubicBezTo>
                  <a:cubicBezTo>
                    <a:pt x="40" y="273"/>
                    <a:pt x="1" y="311"/>
                    <a:pt x="1" y="350"/>
                  </a:cubicBezTo>
                  <a:lnTo>
                    <a:pt x="1" y="428"/>
                  </a:lnTo>
                  <a:cubicBezTo>
                    <a:pt x="40" y="506"/>
                    <a:pt x="40" y="545"/>
                    <a:pt x="79" y="584"/>
                  </a:cubicBezTo>
                  <a:lnTo>
                    <a:pt x="157" y="662"/>
                  </a:lnTo>
                  <a:cubicBezTo>
                    <a:pt x="195" y="662"/>
                    <a:pt x="273" y="701"/>
                    <a:pt x="351" y="701"/>
                  </a:cubicBezTo>
                  <a:lnTo>
                    <a:pt x="468" y="701"/>
                  </a:lnTo>
                  <a:cubicBezTo>
                    <a:pt x="507" y="701"/>
                    <a:pt x="546" y="662"/>
                    <a:pt x="585" y="662"/>
                  </a:cubicBezTo>
                  <a:cubicBezTo>
                    <a:pt x="624" y="662"/>
                    <a:pt x="662" y="623"/>
                    <a:pt x="701" y="584"/>
                  </a:cubicBezTo>
                  <a:cubicBezTo>
                    <a:pt x="740" y="545"/>
                    <a:pt x="740" y="506"/>
                    <a:pt x="779" y="467"/>
                  </a:cubicBezTo>
                  <a:cubicBezTo>
                    <a:pt x="779" y="428"/>
                    <a:pt x="818" y="389"/>
                    <a:pt x="818" y="350"/>
                  </a:cubicBezTo>
                  <a:lnTo>
                    <a:pt x="818" y="273"/>
                  </a:lnTo>
                  <a:cubicBezTo>
                    <a:pt x="779" y="195"/>
                    <a:pt x="779" y="156"/>
                    <a:pt x="701" y="117"/>
                  </a:cubicBezTo>
                  <a:lnTo>
                    <a:pt x="662" y="78"/>
                  </a:lnTo>
                  <a:cubicBezTo>
                    <a:pt x="585" y="39"/>
                    <a:pt x="546" y="0"/>
                    <a:pt x="4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0"/>
            <p:cNvSpPr/>
            <p:nvPr/>
          </p:nvSpPr>
          <p:spPr>
            <a:xfrm>
              <a:off x="-22438" y="3501103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0"/>
            <p:cNvSpPr/>
            <p:nvPr/>
          </p:nvSpPr>
          <p:spPr>
            <a:xfrm>
              <a:off x="-51617" y="3474775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389" y="1"/>
                  </a:moveTo>
                  <a:cubicBezTo>
                    <a:pt x="0" y="40"/>
                    <a:pt x="0" y="624"/>
                    <a:pt x="389" y="662"/>
                  </a:cubicBezTo>
                  <a:cubicBezTo>
                    <a:pt x="817" y="624"/>
                    <a:pt x="817" y="40"/>
                    <a:pt x="3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0"/>
            <p:cNvSpPr/>
            <p:nvPr/>
          </p:nvSpPr>
          <p:spPr>
            <a:xfrm>
              <a:off x="-130453" y="4128637"/>
              <a:ext cx="8851" cy="75"/>
            </a:xfrm>
            <a:custGeom>
              <a:avLst/>
              <a:gdLst/>
              <a:ahLst/>
              <a:cxnLst/>
              <a:rect l="l" t="t" r="r" b="b"/>
              <a:pathLst>
                <a:path w="118" h="1" extrusionOk="0">
                  <a:moveTo>
                    <a:pt x="0" y="1"/>
                  </a:moveTo>
                  <a:lnTo>
                    <a:pt x="117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40"/>
            <p:cNvSpPr/>
            <p:nvPr/>
          </p:nvSpPr>
          <p:spPr>
            <a:xfrm>
              <a:off x="-156706" y="4105309"/>
              <a:ext cx="61358" cy="49657"/>
            </a:xfrm>
            <a:custGeom>
              <a:avLst/>
              <a:gdLst/>
              <a:ahLst/>
              <a:cxnLst/>
              <a:rect l="l" t="t" r="r" b="b"/>
              <a:pathLst>
                <a:path w="818" h="662" extrusionOk="0">
                  <a:moveTo>
                    <a:pt x="234" y="0"/>
                  </a:moveTo>
                  <a:cubicBezTo>
                    <a:pt x="156" y="39"/>
                    <a:pt x="117" y="39"/>
                    <a:pt x="117" y="78"/>
                  </a:cubicBezTo>
                  <a:cubicBezTo>
                    <a:pt x="78" y="117"/>
                    <a:pt x="39" y="156"/>
                    <a:pt x="39" y="195"/>
                  </a:cubicBezTo>
                  <a:cubicBezTo>
                    <a:pt x="0" y="234"/>
                    <a:pt x="0" y="273"/>
                    <a:pt x="0" y="312"/>
                  </a:cubicBezTo>
                  <a:lnTo>
                    <a:pt x="0" y="428"/>
                  </a:lnTo>
                  <a:cubicBezTo>
                    <a:pt x="39" y="467"/>
                    <a:pt x="39" y="506"/>
                    <a:pt x="117" y="545"/>
                  </a:cubicBezTo>
                  <a:lnTo>
                    <a:pt x="156" y="623"/>
                  </a:lnTo>
                  <a:cubicBezTo>
                    <a:pt x="234" y="662"/>
                    <a:pt x="273" y="662"/>
                    <a:pt x="350" y="662"/>
                  </a:cubicBezTo>
                  <a:lnTo>
                    <a:pt x="467" y="662"/>
                  </a:lnTo>
                  <a:cubicBezTo>
                    <a:pt x="506" y="662"/>
                    <a:pt x="545" y="662"/>
                    <a:pt x="584" y="623"/>
                  </a:cubicBezTo>
                  <a:cubicBezTo>
                    <a:pt x="662" y="584"/>
                    <a:pt x="740" y="545"/>
                    <a:pt x="779" y="467"/>
                  </a:cubicBezTo>
                  <a:cubicBezTo>
                    <a:pt x="779" y="428"/>
                    <a:pt x="817" y="389"/>
                    <a:pt x="817" y="312"/>
                  </a:cubicBezTo>
                  <a:lnTo>
                    <a:pt x="817" y="234"/>
                  </a:lnTo>
                  <a:cubicBezTo>
                    <a:pt x="779" y="195"/>
                    <a:pt x="740" y="117"/>
                    <a:pt x="701" y="78"/>
                  </a:cubicBezTo>
                  <a:lnTo>
                    <a:pt x="662" y="39"/>
                  </a:lnTo>
                  <a:cubicBezTo>
                    <a:pt x="584" y="0"/>
                    <a:pt x="545" y="0"/>
                    <a:pt x="4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40"/>
            <p:cNvSpPr/>
            <p:nvPr/>
          </p:nvSpPr>
          <p:spPr>
            <a:xfrm>
              <a:off x="-42916" y="4008996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40"/>
            <p:cNvSpPr/>
            <p:nvPr/>
          </p:nvSpPr>
          <p:spPr>
            <a:xfrm>
              <a:off x="-72095" y="3985593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390" y="1"/>
                  </a:moveTo>
                  <a:cubicBezTo>
                    <a:pt x="1" y="40"/>
                    <a:pt x="1" y="623"/>
                    <a:pt x="390" y="662"/>
                  </a:cubicBezTo>
                  <a:cubicBezTo>
                    <a:pt x="818" y="623"/>
                    <a:pt x="818" y="40"/>
                    <a:pt x="3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40"/>
            <p:cNvSpPr/>
            <p:nvPr/>
          </p:nvSpPr>
          <p:spPr>
            <a:xfrm>
              <a:off x="-101274" y="4259979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40"/>
            <p:cNvSpPr/>
            <p:nvPr/>
          </p:nvSpPr>
          <p:spPr>
            <a:xfrm>
              <a:off x="-136304" y="4233726"/>
              <a:ext cx="67209" cy="52582"/>
            </a:xfrm>
            <a:custGeom>
              <a:avLst/>
              <a:gdLst/>
              <a:ahLst/>
              <a:cxnLst/>
              <a:rect l="l" t="t" r="r" b="b"/>
              <a:pathLst>
                <a:path w="896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896" y="662"/>
                    <a:pt x="896" y="0"/>
                    <a:pt x="4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40"/>
            <p:cNvSpPr/>
            <p:nvPr/>
          </p:nvSpPr>
          <p:spPr>
            <a:xfrm>
              <a:off x="129307" y="4318337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40"/>
            <p:cNvSpPr/>
            <p:nvPr/>
          </p:nvSpPr>
          <p:spPr>
            <a:xfrm>
              <a:off x="97202" y="4295009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429" y="1"/>
                  </a:moveTo>
                  <a:cubicBezTo>
                    <a:pt x="1" y="40"/>
                    <a:pt x="1" y="623"/>
                    <a:pt x="429" y="662"/>
                  </a:cubicBezTo>
                  <a:cubicBezTo>
                    <a:pt x="818" y="623"/>
                    <a:pt x="818" y="40"/>
                    <a:pt x="4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40"/>
            <p:cNvSpPr/>
            <p:nvPr/>
          </p:nvSpPr>
          <p:spPr>
            <a:xfrm>
              <a:off x="138083" y="4189920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40"/>
            <p:cNvSpPr/>
            <p:nvPr/>
          </p:nvSpPr>
          <p:spPr>
            <a:xfrm>
              <a:off x="105979" y="4163666"/>
              <a:ext cx="64284" cy="52657"/>
            </a:xfrm>
            <a:custGeom>
              <a:avLst/>
              <a:gdLst/>
              <a:ahLst/>
              <a:cxnLst/>
              <a:rect l="l" t="t" r="r" b="b"/>
              <a:pathLst>
                <a:path w="857" h="702" extrusionOk="0">
                  <a:moveTo>
                    <a:pt x="429" y="1"/>
                  </a:moveTo>
                  <a:cubicBezTo>
                    <a:pt x="0" y="1"/>
                    <a:pt x="0" y="701"/>
                    <a:pt x="429" y="701"/>
                  </a:cubicBezTo>
                  <a:cubicBezTo>
                    <a:pt x="857" y="662"/>
                    <a:pt x="857" y="1"/>
                    <a:pt x="4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40"/>
            <p:cNvSpPr/>
            <p:nvPr/>
          </p:nvSpPr>
          <p:spPr>
            <a:xfrm>
              <a:off x="-168408" y="404090"/>
              <a:ext cx="1663872" cy="3080136"/>
            </a:xfrm>
            <a:custGeom>
              <a:avLst/>
              <a:gdLst/>
              <a:ahLst/>
              <a:cxnLst/>
              <a:rect l="l" t="t" r="r" b="b"/>
              <a:pathLst>
                <a:path w="22182" h="41063" extrusionOk="0">
                  <a:moveTo>
                    <a:pt x="5682" y="1"/>
                  </a:moveTo>
                  <a:lnTo>
                    <a:pt x="5682" y="1"/>
                  </a:lnTo>
                  <a:cubicBezTo>
                    <a:pt x="3386" y="546"/>
                    <a:pt x="6616" y="7161"/>
                    <a:pt x="6772" y="9457"/>
                  </a:cubicBezTo>
                  <a:cubicBezTo>
                    <a:pt x="6796" y="9929"/>
                    <a:pt x="6717" y="10127"/>
                    <a:pt x="6563" y="10127"/>
                  </a:cubicBezTo>
                  <a:cubicBezTo>
                    <a:pt x="5966" y="10127"/>
                    <a:pt x="4232" y="7190"/>
                    <a:pt x="2841" y="5799"/>
                  </a:cubicBezTo>
                  <a:cubicBezTo>
                    <a:pt x="2598" y="5549"/>
                    <a:pt x="2399" y="5427"/>
                    <a:pt x="2256" y="5427"/>
                  </a:cubicBezTo>
                  <a:cubicBezTo>
                    <a:pt x="1623" y="5427"/>
                    <a:pt x="2122" y="7831"/>
                    <a:pt x="4982" y="12025"/>
                  </a:cubicBezTo>
                  <a:cubicBezTo>
                    <a:pt x="5428" y="12678"/>
                    <a:pt x="5402" y="12941"/>
                    <a:pt x="5120" y="12941"/>
                  </a:cubicBezTo>
                  <a:cubicBezTo>
                    <a:pt x="4392" y="12941"/>
                    <a:pt x="1956" y="11192"/>
                    <a:pt x="1479" y="9846"/>
                  </a:cubicBezTo>
                  <a:cubicBezTo>
                    <a:pt x="1289" y="9309"/>
                    <a:pt x="1096" y="9106"/>
                    <a:pt x="920" y="9106"/>
                  </a:cubicBezTo>
                  <a:cubicBezTo>
                    <a:pt x="486" y="9106"/>
                    <a:pt x="162" y="10348"/>
                    <a:pt x="273" y="10819"/>
                  </a:cubicBezTo>
                  <a:cubicBezTo>
                    <a:pt x="857" y="13737"/>
                    <a:pt x="4982" y="15294"/>
                    <a:pt x="3931" y="15955"/>
                  </a:cubicBezTo>
                  <a:cubicBezTo>
                    <a:pt x="3832" y="16019"/>
                    <a:pt x="3723" y="16048"/>
                    <a:pt x="3607" y="16048"/>
                  </a:cubicBezTo>
                  <a:cubicBezTo>
                    <a:pt x="2609" y="16048"/>
                    <a:pt x="1087" y="13917"/>
                    <a:pt x="559" y="13917"/>
                  </a:cubicBezTo>
                  <a:cubicBezTo>
                    <a:pt x="476" y="13917"/>
                    <a:pt x="418" y="13969"/>
                    <a:pt x="390" y="14088"/>
                  </a:cubicBezTo>
                  <a:cubicBezTo>
                    <a:pt x="1" y="15839"/>
                    <a:pt x="4865" y="18524"/>
                    <a:pt x="4865" y="18524"/>
                  </a:cubicBezTo>
                  <a:lnTo>
                    <a:pt x="3931" y="39887"/>
                  </a:lnTo>
                  <a:cubicBezTo>
                    <a:pt x="3931" y="39887"/>
                    <a:pt x="6206" y="41062"/>
                    <a:pt x="9879" y="41062"/>
                  </a:cubicBezTo>
                  <a:cubicBezTo>
                    <a:pt x="11511" y="41062"/>
                    <a:pt x="13420" y="40830"/>
                    <a:pt x="15527" y="40160"/>
                  </a:cubicBezTo>
                  <a:cubicBezTo>
                    <a:pt x="21909" y="38136"/>
                    <a:pt x="22181" y="25295"/>
                    <a:pt x="20819" y="16500"/>
                  </a:cubicBezTo>
                  <a:cubicBezTo>
                    <a:pt x="19457" y="7706"/>
                    <a:pt x="14321" y="9340"/>
                    <a:pt x="10546" y="7861"/>
                  </a:cubicBezTo>
                  <a:cubicBezTo>
                    <a:pt x="6772" y="6383"/>
                    <a:pt x="5682" y="1"/>
                    <a:pt x="56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40"/>
            <p:cNvSpPr/>
            <p:nvPr/>
          </p:nvSpPr>
          <p:spPr>
            <a:xfrm>
              <a:off x="246097" y="446471"/>
              <a:ext cx="295089" cy="609531"/>
            </a:xfrm>
            <a:custGeom>
              <a:avLst/>
              <a:gdLst/>
              <a:ahLst/>
              <a:cxnLst/>
              <a:rect l="l" t="t" r="r" b="b"/>
              <a:pathLst>
                <a:path w="3934" h="8126" extrusionOk="0">
                  <a:moveTo>
                    <a:pt x="156" y="0"/>
                  </a:moveTo>
                  <a:cubicBezTo>
                    <a:pt x="78" y="0"/>
                    <a:pt x="0" y="58"/>
                    <a:pt x="0" y="175"/>
                  </a:cubicBezTo>
                  <a:cubicBezTo>
                    <a:pt x="78" y="3171"/>
                    <a:pt x="1362" y="6051"/>
                    <a:pt x="3580" y="8075"/>
                  </a:cubicBezTo>
                  <a:cubicBezTo>
                    <a:pt x="3617" y="8111"/>
                    <a:pt x="3657" y="8126"/>
                    <a:pt x="3696" y="8126"/>
                  </a:cubicBezTo>
                  <a:cubicBezTo>
                    <a:pt x="3824" y="8126"/>
                    <a:pt x="3933" y="7961"/>
                    <a:pt x="3814" y="7841"/>
                  </a:cubicBezTo>
                  <a:cubicBezTo>
                    <a:pt x="1635" y="5857"/>
                    <a:pt x="389" y="3094"/>
                    <a:pt x="312" y="175"/>
                  </a:cubicBezTo>
                  <a:cubicBezTo>
                    <a:pt x="312" y="58"/>
                    <a:pt x="234" y="0"/>
                    <a:pt x="1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40"/>
            <p:cNvSpPr/>
            <p:nvPr/>
          </p:nvSpPr>
          <p:spPr>
            <a:xfrm>
              <a:off x="-386" y="848825"/>
              <a:ext cx="366874" cy="453886"/>
            </a:xfrm>
            <a:custGeom>
              <a:avLst/>
              <a:gdLst/>
              <a:ahLst/>
              <a:cxnLst/>
              <a:rect l="l" t="t" r="r" b="b"/>
              <a:pathLst>
                <a:path w="4891" h="6051" extrusionOk="0">
                  <a:moveTo>
                    <a:pt x="227" y="1"/>
                  </a:moveTo>
                  <a:cubicBezTo>
                    <a:pt x="124" y="1"/>
                    <a:pt x="1" y="120"/>
                    <a:pt x="56" y="259"/>
                  </a:cubicBezTo>
                  <a:cubicBezTo>
                    <a:pt x="1185" y="2399"/>
                    <a:pt x="2703" y="4345"/>
                    <a:pt x="4532" y="6018"/>
                  </a:cubicBezTo>
                  <a:cubicBezTo>
                    <a:pt x="4561" y="6041"/>
                    <a:pt x="4594" y="6050"/>
                    <a:pt x="4626" y="6050"/>
                  </a:cubicBezTo>
                  <a:cubicBezTo>
                    <a:pt x="4762" y="6050"/>
                    <a:pt x="4891" y="5879"/>
                    <a:pt x="4765" y="5785"/>
                  </a:cubicBezTo>
                  <a:cubicBezTo>
                    <a:pt x="2975" y="4150"/>
                    <a:pt x="1457" y="2205"/>
                    <a:pt x="329" y="64"/>
                  </a:cubicBezTo>
                  <a:cubicBezTo>
                    <a:pt x="307" y="20"/>
                    <a:pt x="269" y="1"/>
                    <a:pt x="2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40"/>
            <p:cNvSpPr/>
            <p:nvPr/>
          </p:nvSpPr>
          <p:spPr>
            <a:xfrm>
              <a:off x="-115826" y="1117060"/>
              <a:ext cx="350747" cy="366349"/>
            </a:xfrm>
            <a:custGeom>
              <a:avLst/>
              <a:gdLst/>
              <a:ahLst/>
              <a:cxnLst/>
              <a:rect l="l" t="t" r="r" b="b"/>
              <a:pathLst>
                <a:path w="4676" h="4884" extrusionOk="0">
                  <a:moveTo>
                    <a:pt x="190" y="0"/>
                  </a:moveTo>
                  <a:cubicBezTo>
                    <a:pt x="107" y="0"/>
                    <a:pt x="19" y="49"/>
                    <a:pt x="0" y="146"/>
                  </a:cubicBezTo>
                  <a:cubicBezTo>
                    <a:pt x="0" y="652"/>
                    <a:pt x="195" y="1119"/>
                    <a:pt x="545" y="1469"/>
                  </a:cubicBezTo>
                  <a:cubicBezTo>
                    <a:pt x="895" y="1897"/>
                    <a:pt x="1284" y="2326"/>
                    <a:pt x="1712" y="2715"/>
                  </a:cubicBezTo>
                  <a:cubicBezTo>
                    <a:pt x="2529" y="3493"/>
                    <a:pt x="3424" y="4232"/>
                    <a:pt x="4358" y="4855"/>
                  </a:cubicBezTo>
                  <a:cubicBezTo>
                    <a:pt x="4391" y="4875"/>
                    <a:pt x="4423" y="4883"/>
                    <a:pt x="4453" y="4883"/>
                  </a:cubicBezTo>
                  <a:cubicBezTo>
                    <a:pt x="4596" y="4883"/>
                    <a:pt x="4675" y="4679"/>
                    <a:pt x="4514" y="4583"/>
                  </a:cubicBezTo>
                  <a:cubicBezTo>
                    <a:pt x="3658" y="3999"/>
                    <a:pt x="2841" y="3298"/>
                    <a:pt x="2062" y="2598"/>
                  </a:cubicBezTo>
                  <a:cubicBezTo>
                    <a:pt x="1673" y="2248"/>
                    <a:pt x="1323" y="1859"/>
                    <a:pt x="973" y="1469"/>
                  </a:cubicBezTo>
                  <a:cubicBezTo>
                    <a:pt x="584" y="1158"/>
                    <a:pt x="350" y="652"/>
                    <a:pt x="350" y="146"/>
                  </a:cubicBezTo>
                  <a:cubicBezTo>
                    <a:pt x="350" y="49"/>
                    <a:pt x="272" y="0"/>
                    <a:pt x="1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40"/>
            <p:cNvSpPr/>
            <p:nvPr/>
          </p:nvSpPr>
          <p:spPr>
            <a:xfrm>
              <a:off x="-130678" y="1480259"/>
              <a:ext cx="296440" cy="209203"/>
            </a:xfrm>
            <a:custGeom>
              <a:avLst/>
              <a:gdLst/>
              <a:ahLst/>
              <a:cxnLst/>
              <a:rect l="l" t="t" r="r" b="b"/>
              <a:pathLst>
                <a:path w="3952" h="2789" extrusionOk="0">
                  <a:moveTo>
                    <a:pt x="238" y="1"/>
                  </a:moveTo>
                  <a:cubicBezTo>
                    <a:pt x="111" y="1"/>
                    <a:pt x="1" y="166"/>
                    <a:pt x="120" y="285"/>
                  </a:cubicBezTo>
                  <a:lnTo>
                    <a:pt x="120" y="246"/>
                  </a:lnTo>
                  <a:cubicBezTo>
                    <a:pt x="1093" y="1375"/>
                    <a:pt x="2299" y="2231"/>
                    <a:pt x="3700" y="2776"/>
                  </a:cubicBezTo>
                  <a:cubicBezTo>
                    <a:pt x="3722" y="2784"/>
                    <a:pt x="3742" y="2788"/>
                    <a:pt x="3760" y="2788"/>
                  </a:cubicBezTo>
                  <a:cubicBezTo>
                    <a:pt x="3909" y="2788"/>
                    <a:pt x="3951" y="2534"/>
                    <a:pt x="3778" y="2464"/>
                  </a:cubicBezTo>
                  <a:cubicBezTo>
                    <a:pt x="2455" y="1920"/>
                    <a:pt x="1288" y="1103"/>
                    <a:pt x="354" y="52"/>
                  </a:cubicBezTo>
                  <a:cubicBezTo>
                    <a:pt x="318" y="16"/>
                    <a:pt x="277" y="1"/>
                    <a:pt x="2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40"/>
            <p:cNvSpPr/>
            <p:nvPr/>
          </p:nvSpPr>
          <p:spPr>
            <a:xfrm>
              <a:off x="730587" y="1400823"/>
              <a:ext cx="335820" cy="328544"/>
            </a:xfrm>
            <a:custGeom>
              <a:avLst/>
              <a:gdLst/>
              <a:ahLst/>
              <a:cxnLst/>
              <a:rect l="l" t="t" r="r" b="b"/>
              <a:pathLst>
                <a:path w="4477" h="4380" extrusionOk="0">
                  <a:moveTo>
                    <a:pt x="329" y="1"/>
                  </a:moveTo>
                  <a:cubicBezTo>
                    <a:pt x="220" y="1"/>
                    <a:pt x="118" y="70"/>
                    <a:pt x="118" y="216"/>
                  </a:cubicBezTo>
                  <a:cubicBezTo>
                    <a:pt x="1" y="994"/>
                    <a:pt x="1" y="1811"/>
                    <a:pt x="196" y="2590"/>
                  </a:cubicBezTo>
                  <a:cubicBezTo>
                    <a:pt x="273" y="3018"/>
                    <a:pt x="468" y="3407"/>
                    <a:pt x="740" y="3757"/>
                  </a:cubicBezTo>
                  <a:cubicBezTo>
                    <a:pt x="1013" y="4107"/>
                    <a:pt x="1480" y="4341"/>
                    <a:pt x="1947" y="4380"/>
                  </a:cubicBezTo>
                  <a:cubicBezTo>
                    <a:pt x="2453" y="4380"/>
                    <a:pt x="2881" y="4224"/>
                    <a:pt x="3231" y="3874"/>
                  </a:cubicBezTo>
                  <a:cubicBezTo>
                    <a:pt x="3542" y="3601"/>
                    <a:pt x="3814" y="3251"/>
                    <a:pt x="3970" y="2862"/>
                  </a:cubicBezTo>
                  <a:cubicBezTo>
                    <a:pt x="4281" y="2123"/>
                    <a:pt x="4437" y="1344"/>
                    <a:pt x="4476" y="527"/>
                  </a:cubicBezTo>
                  <a:cubicBezTo>
                    <a:pt x="4476" y="449"/>
                    <a:pt x="4398" y="371"/>
                    <a:pt x="4320" y="333"/>
                  </a:cubicBezTo>
                  <a:cubicBezTo>
                    <a:pt x="4204" y="333"/>
                    <a:pt x="4126" y="371"/>
                    <a:pt x="4087" y="488"/>
                  </a:cubicBezTo>
                  <a:cubicBezTo>
                    <a:pt x="3970" y="1228"/>
                    <a:pt x="3737" y="1928"/>
                    <a:pt x="3425" y="2590"/>
                  </a:cubicBezTo>
                  <a:cubicBezTo>
                    <a:pt x="3270" y="2862"/>
                    <a:pt x="3036" y="3134"/>
                    <a:pt x="2803" y="3368"/>
                  </a:cubicBezTo>
                  <a:cubicBezTo>
                    <a:pt x="2599" y="3537"/>
                    <a:pt x="2367" y="3648"/>
                    <a:pt x="2104" y="3648"/>
                  </a:cubicBezTo>
                  <a:cubicBezTo>
                    <a:pt x="2065" y="3648"/>
                    <a:pt x="2026" y="3645"/>
                    <a:pt x="1986" y="3640"/>
                  </a:cubicBezTo>
                  <a:cubicBezTo>
                    <a:pt x="1713" y="3640"/>
                    <a:pt x="1441" y="3523"/>
                    <a:pt x="1246" y="3290"/>
                  </a:cubicBezTo>
                  <a:cubicBezTo>
                    <a:pt x="1052" y="3018"/>
                    <a:pt x="896" y="2706"/>
                    <a:pt x="818" y="2395"/>
                  </a:cubicBezTo>
                  <a:cubicBezTo>
                    <a:pt x="663" y="1695"/>
                    <a:pt x="546" y="955"/>
                    <a:pt x="585" y="255"/>
                  </a:cubicBezTo>
                  <a:cubicBezTo>
                    <a:pt x="585" y="89"/>
                    <a:pt x="453" y="1"/>
                    <a:pt x="329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40"/>
            <p:cNvSpPr/>
            <p:nvPr/>
          </p:nvSpPr>
          <p:spPr>
            <a:xfrm>
              <a:off x="-107125" y="2019431"/>
              <a:ext cx="840712" cy="1265719"/>
            </a:xfrm>
            <a:custGeom>
              <a:avLst/>
              <a:gdLst/>
              <a:ahLst/>
              <a:cxnLst/>
              <a:rect l="l" t="t" r="r" b="b"/>
              <a:pathLst>
                <a:path w="11208" h="16874" extrusionOk="0">
                  <a:moveTo>
                    <a:pt x="7480" y="0"/>
                  </a:moveTo>
                  <a:cubicBezTo>
                    <a:pt x="6293" y="0"/>
                    <a:pt x="4898" y="973"/>
                    <a:pt x="3503" y="3487"/>
                  </a:cubicBezTo>
                  <a:cubicBezTo>
                    <a:pt x="1" y="9830"/>
                    <a:pt x="390" y="16874"/>
                    <a:pt x="390" y="16874"/>
                  </a:cubicBezTo>
                  <a:cubicBezTo>
                    <a:pt x="10274" y="14305"/>
                    <a:pt x="11208" y="8624"/>
                    <a:pt x="10663" y="4149"/>
                  </a:cubicBezTo>
                  <a:cubicBezTo>
                    <a:pt x="10391" y="1902"/>
                    <a:pt x="9139" y="0"/>
                    <a:pt x="748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40"/>
            <p:cNvSpPr/>
            <p:nvPr/>
          </p:nvSpPr>
          <p:spPr>
            <a:xfrm>
              <a:off x="-22438" y="3238343"/>
              <a:ext cx="75" cy="11777"/>
            </a:xfrm>
            <a:custGeom>
              <a:avLst/>
              <a:gdLst/>
              <a:ahLst/>
              <a:cxnLst/>
              <a:rect l="l" t="t" r="r" b="b"/>
              <a:pathLst>
                <a:path w="1" h="157" extrusionOk="0">
                  <a:moveTo>
                    <a:pt x="0" y="157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40"/>
            <p:cNvSpPr/>
            <p:nvPr/>
          </p:nvSpPr>
          <p:spPr>
            <a:xfrm>
              <a:off x="-45842" y="3215015"/>
              <a:ext cx="49732" cy="58433"/>
            </a:xfrm>
            <a:custGeom>
              <a:avLst/>
              <a:gdLst/>
              <a:ahLst/>
              <a:cxnLst/>
              <a:rect l="l" t="t" r="r" b="b"/>
              <a:pathLst>
                <a:path w="663" h="779" extrusionOk="0">
                  <a:moveTo>
                    <a:pt x="234" y="1"/>
                  </a:moveTo>
                  <a:cubicBezTo>
                    <a:pt x="196" y="1"/>
                    <a:pt x="118" y="40"/>
                    <a:pt x="79" y="78"/>
                  </a:cubicBezTo>
                  <a:lnTo>
                    <a:pt x="40" y="156"/>
                  </a:lnTo>
                  <a:cubicBezTo>
                    <a:pt x="1" y="195"/>
                    <a:pt x="1" y="273"/>
                    <a:pt x="1" y="312"/>
                  </a:cubicBezTo>
                  <a:lnTo>
                    <a:pt x="1" y="468"/>
                  </a:lnTo>
                  <a:cubicBezTo>
                    <a:pt x="1" y="507"/>
                    <a:pt x="1" y="545"/>
                    <a:pt x="1" y="584"/>
                  </a:cubicBezTo>
                  <a:cubicBezTo>
                    <a:pt x="40" y="623"/>
                    <a:pt x="40" y="662"/>
                    <a:pt x="79" y="701"/>
                  </a:cubicBezTo>
                  <a:cubicBezTo>
                    <a:pt x="118" y="701"/>
                    <a:pt x="157" y="740"/>
                    <a:pt x="196" y="740"/>
                  </a:cubicBezTo>
                  <a:cubicBezTo>
                    <a:pt x="234" y="779"/>
                    <a:pt x="273" y="779"/>
                    <a:pt x="312" y="779"/>
                  </a:cubicBezTo>
                  <a:lnTo>
                    <a:pt x="429" y="779"/>
                  </a:lnTo>
                  <a:cubicBezTo>
                    <a:pt x="468" y="779"/>
                    <a:pt x="507" y="740"/>
                    <a:pt x="546" y="701"/>
                  </a:cubicBezTo>
                  <a:lnTo>
                    <a:pt x="624" y="623"/>
                  </a:lnTo>
                  <a:cubicBezTo>
                    <a:pt x="662" y="584"/>
                    <a:pt x="662" y="507"/>
                    <a:pt x="662" y="468"/>
                  </a:cubicBezTo>
                  <a:lnTo>
                    <a:pt x="662" y="312"/>
                  </a:lnTo>
                  <a:cubicBezTo>
                    <a:pt x="662" y="273"/>
                    <a:pt x="662" y="234"/>
                    <a:pt x="624" y="195"/>
                  </a:cubicBezTo>
                  <a:cubicBezTo>
                    <a:pt x="624" y="156"/>
                    <a:pt x="585" y="117"/>
                    <a:pt x="546" y="78"/>
                  </a:cubicBezTo>
                  <a:cubicBezTo>
                    <a:pt x="507" y="40"/>
                    <a:pt x="429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40"/>
            <p:cNvSpPr/>
            <p:nvPr/>
          </p:nvSpPr>
          <p:spPr>
            <a:xfrm>
              <a:off x="59247" y="3139105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40"/>
            <p:cNvSpPr/>
            <p:nvPr/>
          </p:nvSpPr>
          <p:spPr>
            <a:xfrm>
              <a:off x="24218" y="3115702"/>
              <a:ext cx="67209" cy="49807"/>
            </a:xfrm>
            <a:custGeom>
              <a:avLst/>
              <a:gdLst/>
              <a:ahLst/>
              <a:cxnLst/>
              <a:rect l="l" t="t" r="r" b="b"/>
              <a:pathLst>
                <a:path w="896" h="664" extrusionOk="0">
                  <a:moveTo>
                    <a:pt x="502" y="0"/>
                  </a:moveTo>
                  <a:cubicBezTo>
                    <a:pt x="491" y="0"/>
                    <a:pt x="479" y="1"/>
                    <a:pt x="468" y="2"/>
                  </a:cubicBezTo>
                  <a:cubicBezTo>
                    <a:pt x="1" y="2"/>
                    <a:pt x="1" y="663"/>
                    <a:pt x="468" y="663"/>
                  </a:cubicBezTo>
                  <a:cubicBezTo>
                    <a:pt x="884" y="663"/>
                    <a:pt x="896" y="0"/>
                    <a:pt x="5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40"/>
            <p:cNvSpPr/>
            <p:nvPr/>
          </p:nvSpPr>
          <p:spPr>
            <a:xfrm>
              <a:off x="216918" y="3039867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40"/>
            <p:cNvSpPr/>
            <p:nvPr/>
          </p:nvSpPr>
          <p:spPr>
            <a:xfrm>
              <a:off x="187740" y="3013613"/>
              <a:ext cx="61358" cy="52657"/>
            </a:xfrm>
            <a:custGeom>
              <a:avLst/>
              <a:gdLst/>
              <a:ahLst/>
              <a:cxnLst/>
              <a:rect l="l" t="t" r="r" b="b"/>
              <a:pathLst>
                <a:path w="818" h="702" extrusionOk="0">
                  <a:moveTo>
                    <a:pt x="389" y="1"/>
                  </a:moveTo>
                  <a:cubicBezTo>
                    <a:pt x="0" y="39"/>
                    <a:pt x="0" y="623"/>
                    <a:pt x="389" y="701"/>
                  </a:cubicBezTo>
                  <a:cubicBezTo>
                    <a:pt x="817" y="623"/>
                    <a:pt x="817" y="39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40"/>
            <p:cNvSpPr/>
            <p:nvPr/>
          </p:nvSpPr>
          <p:spPr>
            <a:xfrm>
              <a:off x="88426" y="2969807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40"/>
            <p:cNvSpPr/>
            <p:nvPr/>
          </p:nvSpPr>
          <p:spPr>
            <a:xfrm>
              <a:off x="53472" y="2943554"/>
              <a:ext cx="67209" cy="52657"/>
            </a:xfrm>
            <a:custGeom>
              <a:avLst/>
              <a:gdLst/>
              <a:ahLst/>
              <a:cxnLst/>
              <a:rect l="l" t="t" r="r" b="b"/>
              <a:pathLst>
                <a:path w="896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40"/>
            <p:cNvSpPr/>
            <p:nvPr/>
          </p:nvSpPr>
          <p:spPr>
            <a:xfrm>
              <a:off x="249023" y="2788883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40"/>
            <p:cNvSpPr/>
            <p:nvPr/>
          </p:nvSpPr>
          <p:spPr>
            <a:xfrm>
              <a:off x="213993" y="2765405"/>
              <a:ext cx="67134" cy="49807"/>
            </a:xfrm>
            <a:custGeom>
              <a:avLst/>
              <a:gdLst/>
              <a:ahLst/>
              <a:cxnLst/>
              <a:rect l="l" t="t" r="r" b="b"/>
              <a:pathLst>
                <a:path w="895" h="664" extrusionOk="0">
                  <a:moveTo>
                    <a:pt x="501" y="0"/>
                  </a:moveTo>
                  <a:cubicBezTo>
                    <a:pt x="490" y="0"/>
                    <a:pt x="479" y="1"/>
                    <a:pt x="467" y="2"/>
                  </a:cubicBezTo>
                  <a:cubicBezTo>
                    <a:pt x="0" y="2"/>
                    <a:pt x="0" y="663"/>
                    <a:pt x="467" y="663"/>
                  </a:cubicBezTo>
                  <a:cubicBezTo>
                    <a:pt x="884" y="663"/>
                    <a:pt x="895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40"/>
            <p:cNvSpPr/>
            <p:nvPr/>
          </p:nvSpPr>
          <p:spPr>
            <a:xfrm>
              <a:off x="158486" y="2669167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40"/>
            <p:cNvSpPr/>
            <p:nvPr/>
          </p:nvSpPr>
          <p:spPr>
            <a:xfrm>
              <a:off x="123456" y="2642914"/>
              <a:ext cx="67209" cy="52582"/>
            </a:xfrm>
            <a:custGeom>
              <a:avLst/>
              <a:gdLst/>
              <a:ahLst/>
              <a:cxnLst/>
              <a:rect l="l" t="t" r="r" b="b"/>
              <a:pathLst>
                <a:path w="896" h="701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896" y="701"/>
                    <a:pt x="896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40"/>
            <p:cNvSpPr/>
            <p:nvPr/>
          </p:nvSpPr>
          <p:spPr>
            <a:xfrm>
              <a:off x="260649" y="2529049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40"/>
            <p:cNvSpPr/>
            <p:nvPr/>
          </p:nvSpPr>
          <p:spPr>
            <a:xfrm>
              <a:off x="228545" y="2502795"/>
              <a:ext cx="61433" cy="52657"/>
            </a:xfrm>
            <a:custGeom>
              <a:avLst/>
              <a:gdLst/>
              <a:ahLst/>
              <a:cxnLst/>
              <a:rect l="l" t="t" r="r" b="b"/>
              <a:pathLst>
                <a:path w="819" h="702" extrusionOk="0">
                  <a:moveTo>
                    <a:pt x="429" y="1"/>
                  </a:moveTo>
                  <a:cubicBezTo>
                    <a:pt x="1" y="79"/>
                    <a:pt x="1" y="662"/>
                    <a:pt x="429" y="701"/>
                  </a:cubicBezTo>
                  <a:cubicBezTo>
                    <a:pt x="818" y="662"/>
                    <a:pt x="818" y="79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40"/>
            <p:cNvSpPr/>
            <p:nvPr/>
          </p:nvSpPr>
          <p:spPr>
            <a:xfrm>
              <a:off x="199366" y="2438586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40"/>
            <p:cNvSpPr/>
            <p:nvPr/>
          </p:nvSpPr>
          <p:spPr>
            <a:xfrm>
              <a:off x="164336" y="2415258"/>
              <a:ext cx="67209" cy="49657"/>
            </a:xfrm>
            <a:custGeom>
              <a:avLst/>
              <a:gdLst/>
              <a:ahLst/>
              <a:cxnLst/>
              <a:rect l="l" t="t" r="r" b="b"/>
              <a:pathLst>
                <a:path w="896" h="662" extrusionOk="0">
                  <a:moveTo>
                    <a:pt x="468" y="0"/>
                  </a:moveTo>
                  <a:cubicBezTo>
                    <a:pt x="1" y="0"/>
                    <a:pt x="1" y="662"/>
                    <a:pt x="468" y="662"/>
                  </a:cubicBezTo>
                  <a:cubicBezTo>
                    <a:pt x="896" y="662"/>
                    <a:pt x="896" y="0"/>
                    <a:pt x="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40"/>
            <p:cNvSpPr/>
            <p:nvPr/>
          </p:nvSpPr>
          <p:spPr>
            <a:xfrm>
              <a:off x="339485" y="2298468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40"/>
            <p:cNvSpPr/>
            <p:nvPr/>
          </p:nvSpPr>
          <p:spPr>
            <a:xfrm>
              <a:off x="304455" y="2275140"/>
              <a:ext cx="67209" cy="49657"/>
            </a:xfrm>
            <a:custGeom>
              <a:avLst/>
              <a:gdLst/>
              <a:ahLst/>
              <a:cxnLst/>
              <a:rect l="l" t="t" r="r" b="b"/>
              <a:pathLst>
                <a:path w="896" h="662" extrusionOk="0">
                  <a:moveTo>
                    <a:pt x="468" y="0"/>
                  </a:moveTo>
                  <a:cubicBezTo>
                    <a:pt x="1" y="0"/>
                    <a:pt x="1" y="662"/>
                    <a:pt x="468" y="662"/>
                  </a:cubicBezTo>
                  <a:cubicBezTo>
                    <a:pt x="896" y="662"/>
                    <a:pt x="896" y="0"/>
                    <a:pt x="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40"/>
            <p:cNvSpPr/>
            <p:nvPr/>
          </p:nvSpPr>
          <p:spPr>
            <a:xfrm>
              <a:off x="389141" y="2149648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40"/>
            <p:cNvSpPr/>
            <p:nvPr/>
          </p:nvSpPr>
          <p:spPr>
            <a:xfrm>
              <a:off x="354112" y="2123319"/>
              <a:ext cx="67209" cy="52657"/>
            </a:xfrm>
            <a:custGeom>
              <a:avLst/>
              <a:gdLst/>
              <a:ahLst/>
              <a:cxnLst/>
              <a:rect l="l" t="t" r="r" b="b"/>
              <a:pathLst>
                <a:path w="896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40"/>
            <p:cNvSpPr/>
            <p:nvPr/>
          </p:nvSpPr>
          <p:spPr>
            <a:xfrm>
              <a:off x="108904" y="2578705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40"/>
            <p:cNvSpPr/>
            <p:nvPr/>
          </p:nvSpPr>
          <p:spPr>
            <a:xfrm>
              <a:off x="76800" y="2555377"/>
              <a:ext cx="61358" cy="49657"/>
            </a:xfrm>
            <a:custGeom>
              <a:avLst/>
              <a:gdLst/>
              <a:ahLst/>
              <a:cxnLst/>
              <a:rect l="l" t="t" r="r" b="b"/>
              <a:pathLst>
                <a:path w="818" h="662" extrusionOk="0">
                  <a:moveTo>
                    <a:pt x="428" y="0"/>
                  </a:moveTo>
                  <a:cubicBezTo>
                    <a:pt x="0" y="39"/>
                    <a:pt x="0" y="623"/>
                    <a:pt x="428" y="662"/>
                  </a:cubicBezTo>
                  <a:cubicBezTo>
                    <a:pt x="818" y="623"/>
                    <a:pt x="818" y="39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0"/>
            <p:cNvSpPr/>
            <p:nvPr/>
          </p:nvSpPr>
          <p:spPr>
            <a:xfrm>
              <a:off x="47621" y="2800510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0"/>
            <p:cNvSpPr/>
            <p:nvPr/>
          </p:nvSpPr>
          <p:spPr>
            <a:xfrm>
              <a:off x="15517" y="2774256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28" y="1"/>
                  </a:moveTo>
                  <a:cubicBezTo>
                    <a:pt x="0" y="1"/>
                    <a:pt x="0" y="662"/>
                    <a:pt x="428" y="662"/>
                  </a:cubicBezTo>
                  <a:cubicBezTo>
                    <a:pt x="895" y="662"/>
                    <a:pt x="895" y="1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40"/>
            <p:cNvSpPr/>
            <p:nvPr/>
          </p:nvSpPr>
          <p:spPr>
            <a:xfrm>
              <a:off x="158486" y="2858943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40"/>
            <p:cNvSpPr/>
            <p:nvPr/>
          </p:nvSpPr>
          <p:spPr>
            <a:xfrm>
              <a:off x="123456" y="2835464"/>
              <a:ext cx="67209" cy="49807"/>
            </a:xfrm>
            <a:custGeom>
              <a:avLst/>
              <a:gdLst/>
              <a:ahLst/>
              <a:cxnLst/>
              <a:rect l="l" t="t" r="r" b="b"/>
              <a:pathLst>
                <a:path w="896" h="664" extrusionOk="0">
                  <a:moveTo>
                    <a:pt x="502" y="0"/>
                  </a:moveTo>
                  <a:cubicBezTo>
                    <a:pt x="491" y="0"/>
                    <a:pt x="479" y="1"/>
                    <a:pt x="468" y="2"/>
                  </a:cubicBezTo>
                  <a:cubicBezTo>
                    <a:pt x="1" y="2"/>
                    <a:pt x="1" y="663"/>
                    <a:pt x="468" y="663"/>
                  </a:cubicBezTo>
                  <a:cubicBezTo>
                    <a:pt x="884" y="663"/>
                    <a:pt x="896" y="0"/>
                    <a:pt x="5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0"/>
            <p:cNvSpPr/>
            <p:nvPr/>
          </p:nvSpPr>
          <p:spPr>
            <a:xfrm>
              <a:off x="-10812" y="3060344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0"/>
            <p:cNvSpPr/>
            <p:nvPr/>
          </p:nvSpPr>
          <p:spPr>
            <a:xfrm>
              <a:off x="-42916" y="3034016"/>
              <a:ext cx="61433" cy="49732"/>
            </a:xfrm>
            <a:custGeom>
              <a:avLst/>
              <a:gdLst/>
              <a:ahLst/>
              <a:cxnLst/>
              <a:rect l="l" t="t" r="r" b="b"/>
              <a:pathLst>
                <a:path w="819" h="663" extrusionOk="0">
                  <a:moveTo>
                    <a:pt x="429" y="1"/>
                  </a:moveTo>
                  <a:cubicBezTo>
                    <a:pt x="1" y="40"/>
                    <a:pt x="1" y="624"/>
                    <a:pt x="429" y="663"/>
                  </a:cubicBezTo>
                  <a:cubicBezTo>
                    <a:pt x="818" y="624"/>
                    <a:pt x="818" y="40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0"/>
            <p:cNvSpPr/>
            <p:nvPr/>
          </p:nvSpPr>
          <p:spPr>
            <a:xfrm>
              <a:off x="9666" y="2958181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0"/>
            <p:cNvSpPr/>
            <p:nvPr/>
          </p:nvSpPr>
          <p:spPr>
            <a:xfrm>
              <a:off x="-25364" y="2934778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67" y="1"/>
                  </a:moveTo>
                  <a:cubicBezTo>
                    <a:pt x="0" y="1"/>
                    <a:pt x="0" y="662"/>
                    <a:pt x="467" y="662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40"/>
            <p:cNvSpPr/>
            <p:nvPr/>
          </p:nvSpPr>
          <p:spPr>
            <a:xfrm>
              <a:off x="389141" y="2429810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40"/>
            <p:cNvSpPr/>
            <p:nvPr/>
          </p:nvSpPr>
          <p:spPr>
            <a:xfrm>
              <a:off x="357037" y="2406482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428" y="1"/>
                  </a:moveTo>
                  <a:cubicBezTo>
                    <a:pt x="0" y="39"/>
                    <a:pt x="0" y="623"/>
                    <a:pt x="428" y="662"/>
                  </a:cubicBezTo>
                  <a:cubicBezTo>
                    <a:pt x="817" y="623"/>
                    <a:pt x="817" y="39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40"/>
            <p:cNvSpPr/>
            <p:nvPr/>
          </p:nvSpPr>
          <p:spPr>
            <a:xfrm>
              <a:off x="529185" y="2129170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40"/>
            <p:cNvSpPr/>
            <p:nvPr/>
          </p:nvSpPr>
          <p:spPr>
            <a:xfrm>
              <a:off x="494155" y="2102917"/>
              <a:ext cx="67209" cy="52582"/>
            </a:xfrm>
            <a:custGeom>
              <a:avLst/>
              <a:gdLst/>
              <a:ahLst/>
              <a:cxnLst/>
              <a:rect l="l" t="t" r="r" b="b"/>
              <a:pathLst>
                <a:path w="896" h="701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896" y="701"/>
                    <a:pt x="896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40"/>
            <p:cNvSpPr/>
            <p:nvPr/>
          </p:nvSpPr>
          <p:spPr>
            <a:xfrm>
              <a:off x="897034" y="3197388"/>
              <a:ext cx="61283" cy="46881"/>
            </a:xfrm>
            <a:custGeom>
              <a:avLst/>
              <a:gdLst/>
              <a:ahLst/>
              <a:cxnLst/>
              <a:rect l="l" t="t" r="r" b="b"/>
              <a:pathLst>
                <a:path w="817" h="625" extrusionOk="0">
                  <a:moveTo>
                    <a:pt x="462" y="0"/>
                  </a:moveTo>
                  <a:cubicBezTo>
                    <a:pt x="451" y="0"/>
                    <a:pt x="440" y="1"/>
                    <a:pt x="428" y="2"/>
                  </a:cubicBezTo>
                  <a:cubicBezTo>
                    <a:pt x="0" y="2"/>
                    <a:pt x="0" y="625"/>
                    <a:pt x="428" y="625"/>
                  </a:cubicBezTo>
                  <a:cubicBezTo>
                    <a:pt x="805" y="587"/>
                    <a:pt x="817" y="0"/>
                    <a:pt x="4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40"/>
            <p:cNvSpPr/>
            <p:nvPr/>
          </p:nvSpPr>
          <p:spPr>
            <a:xfrm>
              <a:off x="911586" y="2987360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51" y="0"/>
                  </a:moveTo>
                  <a:cubicBezTo>
                    <a:pt x="1" y="39"/>
                    <a:pt x="1" y="545"/>
                    <a:pt x="351" y="623"/>
                  </a:cubicBezTo>
                  <a:cubicBezTo>
                    <a:pt x="740" y="545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40"/>
            <p:cNvSpPr/>
            <p:nvPr/>
          </p:nvSpPr>
          <p:spPr>
            <a:xfrm>
              <a:off x="1066332" y="2835539"/>
              <a:ext cx="64284" cy="46806"/>
            </a:xfrm>
            <a:custGeom>
              <a:avLst/>
              <a:gdLst/>
              <a:ahLst/>
              <a:cxnLst/>
              <a:rect l="l" t="t" r="r" b="b"/>
              <a:pathLst>
                <a:path w="857" h="624" extrusionOk="0">
                  <a:moveTo>
                    <a:pt x="428" y="1"/>
                  </a:moveTo>
                  <a:cubicBezTo>
                    <a:pt x="0" y="1"/>
                    <a:pt x="0" y="623"/>
                    <a:pt x="428" y="623"/>
                  </a:cubicBezTo>
                  <a:cubicBezTo>
                    <a:pt x="856" y="623"/>
                    <a:pt x="856" y="1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40"/>
            <p:cNvSpPr/>
            <p:nvPr/>
          </p:nvSpPr>
          <p:spPr>
            <a:xfrm>
              <a:off x="1072107" y="2695421"/>
              <a:ext cx="52657" cy="46806"/>
            </a:xfrm>
            <a:custGeom>
              <a:avLst/>
              <a:gdLst/>
              <a:ahLst/>
              <a:cxnLst/>
              <a:rect l="l" t="t" r="r" b="b"/>
              <a:pathLst>
                <a:path w="702" h="624" extrusionOk="0">
                  <a:moveTo>
                    <a:pt x="351" y="1"/>
                  </a:moveTo>
                  <a:cubicBezTo>
                    <a:pt x="1" y="40"/>
                    <a:pt x="1" y="585"/>
                    <a:pt x="351" y="624"/>
                  </a:cubicBezTo>
                  <a:cubicBezTo>
                    <a:pt x="701" y="585"/>
                    <a:pt x="701" y="40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40"/>
            <p:cNvSpPr/>
            <p:nvPr/>
          </p:nvSpPr>
          <p:spPr>
            <a:xfrm>
              <a:off x="1148018" y="2546601"/>
              <a:ext cx="61358" cy="46806"/>
            </a:xfrm>
            <a:custGeom>
              <a:avLst/>
              <a:gdLst/>
              <a:ahLst/>
              <a:cxnLst/>
              <a:rect l="l" t="t" r="r" b="b"/>
              <a:pathLst>
                <a:path w="818" h="624" extrusionOk="0">
                  <a:moveTo>
                    <a:pt x="390" y="0"/>
                  </a:moveTo>
                  <a:cubicBezTo>
                    <a:pt x="1" y="0"/>
                    <a:pt x="1" y="623"/>
                    <a:pt x="390" y="623"/>
                  </a:cubicBezTo>
                  <a:cubicBezTo>
                    <a:pt x="818" y="623"/>
                    <a:pt x="818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40"/>
            <p:cNvSpPr/>
            <p:nvPr/>
          </p:nvSpPr>
          <p:spPr>
            <a:xfrm>
              <a:off x="1250181" y="2456139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90" y="0"/>
                  </a:moveTo>
                  <a:cubicBezTo>
                    <a:pt x="1" y="39"/>
                    <a:pt x="1" y="584"/>
                    <a:pt x="390" y="623"/>
                  </a:cubicBezTo>
                  <a:cubicBezTo>
                    <a:pt x="740" y="584"/>
                    <a:pt x="740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40"/>
            <p:cNvSpPr/>
            <p:nvPr/>
          </p:nvSpPr>
          <p:spPr>
            <a:xfrm>
              <a:off x="1221002" y="2286841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51" y="0"/>
                  </a:moveTo>
                  <a:cubicBezTo>
                    <a:pt x="0" y="39"/>
                    <a:pt x="0" y="584"/>
                    <a:pt x="351" y="623"/>
                  </a:cubicBezTo>
                  <a:cubicBezTo>
                    <a:pt x="740" y="584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40"/>
            <p:cNvSpPr/>
            <p:nvPr/>
          </p:nvSpPr>
          <p:spPr>
            <a:xfrm>
              <a:off x="1317315" y="2196304"/>
              <a:ext cx="61358" cy="46806"/>
            </a:xfrm>
            <a:custGeom>
              <a:avLst/>
              <a:gdLst/>
              <a:ahLst/>
              <a:cxnLst/>
              <a:rect l="l" t="t" r="r" b="b"/>
              <a:pathLst>
                <a:path w="818" h="624" extrusionOk="0">
                  <a:moveTo>
                    <a:pt x="429" y="1"/>
                  </a:moveTo>
                  <a:cubicBezTo>
                    <a:pt x="1" y="1"/>
                    <a:pt x="1" y="623"/>
                    <a:pt x="429" y="623"/>
                  </a:cubicBezTo>
                  <a:cubicBezTo>
                    <a:pt x="818" y="623"/>
                    <a:pt x="818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40"/>
            <p:cNvSpPr/>
            <p:nvPr/>
          </p:nvSpPr>
          <p:spPr>
            <a:xfrm>
              <a:off x="756915" y="3165433"/>
              <a:ext cx="61358" cy="46731"/>
            </a:xfrm>
            <a:custGeom>
              <a:avLst/>
              <a:gdLst/>
              <a:ahLst/>
              <a:cxnLst/>
              <a:rect l="l" t="t" r="r" b="b"/>
              <a:pathLst>
                <a:path w="818" h="623" extrusionOk="0">
                  <a:moveTo>
                    <a:pt x="428" y="0"/>
                  </a:moveTo>
                  <a:cubicBezTo>
                    <a:pt x="0" y="0"/>
                    <a:pt x="0" y="623"/>
                    <a:pt x="428" y="623"/>
                  </a:cubicBezTo>
                  <a:cubicBezTo>
                    <a:pt x="817" y="623"/>
                    <a:pt x="817" y="0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40"/>
            <p:cNvSpPr/>
            <p:nvPr/>
          </p:nvSpPr>
          <p:spPr>
            <a:xfrm>
              <a:off x="727737" y="3317179"/>
              <a:ext cx="61358" cy="46806"/>
            </a:xfrm>
            <a:custGeom>
              <a:avLst/>
              <a:gdLst/>
              <a:ahLst/>
              <a:cxnLst/>
              <a:rect l="l" t="t" r="r" b="b"/>
              <a:pathLst>
                <a:path w="818" h="624" extrusionOk="0">
                  <a:moveTo>
                    <a:pt x="428" y="1"/>
                  </a:moveTo>
                  <a:cubicBezTo>
                    <a:pt x="0" y="1"/>
                    <a:pt x="0" y="623"/>
                    <a:pt x="428" y="623"/>
                  </a:cubicBezTo>
                  <a:cubicBezTo>
                    <a:pt x="817" y="623"/>
                    <a:pt x="817" y="1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40"/>
            <p:cNvSpPr/>
            <p:nvPr/>
          </p:nvSpPr>
          <p:spPr>
            <a:xfrm>
              <a:off x="949541" y="2815137"/>
              <a:ext cx="55507" cy="4680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90" y="0"/>
                  </a:moveTo>
                  <a:cubicBezTo>
                    <a:pt x="0" y="39"/>
                    <a:pt x="0" y="584"/>
                    <a:pt x="390" y="623"/>
                  </a:cubicBezTo>
                  <a:cubicBezTo>
                    <a:pt x="740" y="584"/>
                    <a:pt x="740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40"/>
            <p:cNvSpPr/>
            <p:nvPr/>
          </p:nvSpPr>
          <p:spPr>
            <a:xfrm>
              <a:off x="809422" y="3036941"/>
              <a:ext cx="55507" cy="4680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90" y="1"/>
                  </a:moveTo>
                  <a:cubicBezTo>
                    <a:pt x="1" y="40"/>
                    <a:pt x="1" y="585"/>
                    <a:pt x="390" y="624"/>
                  </a:cubicBezTo>
                  <a:cubicBezTo>
                    <a:pt x="740" y="585"/>
                    <a:pt x="740" y="40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40"/>
            <p:cNvSpPr/>
            <p:nvPr/>
          </p:nvSpPr>
          <p:spPr>
            <a:xfrm>
              <a:off x="1051705" y="3066195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51" y="0"/>
                  </a:moveTo>
                  <a:cubicBezTo>
                    <a:pt x="0" y="39"/>
                    <a:pt x="0" y="584"/>
                    <a:pt x="351" y="623"/>
                  </a:cubicBezTo>
                  <a:cubicBezTo>
                    <a:pt x="740" y="584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40"/>
            <p:cNvSpPr/>
            <p:nvPr/>
          </p:nvSpPr>
          <p:spPr>
            <a:xfrm>
              <a:off x="1250181" y="2896898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90" y="0"/>
                  </a:moveTo>
                  <a:cubicBezTo>
                    <a:pt x="1" y="39"/>
                    <a:pt x="1" y="584"/>
                    <a:pt x="390" y="623"/>
                  </a:cubicBezTo>
                  <a:cubicBezTo>
                    <a:pt x="740" y="584"/>
                    <a:pt x="740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40"/>
            <p:cNvSpPr/>
            <p:nvPr/>
          </p:nvSpPr>
          <p:spPr>
            <a:xfrm>
              <a:off x="1080884" y="2946479"/>
              <a:ext cx="55507" cy="4680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51" y="1"/>
                  </a:moveTo>
                  <a:cubicBezTo>
                    <a:pt x="1" y="39"/>
                    <a:pt x="1" y="584"/>
                    <a:pt x="351" y="623"/>
                  </a:cubicBezTo>
                  <a:cubicBezTo>
                    <a:pt x="740" y="584"/>
                    <a:pt x="740" y="39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40"/>
            <p:cNvSpPr/>
            <p:nvPr/>
          </p:nvSpPr>
          <p:spPr>
            <a:xfrm>
              <a:off x="1142167" y="3156657"/>
              <a:ext cx="52657" cy="46731"/>
            </a:xfrm>
            <a:custGeom>
              <a:avLst/>
              <a:gdLst/>
              <a:ahLst/>
              <a:cxnLst/>
              <a:rect l="l" t="t" r="r" b="b"/>
              <a:pathLst>
                <a:path w="702" h="623" extrusionOk="0">
                  <a:moveTo>
                    <a:pt x="351" y="0"/>
                  </a:moveTo>
                  <a:cubicBezTo>
                    <a:pt x="1" y="39"/>
                    <a:pt x="1" y="584"/>
                    <a:pt x="351" y="623"/>
                  </a:cubicBezTo>
                  <a:cubicBezTo>
                    <a:pt x="701" y="584"/>
                    <a:pt x="701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40"/>
            <p:cNvSpPr/>
            <p:nvPr/>
          </p:nvSpPr>
          <p:spPr>
            <a:xfrm>
              <a:off x="1019600" y="3276298"/>
              <a:ext cx="55507" cy="4680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90" y="1"/>
                  </a:moveTo>
                  <a:cubicBezTo>
                    <a:pt x="0" y="40"/>
                    <a:pt x="0" y="585"/>
                    <a:pt x="390" y="623"/>
                  </a:cubicBezTo>
                  <a:cubicBezTo>
                    <a:pt x="740" y="585"/>
                    <a:pt x="740" y="40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40"/>
            <p:cNvSpPr/>
            <p:nvPr/>
          </p:nvSpPr>
          <p:spPr>
            <a:xfrm>
              <a:off x="1305614" y="2736301"/>
              <a:ext cx="46806" cy="55582"/>
            </a:xfrm>
            <a:custGeom>
              <a:avLst/>
              <a:gdLst/>
              <a:ahLst/>
              <a:cxnLst/>
              <a:rect l="l" t="t" r="r" b="b"/>
              <a:pathLst>
                <a:path w="624" h="741" extrusionOk="0">
                  <a:moveTo>
                    <a:pt x="234" y="1"/>
                  </a:moveTo>
                  <a:cubicBezTo>
                    <a:pt x="157" y="1"/>
                    <a:pt x="118" y="40"/>
                    <a:pt x="79" y="79"/>
                  </a:cubicBezTo>
                  <a:lnTo>
                    <a:pt x="40" y="156"/>
                  </a:lnTo>
                  <a:cubicBezTo>
                    <a:pt x="1" y="195"/>
                    <a:pt x="1" y="234"/>
                    <a:pt x="1" y="312"/>
                  </a:cubicBezTo>
                  <a:lnTo>
                    <a:pt x="1" y="429"/>
                  </a:lnTo>
                  <a:cubicBezTo>
                    <a:pt x="1" y="468"/>
                    <a:pt x="1" y="507"/>
                    <a:pt x="40" y="546"/>
                  </a:cubicBezTo>
                  <a:cubicBezTo>
                    <a:pt x="40" y="584"/>
                    <a:pt x="40" y="623"/>
                    <a:pt x="79" y="662"/>
                  </a:cubicBezTo>
                  <a:cubicBezTo>
                    <a:pt x="118" y="662"/>
                    <a:pt x="157" y="701"/>
                    <a:pt x="196" y="701"/>
                  </a:cubicBezTo>
                  <a:cubicBezTo>
                    <a:pt x="234" y="740"/>
                    <a:pt x="273" y="740"/>
                    <a:pt x="312" y="740"/>
                  </a:cubicBezTo>
                  <a:lnTo>
                    <a:pt x="390" y="740"/>
                  </a:lnTo>
                  <a:cubicBezTo>
                    <a:pt x="429" y="740"/>
                    <a:pt x="468" y="701"/>
                    <a:pt x="546" y="662"/>
                  </a:cubicBezTo>
                  <a:lnTo>
                    <a:pt x="585" y="623"/>
                  </a:lnTo>
                  <a:cubicBezTo>
                    <a:pt x="585" y="546"/>
                    <a:pt x="624" y="507"/>
                    <a:pt x="624" y="429"/>
                  </a:cubicBezTo>
                  <a:lnTo>
                    <a:pt x="624" y="312"/>
                  </a:lnTo>
                  <a:cubicBezTo>
                    <a:pt x="624" y="273"/>
                    <a:pt x="624" y="234"/>
                    <a:pt x="585" y="195"/>
                  </a:cubicBezTo>
                  <a:cubicBezTo>
                    <a:pt x="585" y="156"/>
                    <a:pt x="546" y="118"/>
                    <a:pt x="546" y="79"/>
                  </a:cubicBezTo>
                  <a:cubicBezTo>
                    <a:pt x="507" y="40"/>
                    <a:pt x="468" y="40"/>
                    <a:pt x="429" y="40"/>
                  </a:cubicBezTo>
                  <a:cubicBezTo>
                    <a:pt x="390" y="1"/>
                    <a:pt x="351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40"/>
            <p:cNvSpPr/>
            <p:nvPr/>
          </p:nvSpPr>
          <p:spPr>
            <a:xfrm>
              <a:off x="1215152" y="2666242"/>
              <a:ext cx="46806" cy="55582"/>
            </a:xfrm>
            <a:custGeom>
              <a:avLst/>
              <a:gdLst/>
              <a:ahLst/>
              <a:cxnLst/>
              <a:rect l="l" t="t" r="r" b="b"/>
              <a:pathLst>
                <a:path w="624" h="741" extrusionOk="0">
                  <a:moveTo>
                    <a:pt x="234" y="1"/>
                  </a:moveTo>
                  <a:cubicBezTo>
                    <a:pt x="156" y="1"/>
                    <a:pt x="117" y="40"/>
                    <a:pt x="78" y="79"/>
                  </a:cubicBezTo>
                  <a:lnTo>
                    <a:pt x="40" y="157"/>
                  </a:lnTo>
                  <a:cubicBezTo>
                    <a:pt x="1" y="195"/>
                    <a:pt x="1" y="234"/>
                    <a:pt x="1" y="312"/>
                  </a:cubicBezTo>
                  <a:lnTo>
                    <a:pt x="1" y="429"/>
                  </a:lnTo>
                  <a:cubicBezTo>
                    <a:pt x="1" y="468"/>
                    <a:pt x="1" y="507"/>
                    <a:pt x="40" y="546"/>
                  </a:cubicBezTo>
                  <a:cubicBezTo>
                    <a:pt x="40" y="623"/>
                    <a:pt x="117" y="701"/>
                    <a:pt x="195" y="701"/>
                  </a:cubicBezTo>
                  <a:cubicBezTo>
                    <a:pt x="234" y="740"/>
                    <a:pt x="273" y="740"/>
                    <a:pt x="312" y="740"/>
                  </a:cubicBezTo>
                  <a:lnTo>
                    <a:pt x="390" y="740"/>
                  </a:lnTo>
                  <a:cubicBezTo>
                    <a:pt x="429" y="740"/>
                    <a:pt x="506" y="701"/>
                    <a:pt x="545" y="662"/>
                  </a:cubicBezTo>
                  <a:lnTo>
                    <a:pt x="584" y="585"/>
                  </a:lnTo>
                  <a:cubicBezTo>
                    <a:pt x="623" y="546"/>
                    <a:pt x="623" y="507"/>
                    <a:pt x="623" y="429"/>
                  </a:cubicBezTo>
                  <a:lnTo>
                    <a:pt x="623" y="312"/>
                  </a:lnTo>
                  <a:cubicBezTo>
                    <a:pt x="623" y="273"/>
                    <a:pt x="623" y="234"/>
                    <a:pt x="584" y="195"/>
                  </a:cubicBezTo>
                  <a:cubicBezTo>
                    <a:pt x="584" y="157"/>
                    <a:pt x="545" y="118"/>
                    <a:pt x="545" y="79"/>
                  </a:cubicBezTo>
                  <a:cubicBezTo>
                    <a:pt x="506" y="40"/>
                    <a:pt x="468" y="40"/>
                    <a:pt x="429" y="40"/>
                  </a:cubicBezTo>
                  <a:cubicBezTo>
                    <a:pt x="390" y="1"/>
                    <a:pt x="351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40"/>
            <p:cNvSpPr/>
            <p:nvPr/>
          </p:nvSpPr>
          <p:spPr>
            <a:xfrm>
              <a:off x="1311464" y="2555377"/>
              <a:ext cx="55582" cy="46731"/>
            </a:xfrm>
            <a:custGeom>
              <a:avLst/>
              <a:gdLst/>
              <a:ahLst/>
              <a:cxnLst/>
              <a:rect l="l" t="t" r="r" b="b"/>
              <a:pathLst>
                <a:path w="741" h="623" extrusionOk="0">
                  <a:moveTo>
                    <a:pt x="351" y="0"/>
                  </a:moveTo>
                  <a:cubicBezTo>
                    <a:pt x="1" y="39"/>
                    <a:pt x="1" y="584"/>
                    <a:pt x="351" y="623"/>
                  </a:cubicBezTo>
                  <a:cubicBezTo>
                    <a:pt x="740" y="584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40"/>
            <p:cNvSpPr/>
            <p:nvPr/>
          </p:nvSpPr>
          <p:spPr>
            <a:xfrm>
              <a:off x="1358196" y="2345199"/>
              <a:ext cx="64284" cy="46731"/>
            </a:xfrm>
            <a:custGeom>
              <a:avLst/>
              <a:gdLst/>
              <a:ahLst/>
              <a:cxnLst/>
              <a:rect l="l" t="t" r="r" b="b"/>
              <a:pathLst>
                <a:path w="857" h="623" extrusionOk="0">
                  <a:moveTo>
                    <a:pt x="428" y="0"/>
                  </a:moveTo>
                  <a:cubicBezTo>
                    <a:pt x="0" y="0"/>
                    <a:pt x="0" y="623"/>
                    <a:pt x="428" y="623"/>
                  </a:cubicBezTo>
                  <a:cubicBezTo>
                    <a:pt x="856" y="623"/>
                    <a:pt x="856" y="0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40"/>
            <p:cNvSpPr/>
            <p:nvPr/>
          </p:nvSpPr>
          <p:spPr>
            <a:xfrm>
              <a:off x="1156794" y="2394781"/>
              <a:ext cx="61358" cy="46806"/>
            </a:xfrm>
            <a:custGeom>
              <a:avLst/>
              <a:gdLst/>
              <a:ahLst/>
              <a:cxnLst/>
              <a:rect l="l" t="t" r="r" b="b"/>
              <a:pathLst>
                <a:path w="818" h="624" extrusionOk="0">
                  <a:moveTo>
                    <a:pt x="428" y="1"/>
                  </a:moveTo>
                  <a:cubicBezTo>
                    <a:pt x="0" y="1"/>
                    <a:pt x="0" y="624"/>
                    <a:pt x="428" y="624"/>
                  </a:cubicBezTo>
                  <a:cubicBezTo>
                    <a:pt x="818" y="624"/>
                    <a:pt x="818" y="1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3" name="Google Shape;1333;p40"/>
          <p:cNvSpPr txBox="1">
            <a:spLocks noGrp="1"/>
          </p:cNvSpPr>
          <p:nvPr>
            <p:ph type="title"/>
          </p:nvPr>
        </p:nvSpPr>
        <p:spPr>
          <a:xfrm>
            <a:off x="304143" y="388800"/>
            <a:ext cx="187116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Smudger LET" pitchFamily="2" charset="0"/>
                <a:cs typeface="Times New Roman" panose="02020603050405020304" pitchFamily="18" charset="0"/>
              </a:rPr>
              <a:t>Lanjutan</a:t>
            </a:r>
            <a:endParaRPr dirty="0">
              <a:latin typeface="Smudger LET" pitchFamily="2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43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err="1">
                <a:latin typeface="Smudger LET" pitchFamily="2" charset="0"/>
                <a:cs typeface="Times New Roman" panose="02020603050405020304" pitchFamily="18" charset="0"/>
              </a:rPr>
              <a:t>Praktik</a:t>
            </a:r>
            <a:r>
              <a:rPr lang="en-US" sz="3000" dirty="0">
                <a:latin typeface="Smudger LET" pitchFamily="2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Smudger LET" pitchFamily="2" charset="0"/>
                <a:cs typeface="Times New Roman" panose="02020603050405020304" pitchFamily="18" charset="0"/>
              </a:rPr>
              <a:t>Analisis</a:t>
            </a:r>
            <a:r>
              <a:rPr lang="en-US" sz="3000" dirty="0">
                <a:latin typeface="Smudger LET" pitchFamily="2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Smudger LET" pitchFamily="2" charset="0"/>
                <a:cs typeface="Times New Roman" panose="02020603050405020304" pitchFamily="18" charset="0"/>
              </a:rPr>
              <a:t>Strukturalisme</a:t>
            </a:r>
            <a:r>
              <a:rPr lang="en-US" sz="3000" dirty="0">
                <a:latin typeface="Smudger LET" pitchFamily="2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Smudger LET" pitchFamily="2" charset="0"/>
                <a:cs typeface="Times New Roman" panose="02020603050405020304" pitchFamily="18" charset="0"/>
              </a:rPr>
              <a:t>Genetik</a:t>
            </a:r>
            <a:endParaRPr sz="3000" dirty="0">
              <a:latin typeface="Smudger LET" pitchFamily="2" charset="0"/>
              <a:cs typeface="Times New Roman" panose="02020603050405020304" pitchFamily="18" charset="0"/>
            </a:endParaRPr>
          </a:p>
        </p:txBody>
      </p:sp>
      <p:sp>
        <p:nvSpPr>
          <p:cNvPr id="1396" name="Google Shape;1396;p43"/>
          <p:cNvSpPr txBox="1">
            <a:spLocks noGrp="1"/>
          </p:cNvSpPr>
          <p:nvPr>
            <p:ph type="body" idx="2"/>
          </p:nvPr>
        </p:nvSpPr>
        <p:spPr>
          <a:xfrm>
            <a:off x="1289786" y="1524562"/>
            <a:ext cx="7257000" cy="26239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Struktural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Genetik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Novel Eliana (Serial Anak-Anak Mamak)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Tere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Liye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Analisis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data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strukturalisme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genetik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dua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bagian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Satu,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analisis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latar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belakang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budaya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Analisis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meliputi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kreativitas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pandangan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hidup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pengetahuan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minat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pengarang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Dua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menganalisis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sejarah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penciptaan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1800" dirty="0">
                <a:effectLst/>
                <a:latin typeface="Comic Sans MS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sastra.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" name="Google Shape;1443;p44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5" name="Google Shape;1445;p44"/>
          <p:cNvSpPr txBox="1">
            <a:spLocks noGrp="1"/>
          </p:cNvSpPr>
          <p:nvPr>
            <p:ph type="subTitle" idx="1"/>
          </p:nvPr>
        </p:nvSpPr>
        <p:spPr>
          <a:xfrm>
            <a:off x="2539048" y="1051060"/>
            <a:ext cx="6126487" cy="31381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marR="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Identitas</a:t>
            </a:r>
            <a:r>
              <a:rPr lang="en-US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Buku</a:t>
            </a:r>
            <a:endParaRPr lang="en-US" sz="20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2860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Judul</a:t>
            </a:r>
            <a:r>
              <a:rPr lang="en-US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Buku</a:t>
            </a:r>
            <a:r>
              <a:rPr lang="en-US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	: Eliana </a:t>
            </a:r>
          </a:p>
          <a:p>
            <a:pPr marL="22860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Penulis</a:t>
            </a:r>
            <a:r>
              <a:rPr lang="en-US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Buku</a:t>
            </a:r>
            <a:r>
              <a:rPr lang="en-US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Darwis</a:t>
            </a:r>
            <a:r>
              <a:rPr lang="en-US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Tere-Liye</a:t>
            </a:r>
            <a:endParaRPr lang="en-US" sz="20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2860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Penerbit</a:t>
            </a:r>
            <a:r>
              <a:rPr lang="en-US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Republika</a:t>
            </a:r>
            <a:r>
              <a:rPr lang="en-US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" marR="0" indent="4572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Tebal</a:t>
            </a:r>
            <a:r>
              <a:rPr lang="en-US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Buku</a:t>
            </a:r>
            <a:r>
              <a:rPr lang="en-US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519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halaman</a:t>
            </a:r>
            <a:r>
              <a:rPr lang="en-US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" marR="0" indent="4572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Tahun</a:t>
            </a:r>
            <a:r>
              <a:rPr lang="en-US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Tebit</a:t>
            </a:r>
            <a:r>
              <a:rPr lang="en-US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: 2011</a:t>
            </a:r>
            <a:endParaRPr lang="en-US" sz="20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22" name="Picture 121">
            <a:extLst>
              <a:ext uri="{FF2B5EF4-FFF2-40B4-BE49-F238E27FC236}">
                <a16:creationId xmlns:a16="http://schemas.microsoft.com/office/drawing/2014/main" xmlns="" id="{C9228FF4-CDEE-4C22-8A74-DD1E0A9AD92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25" y="1194487"/>
            <a:ext cx="1630650" cy="2080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orkout for Kids by Slidesgo">
  <a:themeElements>
    <a:clrScheme name="Simple Light">
      <a:dk1>
        <a:srgbClr val="282828"/>
      </a:dk1>
      <a:lt1>
        <a:srgbClr val="FFDFC6"/>
      </a:lt1>
      <a:dk2>
        <a:srgbClr val="FFF6ED"/>
      </a:dk2>
      <a:lt2>
        <a:srgbClr val="97C9BA"/>
      </a:lt2>
      <a:accent1>
        <a:srgbClr val="818529"/>
      </a:accent1>
      <a:accent2>
        <a:srgbClr val="124947"/>
      </a:accent2>
      <a:accent3>
        <a:srgbClr val="F9C45E"/>
      </a:accent3>
      <a:accent4>
        <a:srgbClr val="F2A040"/>
      </a:accent4>
      <a:accent5>
        <a:srgbClr val="F28485"/>
      </a:accent5>
      <a:accent6>
        <a:srgbClr val="456CA3"/>
      </a:accent6>
      <a:hlink>
        <a:srgbClr val="28282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793</Words>
  <Application>Microsoft Office PowerPoint</Application>
  <PresentationFormat>On-screen Show (16:9)</PresentationFormat>
  <Paragraphs>52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Maven Pro</vt:lpstr>
      <vt:lpstr>Times New Roman</vt:lpstr>
      <vt:lpstr>Tahoma</vt:lpstr>
      <vt:lpstr>Indie Flower</vt:lpstr>
      <vt:lpstr>Comic Sans MS</vt:lpstr>
      <vt:lpstr>Calibri</vt:lpstr>
      <vt:lpstr>Smudger LET</vt:lpstr>
      <vt:lpstr>Workout for Kids by Slidesgo</vt:lpstr>
      <vt:lpstr>STRUKTURALISME GENETIK DAN PRAKTIK ANALISIS</vt:lpstr>
      <vt:lpstr>Definisi Strukturalisme Genetik</vt:lpstr>
      <vt:lpstr>Lanjutan</vt:lpstr>
      <vt:lpstr>Ciri-ciri Strukturalisme Genetik</vt:lpstr>
      <vt:lpstr>Tahapan Dalam Analisis Strukturalisme Genetik</vt:lpstr>
      <vt:lpstr>Teknik Analisis Strukturalisme Genetik</vt:lpstr>
      <vt:lpstr>Lanjutan</vt:lpstr>
      <vt:lpstr>Praktik Analisis Strukturalisme Genetik</vt:lpstr>
      <vt:lpstr>Lanjutan</vt:lpstr>
      <vt:lpstr>Lanjutan</vt:lpstr>
      <vt:lpstr> Analisis Strukturslisme Genetik Novel Eliana Karya Tere Liye </vt:lpstr>
      <vt:lpstr>Lanjutan</vt:lpstr>
      <vt:lpstr>Kesimpulan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STRUKTURALISME GENETIK</dc:title>
  <cp:lastModifiedBy>user</cp:lastModifiedBy>
  <cp:revision>23</cp:revision>
  <dcterms:modified xsi:type="dcterms:W3CDTF">2021-10-30T15:57:08Z</dcterms:modified>
</cp:coreProperties>
</file>