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3"/>
  </p:notesMasterIdLst>
  <p:sldIdLst>
    <p:sldId id="256" r:id="rId2"/>
    <p:sldId id="258" r:id="rId3"/>
    <p:sldId id="262" r:id="rId4"/>
    <p:sldId id="264" r:id="rId5"/>
    <p:sldId id="265" r:id="rId6"/>
    <p:sldId id="261" r:id="rId7"/>
    <p:sldId id="266" r:id="rId8"/>
    <p:sldId id="271" r:id="rId9"/>
    <p:sldId id="268" r:id="rId10"/>
    <p:sldId id="269" r:id="rId11"/>
    <p:sldId id="272" r:id="rId12"/>
  </p:sldIdLst>
  <p:sldSz cx="9144000" cy="5143500" type="screen16x9"/>
  <p:notesSz cx="6858000" cy="9144000"/>
  <p:embeddedFontLst>
    <p:embeddedFont>
      <p:font typeface="Abel" panose="020B0604020202020204" charset="0"/>
      <p:regular r:id="rId14"/>
    </p:embeddedFont>
    <p:embeddedFont>
      <p:font typeface="Anton" pitchFamily="2" charset="0"/>
      <p:regular r:id="rId15"/>
    </p:embeddedFont>
    <p:embeddedFont>
      <p:font typeface="Fjalla One" panose="020B0604020202020204" charset="0"/>
      <p:regular r:id="rId16"/>
    </p:embeddedFont>
    <p:embeddedFont>
      <p:font typeface="Glegoo" panose="020B0604020202020204" charset="0"/>
      <p:regular r:id="rId17"/>
      <p:bold r:id="rId18"/>
    </p:embeddedFont>
    <p:embeddedFont>
      <p:font typeface="Kreon Light" panose="020B0604020202020204" charset="0"/>
      <p:regular r:id="rId19"/>
      <p:bold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69">
          <p15:clr>
            <a:srgbClr val="9AA0A6"/>
          </p15:clr>
        </p15:guide>
        <p15:guide id="2" pos="2880">
          <p15:clr>
            <a:srgbClr val="9AA0A6"/>
          </p15:clr>
        </p15:guide>
        <p15:guide id="3" pos="5213">
          <p15:clr>
            <a:srgbClr val="9AA0A6"/>
          </p15:clr>
        </p15:guide>
        <p15:guide id="4" orient="horz" pos="1620">
          <p15:clr>
            <a:srgbClr val="9AA0A6"/>
          </p15:clr>
        </p15:guide>
        <p15:guide id="5" pos="1763">
          <p15:clr>
            <a:srgbClr val="9AA0A6"/>
          </p15:clr>
        </p15:guide>
        <p15:guide id="6" pos="391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67E8AA-FE17-46DD-9D44-00B0B7B4DCF0}">
  <a:tblStyle styleId="{C967E8AA-FE17-46DD-9D44-00B0B7B4DC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 snapToGrid="0">
      <p:cViewPr varScale="1">
        <p:scale>
          <a:sx n="94" d="100"/>
          <a:sy n="94" d="100"/>
        </p:scale>
        <p:origin x="696" y="90"/>
      </p:cViewPr>
      <p:guideLst>
        <p:guide orient="horz" pos="669"/>
        <p:guide pos="2880"/>
        <p:guide pos="5213"/>
        <p:guide orient="horz" pos="1620"/>
        <p:guide pos="1763"/>
        <p:guide pos="39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62f3e4f65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62f3e4f65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62f3e4f658_0_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62f3e4f658_0_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62f3e4f658_0_1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62f3e4f658_0_1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2f3e4f65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2f3e4f65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62f3e4f65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62f3e4f65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62f3e4f658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62f3e4f658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62f3e4f658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62f3e4f658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62f3e4f65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62f3e4f65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62f3e4f658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62f3e4f658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6301a075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6301a075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62f3e4f65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62f3e4f65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B24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0" y="1286120"/>
            <a:ext cx="8520600" cy="120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5325" y="2421075"/>
            <a:ext cx="44934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>
                <a:solidFill>
                  <a:srgbClr val="242323"/>
                </a:solidFill>
                <a:latin typeface="Glegoo"/>
                <a:ea typeface="Glegoo"/>
                <a:cs typeface="Glegoo"/>
                <a:sym typeface="Glego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20275" y="306538"/>
            <a:ext cx="8057650" cy="4393063"/>
            <a:chOff x="520275" y="306538"/>
            <a:chExt cx="8057650" cy="439306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520275" y="306537"/>
              <a:ext cx="281610" cy="89409"/>
              <a:chOff x="2979400" y="3139200"/>
              <a:chExt cx="281610" cy="8940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>
              <a:off x="6105700" y="348575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3351475" y="673487"/>
              <a:ext cx="281610" cy="89409"/>
              <a:chOff x="2979400" y="3139200"/>
              <a:chExt cx="281610" cy="8940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>
              <a:off x="7997400" y="990475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537750" y="1194900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" name="Google Shape;25;p2"/>
            <p:cNvGrpSpPr/>
            <p:nvPr/>
          </p:nvGrpSpPr>
          <p:grpSpPr>
            <a:xfrm>
              <a:off x="1466426" y="1540126"/>
              <a:ext cx="433199" cy="89400"/>
              <a:chOff x="1466426" y="1540126"/>
              <a:chExt cx="433199" cy="89400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1466426" y="1540126"/>
                <a:ext cx="433199" cy="2179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0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1"/>
                      <a:pt x="1046" y="527"/>
                    </a:cubicBezTo>
                    <a:cubicBezTo>
                      <a:pt x="1332" y="653"/>
                      <a:pt x="1633" y="780"/>
                      <a:pt x="2214" y="780"/>
                    </a:cubicBezTo>
                    <a:cubicBezTo>
                      <a:pt x="2799" y="780"/>
                      <a:pt x="3099" y="653"/>
                      <a:pt x="3385" y="527"/>
                    </a:cubicBezTo>
                    <a:cubicBezTo>
                      <a:pt x="3651" y="411"/>
                      <a:pt x="3908" y="300"/>
                      <a:pt x="4430" y="300"/>
                    </a:cubicBezTo>
                    <a:cubicBezTo>
                      <a:pt x="4953" y="300"/>
                      <a:pt x="5210" y="411"/>
                      <a:pt x="5476" y="527"/>
                    </a:cubicBezTo>
                    <a:cubicBezTo>
                      <a:pt x="5762" y="653"/>
                      <a:pt x="6061" y="780"/>
                      <a:pt x="6642" y="780"/>
                    </a:cubicBezTo>
                    <a:cubicBezTo>
                      <a:pt x="7228" y="780"/>
                      <a:pt x="7523" y="653"/>
                      <a:pt x="7813" y="527"/>
                    </a:cubicBezTo>
                    <a:cubicBezTo>
                      <a:pt x="8081" y="411"/>
                      <a:pt x="8336" y="300"/>
                      <a:pt x="8859" y="300"/>
                    </a:cubicBezTo>
                    <a:cubicBezTo>
                      <a:pt x="9382" y="300"/>
                      <a:pt x="9639" y="411"/>
                      <a:pt x="9905" y="527"/>
                    </a:cubicBezTo>
                    <a:cubicBezTo>
                      <a:pt x="10190" y="653"/>
                      <a:pt x="10491" y="780"/>
                      <a:pt x="11072" y="780"/>
                    </a:cubicBezTo>
                    <a:cubicBezTo>
                      <a:pt x="11658" y="780"/>
                      <a:pt x="11958" y="653"/>
                      <a:pt x="12243" y="527"/>
                    </a:cubicBezTo>
                    <a:cubicBezTo>
                      <a:pt x="12509" y="411"/>
                      <a:pt x="12766" y="300"/>
                      <a:pt x="13289" y="300"/>
                    </a:cubicBezTo>
                    <a:cubicBezTo>
                      <a:pt x="13812" y="300"/>
                      <a:pt x="14068" y="411"/>
                      <a:pt x="14339" y="527"/>
                    </a:cubicBezTo>
                    <a:cubicBezTo>
                      <a:pt x="14625" y="653"/>
                      <a:pt x="14920" y="780"/>
                      <a:pt x="15506" y="780"/>
                    </a:cubicBezTo>
                    <a:lnTo>
                      <a:pt x="15506" y="479"/>
                    </a:lnTo>
                    <a:cubicBezTo>
                      <a:pt x="14983" y="479"/>
                      <a:pt x="14726" y="367"/>
                      <a:pt x="14455" y="251"/>
                    </a:cubicBezTo>
                    <a:cubicBezTo>
                      <a:pt x="14170" y="125"/>
                      <a:pt x="13874" y="0"/>
                      <a:pt x="13289" y="0"/>
                    </a:cubicBezTo>
                    <a:cubicBezTo>
                      <a:pt x="12703" y="0"/>
                      <a:pt x="12408" y="125"/>
                      <a:pt x="12122" y="251"/>
                    </a:cubicBezTo>
                    <a:cubicBezTo>
                      <a:pt x="11851" y="367"/>
                      <a:pt x="11595" y="479"/>
                      <a:pt x="11072" y="479"/>
                    </a:cubicBezTo>
                    <a:cubicBezTo>
                      <a:pt x="10554" y="479"/>
                      <a:pt x="10297" y="367"/>
                      <a:pt x="10027" y="251"/>
                    </a:cubicBezTo>
                    <a:cubicBezTo>
                      <a:pt x="9741" y="125"/>
                      <a:pt x="9446" y="0"/>
                      <a:pt x="8859" y="0"/>
                    </a:cubicBezTo>
                    <a:cubicBezTo>
                      <a:pt x="8273" y="0"/>
                      <a:pt x="7978" y="125"/>
                      <a:pt x="7693" y="251"/>
                    </a:cubicBezTo>
                    <a:cubicBezTo>
                      <a:pt x="7422" y="367"/>
                      <a:pt x="7165" y="479"/>
                      <a:pt x="6642" y="479"/>
                    </a:cubicBezTo>
                    <a:cubicBezTo>
                      <a:pt x="6124" y="479"/>
                      <a:pt x="5867" y="367"/>
                      <a:pt x="5597" y="251"/>
                    </a:cubicBezTo>
                    <a:cubicBezTo>
                      <a:pt x="5311" y="125"/>
                      <a:pt x="5016" y="0"/>
                      <a:pt x="4430" y="0"/>
                    </a:cubicBezTo>
                    <a:cubicBezTo>
                      <a:pt x="3845" y="0"/>
                      <a:pt x="3550" y="125"/>
                      <a:pt x="3264" y="251"/>
                    </a:cubicBezTo>
                    <a:cubicBezTo>
                      <a:pt x="2992" y="367"/>
                      <a:pt x="2736" y="479"/>
                      <a:pt x="2214" y="479"/>
                    </a:cubicBezTo>
                    <a:cubicBezTo>
                      <a:pt x="1695" y="479"/>
                      <a:pt x="1439" y="367"/>
                      <a:pt x="1168" y="251"/>
                    </a:cubicBezTo>
                    <a:cubicBezTo>
                      <a:pt x="882" y="125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466426" y="1607595"/>
                <a:ext cx="433199" cy="2193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5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2"/>
                      <a:pt x="1046" y="528"/>
                    </a:cubicBezTo>
                    <a:cubicBezTo>
                      <a:pt x="1332" y="653"/>
                      <a:pt x="1633" y="785"/>
                      <a:pt x="2214" y="785"/>
                    </a:cubicBezTo>
                    <a:cubicBezTo>
                      <a:pt x="2799" y="785"/>
                      <a:pt x="3099" y="653"/>
                      <a:pt x="3385" y="528"/>
                    </a:cubicBezTo>
                    <a:cubicBezTo>
                      <a:pt x="3651" y="412"/>
                      <a:pt x="3908" y="300"/>
                      <a:pt x="4430" y="300"/>
                    </a:cubicBezTo>
                    <a:cubicBezTo>
                      <a:pt x="4953" y="300"/>
                      <a:pt x="5210" y="412"/>
                      <a:pt x="5476" y="528"/>
                    </a:cubicBezTo>
                    <a:cubicBezTo>
                      <a:pt x="5762" y="653"/>
                      <a:pt x="6061" y="785"/>
                      <a:pt x="6642" y="785"/>
                    </a:cubicBezTo>
                    <a:cubicBezTo>
                      <a:pt x="7228" y="785"/>
                      <a:pt x="7523" y="653"/>
                      <a:pt x="7813" y="528"/>
                    </a:cubicBezTo>
                    <a:cubicBezTo>
                      <a:pt x="8081" y="412"/>
                      <a:pt x="8336" y="300"/>
                      <a:pt x="8859" y="300"/>
                    </a:cubicBezTo>
                    <a:cubicBezTo>
                      <a:pt x="9382" y="300"/>
                      <a:pt x="9639" y="412"/>
                      <a:pt x="9905" y="528"/>
                    </a:cubicBezTo>
                    <a:cubicBezTo>
                      <a:pt x="10190" y="653"/>
                      <a:pt x="10491" y="785"/>
                      <a:pt x="11072" y="785"/>
                    </a:cubicBezTo>
                    <a:cubicBezTo>
                      <a:pt x="11658" y="785"/>
                      <a:pt x="11958" y="653"/>
                      <a:pt x="12243" y="528"/>
                    </a:cubicBezTo>
                    <a:cubicBezTo>
                      <a:pt x="12509" y="412"/>
                      <a:pt x="12766" y="300"/>
                      <a:pt x="13289" y="300"/>
                    </a:cubicBezTo>
                    <a:cubicBezTo>
                      <a:pt x="13812" y="300"/>
                      <a:pt x="14068" y="412"/>
                      <a:pt x="14339" y="528"/>
                    </a:cubicBezTo>
                    <a:cubicBezTo>
                      <a:pt x="14625" y="653"/>
                      <a:pt x="14920" y="785"/>
                      <a:pt x="15506" y="785"/>
                    </a:cubicBezTo>
                    <a:lnTo>
                      <a:pt x="15506" y="485"/>
                    </a:lnTo>
                    <a:cubicBezTo>
                      <a:pt x="14983" y="485"/>
                      <a:pt x="14726" y="373"/>
                      <a:pt x="14455" y="252"/>
                    </a:cubicBezTo>
                    <a:cubicBezTo>
                      <a:pt x="14170" y="130"/>
                      <a:pt x="13874" y="0"/>
                      <a:pt x="13289" y="0"/>
                    </a:cubicBezTo>
                    <a:cubicBezTo>
                      <a:pt x="12703" y="0"/>
                      <a:pt x="12408" y="130"/>
                      <a:pt x="12122" y="252"/>
                    </a:cubicBezTo>
                    <a:cubicBezTo>
                      <a:pt x="11851" y="373"/>
                      <a:pt x="11595" y="485"/>
                      <a:pt x="11072" y="485"/>
                    </a:cubicBezTo>
                    <a:cubicBezTo>
                      <a:pt x="10554" y="485"/>
                      <a:pt x="10297" y="373"/>
                      <a:pt x="10027" y="252"/>
                    </a:cubicBezTo>
                    <a:cubicBezTo>
                      <a:pt x="9741" y="130"/>
                      <a:pt x="9446" y="0"/>
                      <a:pt x="8859" y="0"/>
                    </a:cubicBezTo>
                    <a:cubicBezTo>
                      <a:pt x="8273" y="0"/>
                      <a:pt x="7978" y="130"/>
                      <a:pt x="7693" y="252"/>
                    </a:cubicBezTo>
                    <a:cubicBezTo>
                      <a:pt x="7422" y="373"/>
                      <a:pt x="7165" y="485"/>
                      <a:pt x="6642" y="485"/>
                    </a:cubicBezTo>
                    <a:cubicBezTo>
                      <a:pt x="6124" y="485"/>
                      <a:pt x="5867" y="373"/>
                      <a:pt x="5597" y="252"/>
                    </a:cubicBezTo>
                    <a:cubicBezTo>
                      <a:pt x="5311" y="130"/>
                      <a:pt x="5016" y="0"/>
                      <a:pt x="4430" y="0"/>
                    </a:cubicBezTo>
                    <a:cubicBezTo>
                      <a:pt x="3845" y="0"/>
                      <a:pt x="3550" y="130"/>
                      <a:pt x="3264" y="252"/>
                    </a:cubicBezTo>
                    <a:cubicBezTo>
                      <a:pt x="2992" y="373"/>
                      <a:pt x="2736" y="485"/>
                      <a:pt x="2214" y="485"/>
                    </a:cubicBezTo>
                    <a:cubicBezTo>
                      <a:pt x="1695" y="485"/>
                      <a:pt x="1439" y="373"/>
                      <a:pt x="1168" y="252"/>
                    </a:cubicBezTo>
                    <a:cubicBezTo>
                      <a:pt x="882" y="130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8" name="Google Shape;28;p2"/>
            <p:cNvSpPr/>
            <p:nvPr/>
          </p:nvSpPr>
          <p:spPr>
            <a:xfrm>
              <a:off x="614500" y="229532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2003975" y="3309913"/>
              <a:ext cx="281610" cy="89409"/>
              <a:chOff x="2979400" y="3139200"/>
              <a:chExt cx="281610" cy="8940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1050300" y="4003875"/>
              <a:ext cx="89400" cy="89400"/>
            </a:xfrm>
            <a:prstGeom prst="mathPlus">
              <a:avLst>
                <a:gd name="adj1" fmla="val 2352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802925" y="409327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903050" y="4500575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539525" y="450057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46750" y="4661200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rgbClr val="FFB24F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7"/>
          <p:cNvGrpSpPr/>
          <p:nvPr/>
        </p:nvGrpSpPr>
        <p:grpSpPr>
          <a:xfrm>
            <a:off x="520275" y="306538"/>
            <a:ext cx="8057650" cy="4393063"/>
            <a:chOff x="520275" y="306538"/>
            <a:chExt cx="8057650" cy="4393063"/>
          </a:xfrm>
        </p:grpSpPr>
        <p:grpSp>
          <p:nvGrpSpPr>
            <p:cNvPr id="426" name="Google Shape;426;p17"/>
            <p:cNvGrpSpPr/>
            <p:nvPr/>
          </p:nvGrpSpPr>
          <p:grpSpPr>
            <a:xfrm>
              <a:off x="3351475" y="673487"/>
              <a:ext cx="281610" cy="89409"/>
              <a:chOff x="2979400" y="3139200"/>
              <a:chExt cx="281610" cy="89409"/>
            </a:xfrm>
          </p:grpSpPr>
          <p:sp>
            <p:nvSpPr>
              <p:cNvPr id="427" name="Google Shape;427;p17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9" name="Google Shape;429;p17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0" name="Google Shape;430;p17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31" name="Google Shape;431;p17"/>
            <p:cNvSpPr/>
            <p:nvPr/>
          </p:nvSpPr>
          <p:spPr>
            <a:xfrm>
              <a:off x="7997400" y="990475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614500" y="229532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5802925" y="409327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1050300" y="4003875"/>
              <a:ext cx="89400" cy="89400"/>
            </a:xfrm>
            <a:prstGeom prst="mathPlus">
              <a:avLst>
                <a:gd name="adj1" fmla="val 2352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35" name="Google Shape;435;p17"/>
            <p:cNvGrpSpPr/>
            <p:nvPr/>
          </p:nvGrpSpPr>
          <p:grpSpPr>
            <a:xfrm>
              <a:off x="520275" y="306537"/>
              <a:ext cx="281610" cy="89409"/>
              <a:chOff x="2979400" y="3139200"/>
              <a:chExt cx="281610" cy="89409"/>
            </a:xfrm>
          </p:grpSpPr>
          <p:sp>
            <p:nvSpPr>
              <p:cNvPr id="436" name="Google Shape;436;p17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7" name="Google Shape;437;p17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8" name="Google Shape;438;p17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9" name="Google Shape;439;p17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40" name="Google Shape;440;p17"/>
            <p:cNvSpPr/>
            <p:nvPr/>
          </p:nvSpPr>
          <p:spPr>
            <a:xfrm>
              <a:off x="8539525" y="450057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5537750" y="1194900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42" name="Google Shape;442;p17"/>
            <p:cNvGrpSpPr/>
            <p:nvPr/>
          </p:nvGrpSpPr>
          <p:grpSpPr>
            <a:xfrm>
              <a:off x="2003975" y="3309913"/>
              <a:ext cx="281610" cy="89409"/>
              <a:chOff x="2979400" y="3139200"/>
              <a:chExt cx="281610" cy="89409"/>
            </a:xfrm>
          </p:grpSpPr>
          <p:sp>
            <p:nvSpPr>
              <p:cNvPr id="443" name="Google Shape;443;p17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4" name="Google Shape;444;p17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5" name="Google Shape;445;p17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6" name="Google Shape;446;p17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447" name="Google Shape;447;p17"/>
            <p:cNvSpPr/>
            <p:nvPr/>
          </p:nvSpPr>
          <p:spPr>
            <a:xfrm>
              <a:off x="6105700" y="348575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546750" y="4661200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6903050" y="4500575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bg>
      <p:bgPr>
        <a:solidFill>
          <a:srgbClr val="FFB24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/>
          <p:nvPr/>
        </p:nvSpPr>
        <p:spPr>
          <a:xfrm>
            <a:off x="-12925" y="2664325"/>
            <a:ext cx="9156900" cy="251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ctrTitle"/>
          </p:nvPr>
        </p:nvSpPr>
        <p:spPr>
          <a:xfrm>
            <a:off x="801656" y="3297250"/>
            <a:ext cx="21726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None/>
              <a:defRPr sz="1800" b="0">
                <a:solidFill>
                  <a:srgbClr val="24232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subTitle" idx="1"/>
          </p:nvPr>
        </p:nvSpPr>
        <p:spPr>
          <a:xfrm>
            <a:off x="720000" y="3609825"/>
            <a:ext cx="23358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ctrTitle" idx="2"/>
          </p:nvPr>
        </p:nvSpPr>
        <p:spPr>
          <a:xfrm>
            <a:off x="3485688" y="3297250"/>
            <a:ext cx="21726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None/>
              <a:defRPr sz="1800" b="0">
                <a:solidFill>
                  <a:srgbClr val="24232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subTitle" idx="3"/>
          </p:nvPr>
        </p:nvSpPr>
        <p:spPr>
          <a:xfrm>
            <a:off x="3404087" y="3609825"/>
            <a:ext cx="23358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grpSp>
        <p:nvGrpSpPr>
          <p:cNvPr id="125" name="Google Shape;125;p6"/>
          <p:cNvGrpSpPr/>
          <p:nvPr/>
        </p:nvGrpSpPr>
        <p:grpSpPr>
          <a:xfrm>
            <a:off x="520275" y="306538"/>
            <a:ext cx="8057650" cy="4393063"/>
            <a:chOff x="520275" y="306538"/>
            <a:chExt cx="8057650" cy="4393063"/>
          </a:xfrm>
        </p:grpSpPr>
        <p:grpSp>
          <p:nvGrpSpPr>
            <p:cNvPr id="126" name="Google Shape;126;p6"/>
            <p:cNvGrpSpPr/>
            <p:nvPr/>
          </p:nvGrpSpPr>
          <p:grpSpPr>
            <a:xfrm>
              <a:off x="3351475" y="673487"/>
              <a:ext cx="281610" cy="89409"/>
              <a:chOff x="2979400" y="3139200"/>
              <a:chExt cx="281610" cy="89409"/>
            </a:xfrm>
          </p:grpSpPr>
          <p:sp>
            <p:nvSpPr>
              <p:cNvPr id="127" name="Google Shape;127;p6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8" name="Google Shape;128;p6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9" name="Google Shape;129;p6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0" name="Google Shape;130;p6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31" name="Google Shape;131;p6"/>
            <p:cNvSpPr/>
            <p:nvPr/>
          </p:nvSpPr>
          <p:spPr>
            <a:xfrm>
              <a:off x="7997400" y="990475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614500" y="229532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5802925" y="4093275"/>
              <a:ext cx="38400" cy="38400"/>
            </a:xfrm>
            <a:prstGeom prst="ellipse">
              <a:avLst/>
            </a:prstGeom>
            <a:solidFill>
              <a:srgbClr val="24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4" name="Google Shape;134;p6"/>
            <p:cNvGrpSpPr/>
            <p:nvPr/>
          </p:nvGrpSpPr>
          <p:grpSpPr>
            <a:xfrm>
              <a:off x="1466426" y="1540126"/>
              <a:ext cx="433199" cy="89400"/>
              <a:chOff x="1466426" y="1540126"/>
              <a:chExt cx="433199" cy="89400"/>
            </a:xfrm>
          </p:grpSpPr>
          <p:sp>
            <p:nvSpPr>
              <p:cNvPr id="135" name="Google Shape;135;p6"/>
              <p:cNvSpPr/>
              <p:nvPr/>
            </p:nvSpPr>
            <p:spPr>
              <a:xfrm>
                <a:off x="1466426" y="1540126"/>
                <a:ext cx="433199" cy="2179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0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1"/>
                      <a:pt x="1046" y="527"/>
                    </a:cubicBezTo>
                    <a:cubicBezTo>
                      <a:pt x="1332" y="653"/>
                      <a:pt x="1633" y="780"/>
                      <a:pt x="2214" y="780"/>
                    </a:cubicBezTo>
                    <a:cubicBezTo>
                      <a:pt x="2799" y="780"/>
                      <a:pt x="3099" y="653"/>
                      <a:pt x="3385" y="527"/>
                    </a:cubicBezTo>
                    <a:cubicBezTo>
                      <a:pt x="3651" y="411"/>
                      <a:pt x="3908" y="300"/>
                      <a:pt x="4430" y="300"/>
                    </a:cubicBezTo>
                    <a:cubicBezTo>
                      <a:pt x="4953" y="300"/>
                      <a:pt x="5210" y="411"/>
                      <a:pt x="5476" y="527"/>
                    </a:cubicBezTo>
                    <a:cubicBezTo>
                      <a:pt x="5762" y="653"/>
                      <a:pt x="6061" y="780"/>
                      <a:pt x="6642" y="780"/>
                    </a:cubicBezTo>
                    <a:cubicBezTo>
                      <a:pt x="7228" y="780"/>
                      <a:pt x="7523" y="653"/>
                      <a:pt x="7813" y="527"/>
                    </a:cubicBezTo>
                    <a:cubicBezTo>
                      <a:pt x="8081" y="411"/>
                      <a:pt x="8336" y="300"/>
                      <a:pt x="8859" y="300"/>
                    </a:cubicBezTo>
                    <a:cubicBezTo>
                      <a:pt x="9382" y="300"/>
                      <a:pt x="9639" y="411"/>
                      <a:pt x="9905" y="527"/>
                    </a:cubicBezTo>
                    <a:cubicBezTo>
                      <a:pt x="10190" y="653"/>
                      <a:pt x="10491" y="780"/>
                      <a:pt x="11072" y="780"/>
                    </a:cubicBezTo>
                    <a:cubicBezTo>
                      <a:pt x="11658" y="780"/>
                      <a:pt x="11958" y="653"/>
                      <a:pt x="12243" y="527"/>
                    </a:cubicBezTo>
                    <a:cubicBezTo>
                      <a:pt x="12509" y="411"/>
                      <a:pt x="12766" y="300"/>
                      <a:pt x="13289" y="300"/>
                    </a:cubicBezTo>
                    <a:cubicBezTo>
                      <a:pt x="13812" y="300"/>
                      <a:pt x="14068" y="411"/>
                      <a:pt x="14339" y="527"/>
                    </a:cubicBezTo>
                    <a:cubicBezTo>
                      <a:pt x="14625" y="653"/>
                      <a:pt x="14920" y="780"/>
                      <a:pt x="15506" y="780"/>
                    </a:cubicBezTo>
                    <a:lnTo>
                      <a:pt x="15506" y="479"/>
                    </a:lnTo>
                    <a:cubicBezTo>
                      <a:pt x="14983" y="479"/>
                      <a:pt x="14726" y="367"/>
                      <a:pt x="14455" y="251"/>
                    </a:cubicBezTo>
                    <a:cubicBezTo>
                      <a:pt x="14170" y="125"/>
                      <a:pt x="13874" y="0"/>
                      <a:pt x="13289" y="0"/>
                    </a:cubicBezTo>
                    <a:cubicBezTo>
                      <a:pt x="12703" y="0"/>
                      <a:pt x="12408" y="125"/>
                      <a:pt x="12122" y="251"/>
                    </a:cubicBezTo>
                    <a:cubicBezTo>
                      <a:pt x="11851" y="367"/>
                      <a:pt x="11595" y="479"/>
                      <a:pt x="11072" y="479"/>
                    </a:cubicBezTo>
                    <a:cubicBezTo>
                      <a:pt x="10554" y="479"/>
                      <a:pt x="10297" y="367"/>
                      <a:pt x="10027" y="251"/>
                    </a:cubicBezTo>
                    <a:cubicBezTo>
                      <a:pt x="9741" y="125"/>
                      <a:pt x="9446" y="0"/>
                      <a:pt x="8859" y="0"/>
                    </a:cubicBezTo>
                    <a:cubicBezTo>
                      <a:pt x="8273" y="0"/>
                      <a:pt x="7978" y="125"/>
                      <a:pt x="7693" y="251"/>
                    </a:cubicBezTo>
                    <a:cubicBezTo>
                      <a:pt x="7422" y="367"/>
                      <a:pt x="7165" y="479"/>
                      <a:pt x="6642" y="479"/>
                    </a:cubicBezTo>
                    <a:cubicBezTo>
                      <a:pt x="6124" y="479"/>
                      <a:pt x="5867" y="367"/>
                      <a:pt x="5597" y="251"/>
                    </a:cubicBezTo>
                    <a:cubicBezTo>
                      <a:pt x="5311" y="125"/>
                      <a:pt x="5016" y="0"/>
                      <a:pt x="4430" y="0"/>
                    </a:cubicBezTo>
                    <a:cubicBezTo>
                      <a:pt x="3845" y="0"/>
                      <a:pt x="3550" y="125"/>
                      <a:pt x="3264" y="251"/>
                    </a:cubicBezTo>
                    <a:cubicBezTo>
                      <a:pt x="2992" y="367"/>
                      <a:pt x="2736" y="479"/>
                      <a:pt x="2214" y="479"/>
                    </a:cubicBezTo>
                    <a:cubicBezTo>
                      <a:pt x="1695" y="479"/>
                      <a:pt x="1439" y="367"/>
                      <a:pt x="1168" y="251"/>
                    </a:cubicBezTo>
                    <a:cubicBezTo>
                      <a:pt x="882" y="125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1466426" y="1607595"/>
                <a:ext cx="433199" cy="2193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5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2"/>
                      <a:pt x="1046" y="528"/>
                    </a:cubicBezTo>
                    <a:cubicBezTo>
                      <a:pt x="1332" y="653"/>
                      <a:pt x="1633" y="785"/>
                      <a:pt x="2214" y="785"/>
                    </a:cubicBezTo>
                    <a:cubicBezTo>
                      <a:pt x="2799" y="785"/>
                      <a:pt x="3099" y="653"/>
                      <a:pt x="3385" y="528"/>
                    </a:cubicBezTo>
                    <a:cubicBezTo>
                      <a:pt x="3651" y="412"/>
                      <a:pt x="3908" y="300"/>
                      <a:pt x="4430" y="300"/>
                    </a:cubicBezTo>
                    <a:cubicBezTo>
                      <a:pt x="4953" y="300"/>
                      <a:pt x="5210" y="412"/>
                      <a:pt x="5476" y="528"/>
                    </a:cubicBezTo>
                    <a:cubicBezTo>
                      <a:pt x="5762" y="653"/>
                      <a:pt x="6061" y="785"/>
                      <a:pt x="6642" y="785"/>
                    </a:cubicBezTo>
                    <a:cubicBezTo>
                      <a:pt x="7228" y="785"/>
                      <a:pt x="7523" y="653"/>
                      <a:pt x="7813" y="528"/>
                    </a:cubicBezTo>
                    <a:cubicBezTo>
                      <a:pt x="8081" y="412"/>
                      <a:pt x="8336" y="300"/>
                      <a:pt x="8859" y="300"/>
                    </a:cubicBezTo>
                    <a:cubicBezTo>
                      <a:pt x="9382" y="300"/>
                      <a:pt x="9639" y="412"/>
                      <a:pt x="9905" y="528"/>
                    </a:cubicBezTo>
                    <a:cubicBezTo>
                      <a:pt x="10190" y="653"/>
                      <a:pt x="10491" y="785"/>
                      <a:pt x="11072" y="785"/>
                    </a:cubicBezTo>
                    <a:cubicBezTo>
                      <a:pt x="11658" y="785"/>
                      <a:pt x="11958" y="653"/>
                      <a:pt x="12243" y="528"/>
                    </a:cubicBezTo>
                    <a:cubicBezTo>
                      <a:pt x="12509" y="412"/>
                      <a:pt x="12766" y="300"/>
                      <a:pt x="13289" y="300"/>
                    </a:cubicBezTo>
                    <a:cubicBezTo>
                      <a:pt x="13812" y="300"/>
                      <a:pt x="14068" y="412"/>
                      <a:pt x="14339" y="528"/>
                    </a:cubicBezTo>
                    <a:cubicBezTo>
                      <a:pt x="14625" y="653"/>
                      <a:pt x="14920" y="785"/>
                      <a:pt x="15506" y="785"/>
                    </a:cubicBezTo>
                    <a:lnTo>
                      <a:pt x="15506" y="485"/>
                    </a:lnTo>
                    <a:cubicBezTo>
                      <a:pt x="14983" y="485"/>
                      <a:pt x="14726" y="373"/>
                      <a:pt x="14455" y="252"/>
                    </a:cubicBezTo>
                    <a:cubicBezTo>
                      <a:pt x="14170" y="130"/>
                      <a:pt x="13874" y="0"/>
                      <a:pt x="13289" y="0"/>
                    </a:cubicBezTo>
                    <a:cubicBezTo>
                      <a:pt x="12703" y="0"/>
                      <a:pt x="12408" y="130"/>
                      <a:pt x="12122" y="252"/>
                    </a:cubicBezTo>
                    <a:cubicBezTo>
                      <a:pt x="11851" y="373"/>
                      <a:pt x="11595" y="485"/>
                      <a:pt x="11072" y="485"/>
                    </a:cubicBezTo>
                    <a:cubicBezTo>
                      <a:pt x="10554" y="485"/>
                      <a:pt x="10297" y="373"/>
                      <a:pt x="10027" y="252"/>
                    </a:cubicBezTo>
                    <a:cubicBezTo>
                      <a:pt x="9741" y="130"/>
                      <a:pt x="9446" y="0"/>
                      <a:pt x="8859" y="0"/>
                    </a:cubicBezTo>
                    <a:cubicBezTo>
                      <a:pt x="8273" y="0"/>
                      <a:pt x="7978" y="130"/>
                      <a:pt x="7693" y="252"/>
                    </a:cubicBezTo>
                    <a:cubicBezTo>
                      <a:pt x="7422" y="373"/>
                      <a:pt x="7165" y="485"/>
                      <a:pt x="6642" y="485"/>
                    </a:cubicBezTo>
                    <a:cubicBezTo>
                      <a:pt x="6124" y="485"/>
                      <a:pt x="5867" y="373"/>
                      <a:pt x="5597" y="252"/>
                    </a:cubicBezTo>
                    <a:cubicBezTo>
                      <a:pt x="5311" y="130"/>
                      <a:pt x="5016" y="0"/>
                      <a:pt x="4430" y="0"/>
                    </a:cubicBezTo>
                    <a:cubicBezTo>
                      <a:pt x="3845" y="0"/>
                      <a:pt x="3550" y="130"/>
                      <a:pt x="3264" y="252"/>
                    </a:cubicBezTo>
                    <a:cubicBezTo>
                      <a:pt x="2992" y="373"/>
                      <a:pt x="2736" y="485"/>
                      <a:pt x="2214" y="485"/>
                    </a:cubicBezTo>
                    <a:cubicBezTo>
                      <a:pt x="1695" y="485"/>
                      <a:pt x="1439" y="373"/>
                      <a:pt x="1168" y="252"/>
                    </a:cubicBezTo>
                    <a:cubicBezTo>
                      <a:pt x="882" y="130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7" name="Google Shape;137;p6"/>
            <p:cNvGrpSpPr/>
            <p:nvPr/>
          </p:nvGrpSpPr>
          <p:grpSpPr>
            <a:xfrm>
              <a:off x="520275" y="306537"/>
              <a:ext cx="281610" cy="89409"/>
              <a:chOff x="2979400" y="3139200"/>
              <a:chExt cx="281610" cy="89409"/>
            </a:xfrm>
          </p:grpSpPr>
          <p:sp>
            <p:nvSpPr>
              <p:cNvPr id="138" name="Google Shape;138;p6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42" name="Google Shape;142;p6"/>
            <p:cNvSpPr/>
            <p:nvPr/>
          </p:nvSpPr>
          <p:spPr>
            <a:xfrm>
              <a:off x="8539525" y="4500575"/>
              <a:ext cx="38400" cy="38400"/>
            </a:xfrm>
            <a:prstGeom prst="ellipse">
              <a:avLst/>
            </a:prstGeom>
            <a:solidFill>
              <a:srgbClr val="24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5537750" y="1194900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105700" y="348575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546750" y="4661200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24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6" name="Google Shape;146;p6"/>
          <p:cNvSpPr txBox="1">
            <a:spLocks noGrp="1"/>
          </p:cNvSpPr>
          <p:nvPr>
            <p:ph type="ctrTitle" idx="4"/>
          </p:nvPr>
        </p:nvSpPr>
        <p:spPr>
          <a:xfrm>
            <a:off x="6169738" y="3297250"/>
            <a:ext cx="21726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None/>
              <a:defRPr sz="1800" b="0">
                <a:solidFill>
                  <a:srgbClr val="24232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ubTitle" idx="5"/>
          </p:nvPr>
        </p:nvSpPr>
        <p:spPr>
          <a:xfrm>
            <a:off x="6088200" y="3609825"/>
            <a:ext cx="23358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148" name="Google Shape;148;p6"/>
          <p:cNvSpPr txBox="1">
            <a:spLocks noGrp="1"/>
          </p:cNvSpPr>
          <p:nvPr>
            <p:ph type="title" idx="6"/>
          </p:nvPr>
        </p:nvSpPr>
        <p:spPr>
          <a:xfrm>
            <a:off x="708750" y="623075"/>
            <a:ext cx="772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_1">
    <p:bg>
      <p:bgPr>
        <a:solidFill>
          <a:srgbClr val="FFB24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ctrTitle"/>
          </p:nvPr>
        </p:nvSpPr>
        <p:spPr>
          <a:xfrm>
            <a:off x="1509375" y="1721636"/>
            <a:ext cx="26424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None/>
              <a:defRPr sz="1800" b="0">
                <a:solidFill>
                  <a:srgbClr val="24232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subTitle" idx="1"/>
          </p:nvPr>
        </p:nvSpPr>
        <p:spPr>
          <a:xfrm>
            <a:off x="1509375" y="1974875"/>
            <a:ext cx="29112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grpSp>
        <p:nvGrpSpPr>
          <p:cNvPr id="152" name="Google Shape;152;p7"/>
          <p:cNvGrpSpPr/>
          <p:nvPr/>
        </p:nvGrpSpPr>
        <p:grpSpPr>
          <a:xfrm>
            <a:off x="520275" y="306538"/>
            <a:ext cx="8057650" cy="4393063"/>
            <a:chOff x="520275" y="306538"/>
            <a:chExt cx="8057650" cy="4393063"/>
          </a:xfrm>
        </p:grpSpPr>
        <p:grpSp>
          <p:nvGrpSpPr>
            <p:cNvPr id="153" name="Google Shape;153;p7"/>
            <p:cNvGrpSpPr/>
            <p:nvPr/>
          </p:nvGrpSpPr>
          <p:grpSpPr>
            <a:xfrm>
              <a:off x="3351475" y="673487"/>
              <a:ext cx="281610" cy="89409"/>
              <a:chOff x="2979400" y="3139200"/>
              <a:chExt cx="281610" cy="89409"/>
            </a:xfrm>
          </p:grpSpPr>
          <p:sp>
            <p:nvSpPr>
              <p:cNvPr id="154" name="Google Shape;154;p7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5" name="Google Shape;155;p7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6" name="Google Shape;156;p7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7" name="Google Shape;157;p7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58" name="Google Shape;158;p7"/>
            <p:cNvSpPr/>
            <p:nvPr/>
          </p:nvSpPr>
          <p:spPr>
            <a:xfrm>
              <a:off x="7997400" y="990475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614500" y="229532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5802925" y="409327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61" name="Google Shape;161;p7"/>
            <p:cNvGrpSpPr/>
            <p:nvPr/>
          </p:nvGrpSpPr>
          <p:grpSpPr>
            <a:xfrm>
              <a:off x="1466426" y="1540126"/>
              <a:ext cx="433199" cy="89400"/>
              <a:chOff x="1466426" y="1540126"/>
              <a:chExt cx="433199" cy="89400"/>
            </a:xfrm>
          </p:grpSpPr>
          <p:sp>
            <p:nvSpPr>
              <p:cNvPr id="162" name="Google Shape;162;p7"/>
              <p:cNvSpPr/>
              <p:nvPr/>
            </p:nvSpPr>
            <p:spPr>
              <a:xfrm>
                <a:off x="1466426" y="1540126"/>
                <a:ext cx="433199" cy="2179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0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1"/>
                      <a:pt x="1046" y="527"/>
                    </a:cubicBezTo>
                    <a:cubicBezTo>
                      <a:pt x="1332" y="653"/>
                      <a:pt x="1633" y="780"/>
                      <a:pt x="2214" y="780"/>
                    </a:cubicBezTo>
                    <a:cubicBezTo>
                      <a:pt x="2799" y="780"/>
                      <a:pt x="3099" y="653"/>
                      <a:pt x="3385" y="527"/>
                    </a:cubicBezTo>
                    <a:cubicBezTo>
                      <a:pt x="3651" y="411"/>
                      <a:pt x="3908" y="300"/>
                      <a:pt x="4430" y="300"/>
                    </a:cubicBezTo>
                    <a:cubicBezTo>
                      <a:pt x="4953" y="300"/>
                      <a:pt x="5210" y="411"/>
                      <a:pt x="5476" y="527"/>
                    </a:cubicBezTo>
                    <a:cubicBezTo>
                      <a:pt x="5762" y="653"/>
                      <a:pt x="6061" y="780"/>
                      <a:pt x="6642" y="780"/>
                    </a:cubicBezTo>
                    <a:cubicBezTo>
                      <a:pt x="7228" y="780"/>
                      <a:pt x="7523" y="653"/>
                      <a:pt x="7813" y="527"/>
                    </a:cubicBezTo>
                    <a:cubicBezTo>
                      <a:pt x="8081" y="411"/>
                      <a:pt x="8336" y="300"/>
                      <a:pt x="8859" y="300"/>
                    </a:cubicBezTo>
                    <a:cubicBezTo>
                      <a:pt x="9382" y="300"/>
                      <a:pt x="9639" y="411"/>
                      <a:pt x="9905" y="527"/>
                    </a:cubicBezTo>
                    <a:cubicBezTo>
                      <a:pt x="10190" y="653"/>
                      <a:pt x="10491" y="780"/>
                      <a:pt x="11072" y="780"/>
                    </a:cubicBezTo>
                    <a:cubicBezTo>
                      <a:pt x="11658" y="780"/>
                      <a:pt x="11958" y="653"/>
                      <a:pt x="12243" y="527"/>
                    </a:cubicBezTo>
                    <a:cubicBezTo>
                      <a:pt x="12509" y="411"/>
                      <a:pt x="12766" y="300"/>
                      <a:pt x="13289" y="300"/>
                    </a:cubicBezTo>
                    <a:cubicBezTo>
                      <a:pt x="13812" y="300"/>
                      <a:pt x="14068" y="411"/>
                      <a:pt x="14339" y="527"/>
                    </a:cubicBezTo>
                    <a:cubicBezTo>
                      <a:pt x="14625" y="653"/>
                      <a:pt x="14920" y="780"/>
                      <a:pt x="15506" y="780"/>
                    </a:cubicBezTo>
                    <a:lnTo>
                      <a:pt x="15506" y="479"/>
                    </a:lnTo>
                    <a:cubicBezTo>
                      <a:pt x="14983" y="479"/>
                      <a:pt x="14726" y="367"/>
                      <a:pt x="14455" y="251"/>
                    </a:cubicBezTo>
                    <a:cubicBezTo>
                      <a:pt x="14170" y="125"/>
                      <a:pt x="13874" y="0"/>
                      <a:pt x="13289" y="0"/>
                    </a:cubicBezTo>
                    <a:cubicBezTo>
                      <a:pt x="12703" y="0"/>
                      <a:pt x="12408" y="125"/>
                      <a:pt x="12122" y="251"/>
                    </a:cubicBezTo>
                    <a:cubicBezTo>
                      <a:pt x="11851" y="367"/>
                      <a:pt x="11595" y="479"/>
                      <a:pt x="11072" y="479"/>
                    </a:cubicBezTo>
                    <a:cubicBezTo>
                      <a:pt x="10554" y="479"/>
                      <a:pt x="10297" y="367"/>
                      <a:pt x="10027" y="251"/>
                    </a:cubicBezTo>
                    <a:cubicBezTo>
                      <a:pt x="9741" y="125"/>
                      <a:pt x="9446" y="0"/>
                      <a:pt x="8859" y="0"/>
                    </a:cubicBezTo>
                    <a:cubicBezTo>
                      <a:pt x="8273" y="0"/>
                      <a:pt x="7978" y="125"/>
                      <a:pt x="7693" y="251"/>
                    </a:cubicBezTo>
                    <a:cubicBezTo>
                      <a:pt x="7422" y="367"/>
                      <a:pt x="7165" y="479"/>
                      <a:pt x="6642" y="479"/>
                    </a:cubicBezTo>
                    <a:cubicBezTo>
                      <a:pt x="6124" y="479"/>
                      <a:pt x="5867" y="367"/>
                      <a:pt x="5597" y="251"/>
                    </a:cubicBezTo>
                    <a:cubicBezTo>
                      <a:pt x="5311" y="125"/>
                      <a:pt x="5016" y="0"/>
                      <a:pt x="4430" y="0"/>
                    </a:cubicBezTo>
                    <a:cubicBezTo>
                      <a:pt x="3845" y="0"/>
                      <a:pt x="3550" y="125"/>
                      <a:pt x="3264" y="251"/>
                    </a:cubicBezTo>
                    <a:cubicBezTo>
                      <a:pt x="2992" y="367"/>
                      <a:pt x="2736" y="479"/>
                      <a:pt x="2214" y="479"/>
                    </a:cubicBezTo>
                    <a:cubicBezTo>
                      <a:pt x="1695" y="479"/>
                      <a:pt x="1439" y="367"/>
                      <a:pt x="1168" y="251"/>
                    </a:cubicBezTo>
                    <a:cubicBezTo>
                      <a:pt x="882" y="125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" name="Google Shape;163;p7"/>
              <p:cNvSpPr/>
              <p:nvPr/>
            </p:nvSpPr>
            <p:spPr>
              <a:xfrm>
                <a:off x="1466426" y="1607595"/>
                <a:ext cx="433199" cy="2193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5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2"/>
                      <a:pt x="1046" y="528"/>
                    </a:cubicBezTo>
                    <a:cubicBezTo>
                      <a:pt x="1332" y="653"/>
                      <a:pt x="1633" y="785"/>
                      <a:pt x="2214" y="785"/>
                    </a:cubicBezTo>
                    <a:cubicBezTo>
                      <a:pt x="2799" y="785"/>
                      <a:pt x="3099" y="653"/>
                      <a:pt x="3385" y="528"/>
                    </a:cubicBezTo>
                    <a:cubicBezTo>
                      <a:pt x="3651" y="412"/>
                      <a:pt x="3908" y="300"/>
                      <a:pt x="4430" y="300"/>
                    </a:cubicBezTo>
                    <a:cubicBezTo>
                      <a:pt x="4953" y="300"/>
                      <a:pt x="5210" y="412"/>
                      <a:pt x="5476" y="528"/>
                    </a:cubicBezTo>
                    <a:cubicBezTo>
                      <a:pt x="5762" y="653"/>
                      <a:pt x="6061" y="785"/>
                      <a:pt x="6642" y="785"/>
                    </a:cubicBezTo>
                    <a:cubicBezTo>
                      <a:pt x="7228" y="785"/>
                      <a:pt x="7523" y="653"/>
                      <a:pt x="7813" y="528"/>
                    </a:cubicBezTo>
                    <a:cubicBezTo>
                      <a:pt x="8081" y="412"/>
                      <a:pt x="8336" y="300"/>
                      <a:pt x="8859" y="300"/>
                    </a:cubicBezTo>
                    <a:cubicBezTo>
                      <a:pt x="9382" y="300"/>
                      <a:pt x="9639" y="412"/>
                      <a:pt x="9905" y="528"/>
                    </a:cubicBezTo>
                    <a:cubicBezTo>
                      <a:pt x="10190" y="653"/>
                      <a:pt x="10491" y="785"/>
                      <a:pt x="11072" y="785"/>
                    </a:cubicBezTo>
                    <a:cubicBezTo>
                      <a:pt x="11658" y="785"/>
                      <a:pt x="11958" y="653"/>
                      <a:pt x="12243" y="528"/>
                    </a:cubicBezTo>
                    <a:cubicBezTo>
                      <a:pt x="12509" y="412"/>
                      <a:pt x="12766" y="300"/>
                      <a:pt x="13289" y="300"/>
                    </a:cubicBezTo>
                    <a:cubicBezTo>
                      <a:pt x="13812" y="300"/>
                      <a:pt x="14068" y="412"/>
                      <a:pt x="14339" y="528"/>
                    </a:cubicBezTo>
                    <a:cubicBezTo>
                      <a:pt x="14625" y="653"/>
                      <a:pt x="14920" y="785"/>
                      <a:pt x="15506" y="785"/>
                    </a:cubicBezTo>
                    <a:lnTo>
                      <a:pt x="15506" y="485"/>
                    </a:lnTo>
                    <a:cubicBezTo>
                      <a:pt x="14983" y="485"/>
                      <a:pt x="14726" y="373"/>
                      <a:pt x="14455" y="252"/>
                    </a:cubicBezTo>
                    <a:cubicBezTo>
                      <a:pt x="14170" y="130"/>
                      <a:pt x="13874" y="0"/>
                      <a:pt x="13289" y="0"/>
                    </a:cubicBezTo>
                    <a:cubicBezTo>
                      <a:pt x="12703" y="0"/>
                      <a:pt x="12408" y="130"/>
                      <a:pt x="12122" y="252"/>
                    </a:cubicBezTo>
                    <a:cubicBezTo>
                      <a:pt x="11851" y="373"/>
                      <a:pt x="11595" y="485"/>
                      <a:pt x="11072" y="485"/>
                    </a:cubicBezTo>
                    <a:cubicBezTo>
                      <a:pt x="10554" y="485"/>
                      <a:pt x="10297" y="373"/>
                      <a:pt x="10027" y="252"/>
                    </a:cubicBezTo>
                    <a:cubicBezTo>
                      <a:pt x="9741" y="130"/>
                      <a:pt x="9446" y="0"/>
                      <a:pt x="8859" y="0"/>
                    </a:cubicBezTo>
                    <a:cubicBezTo>
                      <a:pt x="8273" y="0"/>
                      <a:pt x="7978" y="130"/>
                      <a:pt x="7693" y="252"/>
                    </a:cubicBezTo>
                    <a:cubicBezTo>
                      <a:pt x="7422" y="373"/>
                      <a:pt x="7165" y="485"/>
                      <a:pt x="6642" y="485"/>
                    </a:cubicBezTo>
                    <a:cubicBezTo>
                      <a:pt x="6124" y="485"/>
                      <a:pt x="5867" y="373"/>
                      <a:pt x="5597" y="252"/>
                    </a:cubicBezTo>
                    <a:cubicBezTo>
                      <a:pt x="5311" y="130"/>
                      <a:pt x="5016" y="0"/>
                      <a:pt x="4430" y="0"/>
                    </a:cubicBezTo>
                    <a:cubicBezTo>
                      <a:pt x="3845" y="0"/>
                      <a:pt x="3550" y="130"/>
                      <a:pt x="3264" y="252"/>
                    </a:cubicBezTo>
                    <a:cubicBezTo>
                      <a:pt x="2992" y="373"/>
                      <a:pt x="2736" y="485"/>
                      <a:pt x="2214" y="485"/>
                    </a:cubicBezTo>
                    <a:cubicBezTo>
                      <a:pt x="1695" y="485"/>
                      <a:pt x="1439" y="373"/>
                      <a:pt x="1168" y="252"/>
                    </a:cubicBezTo>
                    <a:cubicBezTo>
                      <a:pt x="882" y="130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4" name="Google Shape;164;p7"/>
            <p:cNvGrpSpPr/>
            <p:nvPr/>
          </p:nvGrpSpPr>
          <p:grpSpPr>
            <a:xfrm>
              <a:off x="520275" y="306537"/>
              <a:ext cx="281610" cy="89409"/>
              <a:chOff x="2979400" y="3139200"/>
              <a:chExt cx="281610" cy="89409"/>
            </a:xfrm>
          </p:grpSpPr>
          <p:sp>
            <p:nvSpPr>
              <p:cNvPr id="165" name="Google Shape;165;p7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6" name="Google Shape;166;p7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7" name="Google Shape;167;p7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" name="Google Shape;168;p7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9" name="Google Shape;169;p7"/>
            <p:cNvSpPr/>
            <p:nvPr/>
          </p:nvSpPr>
          <p:spPr>
            <a:xfrm>
              <a:off x="8539525" y="450057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5537750" y="1194900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6105700" y="348575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6750" y="4661200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3" name="Google Shape;173;p7"/>
          <p:cNvSpPr txBox="1">
            <a:spLocks noGrp="1"/>
          </p:cNvSpPr>
          <p:nvPr>
            <p:ph type="ctrTitle" idx="2"/>
          </p:nvPr>
        </p:nvSpPr>
        <p:spPr>
          <a:xfrm>
            <a:off x="5552575" y="1721636"/>
            <a:ext cx="26424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None/>
              <a:defRPr sz="1800" b="0">
                <a:solidFill>
                  <a:srgbClr val="24232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subTitle" idx="3"/>
          </p:nvPr>
        </p:nvSpPr>
        <p:spPr>
          <a:xfrm>
            <a:off x="5552575" y="1974875"/>
            <a:ext cx="28713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ctrTitle" idx="4"/>
          </p:nvPr>
        </p:nvSpPr>
        <p:spPr>
          <a:xfrm>
            <a:off x="1509375" y="3399111"/>
            <a:ext cx="26424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None/>
              <a:defRPr sz="1800" b="0">
                <a:solidFill>
                  <a:srgbClr val="24232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subTitle" idx="5"/>
          </p:nvPr>
        </p:nvSpPr>
        <p:spPr>
          <a:xfrm>
            <a:off x="1509375" y="3652350"/>
            <a:ext cx="29112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177" name="Google Shape;177;p7"/>
          <p:cNvSpPr txBox="1">
            <a:spLocks noGrp="1"/>
          </p:cNvSpPr>
          <p:nvPr>
            <p:ph type="ctrTitle" idx="6"/>
          </p:nvPr>
        </p:nvSpPr>
        <p:spPr>
          <a:xfrm>
            <a:off x="5552575" y="3399111"/>
            <a:ext cx="26424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None/>
              <a:defRPr sz="1800" b="0">
                <a:solidFill>
                  <a:srgbClr val="24232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78" name="Google Shape;178;p7"/>
          <p:cNvSpPr txBox="1">
            <a:spLocks noGrp="1"/>
          </p:cNvSpPr>
          <p:nvPr>
            <p:ph type="subTitle" idx="7"/>
          </p:nvPr>
        </p:nvSpPr>
        <p:spPr>
          <a:xfrm>
            <a:off x="5552575" y="3652350"/>
            <a:ext cx="2871300" cy="56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R="720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bel"/>
              <a:buNone/>
              <a:defRPr sz="1200"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179" name="Google Shape;179;p7"/>
          <p:cNvSpPr txBox="1">
            <a:spLocks noGrp="1"/>
          </p:cNvSpPr>
          <p:nvPr>
            <p:ph type="title" idx="8"/>
          </p:nvPr>
        </p:nvSpPr>
        <p:spPr>
          <a:xfrm>
            <a:off x="708750" y="623075"/>
            <a:ext cx="772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_AND_TWO_COLUMNS_1_1_1">
    <p:bg>
      <p:bgPr>
        <a:solidFill>
          <a:srgbClr val="FFB24F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8"/>
          <p:cNvGrpSpPr/>
          <p:nvPr/>
        </p:nvGrpSpPr>
        <p:grpSpPr>
          <a:xfrm>
            <a:off x="520275" y="306538"/>
            <a:ext cx="8057650" cy="4393063"/>
            <a:chOff x="520275" y="306538"/>
            <a:chExt cx="8057650" cy="4393063"/>
          </a:xfrm>
        </p:grpSpPr>
        <p:grpSp>
          <p:nvGrpSpPr>
            <p:cNvPr id="182" name="Google Shape;182;p8"/>
            <p:cNvGrpSpPr/>
            <p:nvPr/>
          </p:nvGrpSpPr>
          <p:grpSpPr>
            <a:xfrm>
              <a:off x="3351475" y="673487"/>
              <a:ext cx="281610" cy="89409"/>
              <a:chOff x="2979400" y="3139200"/>
              <a:chExt cx="281610" cy="89409"/>
            </a:xfrm>
          </p:grpSpPr>
          <p:sp>
            <p:nvSpPr>
              <p:cNvPr id="183" name="Google Shape;183;p8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87" name="Google Shape;187;p8"/>
            <p:cNvSpPr/>
            <p:nvPr/>
          </p:nvSpPr>
          <p:spPr>
            <a:xfrm>
              <a:off x="7997400" y="990475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614500" y="229532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5802925" y="409327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90" name="Google Shape;190;p8"/>
            <p:cNvGrpSpPr/>
            <p:nvPr/>
          </p:nvGrpSpPr>
          <p:grpSpPr>
            <a:xfrm>
              <a:off x="1466426" y="1540126"/>
              <a:ext cx="433199" cy="89400"/>
              <a:chOff x="1466426" y="1540126"/>
              <a:chExt cx="433199" cy="89400"/>
            </a:xfrm>
          </p:grpSpPr>
          <p:sp>
            <p:nvSpPr>
              <p:cNvPr id="191" name="Google Shape;191;p8"/>
              <p:cNvSpPr/>
              <p:nvPr/>
            </p:nvSpPr>
            <p:spPr>
              <a:xfrm>
                <a:off x="1466426" y="1540126"/>
                <a:ext cx="433199" cy="2179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0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1"/>
                      <a:pt x="1046" y="527"/>
                    </a:cubicBezTo>
                    <a:cubicBezTo>
                      <a:pt x="1332" y="653"/>
                      <a:pt x="1633" y="780"/>
                      <a:pt x="2214" y="780"/>
                    </a:cubicBezTo>
                    <a:cubicBezTo>
                      <a:pt x="2799" y="780"/>
                      <a:pt x="3099" y="653"/>
                      <a:pt x="3385" y="527"/>
                    </a:cubicBezTo>
                    <a:cubicBezTo>
                      <a:pt x="3651" y="411"/>
                      <a:pt x="3908" y="300"/>
                      <a:pt x="4430" y="300"/>
                    </a:cubicBezTo>
                    <a:cubicBezTo>
                      <a:pt x="4953" y="300"/>
                      <a:pt x="5210" y="411"/>
                      <a:pt x="5476" y="527"/>
                    </a:cubicBezTo>
                    <a:cubicBezTo>
                      <a:pt x="5762" y="653"/>
                      <a:pt x="6061" y="780"/>
                      <a:pt x="6642" y="780"/>
                    </a:cubicBezTo>
                    <a:cubicBezTo>
                      <a:pt x="7228" y="780"/>
                      <a:pt x="7523" y="653"/>
                      <a:pt x="7813" y="527"/>
                    </a:cubicBezTo>
                    <a:cubicBezTo>
                      <a:pt x="8081" y="411"/>
                      <a:pt x="8336" y="300"/>
                      <a:pt x="8859" y="300"/>
                    </a:cubicBezTo>
                    <a:cubicBezTo>
                      <a:pt x="9382" y="300"/>
                      <a:pt x="9639" y="411"/>
                      <a:pt x="9905" y="527"/>
                    </a:cubicBezTo>
                    <a:cubicBezTo>
                      <a:pt x="10190" y="653"/>
                      <a:pt x="10491" y="780"/>
                      <a:pt x="11072" y="780"/>
                    </a:cubicBezTo>
                    <a:cubicBezTo>
                      <a:pt x="11658" y="780"/>
                      <a:pt x="11958" y="653"/>
                      <a:pt x="12243" y="527"/>
                    </a:cubicBezTo>
                    <a:cubicBezTo>
                      <a:pt x="12509" y="411"/>
                      <a:pt x="12766" y="300"/>
                      <a:pt x="13289" y="300"/>
                    </a:cubicBezTo>
                    <a:cubicBezTo>
                      <a:pt x="13812" y="300"/>
                      <a:pt x="14068" y="411"/>
                      <a:pt x="14339" y="527"/>
                    </a:cubicBezTo>
                    <a:cubicBezTo>
                      <a:pt x="14625" y="653"/>
                      <a:pt x="14920" y="780"/>
                      <a:pt x="15506" y="780"/>
                    </a:cubicBezTo>
                    <a:lnTo>
                      <a:pt x="15506" y="479"/>
                    </a:lnTo>
                    <a:cubicBezTo>
                      <a:pt x="14983" y="479"/>
                      <a:pt x="14726" y="367"/>
                      <a:pt x="14455" y="251"/>
                    </a:cubicBezTo>
                    <a:cubicBezTo>
                      <a:pt x="14170" y="125"/>
                      <a:pt x="13874" y="0"/>
                      <a:pt x="13289" y="0"/>
                    </a:cubicBezTo>
                    <a:cubicBezTo>
                      <a:pt x="12703" y="0"/>
                      <a:pt x="12408" y="125"/>
                      <a:pt x="12122" y="251"/>
                    </a:cubicBezTo>
                    <a:cubicBezTo>
                      <a:pt x="11851" y="367"/>
                      <a:pt x="11595" y="479"/>
                      <a:pt x="11072" y="479"/>
                    </a:cubicBezTo>
                    <a:cubicBezTo>
                      <a:pt x="10554" y="479"/>
                      <a:pt x="10297" y="367"/>
                      <a:pt x="10027" y="251"/>
                    </a:cubicBezTo>
                    <a:cubicBezTo>
                      <a:pt x="9741" y="125"/>
                      <a:pt x="9446" y="0"/>
                      <a:pt x="8859" y="0"/>
                    </a:cubicBezTo>
                    <a:cubicBezTo>
                      <a:pt x="8273" y="0"/>
                      <a:pt x="7978" y="125"/>
                      <a:pt x="7693" y="251"/>
                    </a:cubicBezTo>
                    <a:cubicBezTo>
                      <a:pt x="7422" y="367"/>
                      <a:pt x="7165" y="479"/>
                      <a:pt x="6642" y="479"/>
                    </a:cubicBezTo>
                    <a:cubicBezTo>
                      <a:pt x="6124" y="479"/>
                      <a:pt x="5867" y="367"/>
                      <a:pt x="5597" y="251"/>
                    </a:cubicBezTo>
                    <a:cubicBezTo>
                      <a:pt x="5311" y="125"/>
                      <a:pt x="5016" y="0"/>
                      <a:pt x="4430" y="0"/>
                    </a:cubicBezTo>
                    <a:cubicBezTo>
                      <a:pt x="3845" y="0"/>
                      <a:pt x="3550" y="125"/>
                      <a:pt x="3264" y="251"/>
                    </a:cubicBezTo>
                    <a:cubicBezTo>
                      <a:pt x="2992" y="367"/>
                      <a:pt x="2736" y="479"/>
                      <a:pt x="2214" y="479"/>
                    </a:cubicBezTo>
                    <a:cubicBezTo>
                      <a:pt x="1695" y="479"/>
                      <a:pt x="1439" y="367"/>
                      <a:pt x="1168" y="251"/>
                    </a:cubicBezTo>
                    <a:cubicBezTo>
                      <a:pt x="882" y="125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1466426" y="1607595"/>
                <a:ext cx="433199" cy="2193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5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2"/>
                      <a:pt x="1046" y="528"/>
                    </a:cubicBezTo>
                    <a:cubicBezTo>
                      <a:pt x="1332" y="653"/>
                      <a:pt x="1633" y="785"/>
                      <a:pt x="2214" y="785"/>
                    </a:cubicBezTo>
                    <a:cubicBezTo>
                      <a:pt x="2799" y="785"/>
                      <a:pt x="3099" y="653"/>
                      <a:pt x="3385" y="528"/>
                    </a:cubicBezTo>
                    <a:cubicBezTo>
                      <a:pt x="3651" y="412"/>
                      <a:pt x="3908" y="300"/>
                      <a:pt x="4430" y="300"/>
                    </a:cubicBezTo>
                    <a:cubicBezTo>
                      <a:pt x="4953" y="300"/>
                      <a:pt x="5210" y="412"/>
                      <a:pt x="5476" y="528"/>
                    </a:cubicBezTo>
                    <a:cubicBezTo>
                      <a:pt x="5762" y="653"/>
                      <a:pt x="6061" y="785"/>
                      <a:pt x="6642" y="785"/>
                    </a:cubicBezTo>
                    <a:cubicBezTo>
                      <a:pt x="7228" y="785"/>
                      <a:pt x="7523" y="653"/>
                      <a:pt x="7813" y="528"/>
                    </a:cubicBezTo>
                    <a:cubicBezTo>
                      <a:pt x="8081" y="412"/>
                      <a:pt x="8336" y="300"/>
                      <a:pt x="8859" y="300"/>
                    </a:cubicBezTo>
                    <a:cubicBezTo>
                      <a:pt x="9382" y="300"/>
                      <a:pt x="9639" y="412"/>
                      <a:pt x="9905" y="528"/>
                    </a:cubicBezTo>
                    <a:cubicBezTo>
                      <a:pt x="10190" y="653"/>
                      <a:pt x="10491" y="785"/>
                      <a:pt x="11072" y="785"/>
                    </a:cubicBezTo>
                    <a:cubicBezTo>
                      <a:pt x="11658" y="785"/>
                      <a:pt x="11958" y="653"/>
                      <a:pt x="12243" y="528"/>
                    </a:cubicBezTo>
                    <a:cubicBezTo>
                      <a:pt x="12509" y="412"/>
                      <a:pt x="12766" y="300"/>
                      <a:pt x="13289" y="300"/>
                    </a:cubicBezTo>
                    <a:cubicBezTo>
                      <a:pt x="13812" y="300"/>
                      <a:pt x="14068" y="412"/>
                      <a:pt x="14339" y="528"/>
                    </a:cubicBezTo>
                    <a:cubicBezTo>
                      <a:pt x="14625" y="653"/>
                      <a:pt x="14920" y="785"/>
                      <a:pt x="15506" y="785"/>
                    </a:cubicBezTo>
                    <a:lnTo>
                      <a:pt x="15506" y="485"/>
                    </a:lnTo>
                    <a:cubicBezTo>
                      <a:pt x="14983" y="485"/>
                      <a:pt x="14726" y="373"/>
                      <a:pt x="14455" y="252"/>
                    </a:cubicBezTo>
                    <a:cubicBezTo>
                      <a:pt x="14170" y="130"/>
                      <a:pt x="13874" y="0"/>
                      <a:pt x="13289" y="0"/>
                    </a:cubicBezTo>
                    <a:cubicBezTo>
                      <a:pt x="12703" y="0"/>
                      <a:pt x="12408" y="130"/>
                      <a:pt x="12122" y="252"/>
                    </a:cubicBezTo>
                    <a:cubicBezTo>
                      <a:pt x="11851" y="373"/>
                      <a:pt x="11595" y="485"/>
                      <a:pt x="11072" y="485"/>
                    </a:cubicBezTo>
                    <a:cubicBezTo>
                      <a:pt x="10554" y="485"/>
                      <a:pt x="10297" y="373"/>
                      <a:pt x="10027" y="252"/>
                    </a:cubicBezTo>
                    <a:cubicBezTo>
                      <a:pt x="9741" y="130"/>
                      <a:pt x="9446" y="0"/>
                      <a:pt x="8859" y="0"/>
                    </a:cubicBezTo>
                    <a:cubicBezTo>
                      <a:pt x="8273" y="0"/>
                      <a:pt x="7978" y="130"/>
                      <a:pt x="7693" y="252"/>
                    </a:cubicBezTo>
                    <a:cubicBezTo>
                      <a:pt x="7422" y="373"/>
                      <a:pt x="7165" y="485"/>
                      <a:pt x="6642" y="485"/>
                    </a:cubicBezTo>
                    <a:cubicBezTo>
                      <a:pt x="6124" y="485"/>
                      <a:pt x="5867" y="373"/>
                      <a:pt x="5597" y="252"/>
                    </a:cubicBezTo>
                    <a:cubicBezTo>
                      <a:pt x="5311" y="130"/>
                      <a:pt x="5016" y="0"/>
                      <a:pt x="4430" y="0"/>
                    </a:cubicBezTo>
                    <a:cubicBezTo>
                      <a:pt x="3845" y="0"/>
                      <a:pt x="3550" y="130"/>
                      <a:pt x="3264" y="252"/>
                    </a:cubicBezTo>
                    <a:cubicBezTo>
                      <a:pt x="2992" y="373"/>
                      <a:pt x="2736" y="485"/>
                      <a:pt x="2214" y="485"/>
                    </a:cubicBezTo>
                    <a:cubicBezTo>
                      <a:pt x="1695" y="485"/>
                      <a:pt x="1439" y="373"/>
                      <a:pt x="1168" y="252"/>
                    </a:cubicBezTo>
                    <a:cubicBezTo>
                      <a:pt x="882" y="130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93" name="Google Shape;193;p8"/>
            <p:cNvGrpSpPr/>
            <p:nvPr/>
          </p:nvGrpSpPr>
          <p:grpSpPr>
            <a:xfrm>
              <a:off x="520275" y="306537"/>
              <a:ext cx="281610" cy="89409"/>
              <a:chOff x="2979400" y="3139200"/>
              <a:chExt cx="281610" cy="89409"/>
            </a:xfrm>
          </p:grpSpPr>
          <p:sp>
            <p:nvSpPr>
              <p:cNvPr id="194" name="Google Shape;194;p8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98" name="Google Shape;198;p8"/>
            <p:cNvSpPr/>
            <p:nvPr/>
          </p:nvSpPr>
          <p:spPr>
            <a:xfrm>
              <a:off x="8539525" y="450057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5537750" y="1194900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105700" y="348575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546750" y="4661200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1361922" y="1998165"/>
            <a:ext cx="1051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3" name="Google Shape;203;p8"/>
          <p:cNvSpPr txBox="1">
            <a:spLocks noGrp="1"/>
          </p:cNvSpPr>
          <p:nvPr>
            <p:ph type="subTitle" idx="1"/>
          </p:nvPr>
        </p:nvSpPr>
        <p:spPr>
          <a:xfrm>
            <a:off x="730200" y="2437350"/>
            <a:ext cx="23172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8"/>
          <p:cNvSpPr txBox="1">
            <a:spLocks noGrp="1"/>
          </p:cNvSpPr>
          <p:nvPr>
            <p:ph type="title" idx="2"/>
          </p:nvPr>
        </p:nvSpPr>
        <p:spPr>
          <a:xfrm>
            <a:off x="6731724" y="1998165"/>
            <a:ext cx="1051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ubTitle" idx="3"/>
          </p:nvPr>
        </p:nvSpPr>
        <p:spPr>
          <a:xfrm>
            <a:off x="6099775" y="2437350"/>
            <a:ext cx="23172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8"/>
          <p:cNvSpPr txBox="1">
            <a:spLocks noGrp="1"/>
          </p:cNvSpPr>
          <p:nvPr>
            <p:ph type="title" idx="4"/>
          </p:nvPr>
        </p:nvSpPr>
        <p:spPr>
          <a:xfrm>
            <a:off x="4046538" y="3401820"/>
            <a:ext cx="1051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7" name="Google Shape;207;p8"/>
          <p:cNvSpPr txBox="1">
            <a:spLocks noGrp="1"/>
          </p:cNvSpPr>
          <p:nvPr>
            <p:ph type="subTitle" idx="5"/>
          </p:nvPr>
        </p:nvSpPr>
        <p:spPr>
          <a:xfrm>
            <a:off x="3413775" y="3837925"/>
            <a:ext cx="23172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8"/>
          <p:cNvSpPr txBox="1">
            <a:spLocks noGrp="1"/>
          </p:cNvSpPr>
          <p:nvPr>
            <p:ph type="title" idx="6"/>
          </p:nvPr>
        </p:nvSpPr>
        <p:spPr>
          <a:xfrm>
            <a:off x="4046538" y="1998165"/>
            <a:ext cx="1051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9" name="Google Shape;209;p8"/>
          <p:cNvSpPr txBox="1">
            <a:spLocks noGrp="1"/>
          </p:cNvSpPr>
          <p:nvPr>
            <p:ph type="subTitle" idx="7"/>
          </p:nvPr>
        </p:nvSpPr>
        <p:spPr>
          <a:xfrm>
            <a:off x="3413775" y="2437350"/>
            <a:ext cx="23172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8"/>
          <p:cNvSpPr txBox="1">
            <a:spLocks noGrp="1"/>
          </p:cNvSpPr>
          <p:nvPr>
            <p:ph type="title" idx="8"/>
          </p:nvPr>
        </p:nvSpPr>
        <p:spPr>
          <a:xfrm>
            <a:off x="1361673" y="3401820"/>
            <a:ext cx="1051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subTitle" idx="9"/>
          </p:nvPr>
        </p:nvSpPr>
        <p:spPr>
          <a:xfrm>
            <a:off x="729675" y="3837925"/>
            <a:ext cx="23172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title" idx="13"/>
          </p:nvPr>
        </p:nvSpPr>
        <p:spPr>
          <a:xfrm>
            <a:off x="6731724" y="3401820"/>
            <a:ext cx="1051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subTitle" idx="14"/>
          </p:nvPr>
        </p:nvSpPr>
        <p:spPr>
          <a:xfrm>
            <a:off x="6099025" y="3837925"/>
            <a:ext cx="23172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title" idx="15"/>
          </p:nvPr>
        </p:nvSpPr>
        <p:spPr>
          <a:xfrm>
            <a:off x="708750" y="623075"/>
            <a:ext cx="772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FB24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9"/>
          <p:cNvGrpSpPr/>
          <p:nvPr/>
        </p:nvGrpSpPr>
        <p:grpSpPr>
          <a:xfrm>
            <a:off x="520275" y="306538"/>
            <a:ext cx="8057650" cy="4393063"/>
            <a:chOff x="520275" y="306538"/>
            <a:chExt cx="8057650" cy="4393063"/>
          </a:xfrm>
        </p:grpSpPr>
        <p:grpSp>
          <p:nvGrpSpPr>
            <p:cNvPr id="217" name="Google Shape;217;p9"/>
            <p:cNvGrpSpPr/>
            <p:nvPr/>
          </p:nvGrpSpPr>
          <p:grpSpPr>
            <a:xfrm>
              <a:off x="520275" y="306537"/>
              <a:ext cx="281610" cy="89409"/>
              <a:chOff x="2979400" y="3139200"/>
              <a:chExt cx="281610" cy="89409"/>
            </a:xfrm>
          </p:grpSpPr>
          <p:sp>
            <p:nvSpPr>
              <p:cNvPr id="218" name="Google Shape;218;p9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220;p9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221;p9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22" name="Google Shape;222;p9"/>
            <p:cNvSpPr/>
            <p:nvPr/>
          </p:nvSpPr>
          <p:spPr>
            <a:xfrm>
              <a:off x="6105700" y="348575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23" name="Google Shape;223;p9"/>
            <p:cNvGrpSpPr/>
            <p:nvPr/>
          </p:nvGrpSpPr>
          <p:grpSpPr>
            <a:xfrm>
              <a:off x="3351475" y="673487"/>
              <a:ext cx="281610" cy="89409"/>
              <a:chOff x="2979400" y="3139200"/>
              <a:chExt cx="281610" cy="89409"/>
            </a:xfrm>
          </p:grpSpPr>
          <p:sp>
            <p:nvSpPr>
              <p:cNvPr id="224" name="Google Shape;224;p9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225;p9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226;p9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227;p9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28" name="Google Shape;228;p9"/>
            <p:cNvSpPr/>
            <p:nvPr/>
          </p:nvSpPr>
          <p:spPr>
            <a:xfrm>
              <a:off x="7997400" y="990475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5537750" y="1194900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30" name="Google Shape;230;p9"/>
            <p:cNvGrpSpPr/>
            <p:nvPr/>
          </p:nvGrpSpPr>
          <p:grpSpPr>
            <a:xfrm>
              <a:off x="1466426" y="1540126"/>
              <a:ext cx="433199" cy="89400"/>
              <a:chOff x="1466426" y="1540126"/>
              <a:chExt cx="433199" cy="89400"/>
            </a:xfrm>
          </p:grpSpPr>
          <p:sp>
            <p:nvSpPr>
              <p:cNvPr id="231" name="Google Shape;231;p9"/>
              <p:cNvSpPr/>
              <p:nvPr/>
            </p:nvSpPr>
            <p:spPr>
              <a:xfrm>
                <a:off x="1466426" y="1540126"/>
                <a:ext cx="433199" cy="2179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0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1"/>
                      <a:pt x="1046" y="527"/>
                    </a:cubicBezTo>
                    <a:cubicBezTo>
                      <a:pt x="1332" y="653"/>
                      <a:pt x="1633" y="780"/>
                      <a:pt x="2214" y="780"/>
                    </a:cubicBezTo>
                    <a:cubicBezTo>
                      <a:pt x="2799" y="780"/>
                      <a:pt x="3099" y="653"/>
                      <a:pt x="3385" y="527"/>
                    </a:cubicBezTo>
                    <a:cubicBezTo>
                      <a:pt x="3651" y="411"/>
                      <a:pt x="3908" y="300"/>
                      <a:pt x="4430" y="300"/>
                    </a:cubicBezTo>
                    <a:cubicBezTo>
                      <a:pt x="4953" y="300"/>
                      <a:pt x="5210" y="411"/>
                      <a:pt x="5476" y="527"/>
                    </a:cubicBezTo>
                    <a:cubicBezTo>
                      <a:pt x="5762" y="653"/>
                      <a:pt x="6061" y="780"/>
                      <a:pt x="6642" y="780"/>
                    </a:cubicBezTo>
                    <a:cubicBezTo>
                      <a:pt x="7228" y="780"/>
                      <a:pt x="7523" y="653"/>
                      <a:pt x="7813" y="527"/>
                    </a:cubicBezTo>
                    <a:cubicBezTo>
                      <a:pt x="8081" y="411"/>
                      <a:pt x="8336" y="300"/>
                      <a:pt x="8859" y="300"/>
                    </a:cubicBezTo>
                    <a:cubicBezTo>
                      <a:pt x="9382" y="300"/>
                      <a:pt x="9639" y="411"/>
                      <a:pt x="9905" y="527"/>
                    </a:cubicBezTo>
                    <a:cubicBezTo>
                      <a:pt x="10190" y="653"/>
                      <a:pt x="10491" y="780"/>
                      <a:pt x="11072" y="780"/>
                    </a:cubicBezTo>
                    <a:cubicBezTo>
                      <a:pt x="11658" y="780"/>
                      <a:pt x="11958" y="653"/>
                      <a:pt x="12243" y="527"/>
                    </a:cubicBezTo>
                    <a:cubicBezTo>
                      <a:pt x="12509" y="411"/>
                      <a:pt x="12766" y="300"/>
                      <a:pt x="13289" y="300"/>
                    </a:cubicBezTo>
                    <a:cubicBezTo>
                      <a:pt x="13812" y="300"/>
                      <a:pt x="14068" y="411"/>
                      <a:pt x="14339" y="527"/>
                    </a:cubicBezTo>
                    <a:cubicBezTo>
                      <a:pt x="14625" y="653"/>
                      <a:pt x="14920" y="780"/>
                      <a:pt x="15506" y="780"/>
                    </a:cubicBezTo>
                    <a:lnTo>
                      <a:pt x="15506" y="479"/>
                    </a:lnTo>
                    <a:cubicBezTo>
                      <a:pt x="14983" y="479"/>
                      <a:pt x="14726" y="367"/>
                      <a:pt x="14455" y="251"/>
                    </a:cubicBezTo>
                    <a:cubicBezTo>
                      <a:pt x="14170" y="125"/>
                      <a:pt x="13874" y="0"/>
                      <a:pt x="13289" y="0"/>
                    </a:cubicBezTo>
                    <a:cubicBezTo>
                      <a:pt x="12703" y="0"/>
                      <a:pt x="12408" y="125"/>
                      <a:pt x="12122" y="251"/>
                    </a:cubicBezTo>
                    <a:cubicBezTo>
                      <a:pt x="11851" y="367"/>
                      <a:pt x="11595" y="479"/>
                      <a:pt x="11072" y="479"/>
                    </a:cubicBezTo>
                    <a:cubicBezTo>
                      <a:pt x="10554" y="479"/>
                      <a:pt x="10297" y="367"/>
                      <a:pt x="10027" y="251"/>
                    </a:cubicBezTo>
                    <a:cubicBezTo>
                      <a:pt x="9741" y="125"/>
                      <a:pt x="9446" y="0"/>
                      <a:pt x="8859" y="0"/>
                    </a:cubicBezTo>
                    <a:cubicBezTo>
                      <a:pt x="8273" y="0"/>
                      <a:pt x="7978" y="125"/>
                      <a:pt x="7693" y="251"/>
                    </a:cubicBezTo>
                    <a:cubicBezTo>
                      <a:pt x="7422" y="367"/>
                      <a:pt x="7165" y="479"/>
                      <a:pt x="6642" y="479"/>
                    </a:cubicBezTo>
                    <a:cubicBezTo>
                      <a:pt x="6124" y="479"/>
                      <a:pt x="5867" y="367"/>
                      <a:pt x="5597" y="251"/>
                    </a:cubicBezTo>
                    <a:cubicBezTo>
                      <a:pt x="5311" y="125"/>
                      <a:pt x="5016" y="0"/>
                      <a:pt x="4430" y="0"/>
                    </a:cubicBezTo>
                    <a:cubicBezTo>
                      <a:pt x="3845" y="0"/>
                      <a:pt x="3550" y="125"/>
                      <a:pt x="3264" y="251"/>
                    </a:cubicBezTo>
                    <a:cubicBezTo>
                      <a:pt x="2992" y="367"/>
                      <a:pt x="2736" y="479"/>
                      <a:pt x="2214" y="479"/>
                    </a:cubicBezTo>
                    <a:cubicBezTo>
                      <a:pt x="1695" y="479"/>
                      <a:pt x="1439" y="367"/>
                      <a:pt x="1168" y="251"/>
                    </a:cubicBezTo>
                    <a:cubicBezTo>
                      <a:pt x="882" y="125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232;p9"/>
              <p:cNvSpPr/>
              <p:nvPr/>
            </p:nvSpPr>
            <p:spPr>
              <a:xfrm>
                <a:off x="1466426" y="1607595"/>
                <a:ext cx="433199" cy="2193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5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2"/>
                      <a:pt x="1046" y="528"/>
                    </a:cubicBezTo>
                    <a:cubicBezTo>
                      <a:pt x="1332" y="653"/>
                      <a:pt x="1633" y="785"/>
                      <a:pt x="2214" y="785"/>
                    </a:cubicBezTo>
                    <a:cubicBezTo>
                      <a:pt x="2799" y="785"/>
                      <a:pt x="3099" y="653"/>
                      <a:pt x="3385" y="528"/>
                    </a:cubicBezTo>
                    <a:cubicBezTo>
                      <a:pt x="3651" y="412"/>
                      <a:pt x="3908" y="300"/>
                      <a:pt x="4430" y="300"/>
                    </a:cubicBezTo>
                    <a:cubicBezTo>
                      <a:pt x="4953" y="300"/>
                      <a:pt x="5210" y="412"/>
                      <a:pt x="5476" y="528"/>
                    </a:cubicBezTo>
                    <a:cubicBezTo>
                      <a:pt x="5762" y="653"/>
                      <a:pt x="6061" y="785"/>
                      <a:pt x="6642" y="785"/>
                    </a:cubicBezTo>
                    <a:cubicBezTo>
                      <a:pt x="7228" y="785"/>
                      <a:pt x="7523" y="653"/>
                      <a:pt x="7813" y="528"/>
                    </a:cubicBezTo>
                    <a:cubicBezTo>
                      <a:pt x="8081" y="412"/>
                      <a:pt x="8336" y="300"/>
                      <a:pt x="8859" y="300"/>
                    </a:cubicBezTo>
                    <a:cubicBezTo>
                      <a:pt x="9382" y="300"/>
                      <a:pt x="9639" y="412"/>
                      <a:pt x="9905" y="528"/>
                    </a:cubicBezTo>
                    <a:cubicBezTo>
                      <a:pt x="10190" y="653"/>
                      <a:pt x="10491" y="785"/>
                      <a:pt x="11072" y="785"/>
                    </a:cubicBezTo>
                    <a:cubicBezTo>
                      <a:pt x="11658" y="785"/>
                      <a:pt x="11958" y="653"/>
                      <a:pt x="12243" y="528"/>
                    </a:cubicBezTo>
                    <a:cubicBezTo>
                      <a:pt x="12509" y="412"/>
                      <a:pt x="12766" y="300"/>
                      <a:pt x="13289" y="300"/>
                    </a:cubicBezTo>
                    <a:cubicBezTo>
                      <a:pt x="13812" y="300"/>
                      <a:pt x="14068" y="412"/>
                      <a:pt x="14339" y="528"/>
                    </a:cubicBezTo>
                    <a:cubicBezTo>
                      <a:pt x="14625" y="653"/>
                      <a:pt x="14920" y="785"/>
                      <a:pt x="15506" y="785"/>
                    </a:cubicBezTo>
                    <a:lnTo>
                      <a:pt x="15506" y="485"/>
                    </a:lnTo>
                    <a:cubicBezTo>
                      <a:pt x="14983" y="485"/>
                      <a:pt x="14726" y="373"/>
                      <a:pt x="14455" y="252"/>
                    </a:cubicBezTo>
                    <a:cubicBezTo>
                      <a:pt x="14170" y="130"/>
                      <a:pt x="13874" y="0"/>
                      <a:pt x="13289" y="0"/>
                    </a:cubicBezTo>
                    <a:cubicBezTo>
                      <a:pt x="12703" y="0"/>
                      <a:pt x="12408" y="130"/>
                      <a:pt x="12122" y="252"/>
                    </a:cubicBezTo>
                    <a:cubicBezTo>
                      <a:pt x="11851" y="373"/>
                      <a:pt x="11595" y="485"/>
                      <a:pt x="11072" y="485"/>
                    </a:cubicBezTo>
                    <a:cubicBezTo>
                      <a:pt x="10554" y="485"/>
                      <a:pt x="10297" y="373"/>
                      <a:pt x="10027" y="252"/>
                    </a:cubicBezTo>
                    <a:cubicBezTo>
                      <a:pt x="9741" y="130"/>
                      <a:pt x="9446" y="0"/>
                      <a:pt x="8859" y="0"/>
                    </a:cubicBezTo>
                    <a:cubicBezTo>
                      <a:pt x="8273" y="0"/>
                      <a:pt x="7978" y="130"/>
                      <a:pt x="7693" y="252"/>
                    </a:cubicBezTo>
                    <a:cubicBezTo>
                      <a:pt x="7422" y="373"/>
                      <a:pt x="7165" y="485"/>
                      <a:pt x="6642" y="485"/>
                    </a:cubicBezTo>
                    <a:cubicBezTo>
                      <a:pt x="6124" y="485"/>
                      <a:pt x="5867" y="373"/>
                      <a:pt x="5597" y="252"/>
                    </a:cubicBezTo>
                    <a:cubicBezTo>
                      <a:pt x="5311" y="130"/>
                      <a:pt x="5016" y="0"/>
                      <a:pt x="4430" y="0"/>
                    </a:cubicBezTo>
                    <a:cubicBezTo>
                      <a:pt x="3845" y="0"/>
                      <a:pt x="3550" y="130"/>
                      <a:pt x="3264" y="252"/>
                    </a:cubicBezTo>
                    <a:cubicBezTo>
                      <a:pt x="2992" y="373"/>
                      <a:pt x="2736" y="485"/>
                      <a:pt x="2214" y="485"/>
                    </a:cubicBezTo>
                    <a:cubicBezTo>
                      <a:pt x="1695" y="485"/>
                      <a:pt x="1439" y="373"/>
                      <a:pt x="1168" y="252"/>
                    </a:cubicBezTo>
                    <a:cubicBezTo>
                      <a:pt x="882" y="130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33" name="Google Shape;233;p9"/>
            <p:cNvSpPr/>
            <p:nvPr/>
          </p:nvSpPr>
          <p:spPr>
            <a:xfrm>
              <a:off x="614500" y="229532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34" name="Google Shape;234;p9"/>
            <p:cNvGrpSpPr/>
            <p:nvPr/>
          </p:nvGrpSpPr>
          <p:grpSpPr>
            <a:xfrm>
              <a:off x="2003975" y="3309913"/>
              <a:ext cx="281610" cy="89409"/>
              <a:chOff x="2979400" y="3139200"/>
              <a:chExt cx="281610" cy="89409"/>
            </a:xfrm>
          </p:grpSpPr>
          <p:sp>
            <p:nvSpPr>
              <p:cNvPr id="235" name="Google Shape;235;p9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7" name="Google Shape;237;p9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8" name="Google Shape;238;p9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39" name="Google Shape;239;p9"/>
            <p:cNvSpPr/>
            <p:nvPr/>
          </p:nvSpPr>
          <p:spPr>
            <a:xfrm>
              <a:off x="1050300" y="4003875"/>
              <a:ext cx="89400" cy="89400"/>
            </a:xfrm>
            <a:prstGeom prst="mathPlus">
              <a:avLst>
                <a:gd name="adj1" fmla="val 2352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5802925" y="409327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903050" y="4500575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539525" y="450057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46750" y="4661200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title"/>
          </p:nvPr>
        </p:nvSpPr>
        <p:spPr>
          <a:xfrm>
            <a:off x="708750" y="623075"/>
            <a:ext cx="772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FB24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>
            <a:spLocks noGrp="1"/>
          </p:cNvSpPr>
          <p:nvPr>
            <p:ph type="title"/>
          </p:nvPr>
        </p:nvSpPr>
        <p:spPr>
          <a:xfrm>
            <a:off x="4748100" y="1439225"/>
            <a:ext cx="3613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Fjalla One"/>
              <a:buNone/>
              <a:defRPr sz="480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Fjalla One"/>
              <a:buNone/>
              <a:defRPr sz="24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Fjalla One"/>
              <a:buNone/>
              <a:defRPr sz="24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Fjalla One"/>
              <a:buNone/>
              <a:defRPr sz="24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Fjalla One"/>
              <a:buNone/>
              <a:defRPr sz="24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Fjalla One"/>
              <a:buNone/>
              <a:defRPr sz="24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Fjalla One"/>
              <a:buNone/>
              <a:defRPr sz="24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Fjalla One"/>
              <a:buNone/>
              <a:defRPr sz="24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Fjalla One"/>
              <a:buNone/>
              <a:defRPr sz="24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247" name="Google Shape;247;p10"/>
          <p:cNvSpPr txBox="1">
            <a:spLocks noGrp="1"/>
          </p:cNvSpPr>
          <p:nvPr>
            <p:ph type="body" idx="1"/>
          </p:nvPr>
        </p:nvSpPr>
        <p:spPr>
          <a:xfrm>
            <a:off x="5262450" y="2273225"/>
            <a:ext cx="3099600" cy="15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242323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48" name="Google Shape;248;p10"/>
          <p:cNvGrpSpPr/>
          <p:nvPr/>
        </p:nvGrpSpPr>
        <p:grpSpPr>
          <a:xfrm>
            <a:off x="520275" y="306538"/>
            <a:ext cx="8057650" cy="4393063"/>
            <a:chOff x="520275" y="306538"/>
            <a:chExt cx="8057650" cy="4393063"/>
          </a:xfrm>
        </p:grpSpPr>
        <p:grpSp>
          <p:nvGrpSpPr>
            <p:cNvPr id="249" name="Google Shape;249;p10"/>
            <p:cNvGrpSpPr/>
            <p:nvPr/>
          </p:nvGrpSpPr>
          <p:grpSpPr>
            <a:xfrm>
              <a:off x="3351475" y="673487"/>
              <a:ext cx="281610" cy="89409"/>
              <a:chOff x="2979400" y="3139200"/>
              <a:chExt cx="281610" cy="89409"/>
            </a:xfrm>
          </p:grpSpPr>
          <p:sp>
            <p:nvSpPr>
              <p:cNvPr id="250" name="Google Shape;250;p10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1" name="Google Shape;251;p10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2" name="Google Shape;252;p10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3" name="Google Shape;253;p10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4" name="Google Shape;254;p10"/>
            <p:cNvSpPr/>
            <p:nvPr/>
          </p:nvSpPr>
          <p:spPr>
            <a:xfrm>
              <a:off x="7997400" y="990475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24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614500" y="229532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5802925" y="409327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7" name="Google Shape;257;p10"/>
            <p:cNvGrpSpPr/>
            <p:nvPr/>
          </p:nvGrpSpPr>
          <p:grpSpPr>
            <a:xfrm>
              <a:off x="1466426" y="1540126"/>
              <a:ext cx="433199" cy="89400"/>
              <a:chOff x="1466426" y="1540126"/>
              <a:chExt cx="433199" cy="89400"/>
            </a:xfrm>
          </p:grpSpPr>
          <p:sp>
            <p:nvSpPr>
              <p:cNvPr id="258" name="Google Shape;258;p10"/>
              <p:cNvSpPr/>
              <p:nvPr/>
            </p:nvSpPr>
            <p:spPr>
              <a:xfrm>
                <a:off x="1466426" y="1540126"/>
                <a:ext cx="433199" cy="2179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0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1"/>
                      <a:pt x="1046" y="527"/>
                    </a:cubicBezTo>
                    <a:cubicBezTo>
                      <a:pt x="1332" y="653"/>
                      <a:pt x="1633" y="780"/>
                      <a:pt x="2214" y="780"/>
                    </a:cubicBezTo>
                    <a:cubicBezTo>
                      <a:pt x="2799" y="780"/>
                      <a:pt x="3099" y="653"/>
                      <a:pt x="3385" y="527"/>
                    </a:cubicBezTo>
                    <a:cubicBezTo>
                      <a:pt x="3651" y="411"/>
                      <a:pt x="3908" y="300"/>
                      <a:pt x="4430" y="300"/>
                    </a:cubicBezTo>
                    <a:cubicBezTo>
                      <a:pt x="4953" y="300"/>
                      <a:pt x="5210" y="411"/>
                      <a:pt x="5476" y="527"/>
                    </a:cubicBezTo>
                    <a:cubicBezTo>
                      <a:pt x="5762" y="653"/>
                      <a:pt x="6061" y="780"/>
                      <a:pt x="6642" y="780"/>
                    </a:cubicBezTo>
                    <a:cubicBezTo>
                      <a:pt x="7228" y="780"/>
                      <a:pt x="7523" y="653"/>
                      <a:pt x="7813" y="527"/>
                    </a:cubicBezTo>
                    <a:cubicBezTo>
                      <a:pt x="8081" y="411"/>
                      <a:pt x="8336" y="300"/>
                      <a:pt x="8859" y="300"/>
                    </a:cubicBezTo>
                    <a:cubicBezTo>
                      <a:pt x="9382" y="300"/>
                      <a:pt x="9639" y="411"/>
                      <a:pt x="9905" y="527"/>
                    </a:cubicBezTo>
                    <a:cubicBezTo>
                      <a:pt x="10190" y="653"/>
                      <a:pt x="10491" y="780"/>
                      <a:pt x="11072" y="780"/>
                    </a:cubicBezTo>
                    <a:cubicBezTo>
                      <a:pt x="11658" y="780"/>
                      <a:pt x="11958" y="653"/>
                      <a:pt x="12243" y="527"/>
                    </a:cubicBezTo>
                    <a:cubicBezTo>
                      <a:pt x="12509" y="411"/>
                      <a:pt x="12766" y="300"/>
                      <a:pt x="13289" y="300"/>
                    </a:cubicBezTo>
                    <a:cubicBezTo>
                      <a:pt x="13812" y="300"/>
                      <a:pt x="14068" y="411"/>
                      <a:pt x="14339" y="527"/>
                    </a:cubicBezTo>
                    <a:cubicBezTo>
                      <a:pt x="14625" y="653"/>
                      <a:pt x="14920" y="780"/>
                      <a:pt x="15506" y="780"/>
                    </a:cubicBezTo>
                    <a:lnTo>
                      <a:pt x="15506" y="479"/>
                    </a:lnTo>
                    <a:cubicBezTo>
                      <a:pt x="14983" y="479"/>
                      <a:pt x="14726" y="367"/>
                      <a:pt x="14455" y="251"/>
                    </a:cubicBezTo>
                    <a:cubicBezTo>
                      <a:pt x="14170" y="125"/>
                      <a:pt x="13874" y="0"/>
                      <a:pt x="13289" y="0"/>
                    </a:cubicBezTo>
                    <a:cubicBezTo>
                      <a:pt x="12703" y="0"/>
                      <a:pt x="12408" y="125"/>
                      <a:pt x="12122" y="251"/>
                    </a:cubicBezTo>
                    <a:cubicBezTo>
                      <a:pt x="11851" y="367"/>
                      <a:pt x="11595" y="479"/>
                      <a:pt x="11072" y="479"/>
                    </a:cubicBezTo>
                    <a:cubicBezTo>
                      <a:pt x="10554" y="479"/>
                      <a:pt x="10297" y="367"/>
                      <a:pt x="10027" y="251"/>
                    </a:cubicBezTo>
                    <a:cubicBezTo>
                      <a:pt x="9741" y="125"/>
                      <a:pt x="9446" y="0"/>
                      <a:pt x="8859" y="0"/>
                    </a:cubicBezTo>
                    <a:cubicBezTo>
                      <a:pt x="8273" y="0"/>
                      <a:pt x="7978" y="125"/>
                      <a:pt x="7693" y="251"/>
                    </a:cubicBezTo>
                    <a:cubicBezTo>
                      <a:pt x="7422" y="367"/>
                      <a:pt x="7165" y="479"/>
                      <a:pt x="6642" y="479"/>
                    </a:cubicBezTo>
                    <a:cubicBezTo>
                      <a:pt x="6124" y="479"/>
                      <a:pt x="5867" y="367"/>
                      <a:pt x="5597" y="251"/>
                    </a:cubicBezTo>
                    <a:cubicBezTo>
                      <a:pt x="5311" y="125"/>
                      <a:pt x="5016" y="0"/>
                      <a:pt x="4430" y="0"/>
                    </a:cubicBezTo>
                    <a:cubicBezTo>
                      <a:pt x="3845" y="0"/>
                      <a:pt x="3550" y="125"/>
                      <a:pt x="3264" y="251"/>
                    </a:cubicBezTo>
                    <a:cubicBezTo>
                      <a:pt x="2992" y="367"/>
                      <a:pt x="2736" y="479"/>
                      <a:pt x="2214" y="479"/>
                    </a:cubicBezTo>
                    <a:cubicBezTo>
                      <a:pt x="1695" y="479"/>
                      <a:pt x="1439" y="367"/>
                      <a:pt x="1168" y="251"/>
                    </a:cubicBezTo>
                    <a:cubicBezTo>
                      <a:pt x="882" y="125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9" name="Google Shape;259;p10"/>
              <p:cNvSpPr/>
              <p:nvPr/>
            </p:nvSpPr>
            <p:spPr>
              <a:xfrm>
                <a:off x="1466426" y="1607595"/>
                <a:ext cx="433199" cy="2193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5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2"/>
                      <a:pt x="1046" y="528"/>
                    </a:cubicBezTo>
                    <a:cubicBezTo>
                      <a:pt x="1332" y="653"/>
                      <a:pt x="1633" y="785"/>
                      <a:pt x="2214" y="785"/>
                    </a:cubicBezTo>
                    <a:cubicBezTo>
                      <a:pt x="2799" y="785"/>
                      <a:pt x="3099" y="653"/>
                      <a:pt x="3385" y="528"/>
                    </a:cubicBezTo>
                    <a:cubicBezTo>
                      <a:pt x="3651" y="412"/>
                      <a:pt x="3908" y="300"/>
                      <a:pt x="4430" y="300"/>
                    </a:cubicBezTo>
                    <a:cubicBezTo>
                      <a:pt x="4953" y="300"/>
                      <a:pt x="5210" y="412"/>
                      <a:pt x="5476" y="528"/>
                    </a:cubicBezTo>
                    <a:cubicBezTo>
                      <a:pt x="5762" y="653"/>
                      <a:pt x="6061" y="785"/>
                      <a:pt x="6642" y="785"/>
                    </a:cubicBezTo>
                    <a:cubicBezTo>
                      <a:pt x="7228" y="785"/>
                      <a:pt x="7523" y="653"/>
                      <a:pt x="7813" y="528"/>
                    </a:cubicBezTo>
                    <a:cubicBezTo>
                      <a:pt x="8081" y="412"/>
                      <a:pt x="8336" y="300"/>
                      <a:pt x="8859" y="300"/>
                    </a:cubicBezTo>
                    <a:cubicBezTo>
                      <a:pt x="9382" y="300"/>
                      <a:pt x="9639" y="412"/>
                      <a:pt x="9905" y="528"/>
                    </a:cubicBezTo>
                    <a:cubicBezTo>
                      <a:pt x="10190" y="653"/>
                      <a:pt x="10491" y="785"/>
                      <a:pt x="11072" y="785"/>
                    </a:cubicBezTo>
                    <a:cubicBezTo>
                      <a:pt x="11658" y="785"/>
                      <a:pt x="11958" y="653"/>
                      <a:pt x="12243" y="528"/>
                    </a:cubicBezTo>
                    <a:cubicBezTo>
                      <a:pt x="12509" y="412"/>
                      <a:pt x="12766" y="300"/>
                      <a:pt x="13289" y="300"/>
                    </a:cubicBezTo>
                    <a:cubicBezTo>
                      <a:pt x="13812" y="300"/>
                      <a:pt x="14068" y="412"/>
                      <a:pt x="14339" y="528"/>
                    </a:cubicBezTo>
                    <a:cubicBezTo>
                      <a:pt x="14625" y="653"/>
                      <a:pt x="14920" y="785"/>
                      <a:pt x="15506" y="785"/>
                    </a:cubicBezTo>
                    <a:lnTo>
                      <a:pt x="15506" y="485"/>
                    </a:lnTo>
                    <a:cubicBezTo>
                      <a:pt x="14983" y="485"/>
                      <a:pt x="14726" y="373"/>
                      <a:pt x="14455" y="252"/>
                    </a:cubicBezTo>
                    <a:cubicBezTo>
                      <a:pt x="14170" y="130"/>
                      <a:pt x="13874" y="0"/>
                      <a:pt x="13289" y="0"/>
                    </a:cubicBezTo>
                    <a:cubicBezTo>
                      <a:pt x="12703" y="0"/>
                      <a:pt x="12408" y="130"/>
                      <a:pt x="12122" y="252"/>
                    </a:cubicBezTo>
                    <a:cubicBezTo>
                      <a:pt x="11851" y="373"/>
                      <a:pt x="11595" y="485"/>
                      <a:pt x="11072" y="485"/>
                    </a:cubicBezTo>
                    <a:cubicBezTo>
                      <a:pt x="10554" y="485"/>
                      <a:pt x="10297" y="373"/>
                      <a:pt x="10027" y="252"/>
                    </a:cubicBezTo>
                    <a:cubicBezTo>
                      <a:pt x="9741" y="130"/>
                      <a:pt x="9446" y="0"/>
                      <a:pt x="8859" y="0"/>
                    </a:cubicBezTo>
                    <a:cubicBezTo>
                      <a:pt x="8273" y="0"/>
                      <a:pt x="7978" y="130"/>
                      <a:pt x="7693" y="252"/>
                    </a:cubicBezTo>
                    <a:cubicBezTo>
                      <a:pt x="7422" y="373"/>
                      <a:pt x="7165" y="485"/>
                      <a:pt x="6642" y="485"/>
                    </a:cubicBezTo>
                    <a:cubicBezTo>
                      <a:pt x="6124" y="485"/>
                      <a:pt x="5867" y="373"/>
                      <a:pt x="5597" y="252"/>
                    </a:cubicBezTo>
                    <a:cubicBezTo>
                      <a:pt x="5311" y="130"/>
                      <a:pt x="5016" y="0"/>
                      <a:pt x="4430" y="0"/>
                    </a:cubicBezTo>
                    <a:cubicBezTo>
                      <a:pt x="3845" y="0"/>
                      <a:pt x="3550" y="130"/>
                      <a:pt x="3264" y="252"/>
                    </a:cubicBezTo>
                    <a:cubicBezTo>
                      <a:pt x="2992" y="373"/>
                      <a:pt x="2736" y="485"/>
                      <a:pt x="2214" y="485"/>
                    </a:cubicBezTo>
                    <a:cubicBezTo>
                      <a:pt x="1695" y="485"/>
                      <a:pt x="1439" y="373"/>
                      <a:pt x="1168" y="252"/>
                    </a:cubicBezTo>
                    <a:cubicBezTo>
                      <a:pt x="882" y="130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0" name="Google Shape;260;p10"/>
            <p:cNvSpPr/>
            <p:nvPr/>
          </p:nvSpPr>
          <p:spPr>
            <a:xfrm>
              <a:off x="1050300" y="4003875"/>
              <a:ext cx="89400" cy="89400"/>
            </a:xfrm>
            <a:prstGeom prst="mathPlus">
              <a:avLst>
                <a:gd name="adj1" fmla="val 2352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61" name="Google Shape;261;p10"/>
            <p:cNvGrpSpPr/>
            <p:nvPr/>
          </p:nvGrpSpPr>
          <p:grpSpPr>
            <a:xfrm>
              <a:off x="520275" y="306537"/>
              <a:ext cx="281610" cy="89409"/>
              <a:chOff x="2979400" y="3139200"/>
              <a:chExt cx="281610" cy="89409"/>
            </a:xfrm>
          </p:grpSpPr>
          <p:sp>
            <p:nvSpPr>
              <p:cNvPr id="262" name="Google Shape;262;p10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3" name="Google Shape;263;p10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4" name="Google Shape;264;p10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5" name="Google Shape;265;p10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6" name="Google Shape;266;p10"/>
            <p:cNvSpPr/>
            <p:nvPr/>
          </p:nvSpPr>
          <p:spPr>
            <a:xfrm>
              <a:off x="8539525" y="450057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537750" y="1194900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68" name="Google Shape;268;p10"/>
            <p:cNvGrpSpPr/>
            <p:nvPr/>
          </p:nvGrpSpPr>
          <p:grpSpPr>
            <a:xfrm>
              <a:off x="2003975" y="3309913"/>
              <a:ext cx="281610" cy="89409"/>
              <a:chOff x="2979400" y="3139200"/>
              <a:chExt cx="281610" cy="89409"/>
            </a:xfrm>
          </p:grpSpPr>
          <p:sp>
            <p:nvSpPr>
              <p:cNvPr id="269" name="Google Shape;269;p10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0" name="Google Shape;270;p10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1" name="Google Shape;271;p10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2" name="Google Shape;272;p10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73" name="Google Shape;273;p10"/>
            <p:cNvSpPr/>
            <p:nvPr/>
          </p:nvSpPr>
          <p:spPr>
            <a:xfrm>
              <a:off x="6105700" y="348575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24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46750" y="4661200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6903050" y="4500575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76" name="Google Shape;276;p10"/>
          <p:cNvSpPr/>
          <p:nvPr/>
        </p:nvSpPr>
        <p:spPr>
          <a:xfrm>
            <a:off x="6813650" y="3874125"/>
            <a:ext cx="89400" cy="89400"/>
          </a:xfrm>
          <a:prstGeom prst="mathPlus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B24F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1"/>
          <p:cNvGrpSpPr/>
          <p:nvPr/>
        </p:nvGrpSpPr>
        <p:grpSpPr>
          <a:xfrm>
            <a:off x="520275" y="306538"/>
            <a:ext cx="8057650" cy="4393063"/>
            <a:chOff x="520275" y="306538"/>
            <a:chExt cx="8057650" cy="4393063"/>
          </a:xfrm>
        </p:grpSpPr>
        <p:grpSp>
          <p:nvGrpSpPr>
            <p:cNvPr id="279" name="Google Shape;279;p11"/>
            <p:cNvGrpSpPr/>
            <p:nvPr/>
          </p:nvGrpSpPr>
          <p:grpSpPr>
            <a:xfrm>
              <a:off x="3351475" y="673487"/>
              <a:ext cx="281610" cy="89409"/>
              <a:chOff x="2979400" y="3139200"/>
              <a:chExt cx="281610" cy="89409"/>
            </a:xfrm>
          </p:grpSpPr>
          <p:sp>
            <p:nvSpPr>
              <p:cNvPr id="280" name="Google Shape;280;p11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1" name="Google Shape;281;p11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2" name="Google Shape;282;p11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3" name="Google Shape;283;p11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84" name="Google Shape;284;p11"/>
            <p:cNvSpPr/>
            <p:nvPr/>
          </p:nvSpPr>
          <p:spPr>
            <a:xfrm>
              <a:off x="7997400" y="990475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614500" y="229532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802925" y="409327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1050300" y="4003875"/>
              <a:ext cx="89400" cy="89400"/>
            </a:xfrm>
            <a:prstGeom prst="mathPlus">
              <a:avLst>
                <a:gd name="adj1" fmla="val 2352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8" name="Google Shape;288;p11"/>
            <p:cNvGrpSpPr/>
            <p:nvPr/>
          </p:nvGrpSpPr>
          <p:grpSpPr>
            <a:xfrm>
              <a:off x="520275" y="306537"/>
              <a:ext cx="281610" cy="89409"/>
              <a:chOff x="2979400" y="3139200"/>
              <a:chExt cx="281610" cy="89409"/>
            </a:xfrm>
          </p:grpSpPr>
          <p:sp>
            <p:nvSpPr>
              <p:cNvPr id="289" name="Google Shape;289;p11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290;p11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291;p11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2" name="Google Shape;292;p11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93" name="Google Shape;293;p11"/>
            <p:cNvSpPr/>
            <p:nvPr/>
          </p:nvSpPr>
          <p:spPr>
            <a:xfrm>
              <a:off x="8539525" y="450057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537750" y="1194900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2003975" y="3309913"/>
              <a:ext cx="281610" cy="89409"/>
              <a:chOff x="2979400" y="3139200"/>
              <a:chExt cx="281610" cy="89409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98;p11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9" name="Google Shape;299;p11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300" name="Google Shape;300;p11"/>
            <p:cNvSpPr/>
            <p:nvPr/>
          </p:nvSpPr>
          <p:spPr>
            <a:xfrm>
              <a:off x="6105700" y="348575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546750" y="4661200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6903050" y="4500575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03" name="Google Shape;303;p1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FB24F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708750" y="623075"/>
            <a:ext cx="772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3"/>
          <p:cNvGrpSpPr/>
          <p:nvPr/>
        </p:nvGrpSpPr>
        <p:grpSpPr>
          <a:xfrm>
            <a:off x="520275" y="306538"/>
            <a:ext cx="8057650" cy="4393063"/>
            <a:chOff x="520275" y="306538"/>
            <a:chExt cx="8057650" cy="4393063"/>
          </a:xfrm>
        </p:grpSpPr>
        <p:grpSp>
          <p:nvGrpSpPr>
            <p:cNvPr id="335" name="Google Shape;335;p13"/>
            <p:cNvGrpSpPr/>
            <p:nvPr/>
          </p:nvGrpSpPr>
          <p:grpSpPr>
            <a:xfrm>
              <a:off x="3351475" y="673487"/>
              <a:ext cx="281610" cy="89409"/>
              <a:chOff x="2979400" y="3139200"/>
              <a:chExt cx="281610" cy="89409"/>
            </a:xfrm>
          </p:grpSpPr>
          <p:sp>
            <p:nvSpPr>
              <p:cNvPr id="336" name="Google Shape;336;p13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340" name="Google Shape;340;p13"/>
            <p:cNvSpPr/>
            <p:nvPr/>
          </p:nvSpPr>
          <p:spPr>
            <a:xfrm>
              <a:off x="7997400" y="990475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614500" y="229532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802925" y="409327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1050300" y="4003875"/>
              <a:ext cx="89400" cy="89400"/>
            </a:xfrm>
            <a:prstGeom prst="mathPlus">
              <a:avLst>
                <a:gd name="adj1" fmla="val 2352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44" name="Google Shape;344;p13"/>
            <p:cNvGrpSpPr/>
            <p:nvPr/>
          </p:nvGrpSpPr>
          <p:grpSpPr>
            <a:xfrm>
              <a:off x="520275" y="306537"/>
              <a:ext cx="281610" cy="89409"/>
              <a:chOff x="2979400" y="3139200"/>
              <a:chExt cx="281610" cy="89409"/>
            </a:xfrm>
          </p:grpSpPr>
          <p:sp>
            <p:nvSpPr>
              <p:cNvPr id="345" name="Google Shape;345;p13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349" name="Google Shape;349;p13"/>
            <p:cNvSpPr/>
            <p:nvPr/>
          </p:nvSpPr>
          <p:spPr>
            <a:xfrm>
              <a:off x="8539525" y="450057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537750" y="1194900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51" name="Google Shape;351;p13"/>
            <p:cNvGrpSpPr/>
            <p:nvPr/>
          </p:nvGrpSpPr>
          <p:grpSpPr>
            <a:xfrm>
              <a:off x="2003975" y="3309913"/>
              <a:ext cx="281610" cy="89409"/>
              <a:chOff x="2979400" y="3139200"/>
              <a:chExt cx="281610" cy="89409"/>
            </a:xfrm>
          </p:grpSpPr>
          <p:sp>
            <p:nvSpPr>
              <p:cNvPr id="352" name="Google Shape;352;p13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356" name="Google Shape;356;p13"/>
            <p:cNvSpPr/>
            <p:nvPr/>
          </p:nvSpPr>
          <p:spPr>
            <a:xfrm>
              <a:off x="6105700" y="348575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46750" y="4661200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6903050" y="4500575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59" name="Google Shape;359;p13"/>
          <p:cNvSpPr txBox="1">
            <a:spLocks noGrp="1"/>
          </p:cNvSpPr>
          <p:nvPr>
            <p:ph type="body" idx="1"/>
          </p:nvPr>
        </p:nvSpPr>
        <p:spPr>
          <a:xfrm>
            <a:off x="1572600" y="37988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FFB24F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14"/>
          <p:cNvGrpSpPr/>
          <p:nvPr/>
        </p:nvGrpSpPr>
        <p:grpSpPr>
          <a:xfrm>
            <a:off x="520275" y="306538"/>
            <a:ext cx="8057650" cy="4393063"/>
            <a:chOff x="520275" y="306538"/>
            <a:chExt cx="8057650" cy="4393063"/>
          </a:xfrm>
        </p:grpSpPr>
        <p:grpSp>
          <p:nvGrpSpPr>
            <p:cNvPr id="362" name="Google Shape;362;p14"/>
            <p:cNvGrpSpPr/>
            <p:nvPr/>
          </p:nvGrpSpPr>
          <p:grpSpPr>
            <a:xfrm>
              <a:off x="520275" y="306537"/>
              <a:ext cx="281610" cy="89409"/>
              <a:chOff x="2979400" y="3139200"/>
              <a:chExt cx="281610" cy="89409"/>
            </a:xfrm>
          </p:grpSpPr>
          <p:sp>
            <p:nvSpPr>
              <p:cNvPr id="363" name="Google Shape;363;p14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4" name="Google Shape;364;p14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6" name="Google Shape;366;p14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367" name="Google Shape;367;p14"/>
            <p:cNvSpPr/>
            <p:nvPr/>
          </p:nvSpPr>
          <p:spPr>
            <a:xfrm>
              <a:off x="6105700" y="348575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68" name="Google Shape;368;p14"/>
            <p:cNvGrpSpPr/>
            <p:nvPr/>
          </p:nvGrpSpPr>
          <p:grpSpPr>
            <a:xfrm>
              <a:off x="3351475" y="673487"/>
              <a:ext cx="281610" cy="89409"/>
              <a:chOff x="2979400" y="3139200"/>
              <a:chExt cx="281610" cy="89409"/>
            </a:xfrm>
          </p:grpSpPr>
          <p:sp>
            <p:nvSpPr>
              <p:cNvPr id="369" name="Google Shape;369;p14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0" name="Google Shape;370;p14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1" name="Google Shape;371;p14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2" name="Google Shape;372;p14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373" name="Google Shape;373;p14"/>
            <p:cNvSpPr/>
            <p:nvPr/>
          </p:nvSpPr>
          <p:spPr>
            <a:xfrm>
              <a:off x="7997400" y="990475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537750" y="1194900"/>
              <a:ext cx="89400" cy="894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75" name="Google Shape;375;p14"/>
            <p:cNvGrpSpPr/>
            <p:nvPr/>
          </p:nvGrpSpPr>
          <p:grpSpPr>
            <a:xfrm>
              <a:off x="1466426" y="1540126"/>
              <a:ext cx="433199" cy="89400"/>
              <a:chOff x="1466426" y="1540126"/>
              <a:chExt cx="433199" cy="89400"/>
            </a:xfrm>
          </p:grpSpPr>
          <p:sp>
            <p:nvSpPr>
              <p:cNvPr id="376" name="Google Shape;376;p14"/>
              <p:cNvSpPr/>
              <p:nvPr/>
            </p:nvSpPr>
            <p:spPr>
              <a:xfrm>
                <a:off x="1466426" y="1540126"/>
                <a:ext cx="433199" cy="2179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0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1"/>
                      <a:pt x="1046" y="527"/>
                    </a:cubicBezTo>
                    <a:cubicBezTo>
                      <a:pt x="1332" y="653"/>
                      <a:pt x="1633" y="780"/>
                      <a:pt x="2214" y="780"/>
                    </a:cubicBezTo>
                    <a:cubicBezTo>
                      <a:pt x="2799" y="780"/>
                      <a:pt x="3099" y="653"/>
                      <a:pt x="3385" y="527"/>
                    </a:cubicBezTo>
                    <a:cubicBezTo>
                      <a:pt x="3651" y="411"/>
                      <a:pt x="3908" y="300"/>
                      <a:pt x="4430" y="300"/>
                    </a:cubicBezTo>
                    <a:cubicBezTo>
                      <a:pt x="4953" y="300"/>
                      <a:pt x="5210" y="411"/>
                      <a:pt x="5476" y="527"/>
                    </a:cubicBezTo>
                    <a:cubicBezTo>
                      <a:pt x="5762" y="653"/>
                      <a:pt x="6061" y="780"/>
                      <a:pt x="6642" y="780"/>
                    </a:cubicBezTo>
                    <a:cubicBezTo>
                      <a:pt x="7228" y="780"/>
                      <a:pt x="7523" y="653"/>
                      <a:pt x="7813" y="527"/>
                    </a:cubicBezTo>
                    <a:cubicBezTo>
                      <a:pt x="8081" y="411"/>
                      <a:pt x="8336" y="300"/>
                      <a:pt x="8859" y="300"/>
                    </a:cubicBezTo>
                    <a:cubicBezTo>
                      <a:pt x="9382" y="300"/>
                      <a:pt x="9639" y="411"/>
                      <a:pt x="9905" y="527"/>
                    </a:cubicBezTo>
                    <a:cubicBezTo>
                      <a:pt x="10190" y="653"/>
                      <a:pt x="10491" y="780"/>
                      <a:pt x="11072" y="780"/>
                    </a:cubicBezTo>
                    <a:cubicBezTo>
                      <a:pt x="11658" y="780"/>
                      <a:pt x="11958" y="653"/>
                      <a:pt x="12243" y="527"/>
                    </a:cubicBezTo>
                    <a:cubicBezTo>
                      <a:pt x="12509" y="411"/>
                      <a:pt x="12766" y="300"/>
                      <a:pt x="13289" y="300"/>
                    </a:cubicBezTo>
                    <a:cubicBezTo>
                      <a:pt x="13812" y="300"/>
                      <a:pt x="14068" y="411"/>
                      <a:pt x="14339" y="527"/>
                    </a:cubicBezTo>
                    <a:cubicBezTo>
                      <a:pt x="14625" y="653"/>
                      <a:pt x="14920" y="780"/>
                      <a:pt x="15506" y="780"/>
                    </a:cubicBezTo>
                    <a:lnTo>
                      <a:pt x="15506" y="479"/>
                    </a:lnTo>
                    <a:cubicBezTo>
                      <a:pt x="14983" y="479"/>
                      <a:pt x="14726" y="367"/>
                      <a:pt x="14455" y="251"/>
                    </a:cubicBezTo>
                    <a:cubicBezTo>
                      <a:pt x="14170" y="125"/>
                      <a:pt x="13874" y="0"/>
                      <a:pt x="13289" y="0"/>
                    </a:cubicBezTo>
                    <a:cubicBezTo>
                      <a:pt x="12703" y="0"/>
                      <a:pt x="12408" y="125"/>
                      <a:pt x="12122" y="251"/>
                    </a:cubicBezTo>
                    <a:cubicBezTo>
                      <a:pt x="11851" y="367"/>
                      <a:pt x="11595" y="479"/>
                      <a:pt x="11072" y="479"/>
                    </a:cubicBezTo>
                    <a:cubicBezTo>
                      <a:pt x="10554" y="479"/>
                      <a:pt x="10297" y="367"/>
                      <a:pt x="10027" y="251"/>
                    </a:cubicBezTo>
                    <a:cubicBezTo>
                      <a:pt x="9741" y="125"/>
                      <a:pt x="9446" y="0"/>
                      <a:pt x="8859" y="0"/>
                    </a:cubicBezTo>
                    <a:cubicBezTo>
                      <a:pt x="8273" y="0"/>
                      <a:pt x="7978" y="125"/>
                      <a:pt x="7693" y="251"/>
                    </a:cubicBezTo>
                    <a:cubicBezTo>
                      <a:pt x="7422" y="367"/>
                      <a:pt x="7165" y="479"/>
                      <a:pt x="6642" y="479"/>
                    </a:cubicBezTo>
                    <a:cubicBezTo>
                      <a:pt x="6124" y="479"/>
                      <a:pt x="5867" y="367"/>
                      <a:pt x="5597" y="251"/>
                    </a:cubicBezTo>
                    <a:cubicBezTo>
                      <a:pt x="5311" y="125"/>
                      <a:pt x="5016" y="0"/>
                      <a:pt x="4430" y="0"/>
                    </a:cubicBezTo>
                    <a:cubicBezTo>
                      <a:pt x="3845" y="0"/>
                      <a:pt x="3550" y="125"/>
                      <a:pt x="3264" y="251"/>
                    </a:cubicBezTo>
                    <a:cubicBezTo>
                      <a:pt x="2992" y="367"/>
                      <a:pt x="2736" y="479"/>
                      <a:pt x="2214" y="479"/>
                    </a:cubicBezTo>
                    <a:cubicBezTo>
                      <a:pt x="1695" y="479"/>
                      <a:pt x="1439" y="367"/>
                      <a:pt x="1168" y="251"/>
                    </a:cubicBezTo>
                    <a:cubicBezTo>
                      <a:pt x="882" y="125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7" name="Google Shape;377;p14"/>
              <p:cNvSpPr/>
              <p:nvPr/>
            </p:nvSpPr>
            <p:spPr>
              <a:xfrm>
                <a:off x="1466426" y="1607595"/>
                <a:ext cx="433199" cy="21931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785" extrusionOk="0">
                    <a:moveTo>
                      <a:pt x="0" y="0"/>
                    </a:moveTo>
                    <a:lnTo>
                      <a:pt x="0" y="300"/>
                    </a:lnTo>
                    <a:cubicBezTo>
                      <a:pt x="523" y="300"/>
                      <a:pt x="780" y="412"/>
                      <a:pt x="1046" y="528"/>
                    </a:cubicBezTo>
                    <a:cubicBezTo>
                      <a:pt x="1332" y="653"/>
                      <a:pt x="1633" y="785"/>
                      <a:pt x="2214" y="785"/>
                    </a:cubicBezTo>
                    <a:cubicBezTo>
                      <a:pt x="2799" y="785"/>
                      <a:pt x="3099" y="653"/>
                      <a:pt x="3385" y="528"/>
                    </a:cubicBezTo>
                    <a:cubicBezTo>
                      <a:pt x="3651" y="412"/>
                      <a:pt x="3908" y="300"/>
                      <a:pt x="4430" y="300"/>
                    </a:cubicBezTo>
                    <a:cubicBezTo>
                      <a:pt x="4953" y="300"/>
                      <a:pt x="5210" y="412"/>
                      <a:pt x="5476" y="528"/>
                    </a:cubicBezTo>
                    <a:cubicBezTo>
                      <a:pt x="5762" y="653"/>
                      <a:pt x="6061" y="785"/>
                      <a:pt x="6642" y="785"/>
                    </a:cubicBezTo>
                    <a:cubicBezTo>
                      <a:pt x="7228" y="785"/>
                      <a:pt x="7523" y="653"/>
                      <a:pt x="7813" y="528"/>
                    </a:cubicBezTo>
                    <a:cubicBezTo>
                      <a:pt x="8081" y="412"/>
                      <a:pt x="8336" y="300"/>
                      <a:pt x="8859" y="300"/>
                    </a:cubicBezTo>
                    <a:cubicBezTo>
                      <a:pt x="9382" y="300"/>
                      <a:pt x="9639" y="412"/>
                      <a:pt x="9905" y="528"/>
                    </a:cubicBezTo>
                    <a:cubicBezTo>
                      <a:pt x="10190" y="653"/>
                      <a:pt x="10491" y="785"/>
                      <a:pt x="11072" y="785"/>
                    </a:cubicBezTo>
                    <a:cubicBezTo>
                      <a:pt x="11658" y="785"/>
                      <a:pt x="11958" y="653"/>
                      <a:pt x="12243" y="528"/>
                    </a:cubicBezTo>
                    <a:cubicBezTo>
                      <a:pt x="12509" y="412"/>
                      <a:pt x="12766" y="300"/>
                      <a:pt x="13289" y="300"/>
                    </a:cubicBezTo>
                    <a:cubicBezTo>
                      <a:pt x="13812" y="300"/>
                      <a:pt x="14068" y="412"/>
                      <a:pt x="14339" y="528"/>
                    </a:cubicBezTo>
                    <a:cubicBezTo>
                      <a:pt x="14625" y="653"/>
                      <a:pt x="14920" y="785"/>
                      <a:pt x="15506" y="785"/>
                    </a:cubicBezTo>
                    <a:lnTo>
                      <a:pt x="15506" y="485"/>
                    </a:lnTo>
                    <a:cubicBezTo>
                      <a:pt x="14983" y="485"/>
                      <a:pt x="14726" y="373"/>
                      <a:pt x="14455" y="252"/>
                    </a:cubicBezTo>
                    <a:cubicBezTo>
                      <a:pt x="14170" y="130"/>
                      <a:pt x="13874" y="0"/>
                      <a:pt x="13289" y="0"/>
                    </a:cubicBezTo>
                    <a:cubicBezTo>
                      <a:pt x="12703" y="0"/>
                      <a:pt x="12408" y="130"/>
                      <a:pt x="12122" y="252"/>
                    </a:cubicBezTo>
                    <a:cubicBezTo>
                      <a:pt x="11851" y="373"/>
                      <a:pt x="11595" y="485"/>
                      <a:pt x="11072" y="485"/>
                    </a:cubicBezTo>
                    <a:cubicBezTo>
                      <a:pt x="10554" y="485"/>
                      <a:pt x="10297" y="373"/>
                      <a:pt x="10027" y="252"/>
                    </a:cubicBezTo>
                    <a:cubicBezTo>
                      <a:pt x="9741" y="130"/>
                      <a:pt x="9446" y="0"/>
                      <a:pt x="8859" y="0"/>
                    </a:cubicBezTo>
                    <a:cubicBezTo>
                      <a:pt x="8273" y="0"/>
                      <a:pt x="7978" y="130"/>
                      <a:pt x="7693" y="252"/>
                    </a:cubicBezTo>
                    <a:cubicBezTo>
                      <a:pt x="7422" y="373"/>
                      <a:pt x="7165" y="485"/>
                      <a:pt x="6642" y="485"/>
                    </a:cubicBezTo>
                    <a:cubicBezTo>
                      <a:pt x="6124" y="485"/>
                      <a:pt x="5867" y="373"/>
                      <a:pt x="5597" y="252"/>
                    </a:cubicBezTo>
                    <a:cubicBezTo>
                      <a:pt x="5311" y="130"/>
                      <a:pt x="5016" y="0"/>
                      <a:pt x="4430" y="0"/>
                    </a:cubicBezTo>
                    <a:cubicBezTo>
                      <a:pt x="3845" y="0"/>
                      <a:pt x="3550" y="130"/>
                      <a:pt x="3264" y="252"/>
                    </a:cubicBezTo>
                    <a:cubicBezTo>
                      <a:pt x="2992" y="373"/>
                      <a:pt x="2736" y="485"/>
                      <a:pt x="2214" y="485"/>
                    </a:cubicBezTo>
                    <a:cubicBezTo>
                      <a:pt x="1695" y="485"/>
                      <a:pt x="1439" y="373"/>
                      <a:pt x="1168" y="252"/>
                    </a:cubicBezTo>
                    <a:cubicBezTo>
                      <a:pt x="882" y="130"/>
                      <a:pt x="587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378" name="Google Shape;378;p14"/>
            <p:cNvSpPr/>
            <p:nvPr/>
          </p:nvSpPr>
          <p:spPr>
            <a:xfrm>
              <a:off x="614500" y="229532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79" name="Google Shape;379;p14"/>
            <p:cNvGrpSpPr/>
            <p:nvPr/>
          </p:nvGrpSpPr>
          <p:grpSpPr>
            <a:xfrm>
              <a:off x="2003975" y="3309913"/>
              <a:ext cx="281610" cy="89409"/>
              <a:chOff x="2979400" y="3139200"/>
              <a:chExt cx="281610" cy="89409"/>
            </a:xfrm>
          </p:grpSpPr>
          <p:sp>
            <p:nvSpPr>
              <p:cNvPr id="380" name="Google Shape;380;p14"/>
              <p:cNvSpPr/>
              <p:nvPr/>
            </p:nvSpPr>
            <p:spPr>
              <a:xfrm>
                <a:off x="2979400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6"/>
                    </a:cubicBezTo>
                    <a:cubicBezTo>
                      <a:pt x="477" y="12211"/>
                      <a:pt x="760" y="12344"/>
                      <a:pt x="1044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3" y="7669"/>
                    </a:lnTo>
                    <a:cubicBezTo>
                      <a:pt x="8029" y="7512"/>
                      <a:pt x="8170" y="7267"/>
                      <a:pt x="8187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7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1" name="Google Shape;381;p14"/>
              <p:cNvSpPr/>
              <p:nvPr/>
            </p:nvSpPr>
            <p:spPr>
              <a:xfrm>
                <a:off x="3053469" y="3139200"/>
                <a:ext cx="59454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09" h="12345" extrusionOk="0">
                    <a:moveTo>
                      <a:pt x="1266" y="0"/>
                    </a:moveTo>
                    <a:cubicBezTo>
                      <a:pt x="1031" y="0"/>
                      <a:pt x="795" y="90"/>
                      <a:pt x="617" y="270"/>
                    </a:cubicBezTo>
                    <a:cubicBezTo>
                      <a:pt x="260" y="628"/>
                      <a:pt x="260" y="1209"/>
                      <a:pt x="617" y="1566"/>
                    </a:cubicBezTo>
                    <a:lnTo>
                      <a:pt x="5862" y="6811"/>
                    </a:lnTo>
                    <a:lnTo>
                      <a:pt x="502" y="10684"/>
                    </a:lnTo>
                    <a:cubicBezTo>
                      <a:pt x="91" y="10982"/>
                      <a:pt x="1" y="11553"/>
                      <a:pt x="298" y="11966"/>
                    </a:cubicBezTo>
                    <a:cubicBezTo>
                      <a:pt x="477" y="12211"/>
                      <a:pt x="757" y="12344"/>
                      <a:pt x="1040" y="12344"/>
                    </a:cubicBezTo>
                    <a:cubicBezTo>
                      <a:pt x="1226" y="12344"/>
                      <a:pt x="1415" y="12288"/>
                      <a:pt x="1576" y="12172"/>
                    </a:cubicBezTo>
                    <a:lnTo>
                      <a:pt x="7809" y="7669"/>
                    </a:lnTo>
                    <a:cubicBezTo>
                      <a:pt x="8026" y="7512"/>
                      <a:pt x="8167" y="7267"/>
                      <a:pt x="8188" y="7000"/>
                    </a:cubicBezTo>
                    <a:cubicBezTo>
                      <a:pt x="8209" y="6730"/>
                      <a:pt x="8110" y="6468"/>
                      <a:pt x="7921" y="6276"/>
                    </a:cubicBezTo>
                    <a:lnTo>
                      <a:pt x="1913" y="270"/>
                    </a:lnTo>
                    <a:cubicBezTo>
                      <a:pt x="1736" y="90"/>
                      <a:pt x="1501" y="0"/>
                      <a:pt x="1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>
                <a:off x="3127488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7" y="0"/>
                    </a:moveTo>
                    <a:cubicBezTo>
                      <a:pt x="1032" y="0"/>
                      <a:pt x="797" y="90"/>
                      <a:pt x="621" y="270"/>
                    </a:cubicBezTo>
                    <a:cubicBezTo>
                      <a:pt x="263" y="628"/>
                      <a:pt x="263" y="1209"/>
                      <a:pt x="621" y="1566"/>
                    </a:cubicBezTo>
                    <a:lnTo>
                      <a:pt x="5866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302" y="11966"/>
                    </a:cubicBezTo>
                    <a:cubicBezTo>
                      <a:pt x="477" y="12211"/>
                      <a:pt x="761" y="12344"/>
                      <a:pt x="1044" y="12344"/>
                    </a:cubicBezTo>
                    <a:cubicBezTo>
                      <a:pt x="1230" y="12344"/>
                      <a:pt x="1416" y="12288"/>
                      <a:pt x="1580" y="12172"/>
                    </a:cubicBezTo>
                    <a:lnTo>
                      <a:pt x="7813" y="7669"/>
                    </a:lnTo>
                    <a:cubicBezTo>
                      <a:pt x="8030" y="7512"/>
                      <a:pt x="8170" y="7267"/>
                      <a:pt x="8187" y="7000"/>
                    </a:cubicBezTo>
                    <a:cubicBezTo>
                      <a:pt x="8212" y="6730"/>
                      <a:pt x="8114" y="6468"/>
                      <a:pt x="7925" y="6276"/>
                    </a:cubicBezTo>
                    <a:lnTo>
                      <a:pt x="1916" y="270"/>
                    </a:lnTo>
                    <a:cubicBezTo>
                      <a:pt x="1738" y="90"/>
                      <a:pt x="1502" y="0"/>
                      <a:pt x="1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3201535" y="3139200"/>
                <a:ext cx="59475" cy="89409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12345" extrusionOk="0">
                    <a:moveTo>
                      <a:pt x="1269" y="0"/>
                    </a:moveTo>
                    <a:cubicBezTo>
                      <a:pt x="1034" y="0"/>
                      <a:pt x="799" y="90"/>
                      <a:pt x="620" y="270"/>
                    </a:cubicBezTo>
                    <a:cubicBezTo>
                      <a:pt x="263" y="628"/>
                      <a:pt x="263" y="1209"/>
                      <a:pt x="620" y="1566"/>
                    </a:cubicBezTo>
                    <a:lnTo>
                      <a:pt x="5865" y="6811"/>
                    </a:lnTo>
                    <a:lnTo>
                      <a:pt x="505" y="10684"/>
                    </a:lnTo>
                    <a:cubicBezTo>
                      <a:pt x="95" y="10982"/>
                      <a:pt x="0" y="11553"/>
                      <a:pt x="298" y="11962"/>
                    </a:cubicBezTo>
                    <a:cubicBezTo>
                      <a:pt x="477" y="12211"/>
                      <a:pt x="757" y="12344"/>
                      <a:pt x="1041" y="12344"/>
                    </a:cubicBezTo>
                    <a:cubicBezTo>
                      <a:pt x="1230" y="12344"/>
                      <a:pt x="1415" y="12288"/>
                      <a:pt x="1579" y="12172"/>
                    </a:cubicBezTo>
                    <a:lnTo>
                      <a:pt x="7812" y="7669"/>
                    </a:lnTo>
                    <a:cubicBezTo>
                      <a:pt x="8029" y="7512"/>
                      <a:pt x="8170" y="7267"/>
                      <a:pt x="8191" y="7000"/>
                    </a:cubicBezTo>
                    <a:cubicBezTo>
                      <a:pt x="8212" y="6730"/>
                      <a:pt x="8113" y="6468"/>
                      <a:pt x="7924" y="6276"/>
                    </a:cubicBezTo>
                    <a:lnTo>
                      <a:pt x="1916" y="270"/>
                    </a:lnTo>
                    <a:cubicBezTo>
                      <a:pt x="1739" y="90"/>
                      <a:pt x="1504" y="0"/>
                      <a:pt x="1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384" name="Google Shape;384;p14"/>
            <p:cNvSpPr/>
            <p:nvPr/>
          </p:nvSpPr>
          <p:spPr>
            <a:xfrm>
              <a:off x="1050300" y="4003875"/>
              <a:ext cx="89400" cy="89400"/>
            </a:xfrm>
            <a:prstGeom prst="mathPlus">
              <a:avLst>
                <a:gd name="adj1" fmla="val 2352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802925" y="409327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6903050" y="4500575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8539525" y="4500575"/>
              <a:ext cx="38400" cy="38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546750" y="4661200"/>
              <a:ext cx="362700" cy="384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89" name="Google Shape;389;p14"/>
          <p:cNvSpPr txBox="1">
            <a:spLocks noGrp="1"/>
          </p:cNvSpPr>
          <p:nvPr>
            <p:ph type="title" hasCustomPrompt="1"/>
          </p:nvPr>
        </p:nvSpPr>
        <p:spPr>
          <a:xfrm>
            <a:off x="311700" y="146220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0" name="Google Shape;390;p14"/>
          <p:cNvSpPr txBox="1">
            <a:spLocks noGrp="1"/>
          </p:cNvSpPr>
          <p:nvPr>
            <p:ph type="body" idx="1"/>
          </p:nvPr>
        </p:nvSpPr>
        <p:spPr>
          <a:xfrm>
            <a:off x="3149600" y="3363225"/>
            <a:ext cx="2844900" cy="4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●"/>
              <a:defRPr sz="1200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○"/>
              <a:defRPr sz="1200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■"/>
              <a:defRPr sz="1200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●"/>
              <a:defRPr sz="1200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○"/>
              <a:defRPr sz="1200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■"/>
              <a:defRPr sz="1200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●"/>
              <a:defRPr sz="1200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○"/>
              <a:defRPr sz="1200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42323"/>
              </a:buClr>
              <a:buSzPts val="1200"/>
              <a:buFont typeface="Kreon Light"/>
              <a:buChar char="■"/>
              <a:defRPr sz="1200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mpk.kemdikbud.go.id/sibi/profi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9Gwwjdvz95a7vMUVkk4DfHLSwg2WG0b4Z1CtTENb3mo/co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0"/>
          <p:cNvSpPr/>
          <p:nvPr/>
        </p:nvSpPr>
        <p:spPr>
          <a:xfrm>
            <a:off x="1708150" y="1981575"/>
            <a:ext cx="1252800" cy="125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9" name="Google Shape;459;p20"/>
          <p:cNvSpPr txBox="1">
            <a:spLocks noGrp="1"/>
          </p:cNvSpPr>
          <p:nvPr>
            <p:ph type="ctrTitle"/>
          </p:nvPr>
        </p:nvSpPr>
        <p:spPr>
          <a:xfrm>
            <a:off x="311700" y="1766508"/>
            <a:ext cx="8520600" cy="120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SISTEM ISYARAT BAHASA INDONESIA</a:t>
            </a:r>
            <a:endParaRPr sz="4800" dirty="0"/>
          </a:p>
        </p:txBody>
      </p:sp>
      <p:sp>
        <p:nvSpPr>
          <p:cNvPr id="460" name="Google Shape;460;p20"/>
          <p:cNvSpPr txBox="1">
            <a:spLocks noGrp="1"/>
          </p:cNvSpPr>
          <p:nvPr>
            <p:ph type="subTitle" idx="1"/>
          </p:nvPr>
        </p:nvSpPr>
        <p:spPr>
          <a:xfrm>
            <a:off x="2925300" y="2809150"/>
            <a:ext cx="32934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workshop presentation begins</a:t>
            </a:r>
            <a:endParaRPr dirty="0"/>
          </a:p>
        </p:txBody>
      </p:sp>
      <p:sp>
        <p:nvSpPr>
          <p:cNvPr id="461" name="Google Shape;461;p20"/>
          <p:cNvSpPr/>
          <p:nvPr/>
        </p:nvSpPr>
        <p:spPr>
          <a:xfrm>
            <a:off x="1477350" y="4149025"/>
            <a:ext cx="595500" cy="5955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2" name="Google Shape;462;p20"/>
          <p:cNvSpPr/>
          <p:nvPr/>
        </p:nvSpPr>
        <p:spPr>
          <a:xfrm rot="-5400000">
            <a:off x="8270150" y="3168975"/>
            <a:ext cx="1956000" cy="1956000"/>
          </a:xfrm>
          <a:prstGeom prst="blockArc">
            <a:avLst>
              <a:gd name="adj1" fmla="val 10800000"/>
              <a:gd name="adj2" fmla="val 216678"/>
              <a:gd name="adj3" fmla="val 349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4F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33"/>
          <p:cNvSpPr txBox="1">
            <a:spLocks noGrp="1"/>
          </p:cNvSpPr>
          <p:nvPr>
            <p:ph type="title"/>
          </p:nvPr>
        </p:nvSpPr>
        <p:spPr>
          <a:xfrm>
            <a:off x="311700" y="-33793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2"/>
                </a:solidFill>
              </a:rPr>
              <a:t>Tata Makna dalam Sistem Isyarat Bahasa Indonesia</a:t>
            </a:r>
            <a:endParaRPr sz="4400" dirty="0">
              <a:solidFill>
                <a:schemeClr val="bg2"/>
              </a:solidFill>
            </a:endParaRPr>
          </a:p>
        </p:txBody>
      </p:sp>
      <p:sp>
        <p:nvSpPr>
          <p:cNvPr id="1010" name="Google Shape;1010;p33"/>
          <p:cNvSpPr/>
          <p:nvPr/>
        </p:nvSpPr>
        <p:spPr>
          <a:xfrm rot="10800000">
            <a:off x="6350488" y="2351200"/>
            <a:ext cx="5631300" cy="5631300"/>
          </a:xfrm>
          <a:prstGeom prst="pie">
            <a:avLst>
              <a:gd name="adj1" fmla="val 0"/>
              <a:gd name="adj2" fmla="val 544677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5F57C-7C78-43B1-8375-196CB53B10CE}"/>
              </a:ext>
            </a:extLst>
          </p:cNvPr>
          <p:cNvSpPr txBox="1"/>
          <p:nvPr/>
        </p:nvSpPr>
        <p:spPr>
          <a:xfrm>
            <a:off x="4225514" y="959153"/>
            <a:ext cx="46067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212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</a:rPr>
              <a:t>Makna kata dalam sistem ini pada umumnya dimunculkan dalam konteks atau situasi komuniasi.</a:t>
            </a:r>
            <a:endParaRPr lang="en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0679A8B-E6BF-4960-9B8C-03326A4A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89" y="3110428"/>
            <a:ext cx="2851900" cy="19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CADEEE-7B4F-48D3-A06B-AA0B1489C2D9}"/>
              </a:ext>
            </a:extLst>
          </p:cNvPr>
          <p:cNvSpPr/>
          <p:nvPr/>
        </p:nvSpPr>
        <p:spPr>
          <a:xfrm>
            <a:off x="367439" y="1715394"/>
            <a:ext cx="2851900" cy="12031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Google Shape;1009;p33">
            <a:extLst>
              <a:ext uri="{FF2B5EF4-FFF2-40B4-BE49-F238E27FC236}">
                <a16:creationId xmlns:a16="http://schemas.microsoft.com/office/drawing/2014/main" id="{A0876C97-55F3-4386-87CB-E9210D2964B7}"/>
              </a:ext>
            </a:extLst>
          </p:cNvPr>
          <p:cNvSpPr txBox="1">
            <a:spLocks/>
          </p:cNvSpPr>
          <p:nvPr/>
        </p:nvSpPr>
        <p:spPr>
          <a:xfrm>
            <a:off x="297700" y="1654561"/>
            <a:ext cx="2851900" cy="2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●"/>
              <a:defRPr sz="14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1pPr>
            <a:lvl2pPr marL="914400" marR="0" lvl="1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○"/>
              <a:defRPr sz="12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2pPr>
            <a:lvl3pPr marL="1371600" marR="0" lvl="2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■"/>
              <a:defRPr sz="12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3pPr>
            <a:lvl4pPr marL="1828800" marR="0" lvl="3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●"/>
              <a:defRPr sz="12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4pPr>
            <a:lvl5pPr marL="2286000" marR="0" lvl="4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○"/>
              <a:defRPr sz="12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5pPr>
            <a:lvl6pPr marL="2743200" marR="0" lvl="5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■"/>
              <a:defRPr sz="12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6pPr>
            <a:lvl7pPr marL="3200400" marR="0" lvl="6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●"/>
              <a:defRPr sz="12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7pPr>
            <a:lvl8pPr marL="3657600" marR="0" lvl="7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○"/>
              <a:defRPr sz="12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8pPr>
            <a:lvl9pPr marL="4114800" marR="0" lvl="8" indent="-3048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42323"/>
              </a:buClr>
              <a:buSzPts val="1200"/>
              <a:buFont typeface="Kreon Light"/>
              <a:buChar char="■"/>
              <a:defRPr sz="12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9pPr>
          </a:lstStyle>
          <a:p>
            <a:pPr marL="152400" indent="0" algn="l">
              <a:buFont typeface="Kreon Light"/>
              <a:buNone/>
            </a:pP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Kata-kata yang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memiliki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makna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yang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sama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/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sinonim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diisyaratkan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dengan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tempat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,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arah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dan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frekuensi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yang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sama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tetapi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dengan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penampil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yang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berbeda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704A5A-1A2C-403C-88BF-8E791F9FB27B}"/>
              </a:ext>
            </a:extLst>
          </p:cNvPr>
          <p:cNvSpPr/>
          <p:nvPr/>
        </p:nvSpPr>
        <p:spPr>
          <a:xfrm>
            <a:off x="3503541" y="1709320"/>
            <a:ext cx="2616415" cy="12031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Kata yang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sama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dengan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makna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yang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berbeda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(yang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tergolong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Polisemi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) 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dilambangkan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dengan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isyarat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yang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sama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.</a:t>
            </a:r>
            <a:endParaRPr lang="en-ID" sz="1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B184EC1-E693-4246-A635-E66261F5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77" y="3110429"/>
            <a:ext cx="2552279" cy="19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22FCAF7-C6E4-4922-9668-71BF2BBFA182}"/>
              </a:ext>
            </a:extLst>
          </p:cNvPr>
          <p:cNvSpPr/>
          <p:nvPr/>
        </p:nvSpPr>
        <p:spPr>
          <a:xfrm>
            <a:off x="6280748" y="1629808"/>
            <a:ext cx="2616415" cy="1391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Google Shape;1009;p33">
            <a:extLst>
              <a:ext uri="{FF2B5EF4-FFF2-40B4-BE49-F238E27FC236}">
                <a16:creationId xmlns:a16="http://schemas.microsoft.com/office/drawing/2014/main" id="{9ECA91F4-3A74-4D3E-9DEB-5DCDC422218E}"/>
              </a:ext>
            </a:extLst>
          </p:cNvPr>
          <p:cNvSpPr txBox="1">
            <a:spLocks/>
          </p:cNvSpPr>
          <p:nvPr/>
        </p:nvSpPr>
        <p:spPr>
          <a:xfrm>
            <a:off x="6163005" y="1575048"/>
            <a:ext cx="2851900" cy="2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●"/>
              <a:defRPr sz="14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1pPr>
            <a:lvl2pPr marL="914400" marR="0" lvl="1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○"/>
              <a:defRPr sz="12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2pPr>
            <a:lvl3pPr marL="1371600" marR="0" lvl="2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■"/>
              <a:defRPr sz="12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3pPr>
            <a:lvl4pPr marL="1828800" marR="0" lvl="3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●"/>
              <a:defRPr sz="12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4pPr>
            <a:lvl5pPr marL="2286000" marR="0" lvl="4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○"/>
              <a:defRPr sz="12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5pPr>
            <a:lvl6pPr marL="2743200" marR="0" lvl="5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■"/>
              <a:defRPr sz="12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6pPr>
            <a:lvl7pPr marL="3200400" marR="0" lvl="6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●"/>
              <a:defRPr sz="12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7pPr>
            <a:lvl8pPr marL="3657600" marR="0" lvl="7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Kreon Light"/>
              <a:buChar char="○"/>
              <a:defRPr sz="12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8pPr>
            <a:lvl9pPr marL="4114800" marR="0" lvl="8" indent="-3048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42323"/>
              </a:buClr>
              <a:buSzPts val="1200"/>
              <a:buFont typeface="Kreon Light"/>
              <a:buChar char="■"/>
              <a:defRPr sz="12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9pPr>
          </a:lstStyle>
          <a:p>
            <a:pPr marL="152400" indent="0" algn="l">
              <a:buFont typeface="Kreon Light"/>
              <a:buNone/>
            </a:pP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Beberapa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kata yang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memiliki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makna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yang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berlawanan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(yang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tergolong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antonim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)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ada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yang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diisyaratkan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dengan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penampil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dan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tempat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yang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sama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,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tetapi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arah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gerakan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 </a:t>
            </a: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berbeda</a:t>
            </a:r>
            <a:r>
              <a:rPr lang="en-ID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ource Sans Pro" panose="020B0503030403020204" pitchFamily="34" charset="0"/>
              </a:rPr>
              <a:t>.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60BD0074-BBCF-47AC-8F19-ECCD7B2FC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/>
          <a:stretch/>
        </p:blipFill>
        <p:spPr bwMode="auto">
          <a:xfrm>
            <a:off x="6420286" y="3188570"/>
            <a:ext cx="2412014" cy="176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4F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36"/>
          <p:cNvSpPr/>
          <p:nvPr/>
        </p:nvSpPr>
        <p:spPr>
          <a:xfrm>
            <a:off x="983525" y="221100"/>
            <a:ext cx="721800" cy="72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6" name="Google Shape;1046;p36"/>
          <p:cNvSpPr txBox="1">
            <a:spLocks noGrp="1"/>
          </p:cNvSpPr>
          <p:nvPr>
            <p:ph type="title"/>
          </p:nvPr>
        </p:nvSpPr>
        <p:spPr>
          <a:xfrm>
            <a:off x="707560" y="2006437"/>
            <a:ext cx="772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2"/>
                </a:solidFill>
              </a:rPr>
              <a:t>TERIMA KASIH</a:t>
            </a:r>
            <a:endParaRPr sz="3600" dirty="0">
              <a:solidFill>
                <a:schemeClr val="bg2"/>
              </a:solidFill>
            </a:endParaRPr>
          </a:p>
        </p:txBody>
      </p:sp>
      <p:sp>
        <p:nvSpPr>
          <p:cNvPr id="1047" name="Google Shape;1047;p36"/>
          <p:cNvSpPr txBox="1">
            <a:spLocks noGrp="1"/>
          </p:cNvSpPr>
          <p:nvPr>
            <p:ph type="body" idx="1"/>
          </p:nvPr>
        </p:nvSpPr>
        <p:spPr>
          <a:xfrm>
            <a:off x="1572600" y="37988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Sumber: </a:t>
            </a:r>
            <a:r>
              <a:rPr lang="en-ID" sz="1400" dirty="0">
                <a:hlinkClick r:id="rId3"/>
              </a:rPr>
              <a:t>https://pmpk.kemdikbud.go.id/sibi/profil</a:t>
            </a:r>
            <a:r>
              <a:rPr lang="en-ID" sz="1400" dirty="0"/>
              <a:t> </a:t>
            </a:r>
            <a:endParaRPr sz="1400" dirty="0"/>
          </a:p>
        </p:txBody>
      </p:sp>
      <p:grpSp>
        <p:nvGrpSpPr>
          <p:cNvPr id="1048" name="Google Shape;1048;p36"/>
          <p:cNvGrpSpPr/>
          <p:nvPr/>
        </p:nvGrpSpPr>
        <p:grpSpPr>
          <a:xfrm>
            <a:off x="3171518" y="1466724"/>
            <a:ext cx="2800975" cy="2133301"/>
            <a:chOff x="3578510" y="1419647"/>
            <a:chExt cx="4021500" cy="3062887"/>
          </a:xfrm>
        </p:grpSpPr>
        <p:sp>
          <p:nvSpPr>
            <p:cNvPr id="1049" name="Google Shape;1049;p36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36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1051" name="Google Shape;1051;p36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52" name="Google Shape;1052;p36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54" name="Google Shape;1054;p36"/>
          <p:cNvGrpSpPr/>
          <p:nvPr/>
        </p:nvGrpSpPr>
        <p:grpSpPr>
          <a:xfrm>
            <a:off x="1029688" y="1508058"/>
            <a:ext cx="1521347" cy="2091972"/>
            <a:chOff x="1835466" y="929768"/>
            <a:chExt cx="2388300" cy="3284100"/>
          </a:xfrm>
        </p:grpSpPr>
        <p:sp>
          <p:nvSpPr>
            <p:cNvPr id="1055" name="Google Shape;1055;p36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056" name="Google Shape;1056;p36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36"/>
            <p:cNvSpPr/>
            <p:nvPr/>
          </p:nvSpPr>
          <p:spPr>
            <a:xfrm>
              <a:off x="2947422" y="4076557"/>
              <a:ext cx="164400" cy="975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60" name="Google Shape;1060;p36"/>
          <p:cNvSpPr/>
          <p:nvPr/>
        </p:nvSpPr>
        <p:spPr>
          <a:xfrm>
            <a:off x="6593012" y="1510704"/>
            <a:ext cx="1046441" cy="2086664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061" name="Google Shape;1061;p36"/>
          <p:cNvSpPr/>
          <p:nvPr/>
        </p:nvSpPr>
        <p:spPr>
          <a:xfrm>
            <a:off x="7814350" y="3910950"/>
            <a:ext cx="666000" cy="6660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" name="Google Shape;1113;p38">
            <a:extLst>
              <a:ext uri="{FF2B5EF4-FFF2-40B4-BE49-F238E27FC236}">
                <a16:creationId xmlns:a16="http://schemas.microsoft.com/office/drawing/2014/main" id="{13E895CA-EAED-45C4-A922-3721CB9AD2CF}"/>
              </a:ext>
            </a:extLst>
          </p:cNvPr>
          <p:cNvGrpSpPr/>
          <p:nvPr/>
        </p:nvGrpSpPr>
        <p:grpSpPr>
          <a:xfrm>
            <a:off x="1504547" y="2034062"/>
            <a:ext cx="530100" cy="926525"/>
            <a:chOff x="5507425" y="1554050"/>
            <a:chExt cx="530100" cy="926525"/>
          </a:xfrm>
        </p:grpSpPr>
        <p:sp>
          <p:nvSpPr>
            <p:cNvPr id="20" name="Google Shape;1114;p38">
              <a:extLst>
                <a:ext uri="{FF2B5EF4-FFF2-40B4-BE49-F238E27FC236}">
                  <a16:creationId xmlns:a16="http://schemas.microsoft.com/office/drawing/2014/main" id="{8D903881-5C72-4C49-B5D1-9290DFA761BB}"/>
                </a:ext>
              </a:extLst>
            </p:cNvPr>
            <p:cNvSpPr/>
            <p:nvPr/>
          </p:nvSpPr>
          <p:spPr>
            <a:xfrm>
              <a:off x="5518300" y="1564550"/>
              <a:ext cx="508725" cy="691650"/>
            </a:xfrm>
            <a:custGeom>
              <a:avLst/>
              <a:gdLst/>
              <a:ahLst/>
              <a:cxnLst/>
              <a:rect l="l" t="t" r="r" b="b"/>
              <a:pathLst>
                <a:path w="20349" h="27666" extrusionOk="0">
                  <a:moveTo>
                    <a:pt x="4653" y="1"/>
                  </a:moveTo>
                  <a:cubicBezTo>
                    <a:pt x="3730" y="1"/>
                    <a:pt x="2984" y="747"/>
                    <a:pt x="2984" y="1670"/>
                  </a:cubicBezTo>
                  <a:lnTo>
                    <a:pt x="2984" y="13445"/>
                  </a:lnTo>
                  <a:cubicBezTo>
                    <a:pt x="2133" y="13445"/>
                    <a:pt x="1386" y="13998"/>
                    <a:pt x="1142" y="14813"/>
                  </a:cubicBezTo>
                  <a:lnTo>
                    <a:pt x="442" y="17136"/>
                  </a:lnTo>
                  <a:cubicBezTo>
                    <a:pt x="0" y="18590"/>
                    <a:pt x="277" y="20169"/>
                    <a:pt x="1185" y="21394"/>
                  </a:cubicBezTo>
                  <a:lnTo>
                    <a:pt x="3870" y="25145"/>
                  </a:lnTo>
                  <a:cubicBezTo>
                    <a:pt x="3963" y="25285"/>
                    <a:pt x="4061" y="25422"/>
                    <a:pt x="4165" y="25554"/>
                  </a:cubicBezTo>
                  <a:lnTo>
                    <a:pt x="4182" y="25579"/>
                  </a:lnTo>
                  <a:cubicBezTo>
                    <a:pt x="4182" y="25583"/>
                    <a:pt x="4187" y="25583"/>
                    <a:pt x="4190" y="25586"/>
                  </a:cubicBezTo>
                  <a:cubicBezTo>
                    <a:pt x="5202" y="26854"/>
                    <a:pt x="6757" y="27665"/>
                    <a:pt x="8505" y="27665"/>
                  </a:cubicBezTo>
                  <a:lnTo>
                    <a:pt x="14827" y="27665"/>
                  </a:lnTo>
                  <a:cubicBezTo>
                    <a:pt x="17878" y="27665"/>
                    <a:pt x="20348" y="25192"/>
                    <a:pt x="20348" y="22144"/>
                  </a:cubicBezTo>
                  <a:lnTo>
                    <a:pt x="20348" y="9927"/>
                  </a:lnTo>
                  <a:cubicBezTo>
                    <a:pt x="20348" y="9267"/>
                    <a:pt x="19813" y="8732"/>
                    <a:pt x="19153" y="8732"/>
                  </a:cubicBezTo>
                  <a:lnTo>
                    <a:pt x="18238" y="8732"/>
                  </a:lnTo>
                  <a:cubicBezTo>
                    <a:pt x="17577" y="8732"/>
                    <a:pt x="17038" y="9267"/>
                    <a:pt x="17038" y="9927"/>
                  </a:cubicBezTo>
                  <a:lnTo>
                    <a:pt x="17038" y="12907"/>
                  </a:lnTo>
                  <a:lnTo>
                    <a:pt x="16831" y="12907"/>
                  </a:lnTo>
                  <a:lnTo>
                    <a:pt x="16831" y="9073"/>
                  </a:lnTo>
                  <a:cubicBezTo>
                    <a:pt x="16831" y="8225"/>
                    <a:pt x="16141" y="7536"/>
                    <a:pt x="15290" y="7536"/>
                  </a:cubicBezTo>
                  <a:lnTo>
                    <a:pt x="13948" y="7536"/>
                  </a:lnTo>
                  <a:cubicBezTo>
                    <a:pt x="13100" y="7536"/>
                    <a:pt x="12411" y="8225"/>
                    <a:pt x="12411" y="9073"/>
                  </a:cubicBezTo>
                  <a:lnTo>
                    <a:pt x="12411" y="12907"/>
                  </a:lnTo>
                  <a:lnTo>
                    <a:pt x="12117" y="12907"/>
                  </a:lnTo>
                  <a:lnTo>
                    <a:pt x="12117" y="8276"/>
                  </a:lnTo>
                  <a:cubicBezTo>
                    <a:pt x="12117" y="7424"/>
                    <a:pt x="11427" y="6735"/>
                    <a:pt x="10576" y="6735"/>
                  </a:cubicBezTo>
                  <a:lnTo>
                    <a:pt x="9234" y="6735"/>
                  </a:lnTo>
                  <a:cubicBezTo>
                    <a:pt x="8387" y="6735"/>
                    <a:pt x="7698" y="7424"/>
                    <a:pt x="7698" y="8276"/>
                  </a:cubicBezTo>
                  <a:lnTo>
                    <a:pt x="7698" y="12907"/>
                  </a:lnTo>
                  <a:lnTo>
                    <a:pt x="7403" y="12907"/>
                  </a:lnTo>
                  <a:lnTo>
                    <a:pt x="7403" y="1670"/>
                  </a:lnTo>
                  <a:cubicBezTo>
                    <a:pt x="7403" y="747"/>
                    <a:pt x="6656" y="1"/>
                    <a:pt x="5733" y="1"/>
                  </a:cubicBezTo>
                  <a:close/>
                </a:path>
              </a:pathLst>
            </a:custGeom>
            <a:solidFill>
              <a:srgbClr val="F0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1115;p38">
              <a:extLst>
                <a:ext uri="{FF2B5EF4-FFF2-40B4-BE49-F238E27FC236}">
                  <a16:creationId xmlns:a16="http://schemas.microsoft.com/office/drawing/2014/main" id="{08F0A054-A700-4673-BE18-E95A24D1CA89}"/>
                </a:ext>
              </a:extLst>
            </p:cNvPr>
            <p:cNvSpPr/>
            <p:nvPr/>
          </p:nvSpPr>
          <p:spPr>
            <a:xfrm>
              <a:off x="5664850" y="2231300"/>
              <a:ext cx="290175" cy="76300"/>
            </a:xfrm>
            <a:custGeom>
              <a:avLst/>
              <a:gdLst/>
              <a:ahLst/>
              <a:cxnLst/>
              <a:rect l="l" t="t" r="r" b="b"/>
              <a:pathLst>
                <a:path w="11607" h="3052" extrusionOk="0">
                  <a:moveTo>
                    <a:pt x="0" y="1"/>
                  </a:moveTo>
                  <a:lnTo>
                    <a:pt x="0" y="3052"/>
                  </a:lnTo>
                  <a:lnTo>
                    <a:pt x="11607" y="3052"/>
                  </a:lnTo>
                  <a:lnTo>
                    <a:pt x="11607" y="1"/>
                  </a:lnTo>
                  <a:close/>
                </a:path>
              </a:pathLst>
            </a:custGeom>
            <a:solidFill>
              <a:srgbClr val="F8A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1116;p38">
              <a:extLst>
                <a:ext uri="{FF2B5EF4-FFF2-40B4-BE49-F238E27FC236}">
                  <a16:creationId xmlns:a16="http://schemas.microsoft.com/office/drawing/2014/main" id="{7524D10E-6D63-4F80-A70C-41E663D951A7}"/>
                </a:ext>
              </a:extLst>
            </p:cNvPr>
            <p:cNvSpPr/>
            <p:nvPr/>
          </p:nvSpPr>
          <p:spPr>
            <a:xfrm>
              <a:off x="5635350" y="2307575"/>
              <a:ext cx="349225" cy="162500"/>
            </a:xfrm>
            <a:custGeom>
              <a:avLst/>
              <a:gdLst/>
              <a:ahLst/>
              <a:cxnLst/>
              <a:rect l="l" t="t" r="r" b="b"/>
              <a:pathLst>
                <a:path w="13969" h="6500" extrusionOk="0">
                  <a:moveTo>
                    <a:pt x="0" y="1"/>
                  </a:moveTo>
                  <a:lnTo>
                    <a:pt x="0" y="6499"/>
                  </a:lnTo>
                  <a:lnTo>
                    <a:pt x="13968" y="6499"/>
                  </a:lnTo>
                  <a:lnTo>
                    <a:pt x="139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1117;p38">
              <a:extLst>
                <a:ext uri="{FF2B5EF4-FFF2-40B4-BE49-F238E27FC236}">
                  <a16:creationId xmlns:a16="http://schemas.microsoft.com/office/drawing/2014/main" id="{9D43B0CC-49C8-4044-9865-2E260D4D69B6}"/>
                </a:ext>
              </a:extLst>
            </p:cNvPr>
            <p:cNvSpPr/>
            <p:nvPr/>
          </p:nvSpPr>
          <p:spPr>
            <a:xfrm>
              <a:off x="5925475" y="2307575"/>
              <a:ext cx="59100" cy="162500"/>
            </a:xfrm>
            <a:custGeom>
              <a:avLst/>
              <a:gdLst/>
              <a:ahLst/>
              <a:cxnLst/>
              <a:rect l="l" t="t" r="r" b="b"/>
              <a:pathLst>
                <a:path w="2364" h="6500" extrusionOk="0">
                  <a:moveTo>
                    <a:pt x="1" y="1"/>
                  </a:moveTo>
                  <a:lnTo>
                    <a:pt x="1" y="6499"/>
                  </a:lnTo>
                  <a:lnTo>
                    <a:pt x="2363" y="6499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1118;p38">
              <a:extLst>
                <a:ext uri="{FF2B5EF4-FFF2-40B4-BE49-F238E27FC236}">
                  <a16:creationId xmlns:a16="http://schemas.microsoft.com/office/drawing/2014/main" id="{0E5540F4-73D3-4F65-9D5F-7A351EA3F7C6}"/>
                </a:ext>
              </a:extLst>
            </p:cNvPr>
            <p:cNvSpPr/>
            <p:nvPr/>
          </p:nvSpPr>
          <p:spPr>
            <a:xfrm>
              <a:off x="5853075" y="1782825"/>
              <a:ext cx="173950" cy="473375"/>
            </a:xfrm>
            <a:custGeom>
              <a:avLst/>
              <a:gdLst/>
              <a:ahLst/>
              <a:cxnLst/>
              <a:rect l="l" t="t" r="r" b="b"/>
              <a:pathLst>
                <a:path w="6958" h="18935" extrusionOk="0">
                  <a:moveTo>
                    <a:pt x="4847" y="1"/>
                  </a:moveTo>
                  <a:cubicBezTo>
                    <a:pt x="4757" y="1"/>
                    <a:pt x="4667" y="11"/>
                    <a:pt x="4585" y="29"/>
                  </a:cubicBezTo>
                  <a:cubicBezTo>
                    <a:pt x="5120" y="148"/>
                    <a:pt x="5521" y="625"/>
                    <a:pt x="5521" y="1196"/>
                  </a:cubicBezTo>
                  <a:lnTo>
                    <a:pt x="5521" y="13413"/>
                  </a:lnTo>
                  <a:cubicBezTo>
                    <a:pt x="5521" y="16461"/>
                    <a:pt x="3048" y="18934"/>
                    <a:pt x="0" y="18934"/>
                  </a:cubicBezTo>
                  <a:lnTo>
                    <a:pt x="1436" y="18934"/>
                  </a:lnTo>
                  <a:cubicBezTo>
                    <a:pt x="4487" y="18934"/>
                    <a:pt x="6957" y="16461"/>
                    <a:pt x="6957" y="13413"/>
                  </a:cubicBezTo>
                  <a:lnTo>
                    <a:pt x="6957" y="1196"/>
                  </a:lnTo>
                  <a:cubicBezTo>
                    <a:pt x="6957" y="536"/>
                    <a:pt x="6422" y="1"/>
                    <a:pt x="5762" y="1"/>
                  </a:cubicBezTo>
                  <a:close/>
                </a:path>
              </a:pathLst>
            </a:custGeom>
            <a:solidFill>
              <a:srgbClr val="F8A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1119;p38">
              <a:extLst>
                <a:ext uri="{FF2B5EF4-FFF2-40B4-BE49-F238E27FC236}">
                  <a16:creationId xmlns:a16="http://schemas.microsoft.com/office/drawing/2014/main" id="{F460564F-04AC-46B9-A5F8-FEE800A00B75}"/>
                </a:ext>
              </a:extLst>
            </p:cNvPr>
            <p:cNvSpPr/>
            <p:nvPr/>
          </p:nvSpPr>
          <p:spPr>
            <a:xfrm>
              <a:off x="5537875" y="1900675"/>
              <a:ext cx="55025" cy="127450"/>
            </a:xfrm>
            <a:custGeom>
              <a:avLst/>
              <a:gdLst/>
              <a:ahLst/>
              <a:cxnLst/>
              <a:rect l="l" t="t" r="r" b="b"/>
              <a:pathLst>
                <a:path w="2201" h="5098" extrusionOk="0">
                  <a:moveTo>
                    <a:pt x="2201" y="0"/>
                  </a:moveTo>
                  <a:cubicBezTo>
                    <a:pt x="1350" y="0"/>
                    <a:pt x="603" y="553"/>
                    <a:pt x="359" y="1368"/>
                  </a:cubicBezTo>
                  <a:lnTo>
                    <a:pt x="0" y="2556"/>
                  </a:lnTo>
                  <a:lnTo>
                    <a:pt x="2201" y="5098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rgbClr val="F8A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1120;p38">
              <a:extLst>
                <a:ext uri="{FF2B5EF4-FFF2-40B4-BE49-F238E27FC236}">
                  <a16:creationId xmlns:a16="http://schemas.microsoft.com/office/drawing/2014/main" id="{C73419E1-7F22-46EC-8115-EB099C41E18C}"/>
                </a:ext>
              </a:extLst>
            </p:cNvPr>
            <p:cNvSpPr/>
            <p:nvPr/>
          </p:nvSpPr>
          <p:spPr>
            <a:xfrm>
              <a:off x="5507425" y="1554050"/>
              <a:ext cx="530100" cy="926525"/>
            </a:xfrm>
            <a:custGeom>
              <a:avLst/>
              <a:gdLst/>
              <a:ahLst/>
              <a:cxnLst/>
              <a:rect l="l" t="t" r="r" b="b"/>
              <a:pathLst>
                <a:path w="21204" h="37061" extrusionOk="0">
                  <a:moveTo>
                    <a:pt x="6168" y="837"/>
                  </a:moveTo>
                  <a:cubicBezTo>
                    <a:pt x="6857" y="837"/>
                    <a:pt x="7417" y="1397"/>
                    <a:pt x="7417" y="2090"/>
                  </a:cubicBezTo>
                  <a:lnTo>
                    <a:pt x="7417" y="13327"/>
                  </a:lnTo>
                  <a:cubicBezTo>
                    <a:pt x="7417" y="13560"/>
                    <a:pt x="7604" y="13746"/>
                    <a:pt x="7838" y="13746"/>
                  </a:cubicBezTo>
                  <a:lnTo>
                    <a:pt x="8133" y="13746"/>
                  </a:lnTo>
                  <a:cubicBezTo>
                    <a:pt x="8362" y="13746"/>
                    <a:pt x="8549" y="13560"/>
                    <a:pt x="8549" y="13327"/>
                  </a:cubicBezTo>
                  <a:lnTo>
                    <a:pt x="8549" y="8696"/>
                  </a:lnTo>
                  <a:cubicBezTo>
                    <a:pt x="8549" y="8078"/>
                    <a:pt x="9051" y="7576"/>
                    <a:pt x="9669" y="7576"/>
                  </a:cubicBezTo>
                  <a:lnTo>
                    <a:pt x="11011" y="7576"/>
                  </a:lnTo>
                  <a:cubicBezTo>
                    <a:pt x="11629" y="7576"/>
                    <a:pt x="12131" y="8078"/>
                    <a:pt x="12131" y="8696"/>
                  </a:cubicBezTo>
                  <a:lnTo>
                    <a:pt x="12131" y="13327"/>
                  </a:lnTo>
                  <a:cubicBezTo>
                    <a:pt x="12131" y="13560"/>
                    <a:pt x="12318" y="13746"/>
                    <a:pt x="12552" y="13746"/>
                  </a:cubicBezTo>
                  <a:lnTo>
                    <a:pt x="12846" y="13746"/>
                  </a:lnTo>
                  <a:cubicBezTo>
                    <a:pt x="13076" y="13746"/>
                    <a:pt x="13263" y="13560"/>
                    <a:pt x="13263" y="13327"/>
                  </a:cubicBezTo>
                  <a:lnTo>
                    <a:pt x="13263" y="9493"/>
                  </a:lnTo>
                  <a:cubicBezTo>
                    <a:pt x="13263" y="8875"/>
                    <a:pt x="13765" y="8373"/>
                    <a:pt x="14383" y="8373"/>
                  </a:cubicBezTo>
                  <a:lnTo>
                    <a:pt x="15725" y="8373"/>
                  </a:lnTo>
                  <a:cubicBezTo>
                    <a:pt x="16343" y="8373"/>
                    <a:pt x="16845" y="8875"/>
                    <a:pt x="16845" y="9493"/>
                  </a:cubicBezTo>
                  <a:lnTo>
                    <a:pt x="16845" y="13327"/>
                  </a:lnTo>
                  <a:cubicBezTo>
                    <a:pt x="16845" y="13560"/>
                    <a:pt x="17032" y="13746"/>
                    <a:pt x="17266" y="13746"/>
                  </a:cubicBezTo>
                  <a:lnTo>
                    <a:pt x="17473" y="13746"/>
                  </a:lnTo>
                  <a:cubicBezTo>
                    <a:pt x="17707" y="13746"/>
                    <a:pt x="17894" y="13560"/>
                    <a:pt x="17894" y="13327"/>
                  </a:cubicBezTo>
                  <a:lnTo>
                    <a:pt x="17894" y="10347"/>
                  </a:lnTo>
                  <a:cubicBezTo>
                    <a:pt x="17894" y="9952"/>
                    <a:pt x="18187" y="9622"/>
                    <a:pt x="18575" y="9575"/>
                  </a:cubicBezTo>
                  <a:lnTo>
                    <a:pt x="18593" y="9575"/>
                  </a:lnTo>
                  <a:cubicBezTo>
                    <a:pt x="18618" y="9571"/>
                    <a:pt x="18644" y="9571"/>
                    <a:pt x="18673" y="9571"/>
                  </a:cubicBezTo>
                  <a:lnTo>
                    <a:pt x="19588" y="9571"/>
                  </a:lnTo>
                  <a:cubicBezTo>
                    <a:pt x="20018" y="9571"/>
                    <a:pt x="20367" y="9920"/>
                    <a:pt x="20367" y="10347"/>
                  </a:cubicBezTo>
                  <a:lnTo>
                    <a:pt x="20367" y="22564"/>
                  </a:lnTo>
                  <a:cubicBezTo>
                    <a:pt x="20367" y="24362"/>
                    <a:pt x="19448" y="25992"/>
                    <a:pt x="17907" y="26929"/>
                  </a:cubicBezTo>
                  <a:cubicBezTo>
                    <a:pt x="17843" y="26969"/>
                    <a:pt x="17775" y="27008"/>
                    <a:pt x="17703" y="27048"/>
                  </a:cubicBezTo>
                  <a:cubicBezTo>
                    <a:pt x="17571" y="27119"/>
                    <a:pt x="17488" y="27260"/>
                    <a:pt x="17488" y="27414"/>
                  </a:cubicBezTo>
                  <a:lnTo>
                    <a:pt x="17488" y="29726"/>
                  </a:lnTo>
                  <a:lnTo>
                    <a:pt x="6718" y="29726"/>
                  </a:lnTo>
                  <a:lnTo>
                    <a:pt x="6718" y="27414"/>
                  </a:lnTo>
                  <a:cubicBezTo>
                    <a:pt x="6718" y="27260"/>
                    <a:pt x="6632" y="27119"/>
                    <a:pt x="6499" y="27048"/>
                  </a:cubicBezTo>
                  <a:cubicBezTo>
                    <a:pt x="5899" y="26721"/>
                    <a:pt x="5379" y="26283"/>
                    <a:pt x="4952" y="25744"/>
                  </a:cubicBezTo>
                  <a:cubicBezTo>
                    <a:pt x="4948" y="25741"/>
                    <a:pt x="4945" y="25737"/>
                    <a:pt x="4940" y="25734"/>
                  </a:cubicBezTo>
                  <a:lnTo>
                    <a:pt x="4940" y="25730"/>
                  </a:lnTo>
                  <a:cubicBezTo>
                    <a:pt x="4937" y="25726"/>
                    <a:pt x="4934" y="25723"/>
                    <a:pt x="4927" y="25716"/>
                  </a:cubicBezTo>
                  <a:cubicBezTo>
                    <a:pt x="4833" y="25593"/>
                    <a:pt x="4740" y="25468"/>
                    <a:pt x="4657" y="25335"/>
                  </a:cubicBezTo>
                  <a:cubicBezTo>
                    <a:pt x="4653" y="25332"/>
                    <a:pt x="4650" y="25328"/>
                    <a:pt x="4647" y="25321"/>
                  </a:cubicBezTo>
                  <a:lnTo>
                    <a:pt x="1954" y="21562"/>
                  </a:lnTo>
                  <a:cubicBezTo>
                    <a:pt x="1132" y="20453"/>
                    <a:pt x="877" y="18999"/>
                    <a:pt x="1275" y="17674"/>
                  </a:cubicBezTo>
                  <a:lnTo>
                    <a:pt x="1976" y="15352"/>
                  </a:lnTo>
                  <a:cubicBezTo>
                    <a:pt x="2130" y="14853"/>
                    <a:pt x="2518" y="14479"/>
                    <a:pt x="2998" y="14343"/>
                  </a:cubicBezTo>
                  <a:lnTo>
                    <a:pt x="2998" y="18963"/>
                  </a:lnTo>
                  <a:cubicBezTo>
                    <a:pt x="2998" y="19196"/>
                    <a:pt x="3185" y="19383"/>
                    <a:pt x="3419" y="19383"/>
                  </a:cubicBezTo>
                  <a:cubicBezTo>
                    <a:pt x="3648" y="19383"/>
                    <a:pt x="3835" y="19196"/>
                    <a:pt x="3835" y="18963"/>
                  </a:cubicBezTo>
                  <a:lnTo>
                    <a:pt x="3835" y="2090"/>
                  </a:lnTo>
                  <a:cubicBezTo>
                    <a:pt x="3835" y="1397"/>
                    <a:pt x="4398" y="837"/>
                    <a:pt x="5088" y="837"/>
                  </a:cubicBezTo>
                  <a:close/>
                  <a:moveTo>
                    <a:pt x="18669" y="30562"/>
                  </a:moveTo>
                  <a:lnTo>
                    <a:pt x="18669" y="36224"/>
                  </a:lnTo>
                  <a:lnTo>
                    <a:pt x="5533" y="36224"/>
                  </a:lnTo>
                  <a:lnTo>
                    <a:pt x="5533" y="30562"/>
                  </a:lnTo>
                  <a:close/>
                  <a:moveTo>
                    <a:pt x="5088" y="0"/>
                  </a:moveTo>
                  <a:cubicBezTo>
                    <a:pt x="3936" y="0"/>
                    <a:pt x="2998" y="938"/>
                    <a:pt x="2998" y="2090"/>
                  </a:cubicBezTo>
                  <a:lnTo>
                    <a:pt x="2998" y="13481"/>
                  </a:lnTo>
                  <a:cubicBezTo>
                    <a:pt x="2140" y="13635"/>
                    <a:pt x="1437" y="14250"/>
                    <a:pt x="1175" y="15111"/>
                  </a:cubicBezTo>
                  <a:lnTo>
                    <a:pt x="475" y="17433"/>
                  </a:lnTo>
                  <a:cubicBezTo>
                    <a:pt x="1" y="19010"/>
                    <a:pt x="302" y="20740"/>
                    <a:pt x="1279" y="22057"/>
                  </a:cubicBezTo>
                  <a:lnTo>
                    <a:pt x="3961" y="25802"/>
                  </a:lnTo>
                  <a:cubicBezTo>
                    <a:pt x="4054" y="25946"/>
                    <a:pt x="4158" y="26089"/>
                    <a:pt x="4266" y="26226"/>
                  </a:cubicBezTo>
                  <a:lnTo>
                    <a:pt x="4277" y="26243"/>
                  </a:lnTo>
                  <a:cubicBezTo>
                    <a:pt x="4284" y="26254"/>
                    <a:pt x="4294" y="26269"/>
                    <a:pt x="4309" y="26279"/>
                  </a:cubicBezTo>
                  <a:cubicBezTo>
                    <a:pt x="4751" y="26832"/>
                    <a:pt x="5278" y="27295"/>
                    <a:pt x="5881" y="27654"/>
                  </a:cubicBezTo>
                  <a:lnTo>
                    <a:pt x="5881" y="29726"/>
                  </a:lnTo>
                  <a:lnTo>
                    <a:pt x="5117" y="29726"/>
                  </a:lnTo>
                  <a:cubicBezTo>
                    <a:pt x="4887" y="29726"/>
                    <a:pt x="4697" y="29913"/>
                    <a:pt x="4697" y="30142"/>
                  </a:cubicBezTo>
                  <a:lnTo>
                    <a:pt x="4697" y="36640"/>
                  </a:lnTo>
                  <a:cubicBezTo>
                    <a:pt x="4697" y="36874"/>
                    <a:pt x="4887" y="37060"/>
                    <a:pt x="5117" y="37060"/>
                  </a:cubicBezTo>
                  <a:lnTo>
                    <a:pt x="19085" y="37060"/>
                  </a:lnTo>
                  <a:cubicBezTo>
                    <a:pt x="19319" y="37060"/>
                    <a:pt x="19506" y="36874"/>
                    <a:pt x="19506" y="36640"/>
                  </a:cubicBezTo>
                  <a:lnTo>
                    <a:pt x="19506" y="30142"/>
                  </a:lnTo>
                  <a:cubicBezTo>
                    <a:pt x="19506" y="29913"/>
                    <a:pt x="19319" y="29726"/>
                    <a:pt x="19085" y="29726"/>
                  </a:cubicBezTo>
                  <a:lnTo>
                    <a:pt x="18324" y="29726"/>
                  </a:lnTo>
                  <a:lnTo>
                    <a:pt x="18324" y="27654"/>
                  </a:lnTo>
                  <a:cubicBezTo>
                    <a:pt x="18331" y="27651"/>
                    <a:pt x="18335" y="27648"/>
                    <a:pt x="18343" y="27643"/>
                  </a:cubicBezTo>
                  <a:cubicBezTo>
                    <a:pt x="20134" y="26556"/>
                    <a:pt x="21203" y="24657"/>
                    <a:pt x="21203" y="22564"/>
                  </a:cubicBezTo>
                  <a:lnTo>
                    <a:pt x="21203" y="10347"/>
                  </a:lnTo>
                  <a:cubicBezTo>
                    <a:pt x="21203" y="9457"/>
                    <a:pt x="20478" y="8735"/>
                    <a:pt x="19588" y="8735"/>
                  </a:cubicBezTo>
                  <a:lnTo>
                    <a:pt x="18673" y="8735"/>
                  </a:lnTo>
                  <a:cubicBezTo>
                    <a:pt x="18611" y="8735"/>
                    <a:pt x="18554" y="8739"/>
                    <a:pt x="18497" y="8742"/>
                  </a:cubicBezTo>
                  <a:cubicBezTo>
                    <a:pt x="18493" y="8742"/>
                    <a:pt x="18486" y="8746"/>
                    <a:pt x="18479" y="8746"/>
                  </a:cubicBezTo>
                  <a:cubicBezTo>
                    <a:pt x="18162" y="8782"/>
                    <a:pt x="17876" y="8911"/>
                    <a:pt x="17642" y="9102"/>
                  </a:cubicBezTo>
                  <a:cubicBezTo>
                    <a:pt x="17463" y="8211"/>
                    <a:pt x="16669" y="7536"/>
                    <a:pt x="15725" y="7536"/>
                  </a:cubicBezTo>
                  <a:lnTo>
                    <a:pt x="14383" y="7536"/>
                  </a:lnTo>
                  <a:cubicBezTo>
                    <a:pt x="13793" y="7536"/>
                    <a:pt x="13266" y="7798"/>
                    <a:pt x="12907" y="8211"/>
                  </a:cubicBezTo>
                  <a:cubicBezTo>
                    <a:pt x="12691" y="7364"/>
                    <a:pt x="11924" y="6739"/>
                    <a:pt x="11011" y="6739"/>
                  </a:cubicBezTo>
                  <a:lnTo>
                    <a:pt x="9669" y="6739"/>
                  </a:lnTo>
                  <a:cubicBezTo>
                    <a:pt x="9112" y="6739"/>
                    <a:pt x="8613" y="6973"/>
                    <a:pt x="8254" y="7346"/>
                  </a:cubicBezTo>
                  <a:lnTo>
                    <a:pt x="8254" y="2090"/>
                  </a:lnTo>
                  <a:cubicBezTo>
                    <a:pt x="8254" y="938"/>
                    <a:pt x="7318" y="0"/>
                    <a:pt x="6168" y="0"/>
                  </a:cubicBezTo>
                  <a:close/>
                </a:path>
              </a:pathLst>
            </a:custGeom>
            <a:solidFill>
              <a:srgbClr val="24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" name="Google Shape;1160;p38">
            <a:extLst>
              <a:ext uri="{FF2B5EF4-FFF2-40B4-BE49-F238E27FC236}">
                <a16:creationId xmlns:a16="http://schemas.microsoft.com/office/drawing/2014/main" id="{F56AF62F-EB73-4229-B0EB-F707E6CFAAC0}"/>
              </a:ext>
            </a:extLst>
          </p:cNvPr>
          <p:cNvGrpSpPr/>
          <p:nvPr/>
        </p:nvGrpSpPr>
        <p:grpSpPr>
          <a:xfrm>
            <a:off x="6806377" y="1995937"/>
            <a:ext cx="616150" cy="964650"/>
            <a:chOff x="5513725" y="2561325"/>
            <a:chExt cx="616150" cy="964650"/>
          </a:xfrm>
        </p:grpSpPr>
        <p:sp>
          <p:nvSpPr>
            <p:cNvPr id="28" name="Google Shape;1161;p38">
              <a:extLst>
                <a:ext uri="{FF2B5EF4-FFF2-40B4-BE49-F238E27FC236}">
                  <a16:creationId xmlns:a16="http://schemas.microsoft.com/office/drawing/2014/main" id="{29F3B733-9EEE-4656-AA4E-3F760D6A5957}"/>
                </a:ext>
              </a:extLst>
            </p:cNvPr>
            <p:cNvSpPr/>
            <p:nvPr/>
          </p:nvSpPr>
          <p:spPr>
            <a:xfrm>
              <a:off x="5757200" y="3276700"/>
              <a:ext cx="290200" cy="76325"/>
            </a:xfrm>
            <a:custGeom>
              <a:avLst/>
              <a:gdLst/>
              <a:ahLst/>
              <a:cxnLst/>
              <a:rect l="l" t="t" r="r" b="b"/>
              <a:pathLst>
                <a:path w="11608" h="3053" extrusionOk="0">
                  <a:moveTo>
                    <a:pt x="1" y="1"/>
                  </a:moveTo>
                  <a:lnTo>
                    <a:pt x="1" y="3053"/>
                  </a:lnTo>
                  <a:lnTo>
                    <a:pt x="11608" y="3053"/>
                  </a:lnTo>
                  <a:lnTo>
                    <a:pt x="11608" y="1"/>
                  </a:lnTo>
                  <a:close/>
                </a:path>
              </a:pathLst>
            </a:custGeom>
            <a:solidFill>
              <a:srgbClr val="F8A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162;p38">
              <a:extLst>
                <a:ext uri="{FF2B5EF4-FFF2-40B4-BE49-F238E27FC236}">
                  <a16:creationId xmlns:a16="http://schemas.microsoft.com/office/drawing/2014/main" id="{44510C0A-F219-4A77-AE11-C2B991A3CCE9}"/>
                </a:ext>
              </a:extLst>
            </p:cNvPr>
            <p:cNvSpPr/>
            <p:nvPr/>
          </p:nvSpPr>
          <p:spPr>
            <a:xfrm>
              <a:off x="5727675" y="3353000"/>
              <a:ext cx="349250" cy="162475"/>
            </a:xfrm>
            <a:custGeom>
              <a:avLst/>
              <a:gdLst/>
              <a:ahLst/>
              <a:cxnLst/>
              <a:rect l="l" t="t" r="r" b="b"/>
              <a:pathLst>
                <a:path w="13970" h="6499" extrusionOk="0">
                  <a:moveTo>
                    <a:pt x="1" y="1"/>
                  </a:moveTo>
                  <a:lnTo>
                    <a:pt x="1" y="6498"/>
                  </a:lnTo>
                  <a:lnTo>
                    <a:pt x="13970" y="6498"/>
                  </a:lnTo>
                  <a:lnTo>
                    <a:pt x="139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1163;p38">
              <a:extLst>
                <a:ext uri="{FF2B5EF4-FFF2-40B4-BE49-F238E27FC236}">
                  <a16:creationId xmlns:a16="http://schemas.microsoft.com/office/drawing/2014/main" id="{2572A496-3A57-41A8-98AD-C675BE7BB4DF}"/>
                </a:ext>
              </a:extLst>
            </p:cNvPr>
            <p:cNvSpPr/>
            <p:nvPr/>
          </p:nvSpPr>
          <p:spPr>
            <a:xfrm>
              <a:off x="6017850" y="3353000"/>
              <a:ext cx="59075" cy="162475"/>
            </a:xfrm>
            <a:custGeom>
              <a:avLst/>
              <a:gdLst/>
              <a:ahLst/>
              <a:cxnLst/>
              <a:rect l="l" t="t" r="r" b="b"/>
              <a:pathLst>
                <a:path w="2363" h="6499" extrusionOk="0">
                  <a:moveTo>
                    <a:pt x="0" y="1"/>
                  </a:moveTo>
                  <a:lnTo>
                    <a:pt x="0" y="6498"/>
                  </a:lnTo>
                  <a:lnTo>
                    <a:pt x="2363" y="6498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1164;p38">
              <a:extLst>
                <a:ext uri="{FF2B5EF4-FFF2-40B4-BE49-F238E27FC236}">
                  <a16:creationId xmlns:a16="http://schemas.microsoft.com/office/drawing/2014/main" id="{E7F23594-1A05-41DF-9DE9-241F0ED6A138}"/>
                </a:ext>
              </a:extLst>
            </p:cNvPr>
            <p:cNvSpPr/>
            <p:nvPr/>
          </p:nvSpPr>
          <p:spPr>
            <a:xfrm>
              <a:off x="5521075" y="2571825"/>
              <a:ext cx="598300" cy="729775"/>
            </a:xfrm>
            <a:custGeom>
              <a:avLst/>
              <a:gdLst/>
              <a:ahLst/>
              <a:cxnLst/>
              <a:rect l="l" t="t" r="r" b="b"/>
              <a:pathLst>
                <a:path w="23932" h="29191" extrusionOk="0">
                  <a:moveTo>
                    <a:pt x="12946" y="0"/>
                  </a:moveTo>
                  <a:cubicBezTo>
                    <a:pt x="12027" y="0"/>
                    <a:pt x="11277" y="747"/>
                    <a:pt x="11277" y="1670"/>
                  </a:cubicBezTo>
                  <a:lnTo>
                    <a:pt x="11277" y="14435"/>
                  </a:lnTo>
                  <a:lnTo>
                    <a:pt x="10982" y="14435"/>
                  </a:lnTo>
                  <a:lnTo>
                    <a:pt x="10982" y="10422"/>
                  </a:lnTo>
                  <a:cubicBezTo>
                    <a:pt x="10982" y="9499"/>
                    <a:pt x="10236" y="8752"/>
                    <a:pt x="9317" y="8752"/>
                  </a:cubicBezTo>
                  <a:lnTo>
                    <a:pt x="3508" y="8752"/>
                  </a:lnTo>
                  <a:cubicBezTo>
                    <a:pt x="2165" y="8752"/>
                    <a:pt x="1077" y="9840"/>
                    <a:pt x="1077" y="11183"/>
                  </a:cubicBezTo>
                  <a:lnTo>
                    <a:pt x="1077" y="14730"/>
                  </a:lnTo>
                  <a:cubicBezTo>
                    <a:pt x="1077" y="15653"/>
                    <a:pt x="1824" y="16399"/>
                    <a:pt x="2747" y="16399"/>
                  </a:cubicBezTo>
                  <a:lnTo>
                    <a:pt x="3827" y="16399"/>
                  </a:lnTo>
                  <a:cubicBezTo>
                    <a:pt x="4750" y="16399"/>
                    <a:pt x="5497" y="15653"/>
                    <a:pt x="5497" y="14730"/>
                  </a:cubicBezTo>
                  <a:lnTo>
                    <a:pt x="5497" y="13732"/>
                  </a:lnTo>
                  <a:cubicBezTo>
                    <a:pt x="5497" y="13423"/>
                    <a:pt x="5748" y="13172"/>
                    <a:pt x="6057" y="13172"/>
                  </a:cubicBezTo>
                  <a:cubicBezTo>
                    <a:pt x="6337" y="13172"/>
                    <a:pt x="6563" y="13398"/>
                    <a:pt x="6563" y="13681"/>
                  </a:cubicBezTo>
                  <a:lnTo>
                    <a:pt x="6563" y="14435"/>
                  </a:lnTo>
                  <a:lnTo>
                    <a:pt x="6563" y="18195"/>
                  </a:lnTo>
                  <a:lnTo>
                    <a:pt x="5881" y="17512"/>
                  </a:lnTo>
                  <a:cubicBezTo>
                    <a:pt x="5219" y="16850"/>
                    <a:pt x="4351" y="16519"/>
                    <a:pt x="3482" y="16519"/>
                  </a:cubicBezTo>
                  <a:cubicBezTo>
                    <a:pt x="2614" y="16519"/>
                    <a:pt x="1745" y="16850"/>
                    <a:pt x="1082" y="17512"/>
                  </a:cubicBezTo>
                  <a:lnTo>
                    <a:pt x="500" y="18097"/>
                  </a:lnTo>
                  <a:cubicBezTo>
                    <a:pt x="0" y="18593"/>
                    <a:pt x="0" y="19401"/>
                    <a:pt x="500" y="19900"/>
                  </a:cubicBezTo>
                  <a:lnTo>
                    <a:pt x="8347" y="27747"/>
                  </a:lnTo>
                  <a:cubicBezTo>
                    <a:pt x="8720" y="28121"/>
                    <a:pt x="9148" y="28405"/>
                    <a:pt x="9604" y="28602"/>
                  </a:cubicBezTo>
                  <a:cubicBezTo>
                    <a:pt x="10351" y="28978"/>
                    <a:pt x="11194" y="29190"/>
                    <a:pt x="12088" y="29190"/>
                  </a:cubicBezTo>
                  <a:lnTo>
                    <a:pt x="18410" y="29190"/>
                  </a:lnTo>
                  <a:cubicBezTo>
                    <a:pt x="21458" y="29190"/>
                    <a:pt x="23931" y="26721"/>
                    <a:pt x="23931" y="23669"/>
                  </a:cubicBezTo>
                  <a:lnTo>
                    <a:pt x="23931" y="14435"/>
                  </a:lnTo>
                  <a:lnTo>
                    <a:pt x="23931" y="7155"/>
                  </a:lnTo>
                  <a:cubicBezTo>
                    <a:pt x="23931" y="6495"/>
                    <a:pt x="23397" y="5960"/>
                    <a:pt x="22736" y="5960"/>
                  </a:cubicBezTo>
                  <a:lnTo>
                    <a:pt x="21817" y="5960"/>
                  </a:lnTo>
                  <a:cubicBezTo>
                    <a:pt x="21157" y="5960"/>
                    <a:pt x="20622" y="6495"/>
                    <a:pt x="20622" y="7155"/>
                  </a:cubicBezTo>
                  <a:lnTo>
                    <a:pt x="20622" y="14435"/>
                  </a:lnTo>
                  <a:lnTo>
                    <a:pt x="20410" y="14435"/>
                  </a:lnTo>
                  <a:lnTo>
                    <a:pt x="20410" y="3798"/>
                  </a:lnTo>
                  <a:cubicBezTo>
                    <a:pt x="20410" y="2876"/>
                    <a:pt x="19663" y="2129"/>
                    <a:pt x="18744" y="2129"/>
                  </a:cubicBezTo>
                  <a:lnTo>
                    <a:pt x="17660" y="2129"/>
                  </a:lnTo>
                  <a:cubicBezTo>
                    <a:pt x="16741" y="2129"/>
                    <a:pt x="15991" y="2876"/>
                    <a:pt x="15991" y="3798"/>
                  </a:cubicBezTo>
                  <a:lnTo>
                    <a:pt x="15991" y="14435"/>
                  </a:lnTo>
                  <a:lnTo>
                    <a:pt x="15696" y="14435"/>
                  </a:lnTo>
                  <a:lnTo>
                    <a:pt x="15696" y="1670"/>
                  </a:lnTo>
                  <a:cubicBezTo>
                    <a:pt x="15696" y="747"/>
                    <a:pt x="14949" y="0"/>
                    <a:pt x="14031" y="0"/>
                  </a:cubicBezTo>
                  <a:close/>
                </a:path>
              </a:pathLst>
            </a:custGeom>
            <a:solidFill>
              <a:srgbClr val="F0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165;p38">
              <a:extLst>
                <a:ext uri="{FF2B5EF4-FFF2-40B4-BE49-F238E27FC236}">
                  <a16:creationId xmlns:a16="http://schemas.microsoft.com/office/drawing/2014/main" id="{F981C37C-EAEC-46B6-9B2A-9DC8D88B3134}"/>
                </a:ext>
              </a:extLst>
            </p:cNvPr>
            <p:cNvSpPr/>
            <p:nvPr/>
          </p:nvSpPr>
          <p:spPr>
            <a:xfrm>
              <a:off x="5567650" y="2984800"/>
              <a:ext cx="117525" cy="102300"/>
            </a:xfrm>
            <a:custGeom>
              <a:avLst/>
              <a:gdLst/>
              <a:ahLst/>
              <a:cxnLst/>
              <a:rect l="l" t="t" r="r" b="b"/>
              <a:pathLst>
                <a:path w="4701" h="4092" extrusionOk="0">
                  <a:moveTo>
                    <a:pt x="1622" y="1"/>
                  </a:moveTo>
                  <a:cubicBezTo>
                    <a:pt x="1064" y="1"/>
                    <a:pt x="506" y="138"/>
                    <a:pt x="1" y="412"/>
                  </a:cubicBezTo>
                  <a:cubicBezTo>
                    <a:pt x="726" y="501"/>
                    <a:pt x="1429" y="821"/>
                    <a:pt x="1986" y="1377"/>
                  </a:cubicBezTo>
                  <a:lnTo>
                    <a:pt x="4700" y="4091"/>
                  </a:lnTo>
                  <a:lnTo>
                    <a:pt x="4700" y="1676"/>
                  </a:lnTo>
                  <a:lnTo>
                    <a:pt x="4018" y="993"/>
                  </a:lnTo>
                  <a:cubicBezTo>
                    <a:pt x="3356" y="332"/>
                    <a:pt x="2490" y="1"/>
                    <a:pt x="1622" y="1"/>
                  </a:cubicBezTo>
                  <a:close/>
                </a:path>
              </a:pathLst>
            </a:custGeom>
            <a:solidFill>
              <a:srgbClr val="F8A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1166;p38">
              <a:extLst>
                <a:ext uri="{FF2B5EF4-FFF2-40B4-BE49-F238E27FC236}">
                  <a16:creationId xmlns:a16="http://schemas.microsoft.com/office/drawing/2014/main" id="{2A4443C3-DA6F-40D4-AF86-78042E87B772}"/>
                </a:ext>
              </a:extLst>
            </p:cNvPr>
            <p:cNvSpPr/>
            <p:nvPr/>
          </p:nvSpPr>
          <p:spPr>
            <a:xfrm>
              <a:off x="5945325" y="2720800"/>
              <a:ext cx="174050" cy="580800"/>
            </a:xfrm>
            <a:custGeom>
              <a:avLst/>
              <a:gdLst/>
              <a:ahLst/>
              <a:cxnLst/>
              <a:rect l="l" t="t" r="r" b="b"/>
              <a:pathLst>
                <a:path w="6962" h="23232" extrusionOk="0">
                  <a:moveTo>
                    <a:pt x="4847" y="1"/>
                  </a:moveTo>
                  <a:cubicBezTo>
                    <a:pt x="4757" y="1"/>
                    <a:pt x="4671" y="11"/>
                    <a:pt x="4588" y="29"/>
                  </a:cubicBezTo>
                  <a:cubicBezTo>
                    <a:pt x="5123" y="148"/>
                    <a:pt x="5522" y="625"/>
                    <a:pt x="5522" y="1196"/>
                  </a:cubicBezTo>
                  <a:lnTo>
                    <a:pt x="5522" y="8476"/>
                  </a:lnTo>
                  <a:lnTo>
                    <a:pt x="5526" y="8476"/>
                  </a:lnTo>
                  <a:lnTo>
                    <a:pt x="5526" y="17710"/>
                  </a:lnTo>
                  <a:cubicBezTo>
                    <a:pt x="5526" y="20762"/>
                    <a:pt x="3052" y="23231"/>
                    <a:pt x="0" y="23231"/>
                  </a:cubicBezTo>
                  <a:lnTo>
                    <a:pt x="1440" y="23231"/>
                  </a:lnTo>
                  <a:cubicBezTo>
                    <a:pt x="4488" y="23231"/>
                    <a:pt x="6961" y="20762"/>
                    <a:pt x="6961" y="17710"/>
                  </a:cubicBezTo>
                  <a:lnTo>
                    <a:pt x="6961" y="8476"/>
                  </a:lnTo>
                  <a:lnTo>
                    <a:pt x="6961" y="1196"/>
                  </a:lnTo>
                  <a:cubicBezTo>
                    <a:pt x="6961" y="536"/>
                    <a:pt x="6427" y="1"/>
                    <a:pt x="5766" y="1"/>
                  </a:cubicBezTo>
                  <a:close/>
                </a:path>
              </a:pathLst>
            </a:custGeom>
            <a:solidFill>
              <a:srgbClr val="F8A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1167;p38">
              <a:extLst>
                <a:ext uri="{FF2B5EF4-FFF2-40B4-BE49-F238E27FC236}">
                  <a16:creationId xmlns:a16="http://schemas.microsoft.com/office/drawing/2014/main" id="{043E6AFC-6982-4481-9CE7-F24D6DA3CA92}"/>
                </a:ext>
              </a:extLst>
            </p:cNvPr>
            <p:cNvSpPr/>
            <p:nvPr/>
          </p:nvSpPr>
          <p:spPr>
            <a:xfrm>
              <a:off x="5579425" y="2901125"/>
              <a:ext cx="93100" cy="80675"/>
            </a:xfrm>
            <a:custGeom>
              <a:avLst/>
              <a:gdLst/>
              <a:ahLst/>
              <a:cxnLst/>
              <a:rect l="l" t="t" r="r" b="b"/>
              <a:pathLst>
                <a:path w="3724" h="3227" extrusionOk="0">
                  <a:moveTo>
                    <a:pt x="1817" y="0"/>
                  </a:moveTo>
                  <a:cubicBezTo>
                    <a:pt x="1508" y="0"/>
                    <a:pt x="1257" y="251"/>
                    <a:pt x="1257" y="560"/>
                  </a:cubicBezTo>
                  <a:lnTo>
                    <a:pt x="1257" y="1558"/>
                  </a:lnTo>
                  <a:cubicBezTo>
                    <a:pt x="1257" y="2337"/>
                    <a:pt x="721" y="2990"/>
                    <a:pt x="0" y="3174"/>
                  </a:cubicBezTo>
                  <a:cubicBezTo>
                    <a:pt x="133" y="3205"/>
                    <a:pt x="269" y="3227"/>
                    <a:pt x="413" y="3227"/>
                  </a:cubicBezTo>
                  <a:lnTo>
                    <a:pt x="1493" y="3227"/>
                  </a:lnTo>
                  <a:cubicBezTo>
                    <a:pt x="2416" y="3227"/>
                    <a:pt x="3163" y="2481"/>
                    <a:pt x="3163" y="1558"/>
                  </a:cubicBezTo>
                  <a:lnTo>
                    <a:pt x="3163" y="560"/>
                  </a:lnTo>
                  <a:cubicBezTo>
                    <a:pt x="3163" y="251"/>
                    <a:pt x="3414" y="0"/>
                    <a:pt x="3723" y="0"/>
                  </a:cubicBezTo>
                  <a:close/>
                </a:path>
              </a:pathLst>
            </a:custGeom>
            <a:solidFill>
              <a:srgbClr val="F8A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168;p38">
              <a:extLst>
                <a:ext uri="{FF2B5EF4-FFF2-40B4-BE49-F238E27FC236}">
                  <a16:creationId xmlns:a16="http://schemas.microsoft.com/office/drawing/2014/main" id="{98751AFD-D222-45B0-BABF-A592F4A9D933}"/>
                </a:ext>
              </a:extLst>
            </p:cNvPr>
            <p:cNvSpPr/>
            <p:nvPr/>
          </p:nvSpPr>
          <p:spPr>
            <a:xfrm>
              <a:off x="5513725" y="2561325"/>
              <a:ext cx="616150" cy="964650"/>
            </a:xfrm>
            <a:custGeom>
              <a:avLst/>
              <a:gdLst/>
              <a:ahLst/>
              <a:cxnLst/>
              <a:rect l="l" t="t" r="r" b="b"/>
              <a:pathLst>
                <a:path w="24646" h="38586" extrusionOk="0">
                  <a:moveTo>
                    <a:pt x="6351" y="14012"/>
                  </a:moveTo>
                  <a:cubicBezTo>
                    <a:pt x="6401" y="14012"/>
                    <a:pt x="6441" y="14051"/>
                    <a:pt x="6441" y="14101"/>
                  </a:cubicBezTo>
                  <a:lnTo>
                    <a:pt x="6441" y="17606"/>
                  </a:lnTo>
                  <a:cubicBezTo>
                    <a:pt x="6107" y="17279"/>
                    <a:pt x="5734" y="17031"/>
                    <a:pt x="5331" y="16852"/>
                  </a:cubicBezTo>
                  <a:cubicBezTo>
                    <a:pt x="5863" y="16471"/>
                    <a:pt x="6211" y="15850"/>
                    <a:pt x="6211" y="15150"/>
                  </a:cubicBezTo>
                  <a:lnTo>
                    <a:pt x="6211" y="14152"/>
                  </a:lnTo>
                  <a:cubicBezTo>
                    <a:pt x="6211" y="14073"/>
                    <a:pt x="6272" y="14012"/>
                    <a:pt x="6351" y="14012"/>
                  </a:cubicBezTo>
                  <a:close/>
                  <a:moveTo>
                    <a:pt x="14325" y="841"/>
                  </a:moveTo>
                  <a:cubicBezTo>
                    <a:pt x="15010" y="841"/>
                    <a:pt x="15574" y="1401"/>
                    <a:pt x="15574" y="2090"/>
                  </a:cubicBezTo>
                  <a:lnTo>
                    <a:pt x="15574" y="14855"/>
                  </a:lnTo>
                  <a:cubicBezTo>
                    <a:pt x="15574" y="15085"/>
                    <a:pt x="15760" y="15272"/>
                    <a:pt x="15990" y="15272"/>
                  </a:cubicBezTo>
                  <a:lnTo>
                    <a:pt x="16285" y="15272"/>
                  </a:lnTo>
                  <a:cubicBezTo>
                    <a:pt x="16518" y="15272"/>
                    <a:pt x="16704" y="15085"/>
                    <a:pt x="16704" y="14855"/>
                  </a:cubicBezTo>
                  <a:lnTo>
                    <a:pt x="16704" y="4218"/>
                  </a:lnTo>
                  <a:cubicBezTo>
                    <a:pt x="16704" y="3529"/>
                    <a:pt x="17264" y="2969"/>
                    <a:pt x="17954" y="2969"/>
                  </a:cubicBezTo>
                  <a:lnTo>
                    <a:pt x="19038" y="2969"/>
                  </a:lnTo>
                  <a:cubicBezTo>
                    <a:pt x="19723" y="2969"/>
                    <a:pt x="20288" y="3529"/>
                    <a:pt x="20288" y="4218"/>
                  </a:cubicBezTo>
                  <a:lnTo>
                    <a:pt x="20288" y="14855"/>
                  </a:lnTo>
                  <a:cubicBezTo>
                    <a:pt x="20288" y="15085"/>
                    <a:pt x="20474" y="15272"/>
                    <a:pt x="20704" y="15272"/>
                  </a:cubicBezTo>
                  <a:lnTo>
                    <a:pt x="20916" y="15272"/>
                  </a:lnTo>
                  <a:cubicBezTo>
                    <a:pt x="21145" y="15272"/>
                    <a:pt x="21335" y="15085"/>
                    <a:pt x="21335" y="14855"/>
                  </a:cubicBezTo>
                  <a:lnTo>
                    <a:pt x="21335" y="7575"/>
                  </a:lnTo>
                  <a:cubicBezTo>
                    <a:pt x="21335" y="7147"/>
                    <a:pt x="21683" y="6799"/>
                    <a:pt x="22111" y="6799"/>
                  </a:cubicBezTo>
                  <a:lnTo>
                    <a:pt x="23030" y="6799"/>
                  </a:lnTo>
                  <a:cubicBezTo>
                    <a:pt x="23457" y="6799"/>
                    <a:pt x="23806" y="7147"/>
                    <a:pt x="23806" y="7575"/>
                  </a:cubicBezTo>
                  <a:lnTo>
                    <a:pt x="23806" y="24089"/>
                  </a:lnTo>
                  <a:cubicBezTo>
                    <a:pt x="23806" y="25960"/>
                    <a:pt x="22786" y="27675"/>
                    <a:pt x="21145" y="28573"/>
                  </a:cubicBezTo>
                  <a:cubicBezTo>
                    <a:pt x="21009" y="28644"/>
                    <a:pt x="20926" y="28785"/>
                    <a:pt x="20926" y="28939"/>
                  </a:cubicBezTo>
                  <a:lnTo>
                    <a:pt x="20926" y="31247"/>
                  </a:lnTo>
                  <a:lnTo>
                    <a:pt x="10160" y="31247"/>
                  </a:lnTo>
                  <a:lnTo>
                    <a:pt x="10160" y="28943"/>
                  </a:lnTo>
                  <a:cubicBezTo>
                    <a:pt x="10160" y="28785"/>
                    <a:pt x="10066" y="28638"/>
                    <a:pt x="9923" y="28566"/>
                  </a:cubicBezTo>
                  <a:cubicBezTo>
                    <a:pt x="9550" y="28386"/>
                    <a:pt x="9220" y="28153"/>
                    <a:pt x="8940" y="27873"/>
                  </a:cubicBezTo>
                  <a:lnTo>
                    <a:pt x="1088" y="20022"/>
                  </a:lnTo>
                  <a:cubicBezTo>
                    <a:pt x="927" y="19860"/>
                    <a:pt x="837" y="19645"/>
                    <a:pt x="837" y="19418"/>
                  </a:cubicBezTo>
                  <a:cubicBezTo>
                    <a:pt x="837" y="19188"/>
                    <a:pt x="927" y="18973"/>
                    <a:pt x="1088" y="18812"/>
                  </a:cubicBezTo>
                  <a:lnTo>
                    <a:pt x="1673" y="18230"/>
                  </a:lnTo>
                  <a:cubicBezTo>
                    <a:pt x="2253" y="17650"/>
                    <a:pt x="3015" y="17360"/>
                    <a:pt x="3777" y="17360"/>
                  </a:cubicBezTo>
                  <a:cubicBezTo>
                    <a:pt x="4539" y="17360"/>
                    <a:pt x="5301" y="17650"/>
                    <a:pt x="5881" y="18230"/>
                  </a:cubicBezTo>
                  <a:lnTo>
                    <a:pt x="6441" y="18790"/>
                  </a:lnTo>
                  <a:lnTo>
                    <a:pt x="6441" y="21030"/>
                  </a:lnTo>
                  <a:cubicBezTo>
                    <a:pt x="6441" y="21264"/>
                    <a:pt x="6627" y="21450"/>
                    <a:pt x="6857" y="21450"/>
                  </a:cubicBezTo>
                  <a:cubicBezTo>
                    <a:pt x="7091" y="21450"/>
                    <a:pt x="7277" y="21264"/>
                    <a:pt x="7277" y="21030"/>
                  </a:cubicBezTo>
                  <a:lnTo>
                    <a:pt x="7277" y="14101"/>
                  </a:lnTo>
                  <a:cubicBezTo>
                    <a:pt x="7277" y="13685"/>
                    <a:pt x="7004" y="13341"/>
                    <a:pt x="6631" y="13218"/>
                  </a:cubicBezTo>
                  <a:cubicBezTo>
                    <a:pt x="6574" y="13190"/>
                    <a:pt x="6509" y="13172"/>
                    <a:pt x="6441" y="13172"/>
                  </a:cubicBezTo>
                  <a:lnTo>
                    <a:pt x="4025" y="13172"/>
                  </a:lnTo>
                  <a:cubicBezTo>
                    <a:pt x="3791" y="13172"/>
                    <a:pt x="3605" y="13359"/>
                    <a:pt x="3605" y="13592"/>
                  </a:cubicBezTo>
                  <a:cubicBezTo>
                    <a:pt x="3605" y="13821"/>
                    <a:pt x="3791" y="14012"/>
                    <a:pt x="4025" y="14012"/>
                  </a:cubicBezTo>
                  <a:lnTo>
                    <a:pt x="5385" y="14012"/>
                  </a:lnTo>
                  <a:cubicBezTo>
                    <a:pt x="5378" y="14055"/>
                    <a:pt x="5371" y="14101"/>
                    <a:pt x="5371" y="14152"/>
                  </a:cubicBezTo>
                  <a:lnTo>
                    <a:pt x="5371" y="15150"/>
                  </a:lnTo>
                  <a:cubicBezTo>
                    <a:pt x="5371" y="15839"/>
                    <a:pt x="4811" y="16399"/>
                    <a:pt x="4121" y="16399"/>
                  </a:cubicBezTo>
                  <a:lnTo>
                    <a:pt x="3041" y="16399"/>
                  </a:lnTo>
                  <a:cubicBezTo>
                    <a:pt x="2352" y="16399"/>
                    <a:pt x="1792" y="15839"/>
                    <a:pt x="1792" y="15150"/>
                  </a:cubicBezTo>
                  <a:lnTo>
                    <a:pt x="1792" y="11603"/>
                  </a:lnTo>
                  <a:cubicBezTo>
                    <a:pt x="1792" y="10494"/>
                    <a:pt x="2693" y="9593"/>
                    <a:pt x="3802" y="9593"/>
                  </a:cubicBezTo>
                  <a:lnTo>
                    <a:pt x="9611" y="9593"/>
                  </a:lnTo>
                  <a:cubicBezTo>
                    <a:pt x="10300" y="9593"/>
                    <a:pt x="10860" y="10153"/>
                    <a:pt x="10860" y="10842"/>
                  </a:cubicBezTo>
                  <a:lnTo>
                    <a:pt x="10860" y="14855"/>
                  </a:lnTo>
                  <a:cubicBezTo>
                    <a:pt x="10860" y="15085"/>
                    <a:pt x="11047" y="15272"/>
                    <a:pt x="11276" y="15272"/>
                  </a:cubicBezTo>
                  <a:lnTo>
                    <a:pt x="11571" y="15272"/>
                  </a:lnTo>
                  <a:cubicBezTo>
                    <a:pt x="11804" y="15272"/>
                    <a:pt x="11990" y="15085"/>
                    <a:pt x="11990" y="14855"/>
                  </a:cubicBezTo>
                  <a:lnTo>
                    <a:pt x="11990" y="2090"/>
                  </a:lnTo>
                  <a:cubicBezTo>
                    <a:pt x="11990" y="1401"/>
                    <a:pt x="12550" y="841"/>
                    <a:pt x="13240" y="841"/>
                  </a:cubicBezTo>
                  <a:close/>
                  <a:moveTo>
                    <a:pt x="22107" y="32087"/>
                  </a:moveTo>
                  <a:lnTo>
                    <a:pt x="22107" y="37749"/>
                  </a:lnTo>
                  <a:lnTo>
                    <a:pt x="8975" y="37749"/>
                  </a:lnTo>
                  <a:lnTo>
                    <a:pt x="8975" y="32087"/>
                  </a:lnTo>
                  <a:close/>
                  <a:moveTo>
                    <a:pt x="13240" y="0"/>
                  </a:moveTo>
                  <a:cubicBezTo>
                    <a:pt x="12091" y="0"/>
                    <a:pt x="11155" y="937"/>
                    <a:pt x="11155" y="2090"/>
                  </a:cubicBezTo>
                  <a:lnTo>
                    <a:pt x="11155" y="9438"/>
                  </a:lnTo>
                  <a:cubicBezTo>
                    <a:pt x="10770" y="9018"/>
                    <a:pt x="10221" y="8753"/>
                    <a:pt x="9611" y="8753"/>
                  </a:cubicBezTo>
                  <a:lnTo>
                    <a:pt x="3802" y="8753"/>
                  </a:lnTo>
                  <a:cubicBezTo>
                    <a:pt x="2229" y="8753"/>
                    <a:pt x="952" y="10030"/>
                    <a:pt x="952" y="11603"/>
                  </a:cubicBezTo>
                  <a:lnTo>
                    <a:pt x="952" y="15150"/>
                  </a:lnTo>
                  <a:cubicBezTo>
                    <a:pt x="952" y="15922"/>
                    <a:pt x="1376" y="16597"/>
                    <a:pt x="2000" y="16959"/>
                  </a:cubicBezTo>
                  <a:cubicBezTo>
                    <a:pt x="1669" y="17132"/>
                    <a:pt x="1357" y="17357"/>
                    <a:pt x="1081" y="17637"/>
                  </a:cubicBezTo>
                  <a:lnTo>
                    <a:pt x="496" y="18219"/>
                  </a:lnTo>
                  <a:cubicBezTo>
                    <a:pt x="176" y="18539"/>
                    <a:pt x="0" y="18966"/>
                    <a:pt x="0" y="19418"/>
                  </a:cubicBezTo>
                  <a:cubicBezTo>
                    <a:pt x="0" y="19871"/>
                    <a:pt x="176" y="20295"/>
                    <a:pt x="496" y="20614"/>
                  </a:cubicBezTo>
                  <a:lnTo>
                    <a:pt x="8347" y="28465"/>
                  </a:lnTo>
                  <a:cubicBezTo>
                    <a:pt x="8630" y="28752"/>
                    <a:pt x="8958" y="28997"/>
                    <a:pt x="9319" y="29198"/>
                  </a:cubicBezTo>
                  <a:lnTo>
                    <a:pt x="9319" y="31247"/>
                  </a:lnTo>
                  <a:lnTo>
                    <a:pt x="8559" y="31247"/>
                  </a:lnTo>
                  <a:cubicBezTo>
                    <a:pt x="8325" y="31247"/>
                    <a:pt x="8139" y="31438"/>
                    <a:pt x="8139" y="31668"/>
                  </a:cubicBezTo>
                  <a:lnTo>
                    <a:pt x="8139" y="38165"/>
                  </a:lnTo>
                  <a:cubicBezTo>
                    <a:pt x="8139" y="38399"/>
                    <a:pt x="8325" y="38586"/>
                    <a:pt x="8559" y="38586"/>
                  </a:cubicBezTo>
                  <a:lnTo>
                    <a:pt x="22528" y="38586"/>
                  </a:lnTo>
                  <a:cubicBezTo>
                    <a:pt x="22757" y="38586"/>
                    <a:pt x="22947" y="38399"/>
                    <a:pt x="22947" y="38165"/>
                  </a:cubicBezTo>
                  <a:lnTo>
                    <a:pt x="22947" y="31668"/>
                  </a:lnTo>
                  <a:cubicBezTo>
                    <a:pt x="22947" y="31438"/>
                    <a:pt x="22757" y="31247"/>
                    <a:pt x="22528" y="31247"/>
                  </a:cubicBezTo>
                  <a:lnTo>
                    <a:pt x="21766" y="31247"/>
                  </a:lnTo>
                  <a:lnTo>
                    <a:pt x="21766" y="29183"/>
                  </a:lnTo>
                  <a:cubicBezTo>
                    <a:pt x="23547" y="28110"/>
                    <a:pt x="24646" y="26182"/>
                    <a:pt x="24646" y="24089"/>
                  </a:cubicBezTo>
                  <a:lnTo>
                    <a:pt x="24646" y="7575"/>
                  </a:lnTo>
                  <a:cubicBezTo>
                    <a:pt x="24646" y="6685"/>
                    <a:pt x="23920" y="5959"/>
                    <a:pt x="23030" y="5959"/>
                  </a:cubicBezTo>
                  <a:lnTo>
                    <a:pt x="22111" y="5959"/>
                  </a:lnTo>
                  <a:cubicBezTo>
                    <a:pt x="21741" y="5959"/>
                    <a:pt x="21397" y="6089"/>
                    <a:pt x="21123" y="6301"/>
                  </a:cubicBezTo>
                  <a:lnTo>
                    <a:pt x="21123" y="4218"/>
                  </a:lnTo>
                  <a:cubicBezTo>
                    <a:pt x="21123" y="3066"/>
                    <a:pt x="20187" y="2129"/>
                    <a:pt x="19038" y="2129"/>
                  </a:cubicBezTo>
                  <a:lnTo>
                    <a:pt x="17954" y="2129"/>
                  </a:lnTo>
                  <a:cubicBezTo>
                    <a:pt x="17344" y="2129"/>
                    <a:pt x="16794" y="2395"/>
                    <a:pt x="16410" y="2814"/>
                  </a:cubicBezTo>
                  <a:lnTo>
                    <a:pt x="16410" y="2090"/>
                  </a:lnTo>
                  <a:cubicBezTo>
                    <a:pt x="16410" y="937"/>
                    <a:pt x="15473" y="0"/>
                    <a:pt x="14325" y="0"/>
                  </a:cubicBezTo>
                  <a:close/>
                </a:path>
              </a:pathLst>
            </a:custGeom>
            <a:solidFill>
              <a:srgbClr val="24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6" name="Google Shape;1138;p38">
            <a:extLst>
              <a:ext uri="{FF2B5EF4-FFF2-40B4-BE49-F238E27FC236}">
                <a16:creationId xmlns:a16="http://schemas.microsoft.com/office/drawing/2014/main" id="{9AAA7034-D06A-4AD3-8FC2-DDFECA995C88}"/>
              </a:ext>
            </a:extLst>
          </p:cNvPr>
          <p:cNvGrpSpPr/>
          <p:nvPr/>
        </p:nvGrpSpPr>
        <p:grpSpPr>
          <a:xfrm>
            <a:off x="1155424" y="352888"/>
            <a:ext cx="379573" cy="416038"/>
            <a:chOff x="6489750" y="2721175"/>
            <a:chExt cx="761900" cy="644950"/>
          </a:xfrm>
        </p:grpSpPr>
        <p:sp>
          <p:nvSpPr>
            <p:cNvPr id="37" name="Google Shape;1139;p38">
              <a:extLst>
                <a:ext uri="{FF2B5EF4-FFF2-40B4-BE49-F238E27FC236}">
                  <a16:creationId xmlns:a16="http://schemas.microsoft.com/office/drawing/2014/main" id="{C860FF1A-EFBD-4DB8-AAD0-60AFF10BC33D}"/>
                </a:ext>
              </a:extLst>
            </p:cNvPr>
            <p:cNvSpPr/>
            <p:nvPr/>
          </p:nvSpPr>
          <p:spPr>
            <a:xfrm>
              <a:off x="6714125" y="2731625"/>
              <a:ext cx="527050" cy="624100"/>
            </a:xfrm>
            <a:custGeom>
              <a:avLst/>
              <a:gdLst/>
              <a:ahLst/>
              <a:cxnLst/>
              <a:rect l="l" t="t" r="r" b="b"/>
              <a:pathLst>
                <a:path w="21082" h="24964" extrusionOk="0">
                  <a:moveTo>
                    <a:pt x="6386" y="0"/>
                  </a:moveTo>
                  <a:cubicBezTo>
                    <a:pt x="5870" y="0"/>
                    <a:pt x="5359" y="369"/>
                    <a:pt x="5127" y="867"/>
                  </a:cubicBezTo>
                  <a:lnTo>
                    <a:pt x="675" y="10474"/>
                  </a:lnTo>
                  <a:cubicBezTo>
                    <a:pt x="244" y="11261"/>
                    <a:pt x="0" y="12158"/>
                    <a:pt x="0" y="13116"/>
                  </a:cubicBezTo>
                  <a:lnTo>
                    <a:pt x="0" y="19441"/>
                  </a:lnTo>
                  <a:cubicBezTo>
                    <a:pt x="0" y="22490"/>
                    <a:pt x="2474" y="24963"/>
                    <a:pt x="5522" y="24963"/>
                  </a:cubicBezTo>
                  <a:lnTo>
                    <a:pt x="17814" y="24963"/>
                  </a:lnTo>
                  <a:cubicBezTo>
                    <a:pt x="18475" y="24963"/>
                    <a:pt x="19009" y="24428"/>
                    <a:pt x="19009" y="23764"/>
                  </a:cubicBezTo>
                  <a:lnTo>
                    <a:pt x="19009" y="22849"/>
                  </a:lnTo>
                  <a:cubicBezTo>
                    <a:pt x="19009" y="22188"/>
                    <a:pt x="18475" y="21653"/>
                    <a:pt x="17814" y="21653"/>
                  </a:cubicBezTo>
                  <a:lnTo>
                    <a:pt x="14759" y="21653"/>
                  </a:lnTo>
                  <a:lnTo>
                    <a:pt x="14759" y="21402"/>
                  </a:lnTo>
                  <a:lnTo>
                    <a:pt x="18744" y="21402"/>
                  </a:lnTo>
                  <a:cubicBezTo>
                    <a:pt x="19595" y="21402"/>
                    <a:pt x="20284" y="20712"/>
                    <a:pt x="20284" y="19862"/>
                  </a:cubicBezTo>
                  <a:lnTo>
                    <a:pt x="20284" y="18520"/>
                  </a:lnTo>
                  <a:cubicBezTo>
                    <a:pt x="20284" y="17668"/>
                    <a:pt x="19595" y="16979"/>
                    <a:pt x="18744" y="16979"/>
                  </a:cubicBezTo>
                  <a:lnTo>
                    <a:pt x="14809" y="16979"/>
                  </a:lnTo>
                  <a:cubicBezTo>
                    <a:pt x="14792" y="16979"/>
                    <a:pt x="14777" y="16982"/>
                    <a:pt x="14759" y="16982"/>
                  </a:cubicBezTo>
                  <a:lnTo>
                    <a:pt x="14759" y="16689"/>
                  </a:lnTo>
                  <a:lnTo>
                    <a:pt x="19544" y="16689"/>
                  </a:lnTo>
                  <a:cubicBezTo>
                    <a:pt x="20392" y="16689"/>
                    <a:pt x="21081" y="15849"/>
                    <a:pt x="21081" y="14997"/>
                  </a:cubicBezTo>
                  <a:lnTo>
                    <a:pt x="21081" y="13655"/>
                  </a:lnTo>
                  <a:cubicBezTo>
                    <a:pt x="21081" y="12807"/>
                    <a:pt x="20392" y="12269"/>
                    <a:pt x="19544" y="12269"/>
                  </a:cubicBezTo>
                  <a:lnTo>
                    <a:pt x="14759" y="12269"/>
                  </a:lnTo>
                  <a:lnTo>
                    <a:pt x="14759" y="12014"/>
                  </a:lnTo>
                  <a:lnTo>
                    <a:pt x="18987" y="12014"/>
                  </a:lnTo>
                  <a:cubicBezTo>
                    <a:pt x="19839" y="12014"/>
                    <a:pt x="20528" y="11178"/>
                    <a:pt x="20528" y="10327"/>
                  </a:cubicBezTo>
                  <a:lnTo>
                    <a:pt x="20528" y="8984"/>
                  </a:lnTo>
                  <a:cubicBezTo>
                    <a:pt x="20528" y="8133"/>
                    <a:pt x="19839" y="7594"/>
                    <a:pt x="18987" y="7594"/>
                  </a:cubicBezTo>
                  <a:lnTo>
                    <a:pt x="8063" y="7594"/>
                  </a:lnTo>
                  <a:lnTo>
                    <a:pt x="9220" y="5100"/>
                  </a:lnTo>
                  <a:cubicBezTo>
                    <a:pt x="10010" y="3398"/>
                    <a:pt x="9270" y="1233"/>
                    <a:pt x="7571" y="443"/>
                  </a:cubicBezTo>
                  <a:lnTo>
                    <a:pt x="6822" y="95"/>
                  </a:lnTo>
                  <a:cubicBezTo>
                    <a:pt x="6680" y="30"/>
                    <a:pt x="6533" y="0"/>
                    <a:pt x="6386" y="0"/>
                  </a:cubicBezTo>
                  <a:close/>
                </a:path>
              </a:pathLst>
            </a:custGeom>
            <a:solidFill>
              <a:srgbClr val="F0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140;p38">
              <a:extLst>
                <a:ext uri="{FF2B5EF4-FFF2-40B4-BE49-F238E27FC236}">
                  <a16:creationId xmlns:a16="http://schemas.microsoft.com/office/drawing/2014/main" id="{9EDD219D-C277-4F07-A76F-6349F3DDE567}"/>
                </a:ext>
              </a:extLst>
            </p:cNvPr>
            <p:cNvSpPr/>
            <p:nvPr/>
          </p:nvSpPr>
          <p:spPr>
            <a:xfrm>
              <a:off x="6662675" y="2993550"/>
              <a:ext cx="76325" cy="290175"/>
            </a:xfrm>
            <a:custGeom>
              <a:avLst/>
              <a:gdLst/>
              <a:ahLst/>
              <a:cxnLst/>
              <a:rect l="l" t="t" r="r" b="b"/>
              <a:pathLst>
                <a:path w="3053" h="11607" extrusionOk="0">
                  <a:moveTo>
                    <a:pt x="1" y="0"/>
                  </a:moveTo>
                  <a:lnTo>
                    <a:pt x="1" y="11607"/>
                  </a:lnTo>
                  <a:lnTo>
                    <a:pt x="3053" y="11607"/>
                  </a:lnTo>
                  <a:lnTo>
                    <a:pt x="3053" y="0"/>
                  </a:lnTo>
                  <a:close/>
                </a:path>
              </a:pathLst>
            </a:custGeom>
            <a:solidFill>
              <a:srgbClr val="F8A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141;p38">
              <a:extLst>
                <a:ext uri="{FF2B5EF4-FFF2-40B4-BE49-F238E27FC236}">
                  <a16:creationId xmlns:a16="http://schemas.microsoft.com/office/drawing/2014/main" id="{602B41FB-FB11-47B8-8368-8030A9EBD5A6}"/>
                </a:ext>
              </a:extLst>
            </p:cNvPr>
            <p:cNvSpPr/>
            <p:nvPr/>
          </p:nvSpPr>
          <p:spPr>
            <a:xfrm>
              <a:off x="6500250" y="2963925"/>
              <a:ext cx="162450" cy="349350"/>
            </a:xfrm>
            <a:custGeom>
              <a:avLst/>
              <a:gdLst/>
              <a:ahLst/>
              <a:cxnLst/>
              <a:rect l="l" t="t" r="r" b="b"/>
              <a:pathLst>
                <a:path w="6498" h="13974" extrusionOk="0">
                  <a:moveTo>
                    <a:pt x="1" y="1"/>
                  </a:moveTo>
                  <a:lnTo>
                    <a:pt x="1" y="13973"/>
                  </a:lnTo>
                  <a:lnTo>
                    <a:pt x="6498" y="13973"/>
                  </a:lnTo>
                  <a:lnTo>
                    <a:pt x="64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142;p38">
              <a:extLst>
                <a:ext uri="{FF2B5EF4-FFF2-40B4-BE49-F238E27FC236}">
                  <a16:creationId xmlns:a16="http://schemas.microsoft.com/office/drawing/2014/main" id="{DD8C8FAF-8661-4732-AFD7-7F2A49DA2135}"/>
                </a:ext>
              </a:extLst>
            </p:cNvPr>
            <p:cNvSpPr/>
            <p:nvPr/>
          </p:nvSpPr>
          <p:spPr>
            <a:xfrm>
              <a:off x="6500250" y="3254100"/>
              <a:ext cx="162450" cy="59175"/>
            </a:xfrm>
            <a:custGeom>
              <a:avLst/>
              <a:gdLst/>
              <a:ahLst/>
              <a:cxnLst/>
              <a:rect l="l" t="t" r="r" b="b"/>
              <a:pathLst>
                <a:path w="6498" h="2367" extrusionOk="0">
                  <a:moveTo>
                    <a:pt x="1" y="0"/>
                  </a:moveTo>
                  <a:lnTo>
                    <a:pt x="1" y="2366"/>
                  </a:lnTo>
                  <a:lnTo>
                    <a:pt x="6498" y="2366"/>
                  </a:lnTo>
                  <a:lnTo>
                    <a:pt x="64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143;p38">
              <a:extLst>
                <a:ext uri="{FF2B5EF4-FFF2-40B4-BE49-F238E27FC236}">
                  <a16:creationId xmlns:a16="http://schemas.microsoft.com/office/drawing/2014/main" id="{00A8AF42-2FB3-425A-881F-0188450FE822}"/>
                </a:ext>
              </a:extLst>
            </p:cNvPr>
            <p:cNvSpPr/>
            <p:nvPr/>
          </p:nvSpPr>
          <p:spPr>
            <a:xfrm>
              <a:off x="6869300" y="2759850"/>
              <a:ext cx="91575" cy="161650"/>
            </a:xfrm>
            <a:custGeom>
              <a:avLst/>
              <a:gdLst/>
              <a:ahLst/>
              <a:cxnLst/>
              <a:rect l="l" t="t" r="r" b="b"/>
              <a:pathLst>
                <a:path w="3663" h="6466" extrusionOk="0">
                  <a:moveTo>
                    <a:pt x="2179" y="0"/>
                  </a:moveTo>
                  <a:lnTo>
                    <a:pt x="2179" y="0"/>
                  </a:lnTo>
                  <a:cubicBezTo>
                    <a:pt x="2345" y="711"/>
                    <a:pt x="2287" y="1479"/>
                    <a:pt x="1957" y="2194"/>
                  </a:cubicBezTo>
                  <a:lnTo>
                    <a:pt x="0" y="6465"/>
                  </a:lnTo>
                  <a:lnTo>
                    <a:pt x="1856" y="6465"/>
                  </a:lnTo>
                  <a:lnTo>
                    <a:pt x="3013" y="3971"/>
                  </a:lnTo>
                  <a:cubicBezTo>
                    <a:pt x="3662" y="2574"/>
                    <a:pt x="3278" y="966"/>
                    <a:pt x="2179" y="0"/>
                  </a:cubicBezTo>
                  <a:close/>
                </a:path>
              </a:pathLst>
            </a:custGeom>
            <a:solidFill>
              <a:srgbClr val="F8A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144;p38">
              <a:extLst>
                <a:ext uri="{FF2B5EF4-FFF2-40B4-BE49-F238E27FC236}">
                  <a16:creationId xmlns:a16="http://schemas.microsoft.com/office/drawing/2014/main" id="{81424770-2AA2-4AAC-937F-7672DBB4ED06}"/>
                </a:ext>
              </a:extLst>
            </p:cNvPr>
            <p:cNvSpPr/>
            <p:nvPr/>
          </p:nvSpPr>
          <p:spPr>
            <a:xfrm>
              <a:off x="6662675" y="2993550"/>
              <a:ext cx="76325" cy="290175"/>
            </a:xfrm>
            <a:custGeom>
              <a:avLst/>
              <a:gdLst/>
              <a:ahLst/>
              <a:cxnLst/>
              <a:rect l="l" t="t" r="r" b="b"/>
              <a:pathLst>
                <a:path w="3053" h="11607" extrusionOk="0">
                  <a:moveTo>
                    <a:pt x="1" y="0"/>
                  </a:moveTo>
                  <a:lnTo>
                    <a:pt x="1" y="11607"/>
                  </a:lnTo>
                  <a:lnTo>
                    <a:pt x="3053" y="11607"/>
                  </a:lnTo>
                  <a:lnTo>
                    <a:pt x="3053" y="0"/>
                  </a:lnTo>
                  <a:close/>
                </a:path>
              </a:pathLst>
            </a:custGeom>
            <a:solidFill>
              <a:srgbClr val="F8A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145;p38">
              <a:extLst>
                <a:ext uri="{FF2B5EF4-FFF2-40B4-BE49-F238E27FC236}">
                  <a16:creationId xmlns:a16="http://schemas.microsoft.com/office/drawing/2014/main" id="{67F8ECEF-504A-49E0-A9DB-D29E97384F30}"/>
                </a:ext>
              </a:extLst>
            </p:cNvPr>
            <p:cNvSpPr/>
            <p:nvPr/>
          </p:nvSpPr>
          <p:spPr>
            <a:xfrm>
              <a:off x="7141150" y="2921475"/>
              <a:ext cx="86200" cy="110525"/>
            </a:xfrm>
            <a:custGeom>
              <a:avLst/>
              <a:gdLst/>
              <a:ahLst/>
              <a:cxnLst/>
              <a:rect l="l" t="t" r="r" b="b"/>
              <a:pathLst>
                <a:path w="3448" h="4421" extrusionOk="0">
                  <a:moveTo>
                    <a:pt x="1" y="0"/>
                  </a:moveTo>
                  <a:cubicBezTo>
                    <a:pt x="851" y="0"/>
                    <a:pt x="1540" y="539"/>
                    <a:pt x="1540" y="1390"/>
                  </a:cubicBezTo>
                  <a:lnTo>
                    <a:pt x="1540" y="2733"/>
                  </a:lnTo>
                  <a:cubicBezTo>
                    <a:pt x="1540" y="3584"/>
                    <a:pt x="851" y="4420"/>
                    <a:pt x="1" y="4420"/>
                  </a:cubicBezTo>
                  <a:lnTo>
                    <a:pt x="1906" y="4420"/>
                  </a:lnTo>
                  <a:cubicBezTo>
                    <a:pt x="2758" y="4420"/>
                    <a:pt x="3447" y="3584"/>
                    <a:pt x="3447" y="2733"/>
                  </a:cubicBezTo>
                  <a:lnTo>
                    <a:pt x="3447" y="1390"/>
                  </a:lnTo>
                  <a:cubicBezTo>
                    <a:pt x="3447" y="539"/>
                    <a:pt x="2758" y="0"/>
                    <a:pt x="1906" y="0"/>
                  </a:cubicBezTo>
                  <a:close/>
                </a:path>
              </a:pathLst>
            </a:custGeom>
            <a:solidFill>
              <a:srgbClr val="F8A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1146;p38">
              <a:extLst>
                <a:ext uri="{FF2B5EF4-FFF2-40B4-BE49-F238E27FC236}">
                  <a16:creationId xmlns:a16="http://schemas.microsoft.com/office/drawing/2014/main" id="{E65133FF-91A0-46FE-B322-C7BFDFFE4FA4}"/>
                </a:ext>
              </a:extLst>
            </p:cNvPr>
            <p:cNvSpPr/>
            <p:nvPr/>
          </p:nvSpPr>
          <p:spPr>
            <a:xfrm>
              <a:off x="7135150" y="3156100"/>
              <a:ext cx="86100" cy="110575"/>
            </a:xfrm>
            <a:custGeom>
              <a:avLst/>
              <a:gdLst/>
              <a:ahLst/>
              <a:cxnLst/>
              <a:rect l="l" t="t" r="r" b="b"/>
              <a:pathLst>
                <a:path w="3444" h="4423" extrusionOk="0">
                  <a:moveTo>
                    <a:pt x="0" y="0"/>
                  </a:moveTo>
                  <a:cubicBezTo>
                    <a:pt x="847" y="0"/>
                    <a:pt x="1536" y="689"/>
                    <a:pt x="1536" y="1541"/>
                  </a:cubicBezTo>
                  <a:lnTo>
                    <a:pt x="1536" y="2883"/>
                  </a:lnTo>
                  <a:cubicBezTo>
                    <a:pt x="1536" y="3733"/>
                    <a:pt x="847" y="4423"/>
                    <a:pt x="0" y="4423"/>
                  </a:cubicBezTo>
                  <a:lnTo>
                    <a:pt x="1903" y="4423"/>
                  </a:lnTo>
                  <a:cubicBezTo>
                    <a:pt x="2754" y="4423"/>
                    <a:pt x="3443" y="3733"/>
                    <a:pt x="3443" y="2883"/>
                  </a:cubicBezTo>
                  <a:lnTo>
                    <a:pt x="3443" y="1541"/>
                  </a:lnTo>
                  <a:cubicBezTo>
                    <a:pt x="3443" y="689"/>
                    <a:pt x="2754" y="0"/>
                    <a:pt x="1903" y="0"/>
                  </a:cubicBezTo>
                  <a:close/>
                </a:path>
              </a:pathLst>
            </a:custGeom>
            <a:solidFill>
              <a:srgbClr val="F8A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1147;p38">
              <a:extLst>
                <a:ext uri="{FF2B5EF4-FFF2-40B4-BE49-F238E27FC236}">
                  <a16:creationId xmlns:a16="http://schemas.microsoft.com/office/drawing/2014/main" id="{CA5325D5-1638-4A98-A101-04B878E8C505}"/>
                </a:ext>
              </a:extLst>
            </p:cNvPr>
            <p:cNvSpPr/>
            <p:nvPr/>
          </p:nvSpPr>
          <p:spPr>
            <a:xfrm>
              <a:off x="7155075" y="3038325"/>
              <a:ext cx="86100" cy="110525"/>
            </a:xfrm>
            <a:custGeom>
              <a:avLst/>
              <a:gdLst/>
              <a:ahLst/>
              <a:cxnLst/>
              <a:rect l="l" t="t" r="r" b="b"/>
              <a:pathLst>
                <a:path w="3444" h="4421" extrusionOk="0">
                  <a:moveTo>
                    <a:pt x="0" y="1"/>
                  </a:moveTo>
                  <a:cubicBezTo>
                    <a:pt x="851" y="1"/>
                    <a:pt x="1540" y="539"/>
                    <a:pt x="1540" y="1387"/>
                  </a:cubicBezTo>
                  <a:lnTo>
                    <a:pt x="1540" y="2729"/>
                  </a:lnTo>
                  <a:cubicBezTo>
                    <a:pt x="1540" y="3581"/>
                    <a:pt x="851" y="4421"/>
                    <a:pt x="0" y="4421"/>
                  </a:cubicBezTo>
                  <a:lnTo>
                    <a:pt x="1906" y="4421"/>
                  </a:lnTo>
                  <a:cubicBezTo>
                    <a:pt x="2754" y="4421"/>
                    <a:pt x="3443" y="3581"/>
                    <a:pt x="3443" y="2729"/>
                  </a:cubicBezTo>
                  <a:lnTo>
                    <a:pt x="3443" y="1387"/>
                  </a:lnTo>
                  <a:cubicBezTo>
                    <a:pt x="3443" y="539"/>
                    <a:pt x="2754" y="1"/>
                    <a:pt x="1906" y="1"/>
                  </a:cubicBezTo>
                  <a:close/>
                </a:path>
              </a:pathLst>
            </a:custGeom>
            <a:solidFill>
              <a:srgbClr val="F8A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148;p38">
              <a:extLst>
                <a:ext uri="{FF2B5EF4-FFF2-40B4-BE49-F238E27FC236}">
                  <a16:creationId xmlns:a16="http://schemas.microsoft.com/office/drawing/2014/main" id="{18616AEA-FD4E-493A-91CE-D9DFBDD5D083}"/>
                </a:ext>
              </a:extLst>
            </p:cNvPr>
            <p:cNvSpPr/>
            <p:nvPr/>
          </p:nvSpPr>
          <p:spPr>
            <a:xfrm>
              <a:off x="7111800" y="3272950"/>
              <a:ext cx="77575" cy="82775"/>
            </a:xfrm>
            <a:custGeom>
              <a:avLst/>
              <a:gdLst/>
              <a:ahLst/>
              <a:cxnLst/>
              <a:rect l="l" t="t" r="r" b="b"/>
              <a:pathLst>
                <a:path w="3103" h="3311" extrusionOk="0">
                  <a:moveTo>
                    <a:pt x="0" y="0"/>
                  </a:moveTo>
                  <a:cubicBezTo>
                    <a:pt x="661" y="0"/>
                    <a:pt x="1200" y="535"/>
                    <a:pt x="1200" y="1196"/>
                  </a:cubicBezTo>
                  <a:lnTo>
                    <a:pt x="1200" y="2111"/>
                  </a:lnTo>
                  <a:cubicBezTo>
                    <a:pt x="1200" y="2775"/>
                    <a:pt x="661" y="3310"/>
                    <a:pt x="0" y="3310"/>
                  </a:cubicBezTo>
                  <a:lnTo>
                    <a:pt x="1907" y="3310"/>
                  </a:lnTo>
                  <a:cubicBezTo>
                    <a:pt x="2568" y="3310"/>
                    <a:pt x="3102" y="2775"/>
                    <a:pt x="3102" y="2111"/>
                  </a:cubicBezTo>
                  <a:lnTo>
                    <a:pt x="3102" y="1196"/>
                  </a:lnTo>
                  <a:cubicBezTo>
                    <a:pt x="3102" y="535"/>
                    <a:pt x="2568" y="0"/>
                    <a:pt x="1907" y="0"/>
                  </a:cubicBezTo>
                  <a:close/>
                </a:path>
              </a:pathLst>
            </a:custGeom>
            <a:solidFill>
              <a:srgbClr val="F8A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1149;p38">
              <a:extLst>
                <a:ext uri="{FF2B5EF4-FFF2-40B4-BE49-F238E27FC236}">
                  <a16:creationId xmlns:a16="http://schemas.microsoft.com/office/drawing/2014/main" id="{5D1A71FC-E63C-424A-84E5-D1BDEEB740C4}"/>
                </a:ext>
              </a:extLst>
            </p:cNvPr>
            <p:cNvSpPr/>
            <p:nvPr/>
          </p:nvSpPr>
          <p:spPr>
            <a:xfrm>
              <a:off x="6869300" y="2759850"/>
              <a:ext cx="91575" cy="161650"/>
            </a:xfrm>
            <a:custGeom>
              <a:avLst/>
              <a:gdLst/>
              <a:ahLst/>
              <a:cxnLst/>
              <a:rect l="l" t="t" r="r" b="b"/>
              <a:pathLst>
                <a:path w="3663" h="6466" extrusionOk="0">
                  <a:moveTo>
                    <a:pt x="2179" y="0"/>
                  </a:moveTo>
                  <a:lnTo>
                    <a:pt x="2179" y="0"/>
                  </a:lnTo>
                  <a:cubicBezTo>
                    <a:pt x="2345" y="711"/>
                    <a:pt x="2287" y="1479"/>
                    <a:pt x="1957" y="2194"/>
                  </a:cubicBezTo>
                  <a:lnTo>
                    <a:pt x="0" y="6465"/>
                  </a:lnTo>
                  <a:lnTo>
                    <a:pt x="1856" y="6465"/>
                  </a:lnTo>
                  <a:lnTo>
                    <a:pt x="3013" y="3971"/>
                  </a:lnTo>
                  <a:cubicBezTo>
                    <a:pt x="3662" y="2574"/>
                    <a:pt x="3278" y="966"/>
                    <a:pt x="2179" y="0"/>
                  </a:cubicBezTo>
                  <a:close/>
                </a:path>
              </a:pathLst>
            </a:custGeom>
            <a:solidFill>
              <a:srgbClr val="F8A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1150;p38">
              <a:extLst>
                <a:ext uri="{FF2B5EF4-FFF2-40B4-BE49-F238E27FC236}">
                  <a16:creationId xmlns:a16="http://schemas.microsoft.com/office/drawing/2014/main" id="{07CE1029-0481-45A9-9E77-926CE217E4ED}"/>
                </a:ext>
              </a:extLst>
            </p:cNvPr>
            <p:cNvSpPr/>
            <p:nvPr/>
          </p:nvSpPr>
          <p:spPr>
            <a:xfrm>
              <a:off x="6489750" y="2721175"/>
              <a:ext cx="761900" cy="644950"/>
            </a:xfrm>
            <a:custGeom>
              <a:avLst/>
              <a:gdLst/>
              <a:ahLst/>
              <a:cxnLst/>
              <a:rect l="l" t="t" r="r" b="b"/>
              <a:pathLst>
                <a:path w="30476" h="25798" extrusionOk="0">
                  <a:moveTo>
                    <a:pt x="6498" y="10131"/>
                  </a:moveTo>
                  <a:lnTo>
                    <a:pt x="6498" y="23263"/>
                  </a:lnTo>
                  <a:lnTo>
                    <a:pt x="837" y="23263"/>
                  </a:lnTo>
                  <a:lnTo>
                    <a:pt x="837" y="10131"/>
                  </a:lnTo>
                  <a:close/>
                  <a:moveTo>
                    <a:pt x="15356" y="836"/>
                  </a:moveTo>
                  <a:cubicBezTo>
                    <a:pt x="15446" y="836"/>
                    <a:pt x="15535" y="854"/>
                    <a:pt x="15620" y="894"/>
                  </a:cubicBezTo>
                  <a:lnTo>
                    <a:pt x="16371" y="1242"/>
                  </a:lnTo>
                  <a:cubicBezTo>
                    <a:pt x="17085" y="1572"/>
                    <a:pt x="17631" y="2193"/>
                    <a:pt x="17911" y="2987"/>
                  </a:cubicBezTo>
                  <a:cubicBezTo>
                    <a:pt x="18183" y="3766"/>
                    <a:pt x="18148" y="4627"/>
                    <a:pt x="17817" y="5342"/>
                  </a:cubicBezTo>
                  <a:lnTo>
                    <a:pt x="16773" y="7596"/>
                  </a:lnTo>
                  <a:lnTo>
                    <a:pt x="15667" y="7596"/>
                  </a:lnTo>
                  <a:cubicBezTo>
                    <a:pt x="15437" y="7596"/>
                    <a:pt x="15250" y="7783"/>
                    <a:pt x="15250" y="8012"/>
                  </a:cubicBezTo>
                  <a:cubicBezTo>
                    <a:pt x="15250" y="8246"/>
                    <a:pt x="15437" y="8433"/>
                    <a:pt x="15667" y="8433"/>
                  </a:cubicBezTo>
                  <a:lnTo>
                    <a:pt x="27962" y="8433"/>
                  </a:lnTo>
                  <a:cubicBezTo>
                    <a:pt x="28501" y="8433"/>
                    <a:pt x="29083" y="8734"/>
                    <a:pt x="29083" y="9402"/>
                  </a:cubicBezTo>
                  <a:lnTo>
                    <a:pt x="29083" y="10745"/>
                  </a:lnTo>
                  <a:cubicBezTo>
                    <a:pt x="29083" y="11399"/>
                    <a:pt x="28537" y="12015"/>
                    <a:pt x="27962" y="12015"/>
                  </a:cubicBezTo>
                  <a:lnTo>
                    <a:pt x="23734" y="12015"/>
                  </a:lnTo>
                  <a:cubicBezTo>
                    <a:pt x="23500" y="12015"/>
                    <a:pt x="23314" y="12202"/>
                    <a:pt x="23314" y="12432"/>
                  </a:cubicBezTo>
                  <a:lnTo>
                    <a:pt x="23314" y="12687"/>
                  </a:lnTo>
                  <a:cubicBezTo>
                    <a:pt x="23314" y="12802"/>
                    <a:pt x="23361" y="12910"/>
                    <a:pt x="23439" y="12988"/>
                  </a:cubicBezTo>
                  <a:cubicBezTo>
                    <a:pt x="23519" y="13061"/>
                    <a:pt x="23622" y="13107"/>
                    <a:pt x="23729" y="13107"/>
                  </a:cubicBezTo>
                  <a:cubicBezTo>
                    <a:pt x="23733" y="13107"/>
                    <a:pt x="23737" y="13107"/>
                    <a:pt x="23741" y="13107"/>
                  </a:cubicBezTo>
                  <a:cubicBezTo>
                    <a:pt x="23755" y="13107"/>
                    <a:pt x="23770" y="13104"/>
                    <a:pt x="23784" y="13104"/>
                  </a:cubicBezTo>
                  <a:lnTo>
                    <a:pt x="28519" y="13104"/>
                  </a:lnTo>
                  <a:cubicBezTo>
                    <a:pt x="29058" y="13104"/>
                    <a:pt x="29639" y="13409"/>
                    <a:pt x="29639" y="14073"/>
                  </a:cubicBezTo>
                  <a:lnTo>
                    <a:pt x="29639" y="15415"/>
                  </a:lnTo>
                  <a:cubicBezTo>
                    <a:pt x="29639" y="16068"/>
                    <a:pt x="29094" y="16686"/>
                    <a:pt x="28519" y="16686"/>
                  </a:cubicBezTo>
                  <a:lnTo>
                    <a:pt x="23734" y="16686"/>
                  </a:lnTo>
                  <a:cubicBezTo>
                    <a:pt x="23500" y="16686"/>
                    <a:pt x="23314" y="16873"/>
                    <a:pt x="23314" y="17107"/>
                  </a:cubicBezTo>
                  <a:lnTo>
                    <a:pt x="23314" y="17400"/>
                  </a:lnTo>
                  <a:cubicBezTo>
                    <a:pt x="23314" y="17516"/>
                    <a:pt x="23361" y="17624"/>
                    <a:pt x="23439" y="17702"/>
                  </a:cubicBezTo>
                  <a:cubicBezTo>
                    <a:pt x="23522" y="17778"/>
                    <a:pt x="23630" y="17821"/>
                    <a:pt x="23741" y="17821"/>
                  </a:cubicBezTo>
                  <a:cubicBezTo>
                    <a:pt x="23755" y="17821"/>
                    <a:pt x="23770" y="17817"/>
                    <a:pt x="23784" y="17817"/>
                  </a:cubicBezTo>
                  <a:lnTo>
                    <a:pt x="27719" y="17817"/>
                  </a:lnTo>
                  <a:cubicBezTo>
                    <a:pt x="28336" y="17817"/>
                    <a:pt x="28839" y="18320"/>
                    <a:pt x="28839" y="18938"/>
                  </a:cubicBezTo>
                  <a:lnTo>
                    <a:pt x="28839" y="20280"/>
                  </a:lnTo>
                  <a:cubicBezTo>
                    <a:pt x="28839" y="20898"/>
                    <a:pt x="28336" y="21400"/>
                    <a:pt x="27719" y="21400"/>
                  </a:cubicBezTo>
                  <a:lnTo>
                    <a:pt x="23734" y="21400"/>
                  </a:lnTo>
                  <a:cubicBezTo>
                    <a:pt x="23500" y="21400"/>
                    <a:pt x="23314" y="21587"/>
                    <a:pt x="23314" y="21816"/>
                  </a:cubicBezTo>
                  <a:lnTo>
                    <a:pt x="23314" y="22071"/>
                  </a:lnTo>
                  <a:cubicBezTo>
                    <a:pt x="23314" y="22301"/>
                    <a:pt x="23500" y="22487"/>
                    <a:pt x="23734" y="22487"/>
                  </a:cubicBezTo>
                  <a:lnTo>
                    <a:pt x="26789" y="22487"/>
                  </a:lnTo>
                  <a:cubicBezTo>
                    <a:pt x="27216" y="22487"/>
                    <a:pt x="27568" y="22840"/>
                    <a:pt x="27568" y="23267"/>
                  </a:cubicBezTo>
                  <a:lnTo>
                    <a:pt x="27568" y="24182"/>
                  </a:lnTo>
                  <a:cubicBezTo>
                    <a:pt x="27568" y="24613"/>
                    <a:pt x="27216" y="24961"/>
                    <a:pt x="26789" y="24961"/>
                  </a:cubicBezTo>
                  <a:lnTo>
                    <a:pt x="14497" y="24961"/>
                  </a:lnTo>
                  <a:cubicBezTo>
                    <a:pt x="12630" y="24961"/>
                    <a:pt x="10911" y="23942"/>
                    <a:pt x="10013" y="22301"/>
                  </a:cubicBezTo>
                  <a:cubicBezTo>
                    <a:pt x="9941" y="22164"/>
                    <a:pt x="9801" y="22082"/>
                    <a:pt x="9647" y="22082"/>
                  </a:cubicBezTo>
                  <a:lnTo>
                    <a:pt x="7338" y="22082"/>
                  </a:lnTo>
                  <a:lnTo>
                    <a:pt x="7338" y="11312"/>
                  </a:lnTo>
                  <a:lnTo>
                    <a:pt x="8990" y="11312"/>
                  </a:lnTo>
                  <a:cubicBezTo>
                    <a:pt x="8706" y="12015"/>
                    <a:pt x="8555" y="12773"/>
                    <a:pt x="8555" y="13534"/>
                  </a:cubicBezTo>
                  <a:cubicBezTo>
                    <a:pt x="8555" y="13768"/>
                    <a:pt x="8745" y="13954"/>
                    <a:pt x="8975" y="13954"/>
                  </a:cubicBezTo>
                  <a:cubicBezTo>
                    <a:pt x="9205" y="13954"/>
                    <a:pt x="9392" y="13768"/>
                    <a:pt x="9392" y="13534"/>
                  </a:cubicBezTo>
                  <a:cubicBezTo>
                    <a:pt x="9392" y="12683"/>
                    <a:pt x="9607" y="11836"/>
                    <a:pt x="10013" y="11093"/>
                  </a:cubicBezTo>
                  <a:lnTo>
                    <a:pt x="10016" y="11093"/>
                  </a:lnTo>
                  <a:cubicBezTo>
                    <a:pt x="10020" y="11082"/>
                    <a:pt x="10024" y="11075"/>
                    <a:pt x="10027" y="11068"/>
                  </a:cubicBezTo>
                  <a:lnTo>
                    <a:pt x="14483" y="1461"/>
                  </a:lnTo>
                  <a:cubicBezTo>
                    <a:pt x="14640" y="1120"/>
                    <a:pt x="15002" y="836"/>
                    <a:pt x="15356" y="836"/>
                  </a:cubicBezTo>
                  <a:close/>
                  <a:moveTo>
                    <a:pt x="15362" y="1"/>
                  </a:moveTo>
                  <a:cubicBezTo>
                    <a:pt x="14670" y="1"/>
                    <a:pt x="14011" y="491"/>
                    <a:pt x="13725" y="1109"/>
                  </a:cubicBezTo>
                  <a:lnTo>
                    <a:pt x="9381" y="10476"/>
                  </a:lnTo>
                  <a:lnTo>
                    <a:pt x="7338" y="10476"/>
                  </a:lnTo>
                  <a:lnTo>
                    <a:pt x="7338" y="9711"/>
                  </a:lnTo>
                  <a:cubicBezTo>
                    <a:pt x="7338" y="9481"/>
                    <a:pt x="7148" y="9295"/>
                    <a:pt x="6918" y="9295"/>
                  </a:cubicBezTo>
                  <a:lnTo>
                    <a:pt x="421" y="9295"/>
                  </a:lnTo>
                  <a:cubicBezTo>
                    <a:pt x="191" y="9295"/>
                    <a:pt x="0" y="9481"/>
                    <a:pt x="0" y="9711"/>
                  </a:cubicBezTo>
                  <a:lnTo>
                    <a:pt x="0" y="23683"/>
                  </a:lnTo>
                  <a:cubicBezTo>
                    <a:pt x="0" y="23913"/>
                    <a:pt x="191" y="24099"/>
                    <a:pt x="421" y="24099"/>
                  </a:cubicBezTo>
                  <a:lnTo>
                    <a:pt x="6918" y="24099"/>
                  </a:lnTo>
                  <a:cubicBezTo>
                    <a:pt x="7148" y="24099"/>
                    <a:pt x="7338" y="23913"/>
                    <a:pt x="7338" y="23683"/>
                  </a:cubicBezTo>
                  <a:lnTo>
                    <a:pt x="7338" y="22918"/>
                  </a:lnTo>
                  <a:lnTo>
                    <a:pt x="9406" y="22918"/>
                  </a:lnTo>
                  <a:cubicBezTo>
                    <a:pt x="10476" y="24703"/>
                    <a:pt x="12407" y="25798"/>
                    <a:pt x="14497" y="25798"/>
                  </a:cubicBezTo>
                  <a:lnTo>
                    <a:pt x="26789" y="25798"/>
                  </a:lnTo>
                  <a:cubicBezTo>
                    <a:pt x="27679" y="25798"/>
                    <a:pt x="28404" y="25076"/>
                    <a:pt x="28404" y="24182"/>
                  </a:cubicBezTo>
                  <a:lnTo>
                    <a:pt x="28404" y="23267"/>
                  </a:lnTo>
                  <a:cubicBezTo>
                    <a:pt x="28404" y="22865"/>
                    <a:pt x="28257" y="22499"/>
                    <a:pt x="28013" y="22215"/>
                  </a:cubicBezTo>
                  <a:cubicBezTo>
                    <a:pt x="28953" y="22075"/>
                    <a:pt x="29675" y="21260"/>
                    <a:pt x="29675" y="20280"/>
                  </a:cubicBezTo>
                  <a:lnTo>
                    <a:pt x="29675" y="18938"/>
                  </a:lnTo>
                  <a:cubicBezTo>
                    <a:pt x="29675" y="18345"/>
                    <a:pt x="29413" y="17813"/>
                    <a:pt x="28993" y="17455"/>
                  </a:cubicBezTo>
                  <a:cubicBezTo>
                    <a:pt x="29823" y="17210"/>
                    <a:pt x="30476" y="16363"/>
                    <a:pt x="30476" y="15415"/>
                  </a:cubicBezTo>
                  <a:lnTo>
                    <a:pt x="30476" y="14073"/>
                  </a:lnTo>
                  <a:cubicBezTo>
                    <a:pt x="30476" y="13247"/>
                    <a:pt x="29962" y="12597"/>
                    <a:pt x="29187" y="12364"/>
                  </a:cubicBezTo>
                  <a:cubicBezTo>
                    <a:pt x="29629" y="11969"/>
                    <a:pt x="29919" y="11380"/>
                    <a:pt x="29919" y="10745"/>
                  </a:cubicBezTo>
                  <a:lnTo>
                    <a:pt x="29919" y="9402"/>
                  </a:lnTo>
                  <a:cubicBezTo>
                    <a:pt x="29919" y="8354"/>
                    <a:pt x="29097" y="7596"/>
                    <a:pt x="27962" y="7596"/>
                  </a:cubicBezTo>
                  <a:lnTo>
                    <a:pt x="17696" y="7596"/>
                  </a:lnTo>
                  <a:lnTo>
                    <a:pt x="18575" y="5694"/>
                  </a:lnTo>
                  <a:cubicBezTo>
                    <a:pt x="19476" y="3752"/>
                    <a:pt x="18625" y="1368"/>
                    <a:pt x="16723" y="485"/>
                  </a:cubicBezTo>
                  <a:lnTo>
                    <a:pt x="15972" y="137"/>
                  </a:lnTo>
                  <a:cubicBezTo>
                    <a:pt x="15772" y="43"/>
                    <a:pt x="15566" y="1"/>
                    <a:pt x="15362" y="1"/>
                  </a:cubicBezTo>
                  <a:close/>
                </a:path>
              </a:pathLst>
            </a:custGeom>
            <a:solidFill>
              <a:srgbClr val="24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" name="Google Shape;1121;p38">
            <a:extLst>
              <a:ext uri="{FF2B5EF4-FFF2-40B4-BE49-F238E27FC236}">
                <a16:creationId xmlns:a16="http://schemas.microsoft.com/office/drawing/2014/main" id="{F5A0F2F5-D699-4578-B37F-358C973A6C22}"/>
              </a:ext>
            </a:extLst>
          </p:cNvPr>
          <p:cNvGrpSpPr/>
          <p:nvPr/>
        </p:nvGrpSpPr>
        <p:grpSpPr>
          <a:xfrm>
            <a:off x="7992915" y="4018847"/>
            <a:ext cx="308870" cy="450205"/>
            <a:chOff x="7582800" y="2562275"/>
            <a:chExt cx="530100" cy="962800"/>
          </a:xfrm>
        </p:grpSpPr>
        <p:sp>
          <p:nvSpPr>
            <p:cNvPr id="50" name="Google Shape;1122;p38">
              <a:extLst>
                <a:ext uri="{FF2B5EF4-FFF2-40B4-BE49-F238E27FC236}">
                  <a16:creationId xmlns:a16="http://schemas.microsoft.com/office/drawing/2014/main" id="{775A3205-83B5-4EDF-AB39-7651D267F832}"/>
                </a:ext>
              </a:extLst>
            </p:cNvPr>
            <p:cNvSpPr/>
            <p:nvPr/>
          </p:nvSpPr>
          <p:spPr>
            <a:xfrm>
              <a:off x="7593675" y="2572700"/>
              <a:ext cx="508725" cy="728100"/>
            </a:xfrm>
            <a:custGeom>
              <a:avLst/>
              <a:gdLst/>
              <a:ahLst/>
              <a:cxnLst/>
              <a:rect l="l" t="t" r="r" b="b"/>
              <a:pathLst>
                <a:path w="20349" h="29124" extrusionOk="0">
                  <a:moveTo>
                    <a:pt x="9684" y="0"/>
                  </a:moveTo>
                  <a:cubicBezTo>
                    <a:pt x="8791" y="0"/>
                    <a:pt x="8049" y="711"/>
                    <a:pt x="8021" y="1613"/>
                  </a:cubicBezTo>
                  <a:lnTo>
                    <a:pt x="7586" y="14365"/>
                  </a:lnTo>
                  <a:lnTo>
                    <a:pt x="7449" y="14365"/>
                  </a:lnTo>
                  <a:cubicBezTo>
                    <a:pt x="7446" y="14304"/>
                    <a:pt x="7439" y="14239"/>
                    <a:pt x="7428" y="14178"/>
                  </a:cubicBezTo>
                  <a:lnTo>
                    <a:pt x="5590" y="2934"/>
                  </a:lnTo>
                  <a:cubicBezTo>
                    <a:pt x="5454" y="2114"/>
                    <a:pt x="4745" y="1534"/>
                    <a:pt x="3943" y="1534"/>
                  </a:cubicBezTo>
                  <a:cubicBezTo>
                    <a:pt x="3854" y="1534"/>
                    <a:pt x="3764" y="1541"/>
                    <a:pt x="3673" y="1556"/>
                  </a:cubicBezTo>
                  <a:lnTo>
                    <a:pt x="2606" y="1731"/>
                  </a:lnTo>
                  <a:cubicBezTo>
                    <a:pt x="1695" y="1879"/>
                    <a:pt x="1077" y="2737"/>
                    <a:pt x="1228" y="3648"/>
                  </a:cubicBezTo>
                  <a:lnTo>
                    <a:pt x="2980" y="14365"/>
                  </a:lnTo>
                  <a:lnTo>
                    <a:pt x="2980" y="14899"/>
                  </a:lnTo>
                  <a:cubicBezTo>
                    <a:pt x="2133" y="14899"/>
                    <a:pt x="1386" y="15456"/>
                    <a:pt x="1142" y="16267"/>
                  </a:cubicBezTo>
                  <a:lnTo>
                    <a:pt x="442" y="18590"/>
                  </a:lnTo>
                  <a:cubicBezTo>
                    <a:pt x="0" y="20047"/>
                    <a:pt x="277" y="21627"/>
                    <a:pt x="1181" y="22848"/>
                  </a:cubicBezTo>
                  <a:lnTo>
                    <a:pt x="3870" y="26600"/>
                  </a:lnTo>
                  <a:cubicBezTo>
                    <a:pt x="3960" y="26743"/>
                    <a:pt x="4061" y="26880"/>
                    <a:pt x="4161" y="27012"/>
                  </a:cubicBezTo>
                  <a:lnTo>
                    <a:pt x="4179" y="27037"/>
                  </a:lnTo>
                  <a:cubicBezTo>
                    <a:pt x="4182" y="27037"/>
                    <a:pt x="4187" y="27041"/>
                    <a:pt x="4187" y="27041"/>
                  </a:cubicBezTo>
                  <a:cubicBezTo>
                    <a:pt x="5199" y="28308"/>
                    <a:pt x="6757" y="29123"/>
                    <a:pt x="8505" y="29123"/>
                  </a:cubicBezTo>
                  <a:lnTo>
                    <a:pt x="14827" y="29123"/>
                  </a:lnTo>
                  <a:cubicBezTo>
                    <a:pt x="17875" y="29123"/>
                    <a:pt x="20348" y="26650"/>
                    <a:pt x="20348" y="23601"/>
                  </a:cubicBezTo>
                  <a:lnTo>
                    <a:pt x="20348" y="11385"/>
                  </a:lnTo>
                  <a:cubicBezTo>
                    <a:pt x="20348" y="10725"/>
                    <a:pt x="19813" y="10190"/>
                    <a:pt x="19153" y="10190"/>
                  </a:cubicBezTo>
                  <a:lnTo>
                    <a:pt x="18234" y="10190"/>
                  </a:lnTo>
                  <a:cubicBezTo>
                    <a:pt x="17573" y="10190"/>
                    <a:pt x="17038" y="10725"/>
                    <a:pt x="17038" y="11385"/>
                  </a:cubicBezTo>
                  <a:lnTo>
                    <a:pt x="17038" y="14365"/>
                  </a:lnTo>
                  <a:lnTo>
                    <a:pt x="16826" y="14365"/>
                  </a:lnTo>
                  <a:lnTo>
                    <a:pt x="16826" y="10531"/>
                  </a:lnTo>
                  <a:cubicBezTo>
                    <a:pt x="16826" y="9680"/>
                    <a:pt x="16141" y="8990"/>
                    <a:pt x="15290" y="8990"/>
                  </a:cubicBezTo>
                  <a:lnTo>
                    <a:pt x="13948" y="8990"/>
                  </a:lnTo>
                  <a:cubicBezTo>
                    <a:pt x="13096" y="8990"/>
                    <a:pt x="12407" y="9680"/>
                    <a:pt x="12407" y="10531"/>
                  </a:cubicBezTo>
                  <a:lnTo>
                    <a:pt x="12407" y="14365"/>
                  </a:lnTo>
                  <a:lnTo>
                    <a:pt x="12006" y="14365"/>
                  </a:lnTo>
                  <a:lnTo>
                    <a:pt x="12436" y="1764"/>
                  </a:lnTo>
                  <a:cubicBezTo>
                    <a:pt x="12468" y="841"/>
                    <a:pt x="11747" y="69"/>
                    <a:pt x="10824" y="37"/>
                  </a:cubicBezTo>
                  <a:lnTo>
                    <a:pt x="9744" y="1"/>
                  </a:lnTo>
                  <a:cubicBezTo>
                    <a:pt x="9724" y="1"/>
                    <a:pt x="9704" y="0"/>
                    <a:pt x="9684" y="0"/>
                  </a:cubicBezTo>
                  <a:close/>
                </a:path>
              </a:pathLst>
            </a:custGeom>
            <a:solidFill>
              <a:srgbClr val="F0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123;p38">
              <a:extLst>
                <a:ext uri="{FF2B5EF4-FFF2-40B4-BE49-F238E27FC236}">
                  <a16:creationId xmlns:a16="http://schemas.microsoft.com/office/drawing/2014/main" id="{AE4B95EE-4D4A-4BA6-A97F-3696E1EA99E9}"/>
                </a:ext>
              </a:extLst>
            </p:cNvPr>
            <p:cNvSpPr/>
            <p:nvPr/>
          </p:nvSpPr>
          <p:spPr>
            <a:xfrm>
              <a:off x="7740225" y="3275800"/>
              <a:ext cx="290175" cy="76425"/>
            </a:xfrm>
            <a:custGeom>
              <a:avLst/>
              <a:gdLst/>
              <a:ahLst/>
              <a:cxnLst/>
              <a:rect l="l" t="t" r="r" b="b"/>
              <a:pathLst>
                <a:path w="11607" h="3057" extrusionOk="0">
                  <a:moveTo>
                    <a:pt x="0" y="1"/>
                  </a:moveTo>
                  <a:lnTo>
                    <a:pt x="0" y="3056"/>
                  </a:lnTo>
                  <a:lnTo>
                    <a:pt x="11607" y="3056"/>
                  </a:lnTo>
                  <a:lnTo>
                    <a:pt x="11607" y="1"/>
                  </a:lnTo>
                  <a:close/>
                </a:path>
              </a:pathLst>
            </a:custGeom>
            <a:solidFill>
              <a:srgbClr val="F8A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1124;p38">
              <a:extLst>
                <a:ext uri="{FF2B5EF4-FFF2-40B4-BE49-F238E27FC236}">
                  <a16:creationId xmlns:a16="http://schemas.microsoft.com/office/drawing/2014/main" id="{275608C7-A0E7-4033-A1CD-90E41A81F842}"/>
                </a:ext>
              </a:extLst>
            </p:cNvPr>
            <p:cNvSpPr/>
            <p:nvPr/>
          </p:nvSpPr>
          <p:spPr>
            <a:xfrm>
              <a:off x="7710725" y="3352200"/>
              <a:ext cx="349225" cy="162475"/>
            </a:xfrm>
            <a:custGeom>
              <a:avLst/>
              <a:gdLst/>
              <a:ahLst/>
              <a:cxnLst/>
              <a:rect l="l" t="t" r="r" b="b"/>
              <a:pathLst>
                <a:path w="13969" h="6499" extrusionOk="0">
                  <a:moveTo>
                    <a:pt x="0" y="0"/>
                  </a:moveTo>
                  <a:lnTo>
                    <a:pt x="0" y="6498"/>
                  </a:lnTo>
                  <a:lnTo>
                    <a:pt x="13968" y="6498"/>
                  </a:lnTo>
                  <a:lnTo>
                    <a:pt x="139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1125;p38">
              <a:extLst>
                <a:ext uri="{FF2B5EF4-FFF2-40B4-BE49-F238E27FC236}">
                  <a16:creationId xmlns:a16="http://schemas.microsoft.com/office/drawing/2014/main" id="{EE1558DB-C614-4D29-BAC6-A11661B7EBDA}"/>
                </a:ext>
              </a:extLst>
            </p:cNvPr>
            <p:cNvSpPr/>
            <p:nvPr/>
          </p:nvSpPr>
          <p:spPr>
            <a:xfrm>
              <a:off x="8000850" y="3352200"/>
              <a:ext cx="59100" cy="162475"/>
            </a:xfrm>
            <a:custGeom>
              <a:avLst/>
              <a:gdLst/>
              <a:ahLst/>
              <a:cxnLst/>
              <a:rect l="l" t="t" r="r" b="b"/>
              <a:pathLst>
                <a:path w="2364" h="6499" extrusionOk="0">
                  <a:moveTo>
                    <a:pt x="1" y="0"/>
                  </a:moveTo>
                  <a:lnTo>
                    <a:pt x="1" y="6498"/>
                  </a:lnTo>
                  <a:lnTo>
                    <a:pt x="2363" y="6498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1126;p38">
              <a:extLst>
                <a:ext uri="{FF2B5EF4-FFF2-40B4-BE49-F238E27FC236}">
                  <a16:creationId xmlns:a16="http://schemas.microsoft.com/office/drawing/2014/main" id="{80AB0CA3-0BEA-49BE-8121-A8DB6C98DBD0}"/>
                </a:ext>
              </a:extLst>
            </p:cNvPr>
            <p:cNvSpPr/>
            <p:nvPr/>
          </p:nvSpPr>
          <p:spPr>
            <a:xfrm>
              <a:off x="7928350" y="2827425"/>
              <a:ext cx="174050" cy="473375"/>
            </a:xfrm>
            <a:custGeom>
              <a:avLst/>
              <a:gdLst/>
              <a:ahLst/>
              <a:cxnLst/>
              <a:rect l="l" t="t" r="r" b="b"/>
              <a:pathLst>
                <a:path w="6962" h="18935" extrusionOk="0">
                  <a:moveTo>
                    <a:pt x="4847" y="1"/>
                  </a:moveTo>
                  <a:cubicBezTo>
                    <a:pt x="4757" y="1"/>
                    <a:pt x="4671" y="11"/>
                    <a:pt x="4589" y="29"/>
                  </a:cubicBezTo>
                  <a:cubicBezTo>
                    <a:pt x="5124" y="148"/>
                    <a:pt x="5522" y="625"/>
                    <a:pt x="5522" y="1196"/>
                  </a:cubicBezTo>
                  <a:lnTo>
                    <a:pt x="5522" y="13412"/>
                  </a:lnTo>
                  <a:cubicBezTo>
                    <a:pt x="5522" y="16461"/>
                    <a:pt x="3052" y="18934"/>
                    <a:pt x="1" y="18934"/>
                  </a:cubicBezTo>
                  <a:lnTo>
                    <a:pt x="1440" y="18934"/>
                  </a:lnTo>
                  <a:cubicBezTo>
                    <a:pt x="4488" y="18934"/>
                    <a:pt x="6961" y="16461"/>
                    <a:pt x="6961" y="13412"/>
                  </a:cubicBezTo>
                  <a:lnTo>
                    <a:pt x="6961" y="1196"/>
                  </a:lnTo>
                  <a:cubicBezTo>
                    <a:pt x="6961" y="536"/>
                    <a:pt x="6426" y="1"/>
                    <a:pt x="5766" y="1"/>
                  </a:cubicBezTo>
                  <a:close/>
                </a:path>
              </a:pathLst>
            </a:custGeom>
            <a:solidFill>
              <a:srgbClr val="F8A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1127;p38">
              <a:extLst>
                <a:ext uri="{FF2B5EF4-FFF2-40B4-BE49-F238E27FC236}">
                  <a16:creationId xmlns:a16="http://schemas.microsoft.com/office/drawing/2014/main" id="{FF0A5FEF-B2E2-4B3C-BA68-E02449AC95FA}"/>
                </a:ext>
              </a:extLst>
            </p:cNvPr>
            <p:cNvSpPr/>
            <p:nvPr/>
          </p:nvSpPr>
          <p:spPr>
            <a:xfrm>
              <a:off x="7613250" y="2945175"/>
              <a:ext cx="54950" cy="127550"/>
            </a:xfrm>
            <a:custGeom>
              <a:avLst/>
              <a:gdLst/>
              <a:ahLst/>
              <a:cxnLst/>
              <a:rect l="l" t="t" r="r" b="b"/>
              <a:pathLst>
                <a:path w="2198" h="5102" extrusionOk="0">
                  <a:moveTo>
                    <a:pt x="2197" y="0"/>
                  </a:moveTo>
                  <a:cubicBezTo>
                    <a:pt x="1350" y="0"/>
                    <a:pt x="603" y="557"/>
                    <a:pt x="359" y="1368"/>
                  </a:cubicBezTo>
                  <a:lnTo>
                    <a:pt x="0" y="2560"/>
                  </a:lnTo>
                  <a:lnTo>
                    <a:pt x="2197" y="5102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F8A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1128;p38">
              <a:extLst>
                <a:ext uri="{FF2B5EF4-FFF2-40B4-BE49-F238E27FC236}">
                  <a16:creationId xmlns:a16="http://schemas.microsoft.com/office/drawing/2014/main" id="{F073AEE6-76A1-4FAE-82ED-A1A89124CFA1}"/>
                </a:ext>
              </a:extLst>
            </p:cNvPr>
            <p:cNvSpPr/>
            <p:nvPr/>
          </p:nvSpPr>
          <p:spPr>
            <a:xfrm>
              <a:off x="7678300" y="2611025"/>
              <a:ext cx="101075" cy="316150"/>
            </a:xfrm>
            <a:custGeom>
              <a:avLst/>
              <a:gdLst/>
              <a:ahLst/>
              <a:cxnLst/>
              <a:rect l="l" t="t" r="r" b="b"/>
              <a:pathLst>
                <a:path w="4043" h="12646" extrusionOk="0">
                  <a:moveTo>
                    <a:pt x="558" y="1"/>
                  </a:moveTo>
                  <a:cubicBezTo>
                    <a:pt x="469" y="1"/>
                    <a:pt x="379" y="8"/>
                    <a:pt x="288" y="23"/>
                  </a:cubicBezTo>
                  <a:lnTo>
                    <a:pt x="0" y="69"/>
                  </a:lnTo>
                  <a:cubicBezTo>
                    <a:pt x="597" y="245"/>
                    <a:pt x="1070" y="744"/>
                    <a:pt x="1178" y="1401"/>
                  </a:cubicBezTo>
                  <a:lnTo>
                    <a:pt x="2682" y="10592"/>
                  </a:lnTo>
                  <a:cubicBezTo>
                    <a:pt x="2822" y="11439"/>
                    <a:pt x="3317" y="12186"/>
                    <a:pt x="4043" y="12645"/>
                  </a:cubicBezTo>
                  <a:lnTo>
                    <a:pt x="2205" y="1401"/>
                  </a:lnTo>
                  <a:cubicBezTo>
                    <a:pt x="2069" y="581"/>
                    <a:pt x="1360" y="1"/>
                    <a:pt x="558" y="1"/>
                  </a:cubicBezTo>
                  <a:close/>
                </a:path>
              </a:pathLst>
            </a:custGeom>
            <a:solidFill>
              <a:srgbClr val="F8A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1129;p38">
              <a:extLst>
                <a:ext uri="{FF2B5EF4-FFF2-40B4-BE49-F238E27FC236}">
                  <a16:creationId xmlns:a16="http://schemas.microsoft.com/office/drawing/2014/main" id="{9DCB818F-DABE-45A2-B9DA-515E2368F660}"/>
                </a:ext>
              </a:extLst>
            </p:cNvPr>
            <p:cNvSpPr/>
            <p:nvPr/>
          </p:nvSpPr>
          <p:spPr>
            <a:xfrm>
              <a:off x="7582800" y="2562275"/>
              <a:ext cx="530100" cy="962800"/>
            </a:xfrm>
            <a:custGeom>
              <a:avLst/>
              <a:gdLst/>
              <a:ahLst/>
              <a:cxnLst/>
              <a:rect l="l" t="t" r="r" b="b"/>
              <a:pathLst>
                <a:path w="21204" h="38512" extrusionOk="0">
                  <a:moveTo>
                    <a:pt x="10119" y="834"/>
                  </a:moveTo>
                  <a:cubicBezTo>
                    <a:pt x="10134" y="834"/>
                    <a:pt x="10149" y="834"/>
                    <a:pt x="10164" y="834"/>
                  </a:cubicBezTo>
                  <a:lnTo>
                    <a:pt x="11245" y="874"/>
                  </a:lnTo>
                  <a:cubicBezTo>
                    <a:pt x="11934" y="896"/>
                    <a:pt x="12476" y="1477"/>
                    <a:pt x="12454" y="2166"/>
                  </a:cubicBezTo>
                  <a:lnTo>
                    <a:pt x="12024" y="14767"/>
                  </a:lnTo>
                  <a:cubicBezTo>
                    <a:pt x="12020" y="14882"/>
                    <a:pt x="12063" y="14990"/>
                    <a:pt x="12142" y="15072"/>
                  </a:cubicBezTo>
                  <a:cubicBezTo>
                    <a:pt x="12221" y="15155"/>
                    <a:pt x="12329" y="15198"/>
                    <a:pt x="12441" y="15198"/>
                  </a:cubicBezTo>
                  <a:lnTo>
                    <a:pt x="12842" y="15198"/>
                  </a:lnTo>
                  <a:cubicBezTo>
                    <a:pt x="13076" y="15198"/>
                    <a:pt x="13263" y="15011"/>
                    <a:pt x="13263" y="14782"/>
                  </a:cubicBezTo>
                  <a:lnTo>
                    <a:pt x="13263" y="10948"/>
                  </a:lnTo>
                  <a:cubicBezTo>
                    <a:pt x="13263" y="10330"/>
                    <a:pt x="13765" y="9828"/>
                    <a:pt x="14383" y="9828"/>
                  </a:cubicBezTo>
                  <a:lnTo>
                    <a:pt x="15725" y="9828"/>
                  </a:lnTo>
                  <a:cubicBezTo>
                    <a:pt x="16343" y="9828"/>
                    <a:pt x="16845" y="10330"/>
                    <a:pt x="16845" y="10948"/>
                  </a:cubicBezTo>
                  <a:lnTo>
                    <a:pt x="16845" y="14782"/>
                  </a:lnTo>
                  <a:cubicBezTo>
                    <a:pt x="16845" y="15011"/>
                    <a:pt x="17032" y="15198"/>
                    <a:pt x="17261" y="15198"/>
                  </a:cubicBezTo>
                  <a:lnTo>
                    <a:pt x="17473" y="15198"/>
                  </a:lnTo>
                  <a:cubicBezTo>
                    <a:pt x="17703" y="15198"/>
                    <a:pt x="17894" y="15011"/>
                    <a:pt x="17894" y="14782"/>
                  </a:cubicBezTo>
                  <a:lnTo>
                    <a:pt x="17894" y="11802"/>
                  </a:lnTo>
                  <a:cubicBezTo>
                    <a:pt x="17894" y="11439"/>
                    <a:pt x="18149" y="11120"/>
                    <a:pt x="18500" y="11044"/>
                  </a:cubicBezTo>
                  <a:cubicBezTo>
                    <a:pt x="18525" y="11038"/>
                    <a:pt x="18554" y="11034"/>
                    <a:pt x="18579" y="11030"/>
                  </a:cubicBezTo>
                  <a:cubicBezTo>
                    <a:pt x="18583" y="11030"/>
                    <a:pt x="18586" y="11026"/>
                    <a:pt x="18590" y="11026"/>
                  </a:cubicBezTo>
                  <a:cubicBezTo>
                    <a:pt x="18615" y="11026"/>
                    <a:pt x="18644" y="11023"/>
                    <a:pt x="18669" y="11023"/>
                  </a:cubicBezTo>
                  <a:lnTo>
                    <a:pt x="19588" y="11023"/>
                  </a:lnTo>
                  <a:cubicBezTo>
                    <a:pt x="20015" y="11023"/>
                    <a:pt x="20367" y="11371"/>
                    <a:pt x="20367" y="11802"/>
                  </a:cubicBezTo>
                  <a:lnTo>
                    <a:pt x="20367" y="24018"/>
                  </a:lnTo>
                  <a:cubicBezTo>
                    <a:pt x="20367" y="25885"/>
                    <a:pt x="19344" y="27602"/>
                    <a:pt x="17703" y="28499"/>
                  </a:cubicBezTo>
                  <a:cubicBezTo>
                    <a:pt x="17571" y="28575"/>
                    <a:pt x="17484" y="28714"/>
                    <a:pt x="17484" y="28865"/>
                  </a:cubicBezTo>
                  <a:lnTo>
                    <a:pt x="17484" y="31177"/>
                  </a:lnTo>
                  <a:lnTo>
                    <a:pt x="6714" y="31177"/>
                  </a:lnTo>
                  <a:lnTo>
                    <a:pt x="6714" y="28865"/>
                  </a:lnTo>
                  <a:cubicBezTo>
                    <a:pt x="6714" y="28714"/>
                    <a:pt x="6632" y="28575"/>
                    <a:pt x="6499" y="28499"/>
                  </a:cubicBezTo>
                  <a:cubicBezTo>
                    <a:pt x="5899" y="28172"/>
                    <a:pt x="5379" y="27734"/>
                    <a:pt x="4948" y="27199"/>
                  </a:cubicBezTo>
                  <a:cubicBezTo>
                    <a:pt x="4948" y="27196"/>
                    <a:pt x="4945" y="27193"/>
                    <a:pt x="4940" y="27189"/>
                  </a:cubicBezTo>
                  <a:lnTo>
                    <a:pt x="4937" y="27185"/>
                  </a:lnTo>
                  <a:cubicBezTo>
                    <a:pt x="4934" y="27181"/>
                    <a:pt x="4930" y="27174"/>
                    <a:pt x="4927" y="27171"/>
                  </a:cubicBezTo>
                  <a:cubicBezTo>
                    <a:pt x="4829" y="27045"/>
                    <a:pt x="4740" y="26919"/>
                    <a:pt x="4653" y="26790"/>
                  </a:cubicBezTo>
                  <a:cubicBezTo>
                    <a:pt x="4650" y="26787"/>
                    <a:pt x="4647" y="26780"/>
                    <a:pt x="4643" y="26776"/>
                  </a:cubicBezTo>
                  <a:lnTo>
                    <a:pt x="1954" y="23017"/>
                  </a:lnTo>
                  <a:cubicBezTo>
                    <a:pt x="1128" y="21904"/>
                    <a:pt x="877" y="20454"/>
                    <a:pt x="1275" y="19129"/>
                  </a:cubicBezTo>
                  <a:lnTo>
                    <a:pt x="1976" y="16807"/>
                  </a:lnTo>
                  <a:cubicBezTo>
                    <a:pt x="2126" y="16304"/>
                    <a:pt x="2514" y="15934"/>
                    <a:pt x="2998" y="15794"/>
                  </a:cubicBezTo>
                  <a:lnTo>
                    <a:pt x="2998" y="20418"/>
                  </a:lnTo>
                  <a:cubicBezTo>
                    <a:pt x="2998" y="20648"/>
                    <a:pt x="3185" y="20835"/>
                    <a:pt x="3415" y="20835"/>
                  </a:cubicBezTo>
                  <a:cubicBezTo>
                    <a:pt x="3648" y="20835"/>
                    <a:pt x="3835" y="20648"/>
                    <a:pt x="3835" y="20418"/>
                  </a:cubicBezTo>
                  <a:lnTo>
                    <a:pt x="3835" y="14782"/>
                  </a:lnTo>
                  <a:cubicBezTo>
                    <a:pt x="3835" y="14760"/>
                    <a:pt x="3832" y="14735"/>
                    <a:pt x="3828" y="14713"/>
                  </a:cubicBezTo>
                  <a:lnTo>
                    <a:pt x="2076" y="3997"/>
                  </a:lnTo>
                  <a:cubicBezTo>
                    <a:pt x="1964" y="3315"/>
                    <a:pt x="2428" y="2672"/>
                    <a:pt x="3106" y="2561"/>
                  </a:cubicBezTo>
                  <a:lnTo>
                    <a:pt x="4176" y="2385"/>
                  </a:lnTo>
                  <a:cubicBezTo>
                    <a:pt x="4244" y="2374"/>
                    <a:pt x="4311" y="2369"/>
                    <a:pt x="4378" y="2369"/>
                  </a:cubicBezTo>
                  <a:cubicBezTo>
                    <a:pt x="4978" y="2369"/>
                    <a:pt x="5512" y="2805"/>
                    <a:pt x="5612" y="3419"/>
                  </a:cubicBezTo>
                  <a:lnTo>
                    <a:pt x="7450" y="14660"/>
                  </a:lnTo>
                  <a:cubicBezTo>
                    <a:pt x="7461" y="14713"/>
                    <a:pt x="7465" y="14764"/>
                    <a:pt x="7468" y="14814"/>
                  </a:cubicBezTo>
                  <a:cubicBezTo>
                    <a:pt x="7486" y="15033"/>
                    <a:pt x="7666" y="15198"/>
                    <a:pt x="7884" y="15198"/>
                  </a:cubicBezTo>
                  <a:lnTo>
                    <a:pt x="8021" y="15198"/>
                  </a:lnTo>
                  <a:cubicBezTo>
                    <a:pt x="8247" y="15198"/>
                    <a:pt x="8430" y="15022"/>
                    <a:pt x="8438" y="14796"/>
                  </a:cubicBezTo>
                  <a:lnTo>
                    <a:pt x="8872" y="2044"/>
                  </a:lnTo>
                  <a:cubicBezTo>
                    <a:pt x="8896" y="1370"/>
                    <a:pt x="9450" y="834"/>
                    <a:pt x="10119" y="834"/>
                  </a:cubicBezTo>
                  <a:close/>
                  <a:moveTo>
                    <a:pt x="18666" y="32014"/>
                  </a:moveTo>
                  <a:lnTo>
                    <a:pt x="18666" y="37675"/>
                  </a:lnTo>
                  <a:lnTo>
                    <a:pt x="5533" y="37675"/>
                  </a:lnTo>
                  <a:lnTo>
                    <a:pt x="5533" y="32014"/>
                  </a:lnTo>
                  <a:close/>
                  <a:moveTo>
                    <a:pt x="10121" y="0"/>
                  </a:moveTo>
                  <a:cubicBezTo>
                    <a:pt x="9004" y="0"/>
                    <a:pt x="8074" y="887"/>
                    <a:pt x="8035" y="2016"/>
                  </a:cubicBezTo>
                  <a:lnTo>
                    <a:pt x="7727" y="11156"/>
                  </a:lnTo>
                  <a:lnTo>
                    <a:pt x="6438" y="3283"/>
                  </a:lnTo>
                  <a:cubicBezTo>
                    <a:pt x="6270" y="2262"/>
                    <a:pt x="5384" y="1532"/>
                    <a:pt x="4379" y="1532"/>
                  </a:cubicBezTo>
                  <a:cubicBezTo>
                    <a:pt x="4267" y="1532"/>
                    <a:pt x="4154" y="1541"/>
                    <a:pt x="4040" y="1560"/>
                  </a:cubicBezTo>
                  <a:lnTo>
                    <a:pt x="2973" y="1736"/>
                  </a:lnTo>
                  <a:cubicBezTo>
                    <a:pt x="1835" y="1918"/>
                    <a:pt x="1063" y="2995"/>
                    <a:pt x="1250" y="4130"/>
                  </a:cubicBezTo>
                  <a:lnTo>
                    <a:pt x="2998" y="14814"/>
                  </a:lnTo>
                  <a:lnTo>
                    <a:pt x="2998" y="14936"/>
                  </a:lnTo>
                  <a:cubicBezTo>
                    <a:pt x="2140" y="15087"/>
                    <a:pt x="1434" y="15704"/>
                    <a:pt x="1175" y="16566"/>
                  </a:cubicBezTo>
                  <a:lnTo>
                    <a:pt x="475" y="18885"/>
                  </a:lnTo>
                  <a:cubicBezTo>
                    <a:pt x="1" y="20461"/>
                    <a:pt x="302" y="22192"/>
                    <a:pt x="1279" y="23509"/>
                  </a:cubicBezTo>
                  <a:lnTo>
                    <a:pt x="3957" y="27254"/>
                  </a:lnTo>
                  <a:cubicBezTo>
                    <a:pt x="4054" y="27397"/>
                    <a:pt x="4155" y="27541"/>
                    <a:pt x="4262" y="27680"/>
                  </a:cubicBezTo>
                  <a:lnTo>
                    <a:pt x="4277" y="27695"/>
                  </a:lnTo>
                  <a:cubicBezTo>
                    <a:pt x="4284" y="27710"/>
                    <a:pt x="4294" y="27720"/>
                    <a:pt x="4305" y="27734"/>
                  </a:cubicBezTo>
                  <a:cubicBezTo>
                    <a:pt x="4751" y="28288"/>
                    <a:pt x="5278" y="28747"/>
                    <a:pt x="5878" y="29110"/>
                  </a:cubicBezTo>
                  <a:lnTo>
                    <a:pt x="5878" y="31177"/>
                  </a:lnTo>
                  <a:lnTo>
                    <a:pt x="5117" y="31177"/>
                  </a:lnTo>
                  <a:cubicBezTo>
                    <a:pt x="4884" y="31177"/>
                    <a:pt x="4697" y="31364"/>
                    <a:pt x="4697" y="31597"/>
                  </a:cubicBezTo>
                  <a:lnTo>
                    <a:pt x="4697" y="38095"/>
                  </a:lnTo>
                  <a:cubicBezTo>
                    <a:pt x="4697" y="38325"/>
                    <a:pt x="4884" y="38511"/>
                    <a:pt x="5117" y="38511"/>
                  </a:cubicBezTo>
                  <a:lnTo>
                    <a:pt x="19085" y="38511"/>
                  </a:lnTo>
                  <a:cubicBezTo>
                    <a:pt x="19315" y="38511"/>
                    <a:pt x="19501" y="38325"/>
                    <a:pt x="19501" y="38095"/>
                  </a:cubicBezTo>
                  <a:lnTo>
                    <a:pt x="19501" y="31597"/>
                  </a:lnTo>
                  <a:cubicBezTo>
                    <a:pt x="19501" y="31364"/>
                    <a:pt x="19315" y="31177"/>
                    <a:pt x="19085" y="31177"/>
                  </a:cubicBezTo>
                  <a:lnTo>
                    <a:pt x="18321" y="31177"/>
                  </a:lnTo>
                  <a:lnTo>
                    <a:pt x="18321" y="29110"/>
                  </a:lnTo>
                  <a:cubicBezTo>
                    <a:pt x="20105" y="28036"/>
                    <a:pt x="21203" y="26108"/>
                    <a:pt x="21203" y="24018"/>
                  </a:cubicBezTo>
                  <a:lnTo>
                    <a:pt x="21203" y="11802"/>
                  </a:lnTo>
                  <a:cubicBezTo>
                    <a:pt x="21203" y="10912"/>
                    <a:pt x="20478" y="10186"/>
                    <a:pt x="19588" y="10186"/>
                  </a:cubicBezTo>
                  <a:lnTo>
                    <a:pt x="18669" y="10186"/>
                  </a:lnTo>
                  <a:cubicBezTo>
                    <a:pt x="18611" y="10186"/>
                    <a:pt x="18550" y="10190"/>
                    <a:pt x="18493" y="10197"/>
                  </a:cubicBezTo>
                  <a:lnTo>
                    <a:pt x="18479" y="10197"/>
                  </a:lnTo>
                  <a:cubicBezTo>
                    <a:pt x="18424" y="10204"/>
                    <a:pt x="18371" y="10216"/>
                    <a:pt x="18317" y="10226"/>
                  </a:cubicBezTo>
                  <a:cubicBezTo>
                    <a:pt x="18066" y="10284"/>
                    <a:pt x="17836" y="10398"/>
                    <a:pt x="17642" y="10560"/>
                  </a:cubicBezTo>
                  <a:cubicBezTo>
                    <a:pt x="17463" y="9666"/>
                    <a:pt x="16669" y="8991"/>
                    <a:pt x="15725" y="8991"/>
                  </a:cubicBezTo>
                  <a:lnTo>
                    <a:pt x="14383" y="8991"/>
                  </a:lnTo>
                  <a:cubicBezTo>
                    <a:pt x="13862" y="8991"/>
                    <a:pt x="13392" y="9195"/>
                    <a:pt x="13039" y="9526"/>
                  </a:cubicBezTo>
                  <a:lnTo>
                    <a:pt x="13288" y="2195"/>
                  </a:lnTo>
                  <a:cubicBezTo>
                    <a:pt x="13327" y="1043"/>
                    <a:pt x="12426" y="77"/>
                    <a:pt x="11273" y="37"/>
                  </a:cubicBezTo>
                  <a:lnTo>
                    <a:pt x="10193" y="1"/>
                  </a:lnTo>
                  <a:cubicBezTo>
                    <a:pt x="10169" y="0"/>
                    <a:pt x="10145" y="0"/>
                    <a:pt x="10121" y="0"/>
                  </a:cubicBezTo>
                  <a:close/>
                </a:path>
              </a:pathLst>
            </a:custGeom>
            <a:solidFill>
              <a:srgbClr val="24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2"/>
          <p:cNvSpPr/>
          <p:nvPr/>
        </p:nvSpPr>
        <p:spPr>
          <a:xfrm rot="-5400000">
            <a:off x="6398850" y="-2762538"/>
            <a:ext cx="5511000" cy="5511000"/>
          </a:xfrm>
          <a:prstGeom prst="pie">
            <a:avLst>
              <a:gd name="adj1" fmla="val 10779971"/>
              <a:gd name="adj2" fmla="val 1620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5" name="Google Shape;475;p22"/>
          <p:cNvSpPr txBox="1">
            <a:spLocks noGrp="1"/>
          </p:cNvSpPr>
          <p:nvPr>
            <p:ph type="title"/>
          </p:nvPr>
        </p:nvSpPr>
        <p:spPr>
          <a:xfrm>
            <a:off x="4288210" y="458673"/>
            <a:ext cx="4616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>
                    <a:lumMod val="50000"/>
                  </a:schemeClr>
                </a:solidFill>
              </a:rPr>
              <a:t>Pengertian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76" name="Google Shape;476;p22"/>
          <p:cNvSpPr txBox="1">
            <a:spLocks noGrp="1"/>
          </p:cNvSpPr>
          <p:nvPr>
            <p:ph type="body" idx="1"/>
          </p:nvPr>
        </p:nvSpPr>
        <p:spPr>
          <a:xfrm>
            <a:off x="4912241" y="1410159"/>
            <a:ext cx="3992069" cy="25212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Sistem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Isyarat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Bahasa Indonesia (SIBI) yang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dibakukan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itu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merupakan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salah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satu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media yang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membantu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komunikasi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sesama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kaum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tunarungu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di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dalam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masyarakat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yang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lebih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luas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.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Wujudnya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adalah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tataan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yang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sistematis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tentang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seperangkat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isyarat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jari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tangan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dan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berbagai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gerak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yang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melambangkan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kosa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kata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bahasa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Indonesia. Di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dalam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upaya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pembakuan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tersebut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dipertimbangkan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beberapa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tolok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ukur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yang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mencakup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segi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kemudahan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keindahan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dan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ketepatan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pengungkapan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makna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atau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struktur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kata, di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samping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beberapa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sz="1400" b="1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segi</a:t>
            </a:r>
            <a:r>
              <a:rPr lang="en-ID" sz="1400" b="1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yang lain.</a:t>
            </a:r>
            <a:endParaRPr sz="1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4F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6"/>
          <p:cNvSpPr txBox="1">
            <a:spLocks noGrp="1"/>
          </p:cNvSpPr>
          <p:nvPr>
            <p:ph type="title" idx="8"/>
          </p:nvPr>
        </p:nvSpPr>
        <p:spPr>
          <a:xfrm>
            <a:off x="708750" y="563944"/>
            <a:ext cx="772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KOMPONEN PENENTU MAKNA</a:t>
            </a:r>
            <a:endParaRPr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88" name="Google Shape;588;p26"/>
          <p:cNvSpPr txBox="1">
            <a:spLocks noGrp="1"/>
          </p:cNvSpPr>
          <p:nvPr>
            <p:ph type="ctrTitle"/>
          </p:nvPr>
        </p:nvSpPr>
        <p:spPr>
          <a:xfrm>
            <a:off x="1403049" y="1370752"/>
            <a:ext cx="26424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Penampil</a:t>
            </a:r>
            <a:endParaRPr dirty="0"/>
          </a:p>
        </p:txBody>
      </p:sp>
      <p:sp>
        <p:nvSpPr>
          <p:cNvPr id="589" name="Google Shape;589;p26"/>
          <p:cNvSpPr txBox="1">
            <a:spLocks noGrp="1"/>
          </p:cNvSpPr>
          <p:nvPr>
            <p:ph type="subTitle" idx="1"/>
          </p:nvPr>
        </p:nvSpPr>
        <p:spPr>
          <a:xfrm>
            <a:off x="1403049" y="1623991"/>
            <a:ext cx="29112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rgbClr val="212529"/>
                </a:solidFill>
                <a:latin typeface="Source Sans Pro" panose="020B0503030403020204" pitchFamily="34" charset="0"/>
              </a:rPr>
              <a:t>T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angan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atau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bagian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tangan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yang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digunakan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untuk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membentuk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isyarat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.</a:t>
            </a:r>
            <a:endParaRPr dirty="0"/>
          </a:p>
        </p:txBody>
      </p:sp>
      <p:sp>
        <p:nvSpPr>
          <p:cNvPr id="590" name="Google Shape;590;p26"/>
          <p:cNvSpPr txBox="1">
            <a:spLocks noGrp="1"/>
          </p:cNvSpPr>
          <p:nvPr>
            <p:ph type="ctrTitle" idx="2"/>
          </p:nvPr>
        </p:nvSpPr>
        <p:spPr>
          <a:xfrm>
            <a:off x="5552575" y="1880660"/>
            <a:ext cx="26424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Arah</a:t>
            </a:r>
            <a:endParaRPr dirty="0"/>
          </a:p>
        </p:txBody>
      </p:sp>
      <p:sp>
        <p:nvSpPr>
          <p:cNvPr id="591" name="Google Shape;591;p26"/>
          <p:cNvSpPr txBox="1">
            <a:spLocks noGrp="1"/>
          </p:cNvSpPr>
          <p:nvPr>
            <p:ph type="subTitle" idx="5"/>
          </p:nvPr>
        </p:nvSpPr>
        <p:spPr>
          <a:xfrm>
            <a:off x="1838986" y="2759205"/>
            <a:ext cx="29112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rgbClr val="212529"/>
                </a:solidFill>
                <a:latin typeface="Source Sans Pro" panose="020B0503030403020204" pitchFamily="34" charset="0"/>
              </a:rPr>
              <a:t>K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edudukan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tangan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atau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kedua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tangan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terhadap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pengisyarat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pada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waktu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berisyarat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.</a:t>
            </a:r>
            <a:endParaRPr dirty="0"/>
          </a:p>
        </p:txBody>
      </p:sp>
      <p:sp>
        <p:nvSpPr>
          <p:cNvPr id="592" name="Google Shape;592;p26"/>
          <p:cNvSpPr txBox="1">
            <a:spLocks noGrp="1"/>
          </p:cNvSpPr>
          <p:nvPr>
            <p:ph type="subTitle" idx="3"/>
          </p:nvPr>
        </p:nvSpPr>
        <p:spPr>
          <a:xfrm>
            <a:off x="5552575" y="2133899"/>
            <a:ext cx="28713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rgbClr val="212529"/>
                </a:solidFill>
                <a:latin typeface="Source Sans Pro" panose="020B0503030403020204" pitchFamily="34" charset="0"/>
              </a:rPr>
              <a:t>G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erak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penampil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ketika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isyarat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dibuat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.</a:t>
            </a:r>
            <a:endParaRPr dirty="0"/>
          </a:p>
        </p:txBody>
      </p:sp>
      <p:sp>
        <p:nvSpPr>
          <p:cNvPr id="593" name="Google Shape;593;p26"/>
          <p:cNvSpPr txBox="1">
            <a:spLocks noGrp="1"/>
          </p:cNvSpPr>
          <p:nvPr>
            <p:ph type="ctrTitle" idx="4"/>
          </p:nvPr>
        </p:nvSpPr>
        <p:spPr>
          <a:xfrm>
            <a:off x="1838986" y="2505966"/>
            <a:ext cx="26424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Posisi</a:t>
            </a:r>
            <a:endParaRPr dirty="0"/>
          </a:p>
        </p:txBody>
      </p:sp>
      <p:sp>
        <p:nvSpPr>
          <p:cNvPr id="594" name="Google Shape;594;p26"/>
          <p:cNvSpPr txBox="1">
            <a:spLocks noGrp="1"/>
          </p:cNvSpPr>
          <p:nvPr>
            <p:ph type="ctrTitle" idx="6"/>
          </p:nvPr>
        </p:nvSpPr>
        <p:spPr>
          <a:xfrm>
            <a:off x="5562514" y="3150636"/>
            <a:ext cx="26424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Frekuensi</a:t>
            </a:r>
            <a:endParaRPr dirty="0"/>
          </a:p>
        </p:txBody>
      </p:sp>
      <p:sp>
        <p:nvSpPr>
          <p:cNvPr id="595" name="Google Shape;595;p26"/>
          <p:cNvSpPr txBox="1">
            <a:spLocks noGrp="1"/>
          </p:cNvSpPr>
          <p:nvPr>
            <p:ph type="subTitle" idx="7"/>
          </p:nvPr>
        </p:nvSpPr>
        <p:spPr>
          <a:xfrm>
            <a:off x="5562514" y="3403875"/>
            <a:ext cx="28713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rgbClr val="212529"/>
                </a:solidFill>
                <a:latin typeface="Source Sans Pro" panose="020B0503030403020204" pitchFamily="34" charset="0"/>
              </a:rPr>
              <a:t>J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umlah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gerak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yang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dilakukan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pada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waktu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isyarat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dibentuk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. Ada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isyarat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yang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frekuensinya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hanya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sekali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ada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yang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dua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kali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atau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lebih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atau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ada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juga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gerakan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kecil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yang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diulang-ulang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.</a:t>
            </a:r>
            <a:endParaRPr dirty="0"/>
          </a:p>
        </p:txBody>
      </p:sp>
      <p:sp>
        <p:nvSpPr>
          <p:cNvPr id="596" name="Google Shape;596;p26"/>
          <p:cNvSpPr/>
          <p:nvPr/>
        </p:nvSpPr>
        <p:spPr>
          <a:xfrm>
            <a:off x="613674" y="1488091"/>
            <a:ext cx="704400" cy="70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7" name="Google Shape;597;p26"/>
          <p:cNvSpPr/>
          <p:nvPr/>
        </p:nvSpPr>
        <p:spPr>
          <a:xfrm>
            <a:off x="1049611" y="2623305"/>
            <a:ext cx="704400" cy="70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8" name="Google Shape;598;p26"/>
          <p:cNvSpPr/>
          <p:nvPr/>
        </p:nvSpPr>
        <p:spPr>
          <a:xfrm>
            <a:off x="4763200" y="1997999"/>
            <a:ext cx="704400" cy="70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9" name="Google Shape;599;p26"/>
          <p:cNvSpPr/>
          <p:nvPr/>
        </p:nvSpPr>
        <p:spPr>
          <a:xfrm>
            <a:off x="4773139" y="3267975"/>
            <a:ext cx="704400" cy="70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00" name="Google Shape;600;p26"/>
          <p:cNvGrpSpPr/>
          <p:nvPr/>
        </p:nvGrpSpPr>
        <p:grpSpPr>
          <a:xfrm>
            <a:off x="828933" y="1603247"/>
            <a:ext cx="273891" cy="474083"/>
            <a:chOff x="-1752350" y="2065450"/>
            <a:chExt cx="468350" cy="810675"/>
          </a:xfrm>
        </p:grpSpPr>
        <p:sp>
          <p:nvSpPr>
            <p:cNvPr id="601" name="Google Shape;601;p26"/>
            <p:cNvSpPr/>
            <p:nvPr/>
          </p:nvSpPr>
          <p:spPr>
            <a:xfrm>
              <a:off x="-1742675" y="2074700"/>
              <a:ext cx="449400" cy="610975"/>
            </a:xfrm>
            <a:custGeom>
              <a:avLst/>
              <a:gdLst/>
              <a:ahLst/>
              <a:cxnLst/>
              <a:rect l="l" t="t" r="r" b="b"/>
              <a:pathLst>
                <a:path w="17976" h="24439" extrusionOk="0">
                  <a:moveTo>
                    <a:pt x="4585" y="0"/>
                  </a:moveTo>
                  <a:cubicBezTo>
                    <a:pt x="3508" y="0"/>
                    <a:pt x="2632" y="873"/>
                    <a:pt x="2632" y="1950"/>
                  </a:cubicBezTo>
                  <a:lnTo>
                    <a:pt x="2632" y="11877"/>
                  </a:lnTo>
                  <a:cubicBezTo>
                    <a:pt x="1885" y="11877"/>
                    <a:pt x="1222" y="12369"/>
                    <a:pt x="1006" y="13083"/>
                  </a:cubicBezTo>
                  <a:lnTo>
                    <a:pt x="389" y="15136"/>
                  </a:lnTo>
                  <a:cubicBezTo>
                    <a:pt x="1" y="16422"/>
                    <a:pt x="245" y="17818"/>
                    <a:pt x="1045" y="18899"/>
                  </a:cubicBezTo>
                  <a:lnTo>
                    <a:pt x="3419" y="22213"/>
                  </a:lnTo>
                  <a:cubicBezTo>
                    <a:pt x="3497" y="22337"/>
                    <a:pt x="3583" y="22456"/>
                    <a:pt x="3677" y="22574"/>
                  </a:cubicBezTo>
                  <a:lnTo>
                    <a:pt x="3691" y="22596"/>
                  </a:lnTo>
                  <a:cubicBezTo>
                    <a:pt x="3695" y="22600"/>
                    <a:pt x="3695" y="22600"/>
                    <a:pt x="3699" y="22604"/>
                  </a:cubicBezTo>
                  <a:cubicBezTo>
                    <a:pt x="4592" y="23720"/>
                    <a:pt x="5967" y="24438"/>
                    <a:pt x="7511" y="24438"/>
                  </a:cubicBezTo>
                  <a:lnTo>
                    <a:pt x="13097" y="24438"/>
                  </a:lnTo>
                  <a:cubicBezTo>
                    <a:pt x="15790" y="24438"/>
                    <a:pt x="17976" y="22256"/>
                    <a:pt x="17976" y="19563"/>
                  </a:cubicBezTo>
                  <a:lnTo>
                    <a:pt x="17976" y="9176"/>
                  </a:lnTo>
                  <a:cubicBezTo>
                    <a:pt x="17976" y="8369"/>
                    <a:pt x="17319" y="7712"/>
                    <a:pt x="16511" y="7712"/>
                  </a:cubicBezTo>
                  <a:cubicBezTo>
                    <a:pt x="15707" y="7712"/>
                    <a:pt x="15050" y="8369"/>
                    <a:pt x="15050" y="9176"/>
                  </a:cubicBezTo>
                  <a:lnTo>
                    <a:pt x="15050" y="11403"/>
                  </a:lnTo>
                  <a:lnTo>
                    <a:pt x="14863" y="11403"/>
                  </a:lnTo>
                  <a:lnTo>
                    <a:pt x="14863" y="8610"/>
                  </a:lnTo>
                  <a:cubicBezTo>
                    <a:pt x="14863" y="7529"/>
                    <a:pt x="13991" y="6656"/>
                    <a:pt x="12914" y="6656"/>
                  </a:cubicBezTo>
                  <a:cubicBezTo>
                    <a:pt x="11833" y="6656"/>
                    <a:pt x="10961" y="7529"/>
                    <a:pt x="10961" y="8610"/>
                  </a:cubicBezTo>
                  <a:lnTo>
                    <a:pt x="10961" y="11403"/>
                  </a:lnTo>
                  <a:lnTo>
                    <a:pt x="10703" y="11403"/>
                  </a:lnTo>
                  <a:lnTo>
                    <a:pt x="10703" y="7902"/>
                  </a:lnTo>
                  <a:cubicBezTo>
                    <a:pt x="10703" y="6825"/>
                    <a:pt x="9827" y="5950"/>
                    <a:pt x="8750" y="5950"/>
                  </a:cubicBezTo>
                  <a:cubicBezTo>
                    <a:pt x="7673" y="5950"/>
                    <a:pt x="6796" y="6825"/>
                    <a:pt x="6796" y="7902"/>
                  </a:cubicBezTo>
                  <a:lnTo>
                    <a:pt x="6796" y="11403"/>
                  </a:lnTo>
                  <a:lnTo>
                    <a:pt x="6538" y="11403"/>
                  </a:lnTo>
                  <a:lnTo>
                    <a:pt x="6538" y="1950"/>
                  </a:lnTo>
                  <a:cubicBezTo>
                    <a:pt x="6538" y="873"/>
                    <a:pt x="5662" y="0"/>
                    <a:pt x="4585" y="0"/>
                  </a:cubicBezTo>
                  <a:close/>
                </a:path>
              </a:pathLst>
            </a:custGeom>
            <a:solidFill>
              <a:srgbClr val="F0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-1572775" y="2223425"/>
              <a:ext cx="97675" cy="85825"/>
            </a:xfrm>
            <a:custGeom>
              <a:avLst/>
              <a:gdLst/>
              <a:ahLst/>
              <a:cxnLst/>
              <a:rect l="l" t="t" r="r" b="b"/>
              <a:pathLst>
                <a:path w="3907" h="3433" extrusionOk="0">
                  <a:moveTo>
                    <a:pt x="1954" y="1"/>
                  </a:moveTo>
                  <a:cubicBezTo>
                    <a:pt x="877" y="1"/>
                    <a:pt x="0" y="876"/>
                    <a:pt x="0" y="1953"/>
                  </a:cubicBezTo>
                  <a:lnTo>
                    <a:pt x="0" y="3433"/>
                  </a:lnTo>
                  <a:cubicBezTo>
                    <a:pt x="0" y="2352"/>
                    <a:pt x="877" y="1479"/>
                    <a:pt x="1954" y="1479"/>
                  </a:cubicBezTo>
                  <a:cubicBezTo>
                    <a:pt x="3031" y="1479"/>
                    <a:pt x="3907" y="2352"/>
                    <a:pt x="3907" y="3433"/>
                  </a:cubicBezTo>
                  <a:lnTo>
                    <a:pt x="3907" y="1953"/>
                  </a:lnTo>
                  <a:cubicBezTo>
                    <a:pt x="3907" y="876"/>
                    <a:pt x="3031" y="1"/>
                    <a:pt x="1954" y="1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-1468650" y="2241100"/>
              <a:ext cx="97575" cy="85750"/>
            </a:xfrm>
            <a:custGeom>
              <a:avLst/>
              <a:gdLst/>
              <a:ahLst/>
              <a:cxnLst/>
              <a:rect l="l" t="t" r="r" b="b"/>
              <a:pathLst>
                <a:path w="3903" h="3430" extrusionOk="0">
                  <a:moveTo>
                    <a:pt x="1953" y="0"/>
                  </a:moveTo>
                  <a:cubicBezTo>
                    <a:pt x="872" y="0"/>
                    <a:pt x="0" y="873"/>
                    <a:pt x="0" y="1954"/>
                  </a:cubicBezTo>
                  <a:lnTo>
                    <a:pt x="0" y="3429"/>
                  </a:lnTo>
                  <a:cubicBezTo>
                    <a:pt x="0" y="2352"/>
                    <a:pt x="872" y="1480"/>
                    <a:pt x="1953" y="1480"/>
                  </a:cubicBezTo>
                  <a:cubicBezTo>
                    <a:pt x="3030" y="1480"/>
                    <a:pt x="3902" y="2352"/>
                    <a:pt x="3902" y="3429"/>
                  </a:cubicBezTo>
                  <a:lnTo>
                    <a:pt x="3902" y="1954"/>
                  </a:lnTo>
                  <a:cubicBezTo>
                    <a:pt x="3902" y="873"/>
                    <a:pt x="3030" y="0"/>
                    <a:pt x="1953" y="0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-1610650" y="2501400"/>
              <a:ext cx="129100" cy="107700"/>
            </a:xfrm>
            <a:custGeom>
              <a:avLst/>
              <a:gdLst/>
              <a:ahLst/>
              <a:cxnLst/>
              <a:rect l="l" t="t" r="r" b="b"/>
              <a:pathLst>
                <a:path w="5164" h="4308" extrusionOk="0">
                  <a:moveTo>
                    <a:pt x="1458" y="1"/>
                  </a:moveTo>
                  <a:cubicBezTo>
                    <a:pt x="1176" y="1"/>
                    <a:pt x="894" y="34"/>
                    <a:pt x="618" y="100"/>
                  </a:cubicBezTo>
                  <a:cubicBezTo>
                    <a:pt x="464" y="139"/>
                    <a:pt x="324" y="183"/>
                    <a:pt x="198" y="226"/>
                  </a:cubicBezTo>
                  <a:cubicBezTo>
                    <a:pt x="130" y="251"/>
                    <a:pt x="65" y="276"/>
                    <a:pt x="1" y="305"/>
                  </a:cubicBezTo>
                  <a:lnTo>
                    <a:pt x="1" y="1784"/>
                  </a:lnTo>
                  <a:cubicBezTo>
                    <a:pt x="462" y="1579"/>
                    <a:pt x="958" y="1477"/>
                    <a:pt x="1454" y="1477"/>
                  </a:cubicBezTo>
                  <a:cubicBezTo>
                    <a:pt x="2460" y="1477"/>
                    <a:pt x="3467" y="1899"/>
                    <a:pt x="4183" y="2742"/>
                  </a:cubicBezTo>
                  <a:cubicBezTo>
                    <a:pt x="4574" y="3206"/>
                    <a:pt x="4826" y="3744"/>
                    <a:pt x="4944" y="4308"/>
                  </a:cubicBezTo>
                  <a:cubicBezTo>
                    <a:pt x="5163" y="3259"/>
                    <a:pt x="4912" y="2125"/>
                    <a:pt x="4183" y="1263"/>
                  </a:cubicBezTo>
                  <a:cubicBezTo>
                    <a:pt x="3466" y="420"/>
                    <a:pt x="2462" y="1"/>
                    <a:pt x="1458" y="1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-1738725" y="2371600"/>
              <a:ext cx="273575" cy="130700"/>
            </a:xfrm>
            <a:custGeom>
              <a:avLst/>
              <a:gdLst/>
              <a:ahLst/>
              <a:cxnLst/>
              <a:rect l="l" t="t" r="r" b="b"/>
              <a:pathLst>
                <a:path w="10943" h="5228" extrusionOk="0">
                  <a:moveTo>
                    <a:pt x="2474" y="1"/>
                  </a:moveTo>
                  <a:cubicBezTo>
                    <a:pt x="1727" y="1"/>
                    <a:pt x="1064" y="493"/>
                    <a:pt x="848" y="1207"/>
                  </a:cubicBezTo>
                  <a:lnTo>
                    <a:pt x="231" y="3260"/>
                  </a:lnTo>
                  <a:cubicBezTo>
                    <a:pt x="37" y="3906"/>
                    <a:pt x="1" y="4578"/>
                    <a:pt x="116" y="5227"/>
                  </a:cubicBezTo>
                  <a:cubicBezTo>
                    <a:pt x="144" y="5063"/>
                    <a:pt x="181" y="4901"/>
                    <a:pt x="231" y="4740"/>
                  </a:cubicBezTo>
                  <a:lnTo>
                    <a:pt x="848" y="2686"/>
                  </a:lnTo>
                  <a:cubicBezTo>
                    <a:pt x="1064" y="1968"/>
                    <a:pt x="1727" y="1476"/>
                    <a:pt x="2474" y="1476"/>
                  </a:cubicBezTo>
                  <a:lnTo>
                    <a:pt x="9453" y="1476"/>
                  </a:lnTo>
                  <a:cubicBezTo>
                    <a:pt x="10067" y="1476"/>
                    <a:pt x="10595" y="1850"/>
                    <a:pt x="10825" y="2380"/>
                  </a:cubicBezTo>
                  <a:cubicBezTo>
                    <a:pt x="10903" y="2097"/>
                    <a:pt x="10943" y="1799"/>
                    <a:pt x="10943" y="1490"/>
                  </a:cubicBezTo>
                  <a:cubicBezTo>
                    <a:pt x="10943" y="668"/>
                    <a:pt x="10275" y="1"/>
                    <a:pt x="9453" y="1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-1658400" y="2609175"/>
              <a:ext cx="301500" cy="257800"/>
            </a:xfrm>
            <a:custGeom>
              <a:avLst/>
              <a:gdLst/>
              <a:ahLst/>
              <a:cxnLst/>
              <a:rect l="l" t="t" r="r" b="b"/>
              <a:pathLst>
                <a:path w="12060" h="10312" extrusionOk="0">
                  <a:moveTo>
                    <a:pt x="6854" y="0"/>
                  </a:moveTo>
                  <a:lnTo>
                    <a:pt x="6854" y="0"/>
                  </a:lnTo>
                  <a:cubicBezTo>
                    <a:pt x="6732" y="578"/>
                    <a:pt x="6470" y="1131"/>
                    <a:pt x="6064" y="1598"/>
                  </a:cubicBezTo>
                  <a:cubicBezTo>
                    <a:pt x="5475" y="2275"/>
                    <a:pt x="4602" y="2569"/>
                    <a:pt x="3684" y="2569"/>
                  </a:cubicBezTo>
                  <a:cubicBezTo>
                    <a:pt x="2460" y="2569"/>
                    <a:pt x="1153" y="2048"/>
                    <a:pt x="320" y="1217"/>
                  </a:cubicBezTo>
                  <a:lnTo>
                    <a:pt x="0" y="772"/>
                  </a:lnTo>
                  <a:lnTo>
                    <a:pt x="0" y="772"/>
                  </a:lnTo>
                  <a:cubicBezTo>
                    <a:pt x="446" y="1483"/>
                    <a:pt x="1071" y="2068"/>
                    <a:pt x="1806" y="2471"/>
                  </a:cubicBezTo>
                  <a:lnTo>
                    <a:pt x="1806" y="10311"/>
                  </a:lnTo>
                  <a:lnTo>
                    <a:pt x="12059" y="10311"/>
                  </a:lnTo>
                  <a:lnTo>
                    <a:pt x="12059" y="2466"/>
                  </a:lnTo>
                  <a:cubicBezTo>
                    <a:pt x="11367" y="2844"/>
                    <a:pt x="10570" y="3059"/>
                    <a:pt x="9726" y="3059"/>
                  </a:cubicBezTo>
                  <a:lnTo>
                    <a:pt x="6082" y="3059"/>
                  </a:lnTo>
                  <a:cubicBezTo>
                    <a:pt x="6818" y="2201"/>
                    <a:pt x="7073" y="1059"/>
                    <a:pt x="6854" y="0"/>
                  </a:cubicBezTo>
                  <a:close/>
                </a:path>
              </a:pathLst>
            </a:custGeom>
            <a:solidFill>
              <a:srgbClr val="E99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-1468650" y="2361725"/>
              <a:ext cx="97575" cy="87150"/>
            </a:xfrm>
            <a:custGeom>
              <a:avLst/>
              <a:gdLst/>
              <a:ahLst/>
              <a:cxnLst/>
              <a:rect l="l" t="t" r="r" b="b"/>
              <a:pathLst>
                <a:path w="3903" h="3486" extrusionOk="0">
                  <a:moveTo>
                    <a:pt x="0" y="0"/>
                  </a:moveTo>
                  <a:lnTo>
                    <a:pt x="0" y="1480"/>
                  </a:lnTo>
                  <a:cubicBezTo>
                    <a:pt x="0" y="2532"/>
                    <a:pt x="808" y="3436"/>
                    <a:pt x="1856" y="3483"/>
                  </a:cubicBezTo>
                  <a:cubicBezTo>
                    <a:pt x="1889" y="3484"/>
                    <a:pt x="1921" y="3485"/>
                    <a:pt x="1953" y="3485"/>
                  </a:cubicBezTo>
                  <a:cubicBezTo>
                    <a:pt x="3032" y="3485"/>
                    <a:pt x="3902" y="2611"/>
                    <a:pt x="3902" y="1534"/>
                  </a:cubicBezTo>
                  <a:lnTo>
                    <a:pt x="3902" y="58"/>
                  </a:lnTo>
                  <a:cubicBezTo>
                    <a:pt x="3902" y="1138"/>
                    <a:pt x="3029" y="2010"/>
                    <a:pt x="1946" y="2010"/>
                  </a:cubicBezTo>
                  <a:cubicBezTo>
                    <a:pt x="1916" y="2010"/>
                    <a:pt x="1886" y="2009"/>
                    <a:pt x="1856" y="2008"/>
                  </a:cubicBezTo>
                  <a:cubicBezTo>
                    <a:pt x="808" y="1957"/>
                    <a:pt x="0" y="1052"/>
                    <a:pt x="0" y="0"/>
                  </a:cubicBezTo>
                  <a:close/>
                </a:path>
              </a:pathLst>
            </a:custGeom>
            <a:solidFill>
              <a:srgbClr val="E99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-1669075" y="2431300"/>
              <a:ext cx="203925" cy="91900"/>
            </a:xfrm>
            <a:custGeom>
              <a:avLst/>
              <a:gdLst/>
              <a:ahLst/>
              <a:cxnLst/>
              <a:rect l="l" t="t" r="r" b="b"/>
              <a:pathLst>
                <a:path w="8157" h="3676" extrusionOk="0">
                  <a:moveTo>
                    <a:pt x="8035" y="0"/>
                  </a:moveTo>
                  <a:cubicBezTo>
                    <a:pt x="7643" y="1422"/>
                    <a:pt x="6344" y="2466"/>
                    <a:pt x="4797" y="2466"/>
                  </a:cubicBezTo>
                  <a:lnTo>
                    <a:pt x="1" y="2466"/>
                  </a:lnTo>
                  <a:lnTo>
                    <a:pt x="449" y="3109"/>
                  </a:lnTo>
                  <a:lnTo>
                    <a:pt x="2338" y="3109"/>
                  </a:lnTo>
                  <a:cubicBezTo>
                    <a:pt x="2798" y="2905"/>
                    <a:pt x="3293" y="2802"/>
                    <a:pt x="3788" y="2802"/>
                  </a:cubicBezTo>
                  <a:cubicBezTo>
                    <a:pt x="4624" y="2802"/>
                    <a:pt x="5459" y="3094"/>
                    <a:pt x="6129" y="3676"/>
                  </a:cubicBezTo>
                  <a:cubicBezTo>
                    <a:pt x="7325" y="3159"/>
                    <a:pt x="8157" y="1971"/>
                    <a:pt x="8157" y="589"/>
                  </a:cubicBezTo>
                  <a:cubicBezTo>
                    <a:pt x="8157" y="377"/>
                    <a:pt x="8114" y="179"/>
                    <a:pt x="8035" y="0"/>
                  </a:cubicBezTo>
                  <a:close/>
                </a:path>
              </a:pathLst>
            </a:custGeom>
            <a:solidFill>
              <a:srgbClr val="E99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-1366425" y="2374100"/>
              <a:ext cx="73150" cy="74775"/>
            </a:xfrm>
            <a:custGeom>
              <a:avLst/>
              <a:gdLst/>
              <a:ahLst/>
              <a:cxnLst/>
              <a:rect l="l" t="t" r="r" b="b"/>
              <a:pathLst>
                <a:path w="2926" h="2991" extrusionOk="0">
                  <a:moveTo>
                    <a:pt x="0" y="1"/>
                  </a:moveTo>
                  <a:lnTo>
                    <a:pt x="0" y="1480"/>
                  </a:lnTo>
                  <a:cubicBezTo>
                    <a:pt x="0" y="2259"/>
                    <a:pt x="589" y="2938"/>
                    <a:pt x="1364" y="2988"/>
                  </a:cubicBezTo>
                  <a:cubicBezTo>
                    <a:pt x="1397" y="2990"/>
                    <a:pt x="1429" y="2991"/>
                    <a:pt x="1460" y="2991"/>
                  </a:cubicBezTo>
                  <a:cubicBezTo>
                    <a:pt x="2268" y="2991"/>
                    <a:pt x="2926" y="2338"/>
                    <a:pt x="2926" y="1530"/>
                  </a:cubicBezTo>
                  <a:lnTo>
                    <a:pt x="2926" y="52"/>
                  </a:lnTo>
                  <a:cubicBezTo>
                    <a:pt x="2926" y="858"/>
                    <a:pt x="2270" y="1512"/>
                    <a:pt x="1466" y="1512"/>
                  </a:cubicBezTo>
                  <a:cubicBezTo>
                    <a:pt x="1432" y="1512"/>
                    <a:pt x="1398" y="1511"/>
                    <a:pt x="1364" y="1509"/>
                  </a:cubicBezTo>
                  <a:cubicBezTo>
                    <a:pt x="589" y="1459"/>
                    <a:pt x="0" y="780"/>
                    <a:pt x="0" y="1"/>
                  </a:cubicBezTo>
                  <a:close/>
                </a:path>
              </a:pathLst>
            </a:custGeom>
            <a:solidFill>
              <a:srgbClr val="E99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-1366425" y="2267475"/>
              <a:ext cx="73150" cy="73550"/>
            </a:xfrm>
            <a:custGeom>
              <a:avLst/>
              <a:gdLst/>
              <a:ahLst/>
              <a:cxnLst/>
              <a:rect l="l" t="t" r="r" b="b"/>
              <a:pathLst>
                <a:path w="2926" h="2942" extrusionOk="0">
                  <a:moveTo>
                    <a:pt x="1461" y="1"/>
                  </a:moveTo>
                  <a:cubicBezTo>
                    <a:pt x="657" y="1"/>
                    <a:pt x="0" y="658"/>
                    <a:pt x="0" y="1465"/>
                  </a:cubicBezTo>
                  <a:lnTo>
                    <a:pt x="0" y="2941"/>
                  </a:lnTo>
                  <a:cubicBezTo>
                    <a:pt x="0" y="2133"/>
                    <a:pt x="657" y="1480"/>
                    <a:pt x="1461" y="1480"/>
                  </a:cubicBezTo>
                  <a:cubicBezTo>
                    <a:pt x="2269" y="1480"/>
                    <a:pt x="2926" y="2133"/>
                    <a:pt x="2926" y="2941"/>
                  </a:cubicBezTo>
                  <a:lnTo>
                    <a:pt x="2926" y="1465"/>
                  </a:lnTo>
                  <a:cubicBezTo>
                    <a:pt x="2926" y="658"/>
                    <a:pt x="2269" y="1"/>
                    <a:pt x="1461" y="1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-1752350" y="2065450"/>
              <a:ext cx="468350" cy="810675"/>
            </a:xfrm>
            <a:custGeom>
              <a:avLst/>
              <a:gdLst/>
              <a:ahLst/>
              <a:cxnLst/>
              <a:rect l="l" t="t" r="r" b="b"/>
              <a:pathLst>
                <a:path w="18734" h="32427" extrusionOk="0">
                  <a:moveTo>
                    <a:pt x="4972" y="741"/>
                  </a:moveTo>
                  <a:cubicBezTo>
                    <a:pt x="5844" y="741"/>
                    <a:pt x="6555" y="1447"/>
                    <a:pt x="6555" y="2320"/>
                  </a:cubicBezTo>
                  <a:lnTo>
                    <a:pt x="6555" y="11877"/>
                  </a:lnTo>
                  <a:lnTo>
                    <a:pt x="3389" y="11877"/>
                  </a:lnTo>
                  <a:lnTo>
                    <a:pt x="3389" y="11851"/>
                  </a:lnTo>
                  <a:lnTo>
                    <a:pt x="3389" y="2320"/>
                  </a:lnTo>
                  <a:cubicBezTo>
                    <a:pt x="3389" y="1447"/>
                    <a:pt x="4100" y="741"/>
                    <a:pt x="4972" y="741"/>
                  </a:cubicBezTo>
                  <a:close/>
                  <a:moveTo>
                    <a:pt x="9137" y="6689"/>
                  </a:moveTo>
                  <a:cubicBezTo>
                    <a:pt x="10009" y="6689"/>
                    <a:pt x="10720" y="7400"/>
                    <a:pt x="10720" y="8272"/>
                  </a:cubicBezTo>
                  <a:lnTo>
                    <a:pt x="10720" y="11909"/>
                  </a:lnTo>
                  <a:cubicBezTo>
                    <a:pt x="10720" y="11945"/>
                    <a:pt x="10716" y="11981"/>
                    <a:pt x="10712" y="12020"/>
                  </a:cubicBezTo>
                  <a:cubicBezTo>
                    <a:pt x="10494" y="11927"/>
                    <a:pt x="10253" y="11877"/>
                    <a:pt x="9998" y="11877"/>
                  </a:cubicBezTo>
                  <a:lnTo>
                    <a:pt x="7554" y="11877"/>
                  </a:lnTo>
                  <a:lnTo>
                    <a:pt x="7554" y="11851"/>
                  </a:lnTo>
                  <a:lnTo>
                    <a:pt x="7554" y="8272"/>
                  </a:lnTo>
                  <a:cubicBezTo>
                    <a:pt x="7554" y="7400"/>
                    <a:pt x="8265" y="6689"/>
                    <a:pt x="9137" y="6689"/>
                  </a:cubicBezTo>
                  <a:close/>
                  <a:moveTo>
                    <a:pt x="13301" y="7397"/>
                  </a:moveTo>
                  <a:cubicBezTo>
                    <a:pt x="14173" y="7397"/>
                    <a:pt x="14881" y="8108"/>
                    <a:pt x="14881" y="8980"/>
                  </a:cubicBezTo>
                  <a:lnTo>
                    <a:pt x="14881" y="11909"/>
                  </a:lnTo>
                  <a:cubicBezTo>
                    <a:pt x="14881" y="12343"/>
                    <a:pt x="14709" y="12753"/>
                    <a:pt x="14392" y="13054"/>
                  </a:cubicBezTo>
                  <a:cubicBezTo>
                    <a:pt x="14096" y="13337"/>
                    <a:pt x="13711" y="13490"/>
                    <a:pt x="13303" y="13490"/>
                  </a:cubicBezTo>
                  <a:cubicBezTo>
                    <a:pt x="13276" y="13490"/>
                    <a:pt x="13249" y="13490"/>
                    <a:pt x="13222" y="13488"/>
                  </a:cubicBezTo>
                  <a:cubicBezTo>
                    <a:pt x="12393" y="13450"/>
                    <a:pt x="11718" y="12717"/>
                    <a:pt x="11718" y="11851"/>
                  </a:cubicBezTo>
                  <a:lnTo>
                    <a:pt x="11718" y="8980"/>
                  </a:lnTo>
                  <a:cubicBezTo>
                    <a:pt x="11718" y="8108"/>
                    <a:pt x="12429" y="7397"/>
                    <a:pt x="13301" y="7397"/>
                  </a:cubicBezTo>
                  <a:close/>
                  <a:moveTo>
                    <a:pt x="16898" y="8452"/>
                  </a:moveTo>
                  <a:cubicBezTo>
                    <a:pt x="17501" y="8452"/>
                    <a:pt x="17993" y="8943"/>
                    <a:pt x="17993" y="9546"/>
                  </a:cubicBezTo>
                  <a:lnTo>
                    <a:pt x="17993" y="12398"/>
                  </a:lnTo>
                  <a:cubicBezTo>
                    <a:pt x="17993" y="12703"/>
                    <a:pt x="17871" y="12986"/>
                    <a:pt x="17645" y="13195"/>
                  </a:cubicBezTo>
                  <a:cubicBezTo>
                    <a:pt x="17439" y="13387"/>
                    <a:pt x="17174" y="13490"/>
                    <a:pt x="16894" y="13490"/>
                  </a:cubicBezTo>
                  <a:cubicBezTo>
                    <a:pt x="16872" y="13490"/>
                    <a:pt x="16849" y="13490"/>
                    <a:pt x="16826" y="13488"/>
                  </a:cubicBezTo>
                  <a:cubicBezTo>
                    <a:pt x="16256" y="13450"/>
                    <a:pt x="15807" y="12950"/>
                    <a:pt x="15807" y="12347"/>
                  </a:cubicBezTo>
                  <a:lnTo>
                    <a:pt x="15807" y="9546"/>
                  </a:lnTo>
                  <a:cubicBezTo>
                    <a:pt x="15807" y="8943"/>
                    <a:pt x="16299" y="8452"/>
                    <a:pt x="16898" y="8452"/>
                  </a:cubicBezTo>
                  <a:close/>
                  <a:moveTo>
                    <a:pt x="9998" y="12616"/>
                  </a:moveTo>
                  <a:cubicBezTo>
                    <a:pt x="10616" y="12616"/>
                    <a:pt x="11118" y="13119"/>
                    <a:pt x="11118" y="13736"/>
                  </a:cubicBezTo>
                  <a:cubicBezTo>
                    <a:pt x="11118" y="15388"/>
                    <a:pt x="9776" y="16731"/>
                    <a:pt x="8128" y="16731"/>
                  </a:cubicBezTo>
                  <a:lnTo>
                    <a:pt x="3540" y="16731"/>
                  </a:lnTo>
                  <a:cubicBezTo>
                    <a:pt x="3335" y="16731"/>
                    <a:pt x="3170" y="16896"/>
                    <a:pt x="3170" y="17100"/>
                  </a:cubicBezTo>
                  <a:cubicBezTo>
                    <a:pt x="3170" y="17301"/>
                    <a:pt x="3335" y="17470"/>
                    <a:pt x="3540" y="17470"/>
                  </a:cubicBezTo>
                  <a:lnTo>
                    <a:pt x="5127" y="17470"/>
                  </a:lnTo>
                  <a:lnTo>
                    <a:pt x="5335" y="17904"/>
                  </a:lnTo>
                  <a:cubicBezTo>
                    <a:pt x="5398" y="18036"/>
                    <a:pt x="5530" y="18113"/>
                    <a:pt x="5668" y="18113"/>
                  </a:cubicBezTo>
                  <a:cubicBezTo>
                    <a:pt x="5719" y="18113"/>
                    <a:pt x="5770" y="18103"/>
                    <a:pt x="5819" y="18081"/>
                  </a:cubicBezTo>
                  <a:cubicBezTo>
                    <a:pt x="6244" y="17892"/>
                    <a:pt x="6688" y="17801"/>
                    <a:pt x="7128" y="17801"/>
                  </a:cubicBezTo>
                  <a:cubicBezTo>
                    <a:pt x="8045" y="17801"/>
                    <a:pt x="8939" y="18199"/>
                    <a:pt x="9567" y="18942"/>
                  </a:cubicBezTo>
                  <a:cubicBezTo>
                    <a:pt x="10580" y="20134"/>
                    <a:pt x="10569" y="21922"/>
                    <a:pt x="9542" y="23103"/>
                  </a:cubicBezTo>
                  <a:cubicBezTo>
                    <a:pt x="9410" y="23257"/>
                    <a:pt x="9428" y="23491"/>
                    <a:pt x="9582" y="23623"/>
                  </a:cubicBezTo>
                  <a:cubicBezTo>
                    <a:pt x="9650" y="23685"/>
                    <a:pt x="9736" y="23716"/>
                    <a:pt x="9822" y="23716"/>
                  </a:cubicBezTo>
                  <a:cubicBezTo>
                    <a:pt x="9927" y="23716"/>
                    <a:pt x="10027" y="23673"/>
                    <a:pt x="10102" y="23587"/>
                  </a:cubicBezTo>
                  <a:cubicBezTo>
                    <a:pt x="11366" y="22134"/>
                    <a:pt x="11377" y="19933"/>
                    <a:pt x="10131" y="18464"/>
                  </a:cubicBezTo>
                  <a:cubicBezTo>
                    <a:pt x="9743" y="18005"/>
                    <a:pt x="9269" y="17653"/>
                    <a:pt x="8756" y="17416"/>
                  </a:cubicBezTo>
                  <a:cubicBezTo>
                    <a:pt x="10515" y="17115"/>
                    <a:pt x="11857" y="15582"/>
                    <a:pt x="11857" y="13736"/>
                  </a:cubicBezTo>
                  <a:lnTo>
                    <a:pt x="11857" y="13715"/>
                  </a:lnTo>
                  <a:cubicBezTo>
                    <a:pt x="12224" y="14013"/>
                    <a:pt x="12684" y="14203"/>
                    <a:pt x="13190" y="14225"/>
                  </a:cubicBezTo>
                  <a:cubicBezTo>
                    <a:pt x="13226" y="14228"/>
                    <a:pt x="13265" y="14228"/>
                    <a:pt x="13301" y="14228"/>
                  </a:cubicBezTo>
                  <a:cubicBezTo>
                    <a:pt x="13900" y="14228"/>
                    <a:pt x="14464" y="14002"/>
                    <a:pt x="14902" y="13586"/>
                  </a:cubicBezTo>
                  <a:cubicBezTo>
                    <a:pt x="15038" y="13460"/>
                    <a:pt x="15153" y="13316"/>
                    <a:pt x="15250" y="13162"/>
                  </a:cubicBezTo>
                  <a:cubicBezTo>
                    <a:pt x="15530" y="13758"/>
                    <a:pt x="16101" y="14182"/>
                    <a:pt x="16780" y="14225"/>
                  </a:cubicBezTo>
                  <a:cubicBezTo>
                    <a:pt x="16819" y="14228"/>
                    <a:pt x="16862" y="14228"/>
                    <a:pt x="16902" y="14228"/>
                  </a:cubicBezTo>
                  <a:cubicBezTo>
                    <a:pt x="17300" y="14228"/>
                    <a:pt x="17678" y="14103"/>
                    <a:pt x="17993" y="13866"/>
                  </a:cubicBezTo>
                  <a:lnTo>
                    <a:pt x="17993" y="19933"/>
                  </a:lnTo>
                  <a:cubicBezTo>
                    <a:pt x="17993" y="21580"/>
                    <a:pt x="17092" y="23099"/>
                    <a:pt x="15642" y="23892"/>
                  </a:cubicBezTo>
                  <a:cubicBezTo>
                    <a:pt x="15524" y="23957"/>
                    <a:pt x="15448" y="24079"/>
                    <a:pt x="15448" y="24215"/>
                  </a:cubicBezTo>
                  <a:lnTo>
                    <a:pt x="15448" y="31690"/>
                  </a:lnTo>
                  <a:lnTo>
                    <a:pt x="5934" y="31690"/>
                  </a:lnTo>
                  <a:lnTo>
                    <a:pt x="5934" y="24215"/>
                  </a:lnTo>
                  <a:cubicBezTo>
                    <a:pt x="5934" y="24079"/>
                    <a:pt x="5859" y="23957"/>
                    <a:pt x="5740" y="23892"/>
                  </a:cubicBezTo>
                  <a:cubicBezTo>
                    <a:pt x="5213" y="23602"/>
                    <a:pt x="4754" y="23218"/>
                    <a:pt x="4373" y="22740"/>
                  </a:cubicBezTo>
                  <a:cubicBezTo>
                    <a:pt x="4373" y="22737"/>
                    <a:pt x="4369" y="22733"/>
                    <a:pt x="4366" y="22729"/>
                  </a:cubicBezTo>
                  <a:cubicBezTo>
                    <a:pt x="4362" y="22726"/>
                    <a:pt x="4358" y="22719"/>
                    <a:pt x="4355" y="22715"/>
                  </a:cubicBezTo>
                  <a:cubicBezTo>
                    <a:pt x="4269" y="22608"/>
                    <a:pt x="4189" y="22496"/>
                    <a:pt x="4114" y="22381"/>
                  </a:cubicBezTo>
                  <a:cubicBezTo>
                    <a:pt x="4111" y="22377"/>
                    <a:pt x="4107" y="22371"/>
                    <a:pt x="4103" y="22367"/>
                  </a:cubicBezTo>
                  <a:lnTo>
                    <a:pt x="1727" y="19046"/>
                  </a:lnTo>
                  <a:cubicBezTo>
                    <a:pt x="1001" y="18066"/>
                    <a:pt x="776" y="16781"/>
                    <a:pt x="1127" y="15614"/>
                  </a:cubicBezTo>
                  <a:lnTo>
                    <a:pt x="1748" y="13561"/>
                  </a:lnTo>
                  <a:cubicBezTo>
                    <a:pt x="1917" y="12997"/>
                    <a:pt x="2431" y="12616"/>
                    <a:pt x="3019" y="12616"/>
                  </a:cubicBezTo>
                  <a:close/>
                  <a:moveTo>
                    <a:pt x="4972" y="1"/>
                  </a:moveTo>
                  <a:cubicBezTo>
                    <a:pt x="3690" y="1"/>
                    <a:pt x="2650" y="1042"/>
                    <a:pt x="2650" y="2320"/>
                  </a:cubicBezTo>
                  <a:lnTo>
                    <a:pt x="2650" y="11909"/>
                  </a:lnTo>
                  <a:cubicBezTo>
                    <a:pt x="1892" y="12042"/>
                    <a:pt x="1268" y="12588"/>
                    <a:pt x="1041" y="13349"/>
                  </a:cubicBezTo>
                  <a:lnTo>
                    <a:pt x="420" y="15398"/>
                  </a:lnTo>
                  <a:cubicBezTo>
                    <a:pt x="0" y="16792"/>
                    <a:pt x="269" y="18321"/>
                    <a:pt x="1131" y="19484"/>
                  </a:cubicBezTo>
                  <a:lnTo>
                    <a:pt x="3500" y="22790"/>
                  </a:lnTo>
                  <a:cubicBezTo>
                    <a:pt x="3583" y="22919"/>
                    <a:pt x="3672" y="23045"/>
                    <a:pt x="3770" y="23168"/>
                  </a:cubicBezTo>
                  <a:lnTo>
                    <a:pt x="3780" y="23181"/>
                  </a:lnTo>
                  <a:cubicBezTo>
                    <a:pt x="3788" y="23196"/>
                    <a:pt x="3798" y="23207"/>
                    <a:pt x="3809" y="23218"/>
                  </a:cubicBezTo>
                  <a:cubicBezTo>
                    <a:pt x="4200" y="23706"/>
                    <a:pt x="4667" y="24112"/>
                    <a:pt x="5195" y="24431"/>
                  </a:cubicBezTo>
                  <a:lnTo>
                    <a:pt x="5195" y="32060"/>
                  </a:lnTo>
                  <a:cubicBezTo>
                    <a:pt x="5195" y="32261"/>
                    <a:pt x="5360" y="32426"/>
                    <a:pt x="5564" y="32426"/>
                  </a:cubicBezTo>
                  <a:lnTo>
                    <a:pt x="15817" y="32426"/>
                  </a:lnTo>
                  <a:cubicBezTo>
                    <a:pt x="16022" y="32426"/>
                    <a:pt x="16187" y="32261"/>
                    <a:pt x="16187" y="32060"/>
                  </a:cubicBezTo>
                  <a:lnTo>
                    <a:pt x="16187" y="24431"/>
                  </a:lnTo>
                  <a:cubicBezTo>
                    <a:pt x="17764" y="23483"/>
                    <a:pt x="18733" y="21778"/>
                    <a:pt x="18733" y="19933"/>
                  </a:cubicBezTo>
                  <a:lnTo>
                    <a:pt x="18733" y="9546"/>
                  </a:lnTo>
                  <a:cubicBezTo>
                    <a:pt x="18733" y="8534"/>
                    <a:pt x="17910" y="7712"/>
                    <a:pt x="16898" y="7712"/>
                  </a:cubicBezTo>
                  <a:cubicBezTo>
                    <a:pt x="16352" y="7712"/>
                    <a:pt x="15864" y="7957"/>
                    <a:pt x="15530" y="8337"/>
                  </a:cubicBezTo>
                  <a:cubicBezTo>
                    <a:pt x="15250" y="7368"/>
                    <a:pt x="14356" y="6657"/>
                    <a:pt x="13301" y="6657"/>
                  </a:cubicBezTo>
                  <a:cubicBezTo>
                    <a:pt x="12500" y="6657"/>
                    <a:pt x="11797" y="7063"/>
                    <a:pt x="11377" y="7680"/>
                  </a:cubicBezTo>
                  <a:cubicBezTo>
                    <a:pt x="11115" y="6686"/>
                    <a:pt x="10210" y="5949"/>
                    <a:pt x="9137" y="5949"/>
                  </a:cubicBezTo>
                  <a:cubicBezTo>
                    <a:pt x="8386" y="5949"/>
                    <a:pt x="7718" y="6312"/>
                    <a:pt x="7295" y="6865"/>
                  </a:cubicBezTo>
                  <a:lnTo>
                    <a:pt x="7295" y="2320"/>
                  </a:lnTo>
                  <a:cubicBezTo>
                    <a:pt x="7295" y="1042"/>
                    <a:pt x="6254" y="1"/>
                    <a:pt x="4972" y="1"/>
                  </a:cubicBezTo>
                  <a:close/>
                </a:path>
              </a:pathLst>
            </a:custGeom>
            <a:solidFill>
              <a:srgbClr val="24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21" name="Google Shape;621;p26"/>
          <p:cNvGrpSpPr/>
          <p:nvPr/>
        </p:nvGrpSpPr>
        <p:grpSpPr>
          <a:xfrm>
            <a:off x="4936101" y="2103323"/>
            <a:ext cx="316084" cy="493761"/>
            <a:chOff x="317725" y="2031800"/>
            <a:chExt cx="540500" cy="844325"/>
          </a:xfrm>
        </p:grpSpPr>
        <p:sp>
          <p:nvSpPr>
            <p:cNvPr id="622" name="Google Shape;622;p26"/>
            <p:cNvSpPr/>
            <p:nvPr/>
          </p:nvSpPr>
          <p:spPr>
            <a:xfrm>
              <a:off x="323275" y="2041050"/>
              <a:ext cx="525700" cy="644625"/>
            </a:xfrm>
            <a:custGeom>
              <a:avLst/>
              <a:gdLst/>
              <a:ahLst/>
              <a:cxnLst/>
              <a:rect l="l" t="t" r="r" b="b"/>
              <a:pathLst>
                <a:path w="21028" h="25785" extrusionOk="0">
                  <a:moveTo>
                    <a:pt x="11801" y="1"/>
                  </a:moveTo>
                  <a:cubicBezTo>
                    <a:pt x="10724" y="1"/>
                    <a:pt x="9852" y="873"/>
                    <a:pt x="9852" y="1950"/>
                  </a:cubicBezTo>
                  <a:lnTo>
                    <a:pt x="9852" y="12749"/>
                  </a:lnTo>
                  <a:lnTo>
                    <a:pt x="9590" y="12749"/>
                  </a:lnTo>
                  <a:lnTo>
                    <a:pt x="9590" y="3232"/>
                  </a:lnTo>
                  <a:cubicBezTo>
                    <a:pt x="9590" y="2155"/>
                    <a:pt x="8717" y="1278"/>
                    <a:pt x="7637" y="1278"/>
                  </a:cubicBezTo>
                  <a:cubicBezTo>
                    <a:pt x="6560" y="1278"/>
                    <a:pt x="5687" y="2155"/>
                    <a:pt x="5687" y="3232"/>
                  </a:cubicBezTo>
                  <a:lnTo>
                    <a:pt x="5687" y="12749"/>
                  </a:lnTo>
                  <a:lnTo>
                    <a:pt x="5687" y="16073"/>
                  </a:lnTo>
                  <a:lnTo>
                    <a:pt x="5339" y="15728"/>
                  </a:lnTo>
                  <a:cubicBezTo>
                    <a:pt x="4682" y="15071"/>
                    <a:pt x="3821" y="14743"/>
                    <a:pt x="2961" y="14743"/>
                  </a:cubicBezTo>
                  <a:cubicBezTo>
                    <a:pt x="2100" y="14743"/>
                    <a:pt x="1239" y="15071"/>
                    <a:pt x="582" y="15728"/>
                  </a:cubicBezTo>
                  <a:cubicBezTo>
                    <a:pt x="1" y="16310"/>
                    <a:pt x="1" y="17254"/>
                    <a:pt x="582" y="17836"/>
                  </a:cubicBezTo>
                  <a:lnTo>
                    <a:pt x="7259" y="24510"/>
                  </a:lnTo>
                  <a:cubicBezTo>
                    <a:pt x="7594" y="24843"/>
                    <a:pt x="7975" y="25095"/>
                    <a:pt x="8380" y="25271"/>
                  </a:cubicBezTo>
                  <a:cubicBezTo>
                    <a:pt x="9037" y="25601"/>
                    <a:pt x="9780" y="25784"/>
                    <a:pt x="10563" y="25784"/>
                  </a:cubicBezTo>
                  <a:lnTo>
                    <a:pt x="16149" y="25784"/>
                  </a:lnTo>
                  <a:cubicBezTo>
                    <a:pt x="18845" y="25784"/>
                    <a:pt x="21028" y="23602"/>
                    <a:pt x="21028" y="20909"/>
                  </a:cubicBezTo>
                  <a:lnTo>
                    <a:pt x="21028" y="12749"/>
                  </a:lnTo>
                  <a:lnTo>
                    <a:pt x="21028" y="10522"/>
                  </a:lnTo>
                  <a:cubicBezTo>
                    <a:pt x="21028" y="9715"/>
                    <a:pt x="20374" y="9062"/>
                    <a:pt x="19567" y="9062"/>
                  </a:cubicBezTo>
                  <a:cubicBezTo>
                    <a:pt x="18758" y="9062"/>
                    <a:pt x="18105" y="9715"/>
                    <a:pt x="18105" y="10522"/>
                  </a:cubicBezTo>
                  <a:lnTo>
                    <a:pt x="18105" y="12749"/>
                  </a:lnTo>
                  <a:lnTo>
                    <a:pt x="17918" y="12749"/>
                  </a:lnTo>
                  <a:lnTo>
                    <a:pt x="17918" y="9238"/>
                  </a:lnTo>
                  <a:cubicBezTo>
                    <a:pt x="17918" y="8161"/>
                    <a:pt x="17043" y="7288"/>
                    <a:pt x="15966" y="7288"/>
                  </a:cubicBezTo>
                  <a:cubicBezTo>
                    <a:pt x="14889" y="7288"/>
                    <a:pt x="14013" y="8161"/>
                    <a:pt x="14013" y="9238"/>
                  </a:cubicBezTo>
                  <a:lnTo>
                    <a:pt x="14013" y="12749"/>
                  </a:lnTo>
                  <a:lnTo>
                    <a:pt x="13754" y="12749"/>
                  </a:lnTo>
                  <a:lnTo>
                    <a:pt x="13754" y="1950"/>
                  </a:lnTo>
                  <a:cubicBezTo>
                    <a:pt x="13754" y="873"/>
                    <a:pt x="12881" y="1"/>
                    <a:pt x="11801" y="1"/>
                  </a:cubicBezTo>
                  <a:close/>
                </a:path>
              </a:pathLst>
            </a:custGeom>
            <a:solidFill>
              <a:srgbClr val="F0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775900" y="2267600"/>
              <a:ext cx="73075" cy="73500"/>
            </a:xfrm>
            <a:custGeom>
              <a:avLst/>
              <a:gdLst/>
              <a:ahLst/>
              <a:cxnLst/>
              <a:rect l="l" t="t" r="r" b="b"/>
              <a:pathLst>
                <a:path w="2923" h="2940" extrusionOk="0">
                  <a:moveTo>
                    <a:pt x="1462" y="0"/>
                  </a:moveTo>
                  <a:cubicBezTo>
                    <a:pt x="653" y="0"/>
                    <a:pt x="0" y="653"/>
                    <a:pt x="0" y="1460"/>
                  </a:cubicBezTo>
                  <a:lnTo>
                    <a:pt x="0" y="2940"/>
                  </a:lnTo>
                  <a:cubicBezTo>
                    <a:pt x="0" y="2133"/>
                    <a:pt x="653" y="1475"/>
                    <a:pt x="1462" y="1475"/>
                  </a:cubicBezTo>
                  <a:cubicBezTo>
                    <a:pt x="2269" y="1475"/>
                    <a:pt x="2923" y="2133"/>
                    <a:pt x="2923" y="2940"/>
                  </a:cubicBezTo>
                  <a:lnTo>
                    <a:pt x="2923" y="1460"/>
                  </a:lnTo>
                  <a:cubicBezTo>
                    <a:pt x="2923" y="653"/>
                    <a:pt x="2269" y="0"/>
                    <a:pt x="1462" y="0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528975" y="2609175"/>
              <a:ext cx="256350" cy="257800"/>
            </a:xfrm>
            <a:custGeom>
              <a:avLst/>
              <a:gdLst/>
              <a:ahLst/>
              <a:cxnLst/>
              <a:rect l="l" t="t" r="r" b="b"/>
              <a:pathLst>
                <a:path w="10254" h="10312" extrusionOk="0">
                  <a:moveTo>
                    <a:pt x="5049" y="0"/>
                  </a:moveTo>
                  <a:lnTo>
                    <a:pt x="5049" y="0"/>
                  </a:lnTo>
                  <a:cubicBezTo>
                    <a:pt x="4938" y="532"/>
                    <a:pt x="4711" y="1041"/>
                    <a:pt x="4356" y="1483"/>
                  </a:cubicBezTo>
                  <a:cubicBezTo>
                    <a:pt x="3635" y="2382"/>
                    <a:pt x="2597" y="2831"/>
                    <a:pt x="1559" y="2831"/>
                  </a:cubicBezTo>
                  <a:cubicBezTo>
                    <a:pt x="1084" y="2831"/>
                    <a:pt x="608" y="2737"/>
                    <a:pt x="163" y="2549"/>
                  </a:cubicBezTo>
                  <a:cubicBezTo>
                    <a:pt x="108" y="2521"/>
                    <a:pt x="55" y="2496"/>
                    <a:pt x="1" y="2466"/>
                  </a:cubicBezTo>
                  <a:lnTo>
                    <a:pt x="1" y="10311"/>
                  </a:lnTo>
                  <a:lnTo>
                    <a:pt x="10254" y="10311"/>
                  </a:lnTo>
                  <a:lnTo>
                    <a:pt x="10254" y="2466"/>
                  </a:lnTo>
                  <a:cubicBezTo>
                    <a:pt x="9561" y="2847"/>
                    <a:pt x="8768" y="3059"/>
                    <a:pt x="7921" y="3059"/>
                  </a:cubicBezTo>
                  <a:lnTo>
                    <a:pt x="4270" y="3059"/>
                  </a:lnTo>
                  <a:cubicBezTo>
                    <a:pt x="4298" y="3026"/>
                    <a:pt x="4327" y="2994"/>
                    <a:pt x="4356" y="2958"/>
                  </a:cubicBezTo>
                  <a:cubicBezTo>
                    <a:pt x="5034" y="2111"/>
                    <a:pt x="5264" y="1016"/>
                    <a:pt x="5049" y="0"/>
                  </a:cubicBezTo>
                  <a:close/>
                </a:path>
              </a:pathLst>
            </a:custGeom>
            <a:solidFill>
              <a:srgbClr val="E99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673575" y="2360100"/>
              <a:ext cx="97675" cy="87150"/>
            </a:xfrm>
            <a:custGeom>
              <a:avLst/>
              <a:gdLst/>
              <a:ahLst/>
              <a:cxnLst/>
              <a:rect l="l" t="t" r="r" b="b"/>
              <a:pathLst>
                <a:path w="3907" h="3486" extrusionOk="0">
                  <a:moveTo>
                    <a:pt x="1" y="1"/>
                  </a:moveTo>
                  <a:lnTo>
                    <a:pt x="1" y="1477"/>
                  </a:lnTo>
                  <a:cubicBezTo>
                    <a:pt x="1" y="2529"/>
                    <a:pt x="808" y="3433"/>
                    <a:pt x="1860" y="3483"/>
                  </a:cubicBezTo>
                  <a:cubicBezTo>
                    <a:pt x="1892" y="3485"/>
                    <a:pt x="1925" y="3486"/>
                    <a:pt x="1957" y="3486"/>
                  </a:cubicBezTo>
                  <a:cubicBezTo>
                    <a:pt x="3033" y="3486"/>
                    <a:pt x="3906" y="2611"/>
                    <a:pt x="3906" y="1534"/>
                  </a:cubicBezTo>
                  <a:lnTo>
                    <a:pt x="3906" y="55"/>
                  </a:lnTo>
                  <a:cubicBezTo>
                    <a:pt x="3906" y="1132"/>
                    <a:pt x="3033" y="2006"/>
                    <a:pt x="1957" y="2006"/>
                  </a:cubicBezTo>
                  <a:cubicBezTo>
                    <a:pt x="1925" y="2006"/>
                    <a:pt x="1892" y="2005"/>
                    <a:pt x="1860" y="2004"/>
                  </a:cubicBezTo>
                  <a:cubicBezTo>
                    <a:pt x="808" y="1954"/>
                    <a:pt x="1" y="1053"/>
                    <a:pt x="1" y="1"/>
                  </a:cubicBezTo>
                  <a:close/>
                </a:path>
              </a:pathLst>
            </a:custGeom>
            <a:solidFill>
              <a:srgbClr val="E99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775900" y="2370800"/>
              <a:ext cx="73075" cy="74775"/>
            </a:xfrm>
            <a:custGeom>
              <a:avLst/>
              <a:gdLst/>
              <a:ahLst/>
              <a:cxnLst/>
              <a:rect l="l" t="t" r="r" b="b"/>
              <a:pathLst>
                <a:path w="2923" h="2991" extrusionOk="0">
                  <a:moveTo>
                    <a:pt x="0" y="0"/>
                  </a:moveTo>
                  <a:lnTo>
                    <a:pt x="0" y="1476"/>
                  </a:lnTo>
                  <a:cubicBezTo>
                    <a:pt x="0" y="2255"/>
                    <a:pt x="585" y="2937"/>
                    <a:pt x="1364" y="2987"/>
                  </a:cubicBezTo>
                  <a:cubicBezTo>
                    <a:pt x="1396" y="2989"/>
                    <a:pt x="1427" y="2990"/>
                    <a:pt x="1459" y="2990"/>
                  </a:cubicBezTo>
                  <a:cubicBezTo>
                    <a:pt x="2267" y="2990"/>
                    <a:pt x="2923" y="2335"/>
                    <a:pt x="2923" y="1526"/>
                  </a:cubicBezTo>
                  <a:lnTo>
                    <a:pt x="2923" y="51"/>
                  </a:lnTo>
                  <a:cubicBezTo>
                    <a:pt x="2923" y="859"/>
                    <a:pt x="2268" y="1511"/>
                    <a:pt x="1460" y="1511"/>
                  </a:cubicBezTo>
                  <a:cubicBezTo>
                    <a:pt x="1429" y="1511"/>
                    <a:pt x="1396" y="1510"/>
                    <a:pt x="1364" y="1508"/>
                  </a:cubicBezTo>
                  <a:cubicBezTo>
                    <a:pt x="585" y="1458"/>
                    <a:pt x="0" y="779"/>
                    <a:pt x="0" y="0"/>
                  </a:cubicBezTo>
                  <a:close/>
                </a:path>
              </a:pathLst>
            </a:custGeom>
            <a:solidFill>
              <a:srgbClr val="E99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323725" y="2409600"/>
              <a:ext cx="336875" cy="199600"/>
            </a:xfrm>
            <a:custGeom>
              <a:avLst/>
              <a:gdLst/>
              <a:ahLst/>
              <a:cxnLst/>
              <a:rect l="l" t="t" r="r" b="b"/>
              <a:pathLst>
                <a:path w="13475" h="7984" extrusionOk="0">
                  <a:moveTo>
                    <a:pt x="2943" y="1"/>
                  </a:moveTo>
                  <a:cubicBezTo>
                    <a:pt x="2082" y="1"/>
                    <a:pt x="1221" y="329"/>
                    <a:pt x="564" y="986"/>
                  </a:cubicBezTo>
                  <a:cubicBezTo>
                    <a:pt x="80" y="1471"/>
                    <a:pt x="1" y="2211"/>
                    <a:pt x="327" y="2778"/>
                  </a:cubicBezTo>
                  <a:cubicBezTo>
                    <a:pt x="392" y="2666"/>
                    <a:pt x="471" y="2559"/>
                    <a:pt x="564" y="2462"/>
                  </a:cubicBezTo>
                  <a:cubicBezTo>
                    <a:pt x="1221" y="1807"/>
                    <a:pt x="2082" y="1479"/>
                    <a:pt x="2943" y="1479"/>
                  </a:cubicBezTo>
                  <a:cubicBezTo>
                    <a:pt x="3803" y="1479"/>
                    <a:pt x="4664" y="1807"/>
                    <a:pt x="5321" y="2462"/>
                  </a:cubicBezTo>
                  <a:lnTo>
                    <a:pt x="8315" y="5456"/>
                  </a:lnTo>
                  <a:cubicBezTo>
                    <a:pt x="8776" y="5251"/>
                    <a:pt x="9273" y="5148"/>
                    <a:pt x="9769" y="5148"/>
                  </a:cubicBezTo>
                  <a:cubicBezTo>
                    <a:pt x="10794" y="5148"/>
                    <a:pt x="11819" y="5587"/>
                    <a:pt x="12537" y="6464"/>
                  </a:cubicBezTo>
                  <a:cubicBezTo>
                    <a:pt x="12906" y="6913"/>
                    <a:pt x="13143" y="7438"/>
                    <a:pt x="13259" y="7983"/>
                  </a:cubicBezTo>
                  <a:cubicBezTo>
                    <a:pt x="13474" y="6949"/>
                    <a:pt x="13237" y="5836"/>
                    <a:pt x="12537" y="4986"/>
                  </a:cubicBezTo>
                  <a:cubicBezTo>
                    <a:pt x="11819" y="4110"/>
                    <a:pt x="10794" y="3671"/>
                    <a:pt x="9770" y="3671"/>
                  </a:cubicBezTo>
                  <a:cubicBezTo>
                    <a:pt x="9273" y="3671"/>
                    <a:pt x="8777" y="3774"/>
                    <a:pt x="8315" y="3980"/>
                  </a:cubicBezTo>
                  <a:lnTo>
                    <a:pt x="5321" y="986"/>
                  </a:lnTo>
                  <a:cubicBezTo>
                    <a:pt x="4664" y="329"/>
                    <a:pt x="3803" y="1"/>
                    <a:pt x="2943" y="1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673575" y="2223250"/>
              <a:ext cx="97675" cy="85725"/>
            </a:xfrm>
            <a:custGeom>
              <a:avLst/>
              <a:gdLst/>
              <a:ahLst/>
              <a:cxnLst/>
              <a:rect l="l" t="t" r="r" b="b"/>
              <a:pathLst>
                <a:path w="3907" h="3429" extrusionOk="0">
                  <a:moveTo>
                    <a:pt x="1954" y="0"/>
                  </a:moveTo>
                  <a:cubicBezTo>
                    <a:pt x="877" y="0"/>
                    <a:pt x="1" y="873"/>
                    <a:pt x="1" y="1950"/>
                  </a:cubicBezTo>
                  <a:lnTo>
                    <a:pt x="1" y="3428"/>
                  </a:lnTo>
                  <a:cubicBezTo>
                    <a:pt x="1" y="2351"/>
                    <a:pt x="877" y="1476"/>
                    <a:pt x="1954" y="1476"/>
                  </a:cubicBezTo>
                  <a:cubicBezTo>
                    <a:pt x="3031" y="1476"/>
                    <a:pt x="3906" y="2351"/>
                    <a:pt x="3906" y="3428"/>
                  </a:cubicBezTo>
                  <a:lnTo>
                    <a:pt x="3906" y="1950"/>
                  </a:lnTo>
                  <a:cubicBezTo>
                    <a:pt x="3906" y="873"/>
                    <a:pt x="3031" y="0"/>
                    <a:pt x="1954" y="0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317725" y="2031800"/>
              <a:ext cx="540500" cy="844325"/>
            </a:xfrm>
            <a:custGeom>
              <a:avLst/>
              <a:gdLst/>
              <a:ahLst/>
              <a:cxnLst/>
              <a:rect l="l" t="t" r="r" b="b"/>
              <a:pathLst>
                <a:path w="21620" h="33773" extrusionOk="0">
                  <a:moveTo>
                    <a:pt x="19789" y="9802"/>
                  </a:moveTo>
                  <a:cubicBezTo>
                    <a:pt x="20392" y="9802"/>
                    <a:pt x="20879" y="10289"/>
                    <a:pt x="20879" y="10892"/>
                  </a:cubicBezTo>
                  <a:lnTo>
                    <a:pt x="20879" y="11862"/>
                  </a:lnTo>
                  <a:lnTo>
                    <a:pt x="20879" y="13611"/>
                  </a:lnTo>
                  <a:cubicBezTo>
                    <a:pt x="20879" y="13916"/>
                    <a:pt x="20758" y="14199"/>
                    <a:pt x="20535" y="14408"/>
                  </a:cubicBezTo>
                  <a:cubicBezTo>
                    <a:pt x="20332" y="14598"/>
                    <a:pt x="20072" y="14701"/>
                    <a:pt x="19792" y="14701"/>
                  </a:cubicBezTo>
                  <a:cubicBezTo>
                    <a:pt x="19766" y="14701"/>
                    <a:pt x="19739" y="14700"/>
                    <a:pt x="19713" y="14698"/>
                  </a:cubicBezTo>
                  <a:cubicBezTo>
                    <a:pt x="19142" y="14662"/>
                    <a:pt x="18693" y="14163"/>
                    <a:pt x="18693" y="13560"/>
                  </a:cubicBezTo>
                  <a:lnTo>
                    <a:pt x="18693" y="10892"/>
                  </a:lnTo>
                  <a:cubicBezTo>
                    <a:pt x="18693" y="10289"/>
                    <a:pt x="19185" y="9802"/>
                    <a:pt x="19789" y="9802"/>
                  </a:cubicBezTo>
                  <a:close/>
                  <a:moveTo>
                    <a:pt x="16188" y="8028"/>
                  </a:moveTo>
                  <a:cubicBezTo>
                    <a:pt x="17060" y="8028"/>
                    <a:pt x="17771" y="8735"/>
                    <a:pt x="17771" y="9608"/>
                  </a:cubicBezTo>
                  <a:lnTo>
                    <a:pt x="17771" y="13187"/>
                  </a:lnTo>
                  <a:cubicBezTo>
                    <a:pt x="17771" y="13625"/>
                    <a:pt x="17595" y="14030"/>
                    <a:pt x="17279" y="14332"/>
                  </a:cubicBezTo>
                  <a:cubicBezTo>
                    <a:pt x="16983" y="14615"/>
                    <a:pt x="16597" y="14768"/>
                    <a:pt x="16192" y="14768"/>
                  </a:cubicBezTo>
                  <a:cubicBezTo>
                    <a:pt x="16166" y="14768"/>
                    <a:pt x="16139" y="14768"/>
                    <a:pt x="16112" y="14766"/>
                  </a:cubicBezTo>
                  <a:cubicBezTo>
                    <a:pt x="15279" y="14731"/>
                    <a:pt x="14604" y="13994"/>
                    <a:pt x="14604" y="13133"/>
                  </a:cubicBezTo>
                  <a:lnTo>
                    <a:pt x="14604" y="9608"/>
                  </a:lnTo>
                  <a:cubicBezTo>
                    <a:pt x="14604" y="8735"/>
                    <a:pt x="15315" y="8028"/>
                    <a:pt x="16188" y="8028"/>
                  </a:cubicBezTo>
                  <a:close/>
                  <a:moveTo>
                    <a:pt x="12023" y="740"/>
                  </a:moveTo>
                  <a:cubicBezTo>
                    <a:pt x="12896" y="740"/>
                    <a:pt x="13607" y="1448"/>
                    <a:pt x="13607" y="2320"/>
                  </a:cubicBezTo>
                  <a:lnTo>
                    <a:pt x="13607" y="13119"/>
                  </a:lnTo>
                  <a:cubicBezTo>
                    <a:pt x="13607" y="13295"/>
                    <a:pt x="13728" y="13442"/>
                    <a:pt x="13893" y="13477"/>
                  </a:cubicBezTo>
                  <a:cubicBezTo>
                    <a:pt x="14051" y="14590"/>
                    <a:pt x="14952" y="15452"/>
                    <a:pt x="16076" y="15506"/>
                  </a:cubicBezTo>
                  <a:cubicBezTo>
                    <a:pt x="16116" y="15510"/>
                    <a:pt x="16152" y="15510"/>
                    <a:pt x="16191" y="15510"/>
                  </a:cubicBezTo>
                  <a:cubicBezTo>
                    <a:pt x="16791" y="15510"/>
                    <a:pt x="17355" y="15283"/>
                    <a:pt x="17789" y="14867"/>
                  </a:cubicBezTo>
                  <a:cubicBezTo>
                    <a:pt x="17933" y="14731"/>
                    <a:pt x="18054" y="14576"/>
                    <a:pt x="18155" y="14415"/>
                  </a:cubicBezTo>
                  <a:cubicBezTo>
                    <a:pt x="18442" y="14989"/>
                    <a:pt x="19005" y="15394"/>
                    <a:pt x="19666" y="15437"/>
                  </a:cubicBezTo>
                  <a:cubicBezTo>
                    <a:pt x="19706" y="15442"/>
                    <a:pt x="19749" y="15442"/>
                    <a:pt x="19789" y="15442"/>
                  </a:cubicBezTo>
                  <a:cubicBezTo>
                    <a:pt x="20187" y="15442"/>
                    <a:pt x="20564" y="15316"/>
                    <a:pt x="20879" y="15079"/>
                  </a:cubicBezTo>
                  <a:lnTo>
                    <a:pt x="20879" y="21279"/>
                  </a:lnTo>
                  <a:cubicBezTo>
                    <a:pt x="20879" y="22930"/>
                    <a:pt x="19979" y="24445"/>
                    <a:pt x="18528" y="25238"/>
                  </a:cubicBezTo>
                  <a:cubicBezTo>
                    <a:pt x="18410" y="25303"/>
                    <a:pt x="18334" y="25425"/>
                    <a:pt x="18334" y="25561"/>
                  </a:cubicBezTo>
                  <a:lnTo>
                    <a:pt x="18334" y="33036"/>
                  </a:lnTo>
                  <a:lnTo>
                    <a:pt x="8821" y="33036"/>
                  </a:lnTo>
                  <a:lnTo>
                    <a:pt x="8821" y="25572"/>
                  </a:lnTo>
                  <a:cubicBezTo>
                    <a:pt x="8821" y="25429"/>
                    <a:pt x="8742" y="25299"/>
                    <a:pt x="8613" y="25238"/>
                  </a:cubicBezTo>
                  <a:cubicBezTo>
                    <a:pt x="8290" y="25080"/>
                    <a:pt x="7998" y="24872"/>
                    <a:pt x="7744" y="24621"/>
                  </a:cubicBezTo>
                  <a:lnTo>
                    <a:pt x="1067" y="17944"/>
                  </a:lnTo>
                  <a:cubicBezTo>
                    <a:pt x="855" y="17732"/>
                    <a:pt x="739" y="17452"/>
                    <a:pt x="739" y="17150"/>
                  </a:cubicBezTo>
                  <a:cubicBezTo>
                    <a:pt x="739" y="16852"/>
                    <a:pt x="855" y="16569"/>
                    <a:pt x="1067" y="16357"/>
                  </a:cubicBezTo>
                  <a:cubicBezTo>
                    <a:pt x="1634" y="15793"/>
                    <a:pt x="2384" y="15481"/>
                    <a:pt x="3185" y="15481"/>
                  </a:cubicBezTo>
                  <a:cubicBezTo>
                    <a:pt x="3982" y="15481"/>
                    <a:pt x="4736" y="15793"/>
                    <a:pt x="5299" y="16357"/>
                  </a:cubicBezTo>
                  <a:lnTo>
                    <a:pt x="8293" y="19351"/>
                  </a:lnTo>
                  <a:cubicBezTo>
                    <a:pt x="8364" y="19422"/>
                    <a:pt x="8461" y="19461"/>
                    <a:pt x="8559" y="19461"/>
                  </a:cubicBezTo>
                  <a:cubicBezTo>
                    <a:pt x="8609" y="19461"/>
                    <a:pt x="8659" y="19451"/>
                    <a:pt x="8706" y="19430"/>
                  </a:cubicBezTo>
                  <a:cubicBezTo>
                    <a:pt x="9123" y="19245"/>
                    <a:pt x="9564" y="19155"/>
                    <a:pt x="10002" y="19155"/>
                  </a:cubicBezTo>
                  <a:cubicBezTo>
                    <a:pt x="10944" y="19155"/>
                    <a:pt x="11869" y="19570"/>
                    <a:pt x="12493" y="20335"/>
                  </a:cubicBezTo>
                  <a:cubicBezTo>
                    <a:pt x="13441" y="21490"/>
                    <a:pt x="13452" y="23178"/>
                    <a:pt x="12518" y="24345"/>
                  </a:cubicBezTo>
                  <a:cubicBezTo>
                    <a:pt x="12389" y="24506"/>
                    <a:pt x="12414" y="24739"/>
                    <a:pt x="12576" y="24865"/>
                  </a:cubicBezTo>
                  <a:cubicBezTo>
                    <a:pt x="12644" y="24919"/>
                    <a:pt x="12723" y="24948"/>
                    <a:pt x="12806" y="24948"/>
                  </a:cubicBezTo>
                  <a:cubicBezTo>
                    <a:pt x="12914" y="24948"/>
                    <a:pt x="13022" y="24898"/>
                    <a:pt x="13093" y="24807"/>
                  </a:cubicBezTo>
                  <a:cubicBezTo>
                    <a:pt x="14245" y="23368"/>
                    <a:pt x="14235" y="21289"/>
                    <a:pt x="13065" y="19864"/>
                  </a:cubicBezTo>
                  <a:cubicBezTo>
                    <a:pt x="12297" y="18926"/>
                    <a:pt x="11159" y="18416"/>
                    <a:pt x="10000" y="18416"/>
                  </a:cubicBezTo>
                  <a:cubicBezTo>
                    <a:pt x="9543" y="18416"/>
                    <a:pt x="9083" y="18495"/>
                    <a:pt x="8641" y="18658"/>
                  </a:cubicBezTo>
                  <a:lnTo>
                    <a:pt x="6280" y="16292"/>
                  </a:lnTo>
                  <a:lnTo>
                    <a:pt x="6280" y="3602"/>
                  </a:lnTo>
                  <a:cubicBezTo>
                    <a:pt x="6280" y="2729"/>
                    <a:pt x="6986" y="2018"/>
                    <a:pt x="7859" y="2018"/>
                  </a:cubicBezTo>
                  <a:cubicBezTo>
                    <a:pt x="8731" y="2018"/>
                    <a:pt x="9442" y="2729"/>
                    <a:pt x="9442" y="3602"/>
                  </a:cubicBezTo>
                  <a:lnTo>
                    <a:pt x="9442" y="13119"/>
                  </a:lnTo>
                  <a:cubicBezTo>
                    <a:pt x="9442" y="13323"/>
                    <a:pt x="9607" y="13489"/>
                    <a:pt x="9812" y="13489"/>
                  </a:cubicBezTo>
                  <a:lnTo>
                    <a:pt x="10074" y="13489"/>
                  </a:lnTo>
                  <a:cubicBezTo>
                    <a:pt x="10275" y="13489"/>
                    <a:pt x="10440" y="13323"/>
                    <a:pt x="10440" y="13119"/>
                  </a:cubicBezTo>
                  <a:lnTo>
                    <a:pt x="10440" y="2320"/>
                  </a:lnTo>
                  <a:cubicBezTo>
                    <a:pt x="10440" y="1448"/>
                    <a:pt x="11151" y="740"/>
                    <a:pt x="12023" y="740"/>
                  </a:cubicBezTo>
                  <a:close/>
                  <a:moveTo>
                    <a:pt x="12023" y="1"/>
                  </a:moveTo>
                  <a:cubicBezTo>
                    <a:pt x="10788" y="1"/>
                    <a:pt x="9772" y="974"/>
                    <a:pt x="9708" y="2195"/>
                  </a:cubicBezTo>
                  <a:cubicBezTo>
                    <a:pt x="9280" y="1638"/>
                    <a:pt x="8613" y="1279"/>
                    <a:pt x="7859" y="1279"/>
                  </a:cubicBezTo>
                  <a:cubicBezTo>
                    <a:pt x="6581" y="1279"/>
                    <a:pt x="5539" y="2320"/>
                    <a:pt x="5539" y="3602"/>
                  </a:cubicBezTo>
                  <a:lnTo>
                    <a:pt x="5539" y="15578"/>
                  </a:lnTo>
                  <a:cubicBezTo>
                    <a:pt x="4875" y="15036"/>
                    <a:pt x="4053" y="14741"/>
                    <a:pt x="3185" y="14741"/>
                  </a:cubicBezTo>
                  <a:cubicBezTo>
                    <a:pt x="2187" y="14741"/>
                    <a:pt x="1250" y="15129"/>
                    <a:pt x="546" y="15836"/>
                  </a:cubicBezTo>
                  <a:cubicBezTo>
                    <a:pt x="194" y="16188"/>
                    <a:pt x="0" y="16655"/>
                    <a:pt x="0" y="17150"/>
                  </a:cubicBezTo>
                  <a:cubicBezTo>
                    <a:pt x="0" y="17649"/>
                    <a:pt x="194" y="18116"/>
                    <a:pt x="546" y="18468"/>
                  </a:cubicBezTo>
                  <a:lnTo>
                    <a:pt x="7220" y="25142"/>
                  </a:lnTo>
                  <a:cubicBezTo>
                    <a:pt x="7478" y="25400"/>
                    <a:pt x="7766" y="25619"/>
                    <a:pt x="8085" y="25795"/>
                  </a:cubicBezTo>
                  <a:lnTo>
                    <a:pt x="8085" y="33406"/>
                  </a:lnTo>
                  <a:cubicBezTo>
                    <a:pt x="8085" y="33607"/>
                    <a:pt x="8250" y="33772"/>
                    <a:pt x="8451" y="33772"/>
                  </a:cubicBezTo>
                  <a:lnTo>
                    <a:pt x="18704" y="33772"/>
                  </a:lnTo>
                  <a:cubicBezTo>
                    <a:pt x="18909" y="33772"/>
                    <a:pt x="19074" y="33607"/>
                    <a:pt x="19074" y="33406"/>
                  </a:cubicBezTo>
                  <a:lnTo>
                    <a:pt x="19074" y="25777"/>
                  </a:lnTo>
                  <a:cubicBezTo>
                    <a:pt x="20650" y="24829"/>
                    <a:pt x="21619" y="23124"/>
                    <a:pt x="21619" y="21279"/>
                  </a:cubicBezTo>
                  <a:lnTo>
                    <a:pt x="21619" y="10892"/>
                  </a:lnTo>
                  <a:cubicBezTo>
                    <a:pt x="21619" y="9884"/>
                    <a:pt x="20797" y="9062"/>
                    <a:pt x="19789" y="9062"/>
                  </a:cubicBezTo>
                  <a:cubicBezTo>
                    <a:pt x="19290" y="9062"/>
                    <a:pt x="18841" y="9260"/>
                    <a:pt x="18510" y="9583"/>
                  </a:cubicBezTo>
                  <a:cubicBezTo>
                    <a:pt x="18496" y="8315"/>
                    <a:pt x="17459" y="7288"/>
                    <a:pt x="16188" y="7288"/>
                  </a:cubicBezTo>
                  <a:cubicBezTo>
                    <a:pt x="15437" y="7288"/>
                    <a:pt x="14770" y="7644"/>
                    <a:pt x="14346" y="8197"/>
                  </a:cubicBezTo>
                  <a:lnTo>
                    <a:pt x="14346" y="2320"/>
                  </a:lnTo>
                  <a:cubicBezTo>
                    <a:pt x="14346" y="1042"/>
                    <a:pt x="13305" y="1"/>
                    <a:pt x="12023" y="1"/>
                  </a:cubicBezTo>
                  <a:close/>
                </a:path>
              </a:pathLst>
            </a:custGeom>
            <a:solidFill>
              <a:srgbClr val="24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30" name="Google Shape;630;p26"/>
          <p:cNvGrpSpPr/>
          <p:nvPr/>
        </p:nvGrpSpPr>
        <p:grpSpPr>
          <a:xfrm>
            <a:off x="1263045" y="2729994"/>
            <a:ext cx="277546" cy="491027"/>
            <a:chOff x="-702900" y="2036475"/>
            <a:chExt cx="474600" cy="839650"/>
          </a:xfrm>
        </p:grpSpPr>
        <p:sp>
          <p:nvSpPr>
            <p:cNvPr id="631" name="Google Shape;631;p26"/>
            <p:cNvSpPr/>
            <p:nvPr/>
          </p:nvSpPr>
          <p:spPr>
            <a:xfrm>
              <a:off x="-693125" y="2045725"/>
              <a:ext cx="455675" cy="644600"/>
            </a:xfrm>
            <a:custGeom>
              <a:avLst/>
              <a:gdLst/>
              <a:ahLst/>
              <a:cxnLst/>
              <a:rect l="l" t="t" r="r" b="b"/>
              <a:pathLst>
                <a:path w="18227" h="25784" extrusionOk="0">
                  <a:moveTo>
                    <a:pt x="9001" y="1"/>
                  </a:moveTo>
                  <a:cubicBezTo>
                    <a:pt x="7920" y="1"/>
                    <a:pt x="7047" y="873"/>
                    <a:pt x="7047" y="1950"/>
                  </a:cubicBezTo>
                  <a:lnTo>
                    <a:pt x="7047" y="12748"/>
                  </a:lnTo>
                  <a:lnTo>
                    <a:pt x="6782" y="12748"/>
                  </a:lnTo>
                  <a:cubicBezTo>
                    <a:pt x="6785" y="12713"/>
                    <a:pt x="6789" y="12680"/>
                    <a:pt x="6789" y="12645"/>
                  </a:cubicBezTo>
                  <a:lnTo>
                    <a:pt x="6789" y="8559"/>
                  </a:lnTo>
                  <a:cubicBezTo>
                    <a:pt x="6789" y="7482"/>
                    <a:pt x="5913" y="6609"/>
                    <a:pt x="4836" y="6609"/>
                  </a:cubicBezTo>
                  <a:cubicBezTo>
                    <a:pt x="3759" y="6609"/>
                    <a:pt x="2883" y="7482"/>
                    <a:pt x="2883" y="8559"/>
                  </a:cubicBezTo>
                  <a:lnTo>
                    <a:pt x="2883" y="12590"/>
                  </a:lnTo>
                  <a:cubicBezTo>
                    <a:pt x="2883" y="12645"/>
                    <a:pt x="2887" y="12695"/>
                    <a:pt x="2890" y="12748"/>
                  </a:cubicBezTo>
                  <a:lnTo>
                    <a:pt x="2883" y="12748"/>
                  </a:lnTo>
                  <a:lnTo>
                    <a:pt x="2883" y="13969"/>
                  </a:lnTo>
                  <a:cubicBezTo>
                    <a:pt x="2833" y="13964"/>
                    <a:pt x="2784" y="13961"/>
                    <a:pt x="2734" y="13961"/>
                  </a:cubicBezTo>
                  <a:cubicBezTo>
                    <a:pt x="2118" y="13961"/>
                    <a:pt x="1544" y="14347"/>
                    <a:pt x="1332" y="14949"/>
                  </a:cubicBezTo>
                  <a:lnTo>
                    <a:pt x="1329" y="14949"/>
                  </a:lnTo>
                  <a:lnTo>
                    <a:pt x="1321" y="14978"/>
                  </a:lnTo>
                  <a:cubicBezTo>
                    <a:pt x="1314" y="14996"/>
                    <a:pt x="1307" y="15014"/>
                    <a:pt x="1300" y="15036"/>
                  </a:cubicBezTo>
                  <a:lnTo>
                    <a:pt x="209" y="18776"/>
                  </a:lnTo>
                  <a:cubicBezTo>
                    <a:pt x="0" y="19483"/>
                    <a:pt x="198" y="20248"/>
                    <a:pt x="718" y="20772"/>
                  </a:cubicBezTo>
                  <a:lnTo>
                    <a:pt x="4459" y="24509"/>
                  </a:lnTo>
                  <a:cubicBezTo>
                    <a:pt x="4789" y="24840"/>
                    <a:pt x="5166" y="25090"/>
                    <a:pt x="5572" y="25267"/>
                  </a:cubicBezTo>
                  <a:cubicBezTo>
                    <a:pt x="6229" y="25597"/>
                    <a:pt x="6972" y="25784"/>
                    <a:pt x="7762" y="25784"/>
                  </a:cubicBezTo>
                  <a:lnTo>
                    <a:pt x="13348" y="25784"/>
                  </a:lnTo>
                  <a:cubicBezTo>
                    <a:pt x="16041" y="25784"/>
                    <a:pt x="18227" y="23601"/>
                    <a:pt x="18227" y="20908"/>
                  </a:cubicBezTo>
                  <a:lnTo>
                    <a:pt x="18227" y="12748"/>
                  </a:lnTo>
                  <a:lnTo>
                    <a:pt x="18223" y="12748"/>
                  </a:lnTo>
                  <a:lnTo>
                    <a:pt x="18223" y="6725"/>
                  </a:lnTo>
                  <a:cubicBezTo>
                    <a:pt x="18223" y="5916"/>
                    <a:pt x="17570" y="5263"/>
                    <a:pt x="16762" y="5263"/>
                  </a:cubicBezTo>
                  <a:cubicBezTo>
                    <a:pt x="15954" y="5263"/>
                    <a:pt x="15301" y="5916"/>
                    <a:pt x="15301" y="6725"/>
                  </a:cubicBezTo>
                  <a:lnTo>
                    <a:pt x="15301" y="12748"/>
                  </a:lnTo>
                  <a:lnTo>
                    <a:pt x="15114" y="12748"/>
                  </a:lnTo>
                  <a:lnTo>
                    <a:pt x="15114" y="3830"/>
                  </a:lnTo>
                  <a:cubicBezTo>
                    <a:pt x="15114" y="2753"/>
                    <a:pt x="14242" y="1878"/>
                    <a:pt x="13165" y="1878"/>
                  </a:cubicBezTo>
                  <a:cubicBezTo>
                    <a:pt x="12084" y="1878"/>
                    <a:pt x="11211" y="2753"/>
                    <a:pt x="11211" y="3830"/>
                  </a:cubicBezTo>
                  <a:lnTo>
                    <a:pt x="11211" y="12748"/>
                  </a:lnTo>
                  <a:lnTo>
                    <a:pt x="10949" y="12748"/>
                  </a:lnTo>
                  <a:lnTo>
                    <a:pt x="10949" y="1950"/>
                  </a:lnTo>
                  <a:cubicBezTo>
                    <a:pt x="10949" y="873"/>
                    <a:pt x="10078" y="1"/>
                    <a:pt x="9001" y="1"/>
                  </a:cubicBezTo>
                  <a:close/>
                </a:path>
              </a:pathLst>
            </a:custGeom>
            <a:solidFill>
              <a:srgbClr val="F0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-621050" y="2360475"/>
              <a:ext cx="97650" cy="87150"/>
            </a:xfrm>
            <a:custGeom>
              <a:avLst/>
              <a:gdLst/>
              <a:ahLst/>
              <a:cxnLst/>
              <a:rect l="l" t="t" r="r" b="b"/>
              <a:pathLst>
                <a:path w="3906" h="3486" extrusionOk="0">
                  <a:moveTo>
                    <a:pt x="0" y="0"/>
                  </a:moveTo>
                  <a:lnTo>
                    <a:pt x="0" y="1476"/>
                  </a:lnTo>
                  <a:cubicBezTo>
                    <a:pt x="0" y="2527"/>
                    <a:pt x="807" y="3432"/>
                    <a:pt x="1859" y="3483"/>
                  </a:cubicBezTo>
                  <a:cubicBezTo>
                    <a:pt x="1891" y="3484"/>
                    <a:pt x="1923" y="3485"/>
                    <a:pt x="1955" y="3485"/>
                  </a:cubicBezTo>
                  <a:cubicBezTo>
                    <a:pt x="3032" y="3485"/>
                    <a:pt x="3906" y="2611"/>
                    <a:pt x="3906" y="1533"/>
                  </a:cubicBezTo>
                  <a:lnTo>
                    <a:pt x="3906" y="55"/>
                  </a:lnTo>
                  <a:cubicBezTo>
                    <a:pt x="3906" y="1131"/>
                    <a:pt x="3032" y="2006"/>
                    <a:pt x="1956" y="2006"/>
                  </a:cubicBezTo>
                  <a:cubicBezTo>
                    <a:pt x="1924" y="2006"/>
                    <a:pt x="1892" y="2005"/>
                    <a:pt x="1859" y="2004"/>
                  </a:cubicBezTo>
                  <a:cubicBezTo>
                    <a:pt x="807" y="1954"/>
                    <a:pt x="0" y="1052"/>
                    <a:pt x="0" y="0"/>
                  </a:cubicBezTo>
                  <a:close/>
                </a:path>
              </a:pathLst>
            </a:custGeom>
            <a:solidFill>
              <a:srgbClr val="E99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-557425" y="2613850"/>
              <a:ext cx="256350" cy="253125"/>
            </a:xfrm>
            <a:custGeom>
              <a:avLst/>
              <a:gdLst/>
              <a:ahLst/>
              <a:cxnLst/>
              <a:rect l="l" t="t" r="r" b="b"/>
              <a:pathLst>
                <a:path w="10254" h="10125" extrusionOk="0">
                  <a:moveTo>
                    <a:pt x="5048" y="0"/>
                  </a:moveTo>
                  <a:lnTo>
                    <a:pt x="5048" y="0"/>
                  </a:lnTo>
                  <a:cubicBezTo>
                    <a:pt x="4936" y="528"/>
                    <a:pt x="4706" y="1041"/>
                    <a:pt x="4355" y="1482"/>
                  </a:cubicBezTo>
                  <a:cubicBezTo>
                    <a:pt x="3635" y="2382"/>
                    <a:pt x="2596" y="2831"/>
                    <a:pt x="1558" y="2831"/>
                  </a:cubicBezTo>
                  <a:cubicBezTo>
                    <a:pt x="1080" y="2831"/>
                    <a:pt x="602" y="2736"/>
                    <a:pt x="155" y="2545"/>
                  </a:cubicBezTo>
                  <a:cubicBezTo>
                    <a:pt x="105" y="2521"/>
                    <a:pt x="50" y="2495"/>
                    <a:pt x="0" y="2466"/>
                  </a:cubicBezTo>
                  <a:lnTo>
                    <a:pt x="0" y="10124"/>
                  </a:lnTo>
                  <a:lnTo>
                    <a:pt x="10253" y="10124"/>
                  </a:lnTo>
                  <a:lnTo>
                    <a:pt x="10253" y="2466"/>
                  </a:lnTo>
                  <a:cubicBezTo>
                    <a:pt x="9561" y="2844"/>
                    <a:pt x="8764" y="3059"/>
                    <a:pt x="7920" y="3059"/>
                  </a:cubicBezTo>
                  <a:lnTo>
                    <a:pt x="4269" y="3059"/>
                  </a:lnTo>
                  <a:cubicBezTo>
                    <a:pt x="4297" y="3026"/>
                    <a:pt x="4326" y="2994"/>
                    <a:pt x="4355" y="2958"/>
                  </a:cubicBezTo>
                  <a:cubicBezTo>
                    <a:pt x="5034" y="2111"/>
                    <a:pt x="5260" y="1016"/>
                    <a:pt x="5048" y="0"/>
                  </a:cubicBezTo>
                  <a:close/>
                </a:path>
              </a:pathLst>
            </a:custGeom>
            <a:solidFill>
              <a:srgbClr val="E99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-559675" y="2506050"/>
              <a:ext cx="133825" cy="107825"/>
            </a:xfrm>
            <a:custGeom>
              <a:avLst/>
              <a:gdLst/>
              <a:ahLst/>
              <a:cxnLst/>
              <a:rect l="l" t="t" r="r" b="b"/>
              <a:pathLst>
                <a:path w="5353" h="4313" extrusionOk="0">
                  <a:moveTo>
                    <a:pt x="1647" y="0"/>
                  </a:moveTo>
                  <a:cubicBezTo>
                    <a:pt x="1165" y="0"/>
                    <a:pt x="682" y="97"/>
                    <a:pt x="230" y="291"/>
                  </a:cubicBezTo>
                  <a:cubicBezTo>
                    <a:pt x="234" y="611"/>
                    <a:pt x="191" y="934"/>
                    <a:pt x="97" y="1257"/>
                  </a:cubicBezTo>
                  <a:lnTo>
                    <a:pt x="1" y="1591"/>
                  </a:lnTo>
                  <a:lnTo>
                    <a:pt x="195" y="1784"/>
                  </a:lnTo>
                  <a:cubicBezTo>
                    <a:pt x="655" y="1580"/>
                    <a:pt x="1151" y="1477"/>
                    <a:pt x="1647" y="1477"/>
                  </a:cubicBezTo>
                  <a:cubicBezTo>
                    <a:pt x="2672" y="1477"/>
                    <a:pt x="3697" y="1915"/>
                    <a:pt x="4416" y="2793"/>
                  </a:cubicBezTo>
                  <a:cubicBezTo>
                    <a:pt x="4786" y="3242"/>
                    <a:pt x="5023" y="3766"/>
                    <a:pt x="5138" y="4312"/>
                  </a:cubicBezTo>
                  <a:cubicBezTo>
                    <a:pt x="5353" y="3278"/>
                    <a:pt x="5116" y="2165"/>
                    <a:pt x="4416" y="1314"/>
                  </a:cubicBezTo>
                  <a:cubicBezTo>
                    <a:pt x="3696" y="438"/>
                    <a:pt x="2672" y="0"/>
                    <a:pt x="1647" y="0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-691075" y="2394775"/>
              <a:ext cx="144900" cy="152675"/>
            </a:xfrm>
            <a:custGeom>
              <a:avLst/>
              <a:gdLst/>
              <a:ahLst/>
              <a:cxnLst/>
              <a:rect l="l" t="t" r="r" b="b"/>
              <a:pathLst>
                <a:path w="5796" h="6107" extrusionOk="0">
                  <a:moveTo>
                    <a:pt x="2647" y="1"/>
                  </a:moveTo>
                  <a:cubicBezTo>
                    <a:pt x="2032" y="1"/>
                    <a:pt x="1464" y="386"/>
                    <a:pt x="1250" y="987"/>
                  </a:cubicBezTo>
                  <a:lnTo>
                    <a:pt x="1247" y="987"/>
                  </a:lnTo>
                  <a:lnTo>
                    <a:pt x="1239" y="1016"/>
                  </a:lnTo>
                  <a:cubicBezTo>
                    <a:pt x="1232" y="1034"/>
                    <a:pt x="1225" y="1052"/>
                    <a:pt x="1218" y="1074"/>
                  </a:cubicBezTo>
                  <a:lnTo>
                    <a:pt x="127" y="4814"/>
                  </a:lnTo>
                  <a:cubicBezTo>
                    <a:pt x="1" y="5248"/>
                    <a:pt x="26" y="5700"/>
                    <a:pt x="180" y="6106"/>
                  </a:cubicBezTo>
                  <a:lnTo>
                    <a:pt x="1218" y="2552"/>
                  </a:lnTo>
                  <a:cubicBezTo>
                    <a:pt x="1225" y="2531"/>
                    <a:pt x="1232" y="2512"/>
                    <a:pt x="1239" y="2495"/>
                  </a:cubicBezTo>
                  <a:lnTo>
                    <a:pt x="1247" y="2466"/>
                  </a:lnTo>
                  <a:lnTo>
                    <a:pt x="1250" y="2466"/>
                  </a:lnTo>
                  <a:cubicBezTo>
                    <a:pt x="1465" y="1863"/>
                    <a:pt x="2036" y="1478"/>
                    <a:pt x="2653" y="1478"/>
                  </a:cubicBezTo>
                  <a:cubicBezTo>
                    <a:pt x="2790" y="1478"/>
                    <a:pt x="2929" y="1497"/>
                    <a:pt x="3067" y="1536"/>
                  </a:cubicBezTo>
                  <a:cubicBezTo>
                    <a:pt x="4284" y="1892"/>
                    <a:pt x="5146" y="2872"/>
                    <a:pt x="5404" y="4025"/>
                  </a:cubicBezTo>
                  <a:cubicBezTo>
                    <a:pt x="5795" y="2308"/>
                    <a:pt x="4783" y="560"/>
                    <a:pt x="3067" y="61"/>
                  </a:cubicBezTo>
                  <a:cubicBezTo>
                    <a:pt x="2927" y="20"/>
                    <a:pt x="2786" y="1"/>
                    <a:pt x="2647" y="1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-621050" y="2210950"/>
              <a:ext cx="97650" cy="85750"/>
            </a:xfrm>
            <a:custGeom>
              <a:avLst/>
              <a:gdLst/>
              <a:ahLst/>
              <a:cxnLst/>
              <a:rect l="l" t="t" r="r" b="b"/>
              <a:pathLst>
                <a:path w="3906" h="3430" extrusionOk="0">
                  <a:moveTo>
                    <a:pt x="1953" y="0"/>
                  </a:moveTo>
                  <a:cubicBezTo>
                    <a:pt x="876" y="0"/>
                    <a:pt x="0" y="873"/>
                    <a:pt x="0" y="1950"/>
                  </a:cubicBezTo>
                  <a:lnTo>
                    <a:pt x="0" y="3429"/>
                  </a:lnTo>
                  <a:cubicBezTo>
                    <a:pt x="0" y="2352"/>
                    <a:pt x="876" y="1476"/>
                    <a:pt x="1953" y="1476"/>
                  </a:cubicBezTo>
                  <a:cubicBezTo>
                    <a:pt x="3030" y="1476"/>
                    <a:pt x="3906" y="2352"/>
                    <a:pt x="3906" y="3429"/>
                  </a:cubicBezTo>
                  <a:lnTo>
                    <a:pt x="3906" y="1950"/>
                  </a:lnTo>
                  <a:cubicBezTo>
                    <a:pt x="3906" y="873"/>
                    <a:pt x="3030" y="0"/>
                    <a:pt x="1953" y="0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-310625" y="2177300"/>
              <a:ext cx="73100" cy="73525"/>
            </a:xfrm>
            <a:custGeom>
              <a:avLst/>
              <a:gdLst/>
              <a:ahLst/>
              <a:cxnLst/>
              <a:rect l="l" t="t" r="r" b="b"/>
              <a:pathLst>
                <a:path w="2924" h="2941" extrusionOk="0">
                  <a:moveTo>
                    <a:pt x="1462" y="0"/>
                  </a:moveTo>
                  <a:cubicBezTo>
                    <a:pt x="654" y="0"/>
                    <a:pt x="1" y="653"/>
                    <a:pt x="1" y="1462"/>
                  </a:cubicBezTo>
                  <a:lnTo>
                    <a:pt x="1" y="2940"/>
                  </a:lnTo>
                  <a:cubicBezTo>
                    <a:pt x="1" y="2133"/>
                    <a:pt x="654" y="1480"/>
                    <a:pt x="1462" y="1480"/>
                  </a:cubicBezTo>
                  <a:cubicBezTo>
                    <a:pt x="2270" y="1480"/>
                    <a:pt x="2923" y="2133"/>
                    <a:pt x="2923" y="2940"/>
                  </a:cubicBezTo>
                  <a:lnTo>
                    <a:pt x="2923" y="1462"/>
                  </a:lnTo>
                  <a:cubicBezTo>
                    <a:pt x="2923" y="653"/>
                    <a:pt x="2270" y="0"/>
                    <a:pt x="1462" y="0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-702900" y="2036475"/>
              <a:ext cx="474600" cy="839650"/>
            </a:xfrm>
            <a:custGeom>
              <a:avLst/>
              <a:gdLst/>
              <a:ahLst/>
              <a:cxnLst/>
              <a:rect l="l" t="t" r="r" b="b"/>
              <a:pathLst>
                <a:path w="18984" h="33586" extrusionOk="0">
                  <a:moveTo>
                    <a:pt x="5227" y="7350"/>
                  </a:moveTo>
                  <a:cubicBezTo>
                    <a:pt x="6099" y="7350"/>
                    <a:pt x="6810" y="8056"/>
                    <a:pt x="6810" y="8929"/>
                  </a:cubicBezTo>
                  <a:lnTo>
                    <a:pt x="6810" y="13015"/>
                  </a:lnTo>
                  <a:cubicBezTo>
                    <a:pt x="6810" y="13452"/>
                    <a:pt x="6634" y="13858"/>
                    <a:pt x="6318" y="14160"/>
                  </a:cubicBezTo>
                  <a:cubicBezTo>
                    <a:pt x="6021" y="14443"/>
                    <a:pt x="5637" y="14596"/>
                    <a:pt x="5229" y="14596"/>
                  </a:cubicBezTo>
                  <a:cubicBezTo>
                    <a:pt x="5202" y="14596"/>
                    <a:pt x="5175" y="14595"/>
                    <a:pt x="5148" y="14594"/>
                  </a:cubicBezTo>
                  <a:cubicBezTo>
                    <a:pt x="4929" y="14587"/>
                    <a:pt x="4724" y="14526"/>
                    <a:pt x="4534" y="14428"/>
                  </a:cubicBezTo>
                  <a:cubicBezTo>
                    <a:pt x="4491" y="14403"/>
                    <a:pt x="4448" y="14379"/>
                    <a:pt x="4405" y="14354"/>
                  </a:cubicBezTo>
                  <a:cubicBezTo>
                    <a:pt x="3952" y="14062"/>
                    <a:pt x="3644" y="13542"/>
                    <a:pt x="3644" y="12960"/>
                  </a:cubicBezTo>
                  <a:lnTo>
                    <a:pt x="3644" y="8929"/>
                  </a:lnTo>
                  <a:cubicBezTo>
                    <a:pt x="3644" y="8056"/>
                    <a:pt x="4355" y="7350"/>
                    <a:pt x="5227" y="7350"/>
                  </a:cubicBezTo>
                  <a:close/>
                  <a:moveTo>
                    <a:pt x="9392" y="737"/>
                  </a:moveTo>
                  <a:cubicBezTo>
                    <a:pt x="10263" y="737"/>
                    <a:pt x="10971" y="1448"/>
                    <a:pt x="10971" y="2320"/>
                  </a:cubicBezTo>
                  <a:lnTo>
                    <a:pt x="10971" y="13118"/>
                  </a:lnTo>
                  <a:cubicBezTo>
                    <a:pt x="10971" y="13323"/>
                    <a:pt x="11140" y="13488"/>
                    <a:pt x="11340" y="13488"/>
                  </a:cubicBezTo>
                  <a:lnTo>
                    <a:pt x="11602" y="13488"/>
                  </a:lnTo>
                  <a:cubicBezTo>
                    <a:pt x="11807" y="13488"/>
                    <a:pt x="11973" y="13323"/>
                    <a:pt x="11973" y="13118"/>
                  </a:cubicBezTo>
                  <a:lnTo>
                    <a:pt x="11973" y="4200"/>
                  </a:lnTo>
                  <a:cubicBezTo>
                    <a:pt x="11973" y="3328"/>
                    <a:pt x="12679" y="2618"/>
                    <a:pt x="13556" y="2618"/>
                  </a:cubicBezTo>
                  <a:cubicBezTo>
                    <a:pt x="14428" y="2618"/>
                    <a:pt x="15135" y="3328"/>
                    <a:pt x="15135" y="4200"/>
                  </a:cubicBezTo>
                  <a:lnTo>
                    <a:pt x="15135" y="13118"/>
                  </a:lnTo>
                  <a:cubicBezTo>
                    <a:pt x="15135" y="13323"/>
                    <a:pt x="15300" y="13488"/>
                    <a:pt x="15505" y="13488"/>
                  </a:cubicBezTo>
                  <a:lnTo>
                    <a:pt x="15692" y="13488"/>
                  </a:lnTo>
                  <a:cubicBezTo>
                    <a:pt x="15897" y="13488"/>
                    <a:pt x="16061" y="13323"/>
                    <a:pt x="16061" y="13118"/>
                  </a:cubicBezTo>
                  <a:lnTo>
                    <a:pt x="16061" y="7095"/>
                  </a:lnTo>
                  <a:cubicBezTo>
                    <a:pt x="16061" y="6491"/>
                    <a:pt x="16550" y="6003"/>
                    <a:pt x="17153" y="6003"/>
                  </a:cubicBezTo>
                  <a:cubicBezTo>
                    <a:pt x="17756" y="6003"/>
                    <a:pt x="18248" y="6491"/>
                    <a:pt x="18248" y="7095"/>
                  </a:cubicBezTo>
                  <a:lnTo>
                    <a:pt x="18248" y="21278"/>
                  </a:lnTo>
                  <a:cubicBezTo>
                    <a:pt x="18248" y="22926"/>
                    <a:pt x="17347" y="24445"/>
                    <a:pt x="15893" y="25238"/>
                  </a:cubicBezTo>
                  <a:cubicBezTo>
                    <a:pt x="15774" y="25303"/>
                    <a:pt x="15703" y="25425"/>
                    <a:pt x="15703" y="25561"/>
                  </a:cubicBezTo>
                  <a:lnTo>
                    <a:pt x="15703" y="32849"/>
                  </a:lnTo>
                  <a:lnTo>
                    <a:pt x="6189" y="32849"/>
                  </a:lnTo>
                  <a:lnTo>
                    <a:pt x="6189" y="25561"/>
                  </a:lnTo>
                  <a:cubicBezTo>
                    <a:pt x="6189" y="25425"/>
                    <a:pt x="6114" y="25303"/>
                    <a:pt x="5995" y="25238"/>
                  </a:cubicBezTo>
                  <a:cubicBezTo>
                    <a:pt x="5675" y="25062"/>
                    <a:pt x="5374" y="24847"/>
                    <a:pt x="5105" y="24599"/>
                  </a:cubicBezTo>
                  <a:cubicBezTo>
                    <a:pt x="5087" y="24585"/>
                    <a:pt x="5069" y="24570"/>
                    <a:pt x="5051" y="24560"/>
                  </a:cubicBezTo>
                  <a:lnTo>
                    <a:pt x="1371" y="20880"/>
                  </a:lnTo>
                  <a:cubicBezTo>
                    <a:pt x="944" y="20453"/>
                    <a:pt x="786" y="19828"/>
                    <a:pt x="955" y="19250"/>
                  </a:cubicBezTo>
                  <a:lnTo>
                    <a:pt x="2050" y="15499"/>
                  </a:lnTo>
                  <a:lnTo>
                    <a:pt x="2060" y="15466"/>
                  </a:lnTo>
                  <a:cubicBezTo>
                    <a:pt x="2064" y="15462"/>
                    <a:pt x="2064" y="15459"/>
                    <a:pt x="2064" y="15456"/>
                  </a:cubicBezTo>
                  <a:cubicBezTo>
                    <a:pt x="2068" y="15452"/>
                    <a:pt x="2068" y="15449"/>
                    <a:pt x="2068" y="15444"/>
                  </a:cubicBezTo>
                  <a:cubicBezTo>
                    <a:pt x="2232" y="14991"/>
                    <a:pt x="2660" y="14702"/>
                    <a:pt x="3122" y="14702"/>
                  </a:cubicBezTo>
                  <a:cubicBezTo>
                    <a:pt x="3227" y="14702"/>
                    <a:pt x="3333" y="14717"/>
                    <a:pt x="3439" y="14748"/>
                  </a:cubicBezTo>
                  <a:cubicBezTo>
                    <a:pt x="3626" y="14802"/>
                    <a:pt x="3805" y="14874"/>
                    <a:pt x="3974" y="14964"/>
                  </a:cubicBezTo>
                  <a:cubicBezTo>
                    <a:pt x="4050" y="15010"/>
                    <a:pt x="4125" y="15053"/>
                    <a:pt x="4204" y="15093"/>
                  </a:cubicBezTo>
                  <a:cubicBezTo>
                    <a:pt x="4628" y="15362"/>
                    <a:pt x="4976" y="15732"/>
                    <a:pt x="5223" y="16181"/>
                  </a:cubicBezTo>
                  <a:cubicBezTo>
                    <a:pt x="5607" y="16884"/>
                    <a:pt x="5697" y="17692"/>
                    <a:pt x="5471" y="18460"/>
                  </a:cubicBezTo>
                  <a:lnTo>
                    <a:pt x="5374" y="18791"/>
                  </a:lnTo>
                  <a:lnTo>
                    <a:pt x="4872" y="20417"/>
                  </a:lnTo>
                  <a:cubicBezTo>
                    <a:pt x="4814" y="20614"/>
                    <a:pt x="4922" y="20819"/>
                    <a:pt x="5119" y="20880"/>
                  </a:cubicBezTo>
                  <a:cubicBezTo>
                    <a:pt x="5155" y="20890"/>
                    <a:pt x="5191" y="20898"/>
                    <a:pt x="5227" y="20898"/>
                  </a:cubicBezTo>
                  <a:cubicBezTo>
                    <a:pt x="5385" y="20898"/>
                    <a:pt x="5532" y="20794"/>
                    <a:pt x="5579" y="20635"/>
                  </a:cubicBezTo>
                  <a:lnTo>
                    <a:pt x="5942" y="19459"/>
                  </a:lnTo>
                  <a:cubicBezTo>
                    <a:pt x="5988" y="19455"/>
                    <a:pt x="6031" y="19447"/>
                    <a:pt x="6074" y="19426"/>
                  </a:cubicBezTo>
                  <a:cubicBezTo>
                    <a:pt x="6490" y="19242"/>
                    <a:pt x="6930" y="19153"/>
                    <a:pt x="7367" y="19153"/>
                  </a:cubicBezTo>
                  <a:cubicBezTo>
                    <a:pt x="8310" y="19153"/>
                    <a:pt x="9236" y="19567"/>
                    <a:pt x="9862" y="20330"/>
                  </a:cubicBezTo>
                  <a:cubicBezTo>
                    <a:pt x="10810" y="21490"/>
                    <a:pt x="10820" y="23177"/>
                    <a:pt x="9887" y="24345"/>
                  </a:cubicBezTo>
                  <a:cubicBezTo>
                    <a:pt x="9758" y="24506"/>
                    <a:pt x="9783" y="24736"/>
                    <a:pt x="9944" y="24865"/>
                  </a:cubicBezTo>
                  <a:cubicBezTo>
                    <a:pt x="10011" y="24919"/>
                    <a:pt x="10093" y="24945"/>
                    <a:pt x="10173" y="24945"/>
                  </a:cubicBezTo>
                  <a:cubicBezTo>
                    <a:pt x="10282" y="24945"/>
                    <a:pt x="10389" y="24898"/>
                    <a:pt x="10461" y="24807"/>
                  </a:cubicBezTo>
                  <a:cubicBezTo>
                    <a:pt x="11614" y="23368"/>
                    <a:pt x="11602" y="21289"/>
                    <a:pt x="10432" y="19864"/>
                  </a:cubicBezTo>
                  <a:cubicBezTo>
                    <a:pt x="9660" y="18925"/>
                    <a:pt x="8522" y="18414"/>
                    <a:pt x="7363" y="18414"/>
                  </a:cubicBezTo>
                  <a:cubicBezTo>
                    <a:pt x="6974" y="18414"/>
                    <a:pt x="6584" y="18471"/>
                    <a:pt x="6204" y="18589"/>
                  </a:cubicBezTo>
                  <a:cubicBezTo>
                    <a:pt x="6454" y="17656"/>
                    <a:pt x="6336" y="16676"/>
                    <a:pt x="5869" y="15825"/>
                  </a:cubicBezTo>
                  <a:cubicBezTo>
                    <a:pt x="5773" y="15646"/>
                    <a:pt x="5657" y="15474"/>
                    <a:pt x="5532" y="15315"/>
                  </a:cubicBezTo>
                  <a:cubicBezTo>
                    <a:pt x="6017" y="15250"/>
                    <a:pt x="6466" y="15039"/>
                    <a:pt x="6828" y="14695"/>
                  </a:cubicBezTo>
                  <a:cubicBezTo>
                    <a:pt x="7176" y="14360"/>
                    <a:pt x="7410" y="13941"/>
                    <a:pt x="7499" y="13481"/>
                  </a:cubicBezTo>
                  <a:cubicBezTo>
                    <a:pt x="7675" y="13452"/>
                    <a:pt x="7808" y="13302"/>
                    <a:pt x="7808" y="13118"/>
                  </a:cubicBezTo>
                  <a:lnTo>
                    <a:pt x="7808" y="2320"/>
                  </a:lnTo>
                  <a:cubicBezTo>
                    <a:pt x="7808" y="1448"/>
                    <a:pt x="8519" y="737"/>
                    <a:pt x="9392" y="737"/>
                  </a:cubicBezTo>
                  <a:close/>
                  <a:moveTo>
                    <a:pt x="9392" y="0"/>
                  </a:moveTo>
                  <a:cubicBezTo>
                    <a:pt x="8109" y="0"/>
                    <a:pt x="7069" y="1042"/>
                    <a:pt x="7069" y="2320"/>
                  </a:cubicBezTo>
                  <a:lnTo>
                    <a:pt x="7069" y="7525"/>
                  </a:lnTo>
                  <a:cubicBezTo>
                    <a:pt x="6645" y="6969"/>
                    <a:pt x="5977" y="6609"/>
                    <a:pt x="5227" y="6609"/>
                  </a:cubicBezTo>
                  <a:cubicBezTo>
                    <a:pt x="3945" y="6609"/>
                    <a:pt x="2905" y="7651"/>
                    <a:pt x="2905" y="8929"/>
                  </a:cubicBezTo>
                  <a:lnTo>
                    <a:pt x="2905" y="12960"/>
                  </a:lnTo>
                  <a:cubicBezTo>
                    <a:pt x="2905" y="13320"/>
                    <a:pt x="2983" y="13656"/>
                    <a:pt x="3123" y="13962"/>
                  </a:cubicBezTo>
                  <a:cubicBezTo>
                    <a:pt x="2369" y="13966"/>
                    <a:pt x="1666" y="14428"/>
                    <a:pt x="1386" y="15161"/>
                  </a:cubicBezTo>
                  <a:cubicBezTo>
                    <a:pt x="1379" y="15179"/>
                    <a:pt x="1371" y="15197"/>
                    <a:pt x="1364" y="15215"/>
                  </a:cubicBezTo>
                  <a:lnTo>
                    <a:pt x="1357" y="15240"/>
                  </a:lnTo>
                  <a:cubicBezTo>
                    <a:pt x="1349" y="15262"/>
                    <a:pt x="1342" y="15283"/>
                    <a:pt x="1339" y="15301"/>
                  </a:cubicBezTo>
                  <a:lnTo>
                    <a:pt x="244" y="19041"/>
                  </a:lnTo>
                  <a:cubicBezTo>
                    <a:pt x="0" y="19882"/>
                    <a:pt x="234" y="20786"/>
                    <a:pt x="850" y="21404"/>
                  </a:cubicBezTo>
                  <a:lnTo>
                    <a:pt x="4588" y="25142"/>
                  </a:lnTo>
                  <a:cubicBezTo>
                    <a:pt x="4613" y="25167"/>
                    <a:pt x="4642" y="25185"/>
                    <a:pt x="4671" y="25202"/>
                  </a:cubicBezTo>
                  <a:cubicBezTo>
                    <a:pt x="4915" y="25417"/>
                    <a:pt x="5173" y="25608"/>
                    <a:pt x="5450" y="25777"/>
                  </a:cubicBezTo>
                  <a:lnTo>
                    <a:pt x="5450" y="33219"/>
                  </a:lnTo>
                  <a:cubicBezTo>
                    <a:pt x="5450" y="33420"/>
                    <a:pt x="5614" y="33585"/>
                    <a:pt x="5819" y="33585"/>
                  </a:cubicBezTo>
                  <a:lnTo>
                    <a:pt x="16072" y="33585"/>
                  </a:lnTo>
                  <a:cubicBezTo>
                    <a:pt x="16277" y="33585"/>
                    <a:pt x="16442" y="33420"/>
                    <a:pt x="16442" y="33219"/>
                  </a:cubicBezTo>
                  <a:lnTo>
                    <a:pt x="16442" y="25777"/>
                  </a:lnTo>
                  <a:cubicBezTo>
                    <a:pt x="18014" y="24829"/>
                    <a:pt x="18984" y="23124"/>
                    <a:pt x="18984" y="21278"/>
                  </a:cubicBezTo>
                  <a:lnTo>
                    <a:pt x="18984" y="7095"/>
                  </a:lnTo>
                  <a:cubicBezTo>
                    <a:pt x="18984" y="6086"/>
                    <a:pt x="18162" y="5264"/>
                    <a:pt x="17153" y="5264"/>
                  </a:cubicBezTo>
                  <a:cubicBezTo>
                    <a:pt x="16657" y="5264"/>
                    <a:pt x="16205" y="5461"/>
                    <a:pt x="15875" y="5784"/>
                  </a:cubicBezTo>
                  <a:lnTo>
                    <a:pt x="15875" y="4200"/>
                  </a:lnTo>
                  <a:cubicBezTo>
                    <a:pt x="15875" y="2919"/>
                    <a:pt x="14833" y="1878"/>
                    <a:pt x="13556" y="1878"/>
                  </a:cubicBezTo>
                  <a:cubicBezTo>
                    <a:pt x="12805" y="1878"/>
                    <a:pt x="12137" y="2237"/>
                    <a:pt x="11710" y="2790"/>
                  </a:cubicBezTo>
                  <a:lnTo>
                    <a:pt x="11710" y="2320"/>
                  </a:lnTo>
                  <a:cubicBezTo>
                    <a:pt x="11710" y="1042"/>
                    <a:pt x="10669" y="0"/>
                    <a:pt x="9392" y="0"/>
                  </a:cubicBezTo>
                  <a:close/>
                </a:path>
              </a:pathLst>
            </a:custGeom>
            <a:solidFill>
              <a:srgbClr val="24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4" name="Google Shape;594;p26">
            <a:extLst>
              <a:ext uri="{FF2B5EF4-FFF2-40B4-BE49-F238E27FC236}">
                <a16:creationId xmlns:a16="http://schemas.microsoft.com/office/drawing/2014/main" id="{7E6B7458-413B-48CD-857F-05C4FA76249A}"/>
              </a:ext>
            </a:extLst>
          </p:cNvPr>
          <p:cNvSpPr txBox="1">
            <a:spLocks/>
          </p:cNvSpPr>
          <p:nvPr/>
        </p:nvSpPr>
        <p:spPr>
          <a:xfrm>
            <a:off x="1442949" y="3769353"/>
            <a:ext cx="2642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Fjalla One"/>
              <a:buNone/>
              <a:defRPr sz="1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 i="0" u="none" strike="noStrike" cap="none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 i="0" u="none" strike="noStrike" cap="none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 i="0" u="none" strike="noStrike" cap="none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 i="0" u="none" strike="noStrike" cap="none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 i="0" u="none" strike="noStrike" cap="none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 i="0" u="none" strike="noStrike" cap="none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 i="0" u="none" strike="noStrike" cap="none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 i="0" u="none" strike="noStrike" cap="none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ID" dirty="0" err="1"/>
              <a:t>Tempat</a:t>
            </a:r>
            <a:endParaRPr lang="en-ID" dirty="0"/>
          </a:p>
        </p:txBody>
      </p:sp>
      <p:sp>
        <p:nvSpPr>
          <p:cNvPr id="55" name="Google Shape;595;p26">
            <a:extLst>
              <a:ext uri="{FF2B5EF4-FFF2-40B4-BE49-F238E27FC236}">
                <a16:creationId xmlns:a16="http://schemas.microsoft.com/office/drawing/2014/main" id="{187AA10F-F4F0-4A53-ABDA-CEF6B441DC91}"/>
              </a:ext>
            </a:extLst>
          </p:cNvPr>
          <p:cNvSpPr txBox="1">
            <a:spLocks/>
          </p:cNvSpPr>
          <p:nvPr/>
        </p:nvSpPr>
        <p:spPr>
          <a:xfrm>
            <a:off x="1442949" y="4022592"/>
            <a:ext cx="28713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72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Abel"/>
              <a:buNone/>
              <a:defRPr sz="12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Abel"/>
              <a:buNone/>
              <a:defRPr sz="1200" b="0" i="0" u="none" strike="noStrike" cap="none">
                <a:solidFill>
                  <a:srgbClr val="242323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Abel"/>
              <a:buNone/>
              <a:defRPr sz="1200" b="0" i="0" u="none" strike="noStrike" cap="none">
                <a:solidFill>
                  <a:srgbClr val="242323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Abel"/>
              <a:buNone/>
              <a:defRPr sz="1200" b="0" i="0" u="none" strike="noStrike" cap="none">
                <a:solidFill>
                  <a:srgbClr val="242323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Abel"/>
              <a:buNone/>
              <a:defRPr sz="1200" b="0" i="0" u="none" strike="noStrike" cap="none">
                <a:solidFill>
                  <a:srgbClr val="242323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Abel"/>
              <a:buNone/>
              <a:defRPr sz="1200" b="0" i="0" u="none" strike="noStrike" cap="none">
                <a:solidFill>
                  <a:srgbClr val="242323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Abel"/>
              <a:buNone/>
              <a:defRPr sz="1200" b="0" i="0" u="none" strike="noStrike" cap="none">
                <a:solidFill>
                  <a:srgbClr val="242323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Abel"/>
              <a:buNone/>
              <a:defRPr sz="1200" b="0" i="0" u="none" strike="noStrike" cap="none">
                <a:solidFill>
                  <a:srgbClr val="242323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Abel"/>
              <a:buNone/>
              <a:defRPr sz="1200" b="0" i="0" u="none" strike="noStrike" cap="none">
                <a:solidFill>
                  <a:srgbClr val="24232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/>
            <a:r>
              <a:rPr lang="en-ID" dirty="0">
                <a:solidFill>
                  <a:srgbClr val="212529"/>
                </a:solidFill>
                <a:latin typeface="Source Sans Pro" panose="020B0503030403020204" pitchFamily="34" charset="0"/>
              </a:rPr>
              <a:t>B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agian badan yang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menjadi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tempat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awal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isyarat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dibentuk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atau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arah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akhir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isyarat</a:t>
            </a:r>
            <a:r>
              <a:rPr lang="en-ID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dirty="0"/>
          </a:p>
        </p:txBody>
      </p:sp>
      <p:sp>
        <p:nvSpPr>
          <p:cNvPr id="56" name="Google Shape;599;p26">
            <a:extLst>
              <a:ext uri="{FF2B5EF4-FFF2-40B4-BE49-F238E27FC236}">
                <a16:creationId xmlns:a16="http://schemas.microsoft.com/office/drawing/2014/main" id="{8660345C-915A-465F-B4B0-CB580A241936}"/>
              </a:ext>
            </a:extLst>
          </p:cNvPr>
          <p:cNvSpPr/>
          <p:nvPr/>
        </p:nvSpPr>
        <p:spPr>
          <a:xfrm>
            <a:off x="653574" y="3886692"/>
            <a:ext cx="704400" cy="704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7" name="Google Shape;612;p26">
            <a:extLst>
              <a:ext uri="{FF2B5EF4-FFF2-40B4-BE49-F238E27FC236}">
                <a16:creationId xmlns:a16="http://schemas.microsoft.com/office/drawing/2014/main" id="{5219A65B-03B0-456D-A2DB-832611CB7C6C}"/>
              </a:ext>
            </a:extLst>
          </p:cNvPr>
          <p:cNvGrpSpPr/>
          <p:nvPr/>
        </p:nvGrpSpPr>
        <p:grpSpPr>
          <a:xfrm>
            <a:off x="814177" y="3993349"/>
            <a:ext cx="316041" cy="491086"/>
            <a:chOff x="-1746725" y="271175"/>
            <a:chExt cx="540425" cy="839750"/>
          </a:xfrm>
        </p:grpSpPr>
        <p:sp>
          <p:nvSpPr>
            <p:cNvPr id="58" name="Google Shape;613;p26">
              <a:extLst>
                <a:ext uri="{FF2B5EF4-FFF2-40B4-BE49-F238E27FC236}">
                  <a16:creationId xmlns:a16="http://schemas.microsoft.com/office/drawing/2014/main" id="{A6A29E87-D51B-4C11-9539-9CF5F2BC34D5}"/>
                </a:ext>
              </a:extLst>
            </p:cNvPr>
            <p:cNvSpPr/>
            <p:nvPr/>
          </p:nvSpPr>
          <p:spPr>
            <a:xfrm>
              <a:off x="-1741125" y="280425"/>
              <a:ext cx="525600" cy="644700"/>
            </a:xfrm>
            <a:custGeom>
              <a:avLst/>
              <a:gdLst/>
              <a:ahLst/>
              <a:cxnLst/>
              <a:rect l="l" t="t" r="r" b="b"/>
              <a:pathLst>
                <a:path w="21024" h="25788" extrusionOk="0">
                  <a:moveTo>
                    <a:pt x="11796" y="0"/>
                  </a:moveTo>
                  <a:cubicBezTo>
                    <a:pt x="10719" y="0"/>
                    <a:pt x="9847" y="873"/>
                    <a:pt x="9847" y="1953"/>
                  </a:cubicBezTo>
                  <a:lnTo>
                    <a:pt x="9847" y="12748"/>
                  </a:lnTo>
                  <a:lnTo>
                    <a:pt x="9585" y="12748"/>
                  </a:lnTo>
                  <a:lnTo>
                    <a:pt x="9585" y="3231"/>
                  </a:lnTo>
                  <a:cubicBezTo>
                    <a:pt x="9585" y="2154"/>
                    <a:pt x="8713" y="1279"/>
                    <a:pt x="7636" y="1279"/>
                  </a:cubicBezTo>
                  <a:cubicBezTo>
                    <a:pt x="6555" y="1279"/>
                    <a:pt x="5683" y="2154"/>
                    <a:pt x="5683" y="3231"/>
                  </a:cubicBezTo>
                  <a:lnTo>
                    <a:pt x="5683" y="12748"/>
                  </a:lnTo>
                  <a:lnTo>
                    <a:pt x="5683" y="16073"/>
                  </a:lnTo>
                  <a:lnTo>
                    <a:pt x="5339" y="15729"/>
                  </a:lnTo>
                  <a:cubicBezTo>
                    <a:pt x="4682" y="15072"/>
                    <a:pt x="3821" y="14743"/>
                    <a:pt x="2960" y="14743"/>
                  </a:cubicBezTo>
                  <a:cubicBezTo>
                    <a:pt x="2099" y="14743"/>
                    <a:pt x="1239" y="15072"/>
                    <a:pt x="582" y="15729"/>
                  </a:cubicBezTo>
                  <a:cubicBezTo>
                    <a:pt x="0" y="16310"/>
                    <a:pt x="0" y="17254"/>
                    <a:pt x="582" y="17835"/>
                  </a:cubicBezTo>
                  <a:lnTo>
                    <a:pt x="7259" y="24513"/>
                  </a:lnTo>
                  <a:cubicBezTo>
                    <a:pt x="7589" y="24843"/>
                    <a:pt x="7966" y="25094"/>
                    <a:pt x="8371" y="25267"/>
                  </a:cubicBezTo>
                  <a:cubicBezTo>
                    <a:pt x="9029" y="25597"/>
                    <a:pt x="9771" y="25788"/>
                    <a:pt x="10562" y="25788"/>
                  </a:cubicBezTo>
                  <a:lnTo>
                    <a:pt x="16147" y="25788"/>
                  </a:lnTo>
                  <a:cubicBezTo>
                    <a:pt x="18840" y="25788"/>
                    <a:pt x="21023" y="23601"/>
                    <a:pt x="21023" y="20909"/>
                  </a:cubicBezTo>
                  <a:lnTo>
                    <a:pt x="21023" y="12748"/>
                  </a:lnTo>
                  <a:lnTo>
                    <a:pt x="21023" y="6728"/>
                  </a:lnTo>
                  <a:cubicBezTo>
                    <a:pt x="21023" y="5920"/>
                    <a:pt x="20369" y="5264"/>
                    <a:pt x="19562" y="5264"/>
                  </a:cubicBezTo>
                  <a:cubicBezTo>
                    <a:pt x="18754" y="5264"/>
                    <a:pt x="18101" y="5920"/>
                    <a:pt x="18101" y="6728"/>
                  </a:cubicBezTo>
                  <a:lnTo>
                    <a:pt x="18101" y="12748"/>
                  </a:lnTo>
                  <a:lnTo>
                    <a:pt x="17914" y="12748"/>
                  </a:lnTo>
                  <a:lnTo>
                    <a:pt x="17914" y="3831"/>
                  </a:lnTo>
                  <a:cubicBezTo>
                    <a:pt x="17914" y="2754"/>
                    <a:pt x="17042" y="1882"/>
                    <a:pt x="15961" y="1882"/>
                  </a:cubicBezTo>
                  <a:cubicBezTo>
                    <a:pt x="14884" y="1882"/>
                    <a:pt x="14011" y="2754"/>
                    <a:pt x="14011" y="3831"/>
                  </a:cubicBezTo>
                  <a:lnTo>
                    <a:pt x="14011" y="12748"/>
                  </a:lnTo>
                  <a:lnTo>
                    <a:pt x="13749" y="12748"/>
                  </a:lnTo>
                  <a:lnTo>
                    <a:pt x="13749" y="1953"/>
                  </a:lnTo>
                  <a:cubicBezTo>
                    <a:pt x="13749" y="873"/>
                    <a:pt x="12877" y="0"/>
                    <a:pt x="11796" y="0"/>
                  </a:cubicBezTo>
                  <a:close/>
                </a:path>
              </a:pathLst>
            </a:custGeom>
            <a:solidFill>
              <a:srgbClr val="F0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614;p26">
              <a:extLst>
                <a:ext uri="{FF2B5EF4-FFF2-40B4-BE49-F238E27FC236}">
                  <a16:creationId xmlns:a16="http://schemas.microsoft.com/office/drawing/2014/main" id="{356DF767-1051-4F3E-BCDE-F8F1E90B0689}"/>
                </a:ext>
              </a:extLst>
            </p:cNvPr>
            <p:cNvSpPr/>
            <p:nvPr/>
          </p:nvSpPr>
          <p:spPr>
            <a:xfrm>
              <a:off x="-1535425" y="848525"/>
              <a:ext cx="256350" cy="253125"/>
            </a:xfrm>
            <a:custGeom>
              <a:avLst/>
              <a:gdLst/>
              <a:ahLst/>
              <a:cxnLst/>
              <a:rect l="l" t="t" r="r" b="b"/>
              <a:pathLst>
                <a:path w="10254" h="10125" extrusionOk="0">
                  <a:moveTo>
                    <a:pt x="5048" y="1"/>
                  </a:moveTo>
                  <a:lnTo>
                    <a:pt x="5048" y="1"/>
                  </a:lnTo>
                  <a:cubicBezTo>
                    <a:pt x="4936" y="532"/>
                    <a:pt x="4706" y="1042"/>
                    <a:pt x="4355" y="1484"/>
                  </a:cubicBezTo>
                  <a:cubicBezTo>
                    <a:pt x="3634" y="2383"/>
                    <a:pt x="2595" y="2833"/>
                    <a:pt x="1556" y="2833"/>
                  </a:cubicBezTo>
                  <a:cubicBezTo>
                    <a:pt x="1075" y="2833"/>
                    <a:pt x="593" y="2736"/>
                    <a:pt x="143" y="2543"/>
                  </a:cubicBezTo>
                  <a:cubicBezTo>
                    <a:pt x="93" y="2521"/>
                    <a:pt x="47" y="2499"/>
                    <a:pt x="0" y="2478"/>
                  </a:cubicBezTo>
                  <a:lnTo>
                    <a:pt x="0" y="10125"/>
                  </a:lnTo>
                  <a:lnTo>
                    <a:pt x="10253" y="10125"/>
                  </a:lnTo>
                  <a:lnTo>
                    <a:pt x="10253" y="2468"/>
                  </a:lnTo>
                  <a:cubicBezTo>
                    <a:pt x="9556" y="2848"/>
                    <a:pt x="8764" y="3064"/>
                    <a:pt x="7919" y="3064"/>
                  </a:cubicBezTo>
                  <a:lnTo>
                    <a:pt x="4269" y="3064"/>
                  </a:lnTo>
                  <a:cubicBezTo>
                    <a:pt x="4297" y="3028"/>
                    <a:pt x="4326" y="2995"/>
                    <a:pt x="4355" y="2963"/>
                  </a:cubicBezTo>
                  <a:cubicBezTo>
                    <a:pt x="5033" y="2116"/>
                    <a:pt x="5260" y="1017"/>
                    <a:pt x="5048" y="1"/>
                  </a:cubicBezTo>
                  <a:close/>
                </a:path>
              </a:pathLst>
            </a:custGeom>
            <a:solidFill>
              <a:srgbClr val="E99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15;p26">
              <a:extLst>
                <a:ext uri="{FF2B5EF4-FFF2-40B4-BE49-F238E27FC236}">
                  <a16:creationId xmlns:a16="http://schemas.microsoft.com/office/drawing/2014/main" id="{3E21A32C-1DDA-4C67-AA14-2C0EC7F5E61E}"/>
                </a:ext>
              </a:extLst>
            </p:cNvPr>
            <p:cNvSpPr/>
            <p:nvPr/>
          </p:nvSpPr>
          <p:spPr>
            <a:xfrm>
              <a:off x="-1740675" y="649000"/>
              <a:ext cx="336825" cy="199550"/>
            </a:xfrm>
            <a:custGeom>
              <a:avLst/>
              <a:gdLst/>
              <a:ahLst/>
              <a:cxnLst/>
              <a:rect l="l" t="t" r="r" b="b"/>
              <a:pathLst>
                <a:path w="13473" h="7982" extrusionOk="0">
                  <a:moveTo>
                    <a:pt x="2942" y="0"/>
                  </a:moveTo>
                  <a:cubicBezTo>
                    <a:pt x="2081" y="0"/>
                    <a:pt x="1221" y="329"/>
                    <a:pt x="564" y="986"/>
                  </a:cubicBezTo>
                  <a:cubicBezTo>
                    <a:pt x="79" y="1470"/>
                    <a:pt x="0" y="2209"/>
                    <a:pt x="327" y="2777"/>
                  </a:cubicBezTo>
                  <a:cubicBezTo>
                    <a:pt x="388" y="2666"/>
                    <a:pt x="466" y="2558"/>
                    <a:pt x="564" y="2464"/>
                  </a:cubicBezTo>
                  <a:cubicBezTo>
                    <a:pt x="1221" y="1807"/>
                    <a:pt x="2081" y="1479"/>
                    <a:pt x="2942" y="1479"/>
                  </a:cubicBezTo>
                  <a:cubicBezTo>
                    <a:pt x="3803" y="1479"/>
                    <a:pt x="4664" y="1807"/>
                    <a:pt x="5321" y="2464"/>
                  </a:cubicBezTo>
                  <a:lnTo>
                    <a:pt x="8315" y="5455"/>
                  </a:lnTo>
                  <a:cubicBezTo>
                    <a:pt x="8776" y="5250"/>
                    <a:pt x="9272" y="5147"/>
                    <a:pt x="9768" y="5147"/>
                  </a:cubicBezTo>
                  <a:cubicBezTo>
                    <a:pt x="10792" y="5147"/>
                    <a:pt x="11818" y="5585"/>
                    <a:pt x="12536" y="6464"/>
                  </a:cubicBezTo>
                  <a:cubicBezTo>
                    <a:pt x="12906" y="6913"/>
                    <a:pt x="13143" y="7436"/>
                    <a:pt x="13258" y="7982"/>
                  </a:cubicBezTo>
                  <a:cubicBezTo>
                    <a:pt x="13473" y="6948"/>
                    <a:pt x="13233" y="5839"/>
                    <a:pt x="12536" y="4984"/>
                  </a:cubicBezTo>
                  <a:cubicBezTo>
                    <a:pt x="11818" y="4109"/>
                    <a:pt x="10793" y="3670"/>
                    <a:pt x="9769" y="3670"/>
                  </a:cubicBezTo>
                  <a:cubicBezTo>
                    <a:pt x="9272" y="3670"/>
                    <a:pt x="8776" y="3773"/>
                    <a:pt x="8315" y="3980"/>
                  </a:cubicBezTo>
                  <a:lnTo>
                    <a:pt x="5321" y="986"/>
                  </a:lnTo>
                  <a:cubicBezTo>
                    <a:pt x="4664" y="329"/>
                    <a:pt x="3803" y="0"/>
                    <a:pt x="2942" y="0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6;p26">
              <a:extLst>
                <a:ext uri="{FF2B5EF4-FFF2-40B4-BE49-F238E27FC236}">
                  <a16:creationId xmlns:a16="http://schemas.microsoft.com/office/drawing/2014/main" id="{D912B2AF-B7FC-41A0-83D0-62D00919EDFF}"/>
                </a:ext>
              </a:extLst>
            </p:cNvPr>
            <p:cNvSpPr/>
            <p:nvPr/>
          </p:nvSpPr>
          <p:spPr>
            <a:xfrm>
              <a:off x="-1599050" y="312375"/>
              <a:ext cx="97575" cy="85825"/>
            </a:xfrm>
            <a:custGeom>
              <a:avLst/>
              <a:gdLst/>
              <a:ahLst/>
              <a:cxnLst/>
              <a:rect l="l" t="t" r="r" b="b"/>
              <a:pathLst>
                <a:path w="3903" h="3433" extrusionOk="0">
                  <a:moveTo>
                    <a:pt x="1953" y="1"/>
                  </a:moveTo>
                  <a:cubicBezTo>
                    <a:pt x="872" y="1"/>
                    <a:pt x="0" y="876"/>
                    <a:pt x="0" y="1953"/>
                  </a:cubicBezTo>
                  <a:lnTo>
                    <a:pt x="0" y="3432"/>
                  </a:lnTo>
                  <a:cubicBezTo>
                    <a:pt x="0" y="2352"/>
                    <a:pt x="872" y="1479"/>
                    <a:pt x="1953" y="1479"/>
                  </a:cubicBezTo>
                  <a:cubicBezTo>
                    <a:pt x="3030" y="1479"/>
                    <a:pt x="3902" y="2352"/>
                    <a:pt x="3902" y="3432"/>
                  </a:cubicBezTo>
                  <a:lnTo>
                    <a:pt x="3902" y="1953"/>
                  </a:lnTo>
                  <a:cubicBezTo>
                    <a:pt x="3902" y="876"/>
                    <a:pt x="3030" y="1"/>
                    <a:pt x="1953" y="1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17;p26">
              <a:extLst>
                <a:ext uri="{FF2B5EF4-FFF2-40B4-BE49-F238E27FC236}">
                  <a16:creationId xmlns:a16="http://schemas.microsoft.com/office/drawing/2014/main" id="{8D6DE7CA-0592-4903-BF9A-07F5D9F2BBB2}"/>
                </a:ext>
              </a:extLst>
            </p:cNvPr>
            <p:cNvSpPr/>
            <p:nvPr/>
          </p:nvSpPr>
          <p:spPr>
            <a:xfrm>
              <a:off x="-1288625" y="412000"/>
              <a:ext cx="73100" cy="73525"/>
            </a:xfrm>
            <a:custGeom>
              <a:avLst/>
              <a:gdLst/>
              <a:ahLst/>
              <a:cxnLst/>
              <a:rect l="l" t="t" r="r" b="b"/>
              <a:pathLst>
                <a:path w="2924" h="2941" extrusionOk="0">
                  <a:moveTo>
                    <a:pt x="1462" y="1"/>
                  </a:moveTo>
                  <a:cubicBezTo>
                    <a:pt x="654" y="1"/>
                    <a:pt x="1" y="657"/>
                    <a:pt x="1" y="1465"/>
                  </a:cubicBezTo>
                  <a:lnTo>
                    <a:pt x="1" y="2940"/>
                  </a:lnTo>
                  <a:cubicBezTo>
                    <a:pt x="1" y="2133"/>
                    <a:pt x="654" y="1479"/>
                    <a:pt x="1462" y="1479"/>
                  </a:cubicBezTo>
                  <a:cubicBezTo>
                    <a:pt x="2269" y="1479"/>
                    <a:pt x="2923" y="2133"/>
                    <a:pt x="2923" y="2940"/>
                  </a:cubicBezTo>
                  <a:lnTo>
                    <a:pt x="2923" y="1465"/>
                  </a:lnTo>
                  <a:cubicBezTo>
                    <a:pt x="2923" y="657"/>
                    <a:pt x="2269" y="1"/>
                    <a:pt x="1462" y="1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18;p26">
              <a:extLst>
                <a:ext uri="{FF2B5EF4-FFF2-40B4-BE49-F238E27FC236}">
                  <a16:creationId xmlns:a16="http://schemas.microsoft.com/office/drawing/2014/main" id="{03CA2B10-56A9-4CD9-905F-CDD67618D8A0}"/>
                </a:ext>
              </a:extLst>
            </p:cNvPr>
            <p:cNvSpPr/>
            <p:nvPr/>
          </p:nvSpPr>
          <p:spPr>
            <a:xfrm>
              <a:off x="-1494950" y="280425"/>
              <a:ext cx="97575" cy="85750"/>
            </a:xfrm>
            <a:custGeom>
              <a:avLst/>
              <a:gdLst/>
              <a:ahLst/>
              <a:cxnLst/>
              <a:rect l="l" t="t" r="r" b="b"/>
              <a:pathLst>
                <a:path w="3903" h="3430" extrusionOk="0">
                  <a:moveTo>
                    <a:pt x="1949" y="0"/>
                  </a:moveTo>
                  <a:cubicBezTo>
                    <a:pt x="872" y="0"/>
                    <a:pt x="0" y="873"/>
                    <a:pt x="0" y="1953"/>
                  </a:cubicBezTo>
                  <a:lnTo>
                    <a:pt x="0" y="3429"/>
                  </a:lnTo>
                  <a:cubicBezTo>
                    <a:pt x="0" y="2352"/>
                    <a:pt x="872" y="1479"/>
                    <a:pt x="1949" y="1479"/>
                  </a:cubicBezTo>
                  <a:cubicBezTo>
                    <a:pt x="3030" y="1479"/>
                    <a:pt x="3902" y="2352"/>
                    <a:pt x="3902" y="3429"/>
                  </a:cubicBezTo>
                  <a:lnTo>
                    <a:pt x="3902" y="1953"/>
                  </a:lnTo>
                  <a:cubicBezTo>
                    <a:pt x="3902" y="873"/>
                    <a:pt x="3030" y="0"/>
                    <a:pt x="1949" y="0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19;p26">
              <a:extLst>
                <a:ext uri="{FF2B5EF4-FFF2-40B4-BE49-F238E27FC236}">
                  <a16:creationId xmlns:a16="http://schemas.microsoft.com/office/drawing/2014/main" id="{E644C467-C4B6-436F-B8F4-83AF47178F5D}"/>
                </a:ext>
              </a:extLst>
            </p:cNvPr>
            <p:cNvSpPr/>
            <p:nvPr/>
          </p:nvSpPr>
          <p:spPr>
            <a:xfrm>
              <a:off x="-1390850" y="327450"/>
              <a:ext cx="97575" cy="85750"/>
            </a:xfrm>
            <a:custGeom>
              <a:avLst/>
              <a:gdLst/>
              <a:ahLst/>
              <a:cxnLst/>
              <a:rect l="l" t="t" r="r" b="b"/>
              <a:pathLst>
                <a:path w="3903" h="3430" extrusionOk="0">
                  <a:moveTo>
                    <a:pt x="1950" y="1"/>
                  </a:moveTo>
                  <a:cubicBezTo>
                    <a:pt x="873" y="1"/>
                    <a:pt x="0" y="873"/>
                    <a:pt x="0" y="1950"/>
                  </a:cubicBezTo>
                  <a:lnTo>
                    <a:pt x="0" y="3429"/>
                  </a:lnTo>
                  <a:cubicBezTo>
                    <a:pt x="0" y="2352"/>
                    <a:pt x="873" y="1476"/>
                    <a:pt x="1950" y="1476"/>
                  </a:cubicBezTo>
                  <a:cubicBezTo>
                    <a:pt x="3031" y="1476"/>
                    <a:pt x="3903" y="2352"/>
                    <a:pt x="3903" y="3429"/>
                  </a:cubicBezTo>
                  <a:lnTo>
                    <a:pt x="3903" y="1950"/>
                  </a:lnTo>
                  <a:cubicBezTo>
                    <a:pt x="3903" y="873"/>
                    <a:pt x="3031" y="1"/>
                    <a:pt x="1950" y="1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20;p26">
              <a:extLst>
                <a:ext uri="{FF2B5EF4-FFF2-40B4-BE49-F238E27FC236}">
                  <a16:creationId xmlns:a16="http://schemas.microsoft.com/office/drawing/2014/main" id="{A4A6B3D7-3964-4512-8AF3-DE3A524DAC8F}"/>
                </a:ext>
              </a:extLst>
            </p:cNvPr>
            <p:cNvSpPr/>
            <p:nvPr/>
          </p:nvSpPr>
          <p:spPr>
            <a:xfrm>
              <a:off x="-1746725" y="271175"/>
              <a:ext cx="540425" cy="839750"/>
            </a:xfrm>
            <a:custGeom>
              <a:avLst/>
              <a:gdLst/>
              <a:ahLst/>
              <a:cxnLst/>
              <a:rect l="l" t="t" r="r" b="b"/>
              <a:pathLst>
                <a:path w="21617" h="33590" extrusionOk="0">
                  <a:moveTo>
                    <a:pt x="12020" y="741"/>
                  </a:moveTo>
                  <a:cubicBezTo>
                    <a:pt x="12896" y="741"/>
                    <a:pt x="13604" y="1451"/>
                    <a:pt x="13604" y="2323"/>
                  </a:cubicBezTo>
                  <a:lnTo>
                    <a:pt x="13604" y="13118"/>
                  </a:lnTo>
                  <a:cubicBezTo>
                    <a:pt x="13604" y="13323"/>
                    <a:pt x="13769" y="13488"/>
                    <a:pt x="13973" y="13488"/>
                  </a:cubicBezTo>
                  <a:lnTo>
                    <a:pt x="14235" y="13488"/>
                  </a:lnTo>
                  <a:cubicBezTo>
                    <a:pt x="14437" y="13488"/>
                    <a:pt x="14605" y="13323"/>
                    <a:pt x="14605" y="13118"/>
                  </a:cubicBezTo>
                  <a:lnTo>
                    <a:pt x="14605" y="4201"/>
                  </a:lnTo>
                  <a:cubicBezTo>
                    <a:pt x="14605" y="3329"/>
                    <a:pt x="15312" y="2618"/>
                    <a:pt x="16185" y="2618"/>
                  </a:cubicBezTo>
                  <a:cubicBezTo>
                    <a:pt x="17057" y="2618"/>
                    <a:pt x="17768" y="3329"/>
                    <a:pt x="17768" y="4201"/>
                  </a:cubicBezTo>
                  <a:lnTo>
                    <a:pt x="17768" y="13118"/>
                  </a:lnTo>
                  <a:cubicBezTo>
                    <a:pt x="17768" y="13323"/>
                    <a:pt x="17933" y="13488"/>
                    <a:pt x="18138" y="13488"/>
                  </a:cubicBezTo>
                  <a:lnTo>
                    <a:pt x="18325" y="13488"/>
                  </a:lnTo>
                  <a:cubicBezTo>
                    <a:pt x="18530" y="13488"/>
                    <a:pt x="18694" y="13323"/>
                    <a:pt x="18694" y="13118"/>
                  </a:cubicBezTo>
                  <a:lnTo>
                    <a:pt x="18694" y="7098"/>
                  </a:lnTo>
                  <a:cubicBezTo>
                    <a:pt x="18694" y="6495"/>
                    <a:pt x="19183" y="6003"/>
                    <a:pt x="19786" y="6003"/>
                  </a:cubicBezTo>
                  <a:cubicBezTo>
                    <a:pt x="20389" y="6003"/>
                    <a:pt x="20877" y="6495"/>
                    <a:pt x="20877" y="7098"/>
                  </a:cubicBezTo>
                  <a:lnTo>
                    <a:pt x="20877" y="21279"/>
                  </a:lnTo>
                  <a:cubicBezTo>
                    <a:pt x="20877" y="22930"/>
                    <a:pt x="19976" y="24445"/>
                    <a:pt x="18525" y="25238"/>
                  </a:cubicBezTo>
                  <a:cubicBezTo>
                    <a:pt x="18407" y="25303"/>
                    <a:pt x="18336" y="25429"/>
                    <a:pt x="18336" y="25562"/>
                  </a:cubicBezTo>
                  <a:lnTo>
                    <a:pt x="18336" y="32849"/>
                  </a:lnTo>
                  <a:lnTo>
                    <a:pt x="8822" y="32849"/>
                  </a:lnTo>
                  <a:lnTo>
                    <a:pt x="8822" y="25562"/>
                  </a:lnTo>
                  <a:cubicBezTo>
                    <a:pt x="8822" y="25429"/>
                    <a:pt x="8746" y="25303"/>
                    <a:pt x="8628" y="25238"/>
                  </a:cubicBezTo>
                  <a:cubicBezTo>
                    <a:pt x="8308" y="25063"/>
                    <a:pt x="8007" y="24851"/>
                    <a:pt x="7738" y="24603"/>
                  </a:cubicBezTo>
                  <a:cubicBezTo>
                    <a:pt x="7720" y="24585"/>
                    <a:pt x="7702" y="24574"/>
                    <a:pt x="7684" y="24564"/>
                  </a:cubicBezTo>
                  <a:lnTo>
                    <a:pt x="1068" y="17943"/>
                  </a:lnTo>
                  <a:cubicBezTo>
                    <a:pt x="856" y="17731"/>
                    <a:pt x="738" y="17451"/>
                    <a:pt x="738" y="17150"/>
                  </a:cubicBezTo>
                  <a:cubicBezTo>
                    <a:pt x="738" y="16853"/>
                    <a:pt x="856" y="16572"/>
                    <a:pt x="1068" y="16361"/>
                  </a:cubicBezTo>
                  <a:cubicBezTo>
                    <a:pt x="1651" y="15777"/>
                    <a:pt x="2417" y="15486"/>
                    <a:pt x="3184" y="15486"/>
                  </a:cubicBezTo>
                  <a:cubicBezTo>
                    <a:pt x="3950" y="15486"/>
                    <a:pt x="4716" y="15777"/>
                    <a:pt x="5300" y="16361"/>
                  </a:cubicBezTo>
                  <a:lnTo>
                    <a:pt x="5644" y="16705"/>
                  </a:lnTo>
                  <a:lnTo>
                    <a:pt x="8294" y="19355"/>
                  </a:lnTo>
                  <a:cubicBezTo>
                    <a:pt x="8364" y="19425"/>
                    <a:pt x="8459" y="19461"/>
                    <a:pt x="8554" y="19461"/>
                  </a:cubicBezTo>
                  <a:cubicBezTo>
                    <a:pt x="8605" y="19461"/>
                    <a:pt x="8656" y="19451"/>
                    <a:pt x="8703" y="19430"/>
                  </a:cubicBezTo>
                  <a:cubicBezTo>
                    <a:pt x="9120" y="19244"/>
                    <a:pt x="9561" y="19155"/>
                    <a:pt x="9998" y="19155"/>
                  </a:cubicBezTo>
                  <a:cubicBezTo>
                    <a:pt x="10941" y="19155"/>
                    <a:pt x="11865" y="19571"/>
                    <a:pt x="12491" y="20334"/>
                  </a:cubicBezTo>
                  <a:cubicBezTo>
                    <a:pt x="13442" y="21491"/>
                    <a:pt x="13453" y="23178"/>
                    <a:pt x="12516" y="24348"/>
                  </a:cubicBezTo>
                  <a:cubicBezTo>
                    <a:pt x="12391" y="24506"/>
                    <a:pt x="12416" y="24740"/>
                    <a:pt x="12573" y="24865"/>
                  </a:cubicBezTo>
                  <a:cubicBezTo>
                    <a:pt x="12643" y="24921"/>
                    <a:pt x="12724" y="24948"/>
                    <a:pt x="12805" y="24948"/>
                  </a:cubicBezTo>
                  <a:cubicBezTo>
                    <a:pt x="12913" y="24948"/>
                    <a:pt x="13020" y="24900"/>
                    <a:pt x="13094" y="24808"/>
                  </a:cubicBezTo>
                  <a:cubicBezTo>
                    <a:pt x="14247" y="23371"/>
                    <a:pt x="14232" y="21290"/>
                    <a:pt x="13065" y="19864"/>
                  </a:cubicBezTo>
                  <a:cubicBezTo>
                    <a:pt x="12295" y="18926"/>
                    <a:pt x="11158" y="18416"/>
                    <a:pt x="9999" y="18416"/>
                  </a:cubicBezTo>
                  <a:cubicBezTo>
                    <a:pt x="9543" y="18416"/>
                    <a:pt x="9084" y="18495"/>
                    <a:pt x="8643" y="18658"/>
                  </a:cubicBezTo>
                  <a:lnTo>
                    <a:pt x="6277" y="16288"/>
                  </a:lnTo>
                  <a:lnTo>
                    <a:pt x="6277" y="3601"/>
                  </a:lnTo>
                  <a:cubicBezTo>
                    <a:pt x="6277" y="2729"/>
                    <a:pt x="6988" y="2018"/>
                    <a:pt x="7860" y="2018"/>
                  </a:cubicBezTo>
                  <a:cubicBezTo>
                    <a:pt x="8732" y="2018"/>
                    <a:pt x="9440" y="2729"/>
                    <a:pt x="9440" y="3601"/>
                  </a:cubicBezTo>
                  <a:lnTo>
                    <a:pt x="9440" y="13118"/>
                  </a:lnTo>
                  <a:cubicBezTo>
                    <a:pt x="9440" y="13323"/>
                    <a:pt x="9604" y="13488"/>
                    <a:pt x="9809" y="13488"/>
                  </a:cubicBezTo>
                  <a:lnTo>
                    <a:pt x="10071" y="13488"/>
                  </a:lnTo>
                  <a:cubicBezTo>
                    <a:pt x="10275" y="13488"/>
                    <a:pt x="10441" y="13323"/>
                    <a:pt x="10441" y="13118"/>
                  </a:cubicBezTo>
                  <a:lnTo>
                    <a:pt x="10441" y="2323"/>
                  </a:lnTo>
                  <a:cubicBezTo>
                    <a:pt x="10441" y="1451"/>
                    <a:pt x="11148" y="741"/>
                    <a:pt x="12020" y="741"/>
                  </a:cubicBezTo>
                  <a:close/>
                  <a:moveTo>
                    <a:pt x="12020" y="0"/>
                  </a:moveTo>
                  <a:cubicBezTo>
                    <a:pt x="10786" y="0"/>
                    <a:pt x="9770" y="973"/>
                    <a:pt x="9705" y="2194"/>
                  </a:cubicBezTo>
                  <a:cubicBezTo>
                    <a:pt x="9281" y="1637"/>
                    <a:pt x="8610" y="1279"/>
                    <a:pt x="7860" y="1279"/>
                  </a:cubicBezTo>
                  <a:cubicBezTo>
                    <a:pt x="6578" y="1279"/>
                    <a:pt x="5537" y="2323"/>
                    <a:pt x="5537" y="3601"/>
                  </a:cubicBezTo>
                  <a:lnTo>
                    <a:pt x="5537" y="15577"/>
                  </a:lnTo>
                  <a:cubicBezTo>
                    <a:pt x="4854" y="15022"/>
                    <a:pt x="4019" y="14744"/>
                    <a:pt x="3183" y="14744"/>
                  </a:cubicBezTo>
                  <a:cubicBezTo>
                    <a:pt x="2228" y="14744"/>
                    <a:pt x="1272" y="15108"/>
                    <a:pt x="544" y="15836"/>
                  </a:cubicBezTo>
                  <a:cubicBezTo>
                    <a:pt x="191" y="16188"/>
                    <a:pt x="1" y="16654"/>
                    <a:pt x="1" y="17150"/>
                  </a:cubicBezTo>
                  <a:cubicBezTo>
                    <a:pt x="1" y="17649"/>
                    <a:pt x="191" y="18116"/>
                    <a:pt x="544" y="18468"/>
                  </a:cubicBezTo>
                  <a:lnTo>
                    <a:pt x="7221" y="25141"/>
                  </a:lnTo>
                  <a:cubicBezTo>
                    <a:pt x="7246" y="25167"/>
                    <a:pt x="7275" y="25188"/>
                    <a:pt x="7303" y="25202"/>
                  </a:cubicBezTo>
                  <a:cubicBezTo>
                    <a:pt x="7548" y="25418"/>
                    <a:pt x="7806" y="25612"/>
                    <a:pt x="8083" y="25777"/>
                  </a:cubicBezTo>
                  <a:lnTo>
                    <a:pt x="8083" y="33219"/>
                  </a:lnTo>
                  <a:cubicBezTo>
                    <a:pt x="8083" y="33424"/>
                    <a:pt x="8247" y="33589"/>
                    <a:pt x="8452" y="33589"/>
                  </a:cubicBezTo>
                  <a:lnTo>
                    <a:pt x="18705" y="33589"/>
                  </a:lnTo>
                  <a:cubicBezTo>
                    <a:pt x="18906" y="33589"/>
                    <a:pt x="19075" y="33424"/>
                    <a:pt x="19075" y="33219"/>
                  </a:cubicBezTo>
                  <a:lnTo>
                    <a:pt x="19075" y="25777"/>
                  </a:lnTo>
                  <a:cubicBezTo>
                    <a:pt x="20647" y="24829"/>
                    <a:pt x="21617" y="23124"/>
                    <a:pt x="21617" y="21279"/>
                  </a:cubicBezTo>
                  <a:lnTo>
                    <a:pt x="21617" y="7098"/>
                  </a:lnTo>
                  <a:cubicBezTo>
                    <a:pt x="21617" y="6086"/>
                    <a:pt x="20795" y="5264"/>
                    <a:pt x="19786" y="5264"/>
                  </a:cubicBezTo>
                  <a:cubicBezTo>
                    <a:pt x="19290" y="5264"/>
                    <a:pt x="18838" y="5465"/>
                    <a:pt x="18508" y="5784"/>
                  </a:cubicBezTo>
                  <a:lnTo>
                    <a:pt x="18508" y="4201"/>
                  </a:lnTo>
                  <a:cubicBezTo>
                    <a:pt x="18508" y="2923"/>
                    <a:pt x="17466" y="1882"/>
                    <a:pt x="16185" y="1882"/>
                  </a:cubicBezTo>
                  <a:cubicBezTo>
                    <a:pt x="15435" y="1882"/>
                    <a:pt x="14767" y="2237"/>
                    <a:pt x="14343" y="2790"/>
                  </a:cubicBezTo>
                  <a:lnTo>
                    <a:pt x="14343" y="2323"/>
                  </a:lnTo>
                  <a:cubicBezTo>
                    <a:pt x="14343" y="1042"/>
                    <a:pt x="13302" y="0"/>
                    <a:pt x="12020" y="0"/>
                  </a:cubicBezTo>
                  <a:close/>
                </a:path>
              </a:pathLst>
            </a:custGeom>
            <a:solidFill>
              <a:srgbClr val="24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6" name="Google Shape;522;p24">
            <a:extLst>
              <a:ext uri="{FF2B5EF4-FFF2-40B4-BE49-F238E27FC236}">
                <a16:creationId xmlns:a16="http://schemas.microsoft.com/office/drawing/2014/main" id="{BF68990C-32C0-4472-91BB-3261D3E50580}"/>
              </a:ext>
            </a:extLst>
          </p:cNvPr>
          <p:cNvGrpSpPr/>
          <p:nvPr/>
        </p:nvGrpSpPr>
        <p:grpSpPr>
          <a:xfrm>
            <a:off x="4900919" y="3381149"/>
            <a:ext cx="391596" cy="482817"/>
            <a:chOff x="1206325" y="1300150"/>
            <a:chExt cx="478435" cy="596300"/>
          </a:xfrm>
        </p:grpSpPr>
        <p:sp>
          <p:nvSpPr>
            <p:cNvPr id="67" name="Google Shape;523;p24">
              <a:extLst>
                <a:ext uri="{FF2B5EF4-FFF2-40B4-BE49-F238E27FC236}">
                  <a16:creationId xmlns:a16="http://schemas.microsoft.com/office/drawing/2014/main" id="{8ED34C5D-E1E5-412B-BB9B-49C7448EA63A}"/>
                </a:ext>
              </a:extLst>
            </p:cNvPr>
            <p:cNvSpPr/>
            <p:nvPr/>
          </p:nvSpPr>
          <p:spPr>
            <a:xfrm>
              <a:off x="1210997" y="1307881"/>
              <a:ext cx="465635" cy="429056"/>
            </a:xfrm>
            <a:custGeom>
              <a:avLst/>
              <a:gdLst/>
              <a:ahLst/>
              <a:cxnLst/>
              <a:rect l="l" t="t" r="r" b="b"/>
              <a:pathLst>
                <a:path w="22226" h="20480" extrusionOk="0">
                  <a:moveTo>
                    <a:pt x="20685" y="1"/>
                  </a:moveTo>
                  <a:cubicBezTo>
                    <a:pt x="19950" y="1"/>
                    <a:pt x="19312" y="554"/>
                    <a:pt x="19231" y="1302"/>
                  </a:cubicBezTo>
                  <a:lnTo>
                    <a:pt x="18550" y="7441"/>
                  </a:lnTo>
                  <a:lnTo>
                    <a:pt x="18348" y="7441"/>
                  </a:lnTo>
                  <a:lnTo>
                    <a:pt x="18348" y="4515"/>
                  </a:lnTo>
                  <a:cubicBezTo>
                    <a:pt x="18348" y="3434"/>
                    <a:pt x="17476" y="2561"/>
                    <a:pt x="16396" y="2561"/>
                  </a:cubicBezTo>
                  <a:cubicBezTo>
                    <a:pt x="15319" y="2561"/>
                    <a:pt x="14446" y="3434"/>
                    <a:pt x="14446" y="4515"/>
                  </a:cubicBezTo>
                  <a:lnTo>
                    <a:pt x="14446" y="7386"/>
                  </a:lnTo>
                  <a:lnTo>
                    <a:pt x="14446" y="7441"/>
                  </a:lnTo>
                  <a:lnTo>
                    <a:pt x="14184" y="7441"/>
                  </a:lnTo>
                  <a:lnTo>
                    <a:pt x="14184" y="3807"/>
                  </a:lnTo>
                  <a:cubicBezTo>
                    <a:pt x="14184" y="2730"/>
                    <a:pt x="13312" y="1854"/>
                    <a:pt x="12231" y="1854"/>
                  </a:cubicBezTo>
                  <a:cubicBezTo>
                    <a:pt x="11154" y="1854"/>
                    <a:pt x="10282" y="2730"/>
                    <a:pt x="10282" y="3807"/>
                  </a:cubicBezTo>
                  <a:lnTo>
                    <a:pt x="10282" y="7386"/>
                  </a:lnTo>
                  <a:lnTo>
                    <a:pt x="10282" y="7441"/>
                  </a:lnTo>
                  <a:lnTo>
                    <a:pt x="10060" y="7441"/>
                  </a:lnTo>
                  <a:lnTo>
                    <a:pt x="10060" y="4296"/>
                  </a:lnTo>
                  <a:cubicBezTo>
                    <a:pt x="10060" y="3182"/>
                    <a:pt x="9155" y="2278"/>
                    <a:pt x="8038" y="2278"/>
                  </a:cubicBezTo>
                  <a:cubicBezTo>
                    <a:pt x="6997" y="2278"/>
                    <a:pt x="6153" y="3121"/>
                    <a:pt x="6153" y="4163"/>
                  </a:cubicBezTo>
                  <a:lnTo>
                    <a:pt x="6153" y="7386"/>
                  </a:lnTo>
                  <a:cubicBezTo>
                    <a:pt x="6153" y="7404"/>
                    <a:pt x="6157" y="7422"/>
                    <a:pt x="6157" y="7441"/>
                  </a:cubicBezTo>
                  <a:lnTo>
                    <a:pt x="6153" y="7441"/>
                  </a:lnTo>
                  <a:lnTo>
                    <a:pt x="6153" y="11820"/>
                  </a:lnTo>
                  <a:lnTo>
                    <a:pt x="5227" y="11095"/>
                  </a:lnTo>
                  <a:cubicBezTo>
                    <a:pt x="4613" y="10616"/>
                    <a:pt x="3885" y="10384"/>
                    <a:pt x="3162" y="10384"/>
                  </a:cubicBezTo>
                  <a:cubicBezTo>
                    <a:pt x="2162" y="10384"/>
                    <a:pt x="1171" y="10828"/>
                    <a:pt x="506" y="11676"/>
                  </a:cubicBezTo>
                  <a:cubicBezTo>
                    <a:pt x="1" y="12327"/>
                    <a:pt x="115" y="13263"/>
                    <a:pt x="765" y="13770"/>
                  </a:cubicBezTo>
                  <a:lnTo>
                    <a:pt x="7880" y="19319"/>
                  </a:lnTo>
                  <a:cubicBezTo>
                    <a:pt x="7981" y="19406"/>
                    <a:pt x="8085" y="19488"/>
                    <a:pt x="8193" y="19564"/>
                  </a:cubicBezTo>
                  <a:lnTo>
                    <a:pt x="8207" y="19578"/>
                  </a:lnTo>
                  <a:cubicBezTo>
                    <a:pt x="8537" y="19833"/>
                    <a:pt x="8892" y="20020"/>
                    <a:pt x="9266" y="20146"/>
                  </a:cubicBezTo>
                  <a:cubicBezTo>
                    <a:pt x="9812" y="20361"/>
                    <a:pt x="10408" y="20479"/>
                    <a:pt x="11032" y="20479"/>
                  </a:cubicBezTo>
                  <a:lnTo>
                    <a:pt x="16618" y="20479"/>
                  </a:lnTo>
                  <a:cubicBezTo>
                    <a:pt x="19311" y="20479"/>
                    <a:pt x="21497" y="18293"/>
                    <a:pt x="21497" y="15601"/>
                  </a:cubicBezTo>
                  <a:lnTo>
                    <a:pt x="21497" y="7441"/>
                  </a:lnTo>
                  <a:lnTo>
                    <a:pt x="21490" y="7441"/>
                  </a:lnTo>
                  <a:lnTo>
                    <a:pt x="22136" y="1625"/>
                  </a:lnTo>
                  <a:cubicBezTo>
                    <a:pt x="22225" y="824"/>
                    <a:pt x="21648" y="99"/>
                    <a:pt x="20843" y="9"/>
                  </a:cubicBezTo>
                  <a:cubicBezTo>
                    <a:pt x="20790" y="3"/>
                    <a:pt x="20738" y="1"/>
                    <a:pt x="20685" y="1"/>
                  </a:cubicBezTo>
                  <a:close/>
                </a:path>
              </a:pathLst>
            </a:custGeom>
            <a:solidFill>
              <a:srgbClr val="F0C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524;p24">
              <a:extLst>
                <a:ext uri="{FF2B5EF4-FFF2-40B4-BE49-F238E27FC236}">
                  <a16:creationId xmlns:a16="http://schemas.microsoft.com/office/drawing/2014/main" id="{803BC546-534D-43D7-BA03-7699705916E6}"/>
                </a:ext>
              </a:extLst>
            </p:cNvPr>
            <p:cNvSpPr/>
            <p:nvPr/>
          </p:nvSpPr>
          <p:spPr>
            <a:xfrm>
              <a:off x="1513641" y="1361534"/>
              <a:ext cx="81768" cy="71838"/>
            </a:xfrm>
            <a:custGeom>
              <a:avLst/>
              <a:gdLst/>
              <a:ahLst/>
              <a:cxnLst/>
              <a:rect l="l" t="t" r="r" b="b"/>
              <a:pathLst>
                <a:path w="3903" h="3429" extrusionOk="0">
                  <a:moveTo>
                    <a:pt x="1950" y="0"/>
                  </a:moveTo>
                  <a:cubicBezTo>
                    <a:pt x="873" y="0"/>
                    <a:pt x="0" y="873"/>
                    <a:pt x="0" y="1954"/>
                  </a:cubicBezTo>
                  <a:lnTo>
                    <a:pt x="0" y="3429"/>
                  </a:lnTo>
                  <a:cubicBezTo>
                    <a:pt x="0" y="2352"/>
                    <a:pt x="873" y="1480"/>
                    <a:pt x="1950" y="1480"/>
                  </a:cubicBezTo>
                  <a:cubicBezTo>
                    <a:pt x="3030" y="1480"/>
                    <a:pt x="3902" y="2352"/>
                    <a:pt x="3902" y="3429"/>
                  </a:cubicBezTo>
                  <a:lnTo>
                    <a:pt x="3902" y="1954"/>
                  </a:lnTo>
                  <a:cubicBezTo>
                    <a:pt x="3902" y="873"/>
                    <a:pt x="3030" y="0"/>
                    <a:pt x="1950" y="0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525;p24">
              <a:extLst>
                <a:ext uri="{FF2B5EF4-FFF2-40B4-BE49-F238E27FC236}">
                  <a16:creationId xmlns:a16="http://schemas.microsoft.com/office/drawing/2014/main" id="{35812310-0EDE-47E3-9645-F1138B6F5022}"/>
                </a:ext>
              </a:extLst>
            </p:cNvPr>
            <p:cNvSpPr/>
            <p:nvPr/>
          </p:nvSpPr>
          <p:spPr>
            <a:xfrm>
              <a:off x="1426384" y="1346701"/>
              <a:ext cx="81789" cy="71942"/>
            </a:xfrm>
            <a:custGeom>
              <a:avLst/>
              <a:gdLst/>
              <a:ahLst/>
              <a:cxnLst/>
              <a:rect l="l" t="t" r="r" b="b"/>
              <a:pathLst>
                <a:path w="3904" h="3434" extrusionOk="0">
                  <a:moveTo>
                    <a:pt x="1950" y="1"/>
                  </a:moveTo>
                  <a:cubicBezTo>
                    <a:pt x="873" y="1"/>
                    <a:pt x="1" y="877"/>
                    <a:pt x="1" y="1954"/>
                  </a:cubicBezTo>
                  <a:lnTo>
                    <a:pt x="1" y="3434"/>
                  </a:lnTo>
                  <a:cubicBezTo>
                    <a:pt x="1" y="2353"/>
                    <a:pt x="873" y="1480"/>
                    <a:pt x="1950" y="1480"/>
                  </a:cubicBezTo>
                  <a:cubicBezTo>
                    <a:pt x="3031" y="1480"/>
                    <a:pt x="3903" y="2353"/>
                    <a:pt x="3903" y="3434"/>
                  </a:cubicBezTo>
                  <a:lnTo>
                    <a:pt x="3903" y="1954"/>
                  </a:lnTo>
                  <a:cubicBezTo>
                    <a:pt x="3903" y="877"/>
                    <a:pt x="3031" y="1"/>
                    <a:pt x="1950" y="1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526;p24">
              <a:extLst>
                <a:ext uri="{FF2B5EF4-FFF2-40B4-BE49-F238E27FC236}">
                  <a16:creationId xmlns:a16="http://schemas.microsoft.com/office/drawing/2014/main" id="{CF5050B5-DBF1-4EAD-9A6F-9C75E9C0088E}"/>
                </a:ext>
              </a:extLst>
            </p:cNvPr>
            <p:cNvSpPr/>
            <p:nvPr/>
          </p:nvSpPr>
          <p:spPr>
            <a:xfrm>
              <a:off x="1610513" y="1307881"/>
              <a:ext cx="66118" cy="63227"/>
            </a:xfrm>
            <a:custGeom>
              <a:avLst/>
              <a:gdLst/>
              <a:ahLst/>
              <a:cxnLst/>
              <a:rect l="l" t="t" r="r" b="b"/>
              <a:pathLst>
                <a:path w="3156" h="3018" extrusionOk="0">
                  <a:moveTo>
                    <a:pt x="1615" y="1"/>
                  </a:moveTo>
                  <a:cubicBezTo>
                    <a:pt x="880" y="1"/>
                    <a:pt x="242" y="554"/>
                    <a:pt x="161" y="1302"/>
                  </a:cubicBezTo>
                  <a:lnTo>
                    <a:pt x="0" y="2780"/>
                  </a:lnTo>
                  <a:cubicBezTo>
                    <a:pt x="84" y="2031"/>
                    <a:pt x="716" y="1479"/>
                    <a:pt x="1452" y="1479"/>
                  </a:cubicBezTo>
                  <a:cubicBezTo>
                    <a:pt x="1506" y="1479"/>
                    <a:pt x="1561" y="1482"/>
                    <a:pt x="1616" y="1488"/>
                  </a:cubicBezTo>
                  <a:cubicBezTo>
                    <a:pt x="2391" y="1574"/>
                    <a:pt x="2955" y="2249"/>
                    <a:pt x="2912" y="3017"/>
                  </a:cubicBezTo>
                  <a:lnTo>
                    <a:pt x="3066" y="1625"/>
                  </a:lnTo>
                  <a:cubicBezTo>
                    <a:pt x="3155" y="824"/>
                    <a:pt x="2578" y="99"/>
                    <a:pt x="1773" y="9"/>
                  </a:cubicBezTo>
                  <a:cubicBezTo>
                    <a:pt x="1720" y="3"/>
                    <a:pt x="1668" y="1"/>
                    <a:pt x="1615" y="1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527;p24">
              <a:extLst>
                <a:ext uri="{FF2B5EF4-FFF2-40B4-BE49-F238E27FC236}">
                  <a16:creationId xmlns:a16="http://schemas.microsoft.com/office/drawing/2014/main" id="{F530069F-3BC0-429C-8AEE-F4B523485BF7}"/>
                </a:ext>
              </a:extLst>
            </p:cNvPr>
            <p:cNvSpPr/>
            <p:nvPr/>
          </p:nvSpPr>
          <p:spPr>
            <a:xfrm>
              <a:off x="1339902" y="1355584"/>
              <a:ext cx="81852" cy="73283"/>
            </a:xfrm>
            <a:custGeom>
              <a:avLst/>
              <a:gdLst/>
              <a:ahLst/>
              <a:cxnLst/>
              <a:rect l="l" t="t" r="r" b="b"/>
              <a:pathLst>
                <a:path w="3907" h="3498" extrusionOk="0">
                  <a:moveTo>
                    <a:pt x="1885" y="1"/>
                  </a:moveTo>
                  <a:cubicBezTo>
                    <a:pt x="844" y="1"/>
                    <a:pt x="0" y="844"/>
                    <a:pt x="0" y="1886"/>
                  </a:cubicBezTo>
                  <a:lnTo>
                    <a:pt x="0" y="3364"/>
                  </a:lnTo>
                  <a:cubicBezTo>
                    <a:pt x="0" y="2324"/>
                    <a:pt x="844" y="1480"/>
                    <a:pt x="1885" y="1480"/>
                  </a:cubicBezTo>
                  <a:cubicBezTo>
                    <a:pt x="3002" y="1480"/>
                    <a:pt x="3907" y="2381"/>
                    <a:pt x="3907" y="3497"/>
                  </a:cubicBezTo>
                  <a:lnTo>
                    <a:pt x="3907" y="2019"/>
                  </a:lnTo>
                  <a:cubicBezTo>
                    <a:pt x="3907" y="905"/>
                    <a:pt x="3002" y="1"/>
                    <a:pt x="1885" y="1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528;p24">
              <a:extLst>
                <a:ext uri="{FF2B5EF4-FFF2-40B4-BE49-F238E27FC236}">
                  <a16:creationId xmlns:a16="http://schemas.microsoft.com/office/drawing/2014/main" id="{2B3B55FB-B65D-4EC9-8071-EAA32E12B0EA}"/>
                </a:ext>
              </a:extLst>
            </p:cNvPr>
            <p:cNvSpPr/>
            <p:nvPr/>
          </p:nvSpPr>
          <p:spPr>
            <a:xfrm>
              <a:off x="1513641" y="1462617"/>
              <a:ext cx="81768" cy="73032"/>
            </a:xfrm>
            <a:custGeom>
              <a:avLst/>
              <a:gdLst/>
              <a:ahLst/>
              <a:cxnLst/>
              <a:rect l="l" t="t" r="r" b="b"/>
              <a:pathLst>
                <a:path w="3903" h="3486" extrusionOk="0">
                  <a:moveTo>
                    <a:pt x="0" y="0"/>
                  </a:moveTo>
                  <a:lnTo>
                    <a:pt x="0" y="1480"/>
                  </a:lnTo>
                  <a:cubicBezTo>
                    <a:pt x="0" y="2532"/>
                    <a:pt x="808" y="3433"/>
                    <a:pt x="1856" y="3483"/>
                  </a:cubicBezTo>
                  <a:cubicBezTo>
                    <a:pt x="1888" y="3484"/>
                    <a:pt x="1920" y="3485"/>
                    <a:pt x="1951" y="3485"/>
                  </a:cubicBezTo>
                  <a:cubicBezTo>
                    <a:pt x="3028" y="3485"/>
                    <a:pt x="3902" y="2611"/>
                    <a:pt x="3902" y="1533"/>
                  </a:cubicBezTo>
                  <a:lnTo>
                    <a:pt x="3902" y="55"/>
                  </a:lnTo>
                  <a:cubicBezTo>
                    <a:pt x="3902" y="1133"/>
                    <a:pt x="3026" y="2009"/>
                    <a:pt x="1947" y="2009"/>
                  </a:cubicBezTo>
                  <a:cubicBezTo>
                    <a:pt x="1917" y="2009"/>
                    <a:pt x="1886" y="2008"/>
                    <a:pt x="1856" y="2007"/>
                  </a:cubicBezTo>
                  <a:cubicBezTo>
                    <a:pt x="808" y="1957"/>
                    <a:pt x="0" y="1052"/>
                    <a:pt x="0" y="0"/>
                  </a:cubicBezTo>
                  <a:close/>
                </a:path>
              </a:pathLst>
            </a:custGeom>
            <a:solidFill>
              <a:srgbClr val="E99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529;p24">
              <a:extLst>
                <a:ext uri="{FF2B5EF4-FFF2-40B4-BE49-F238E27FC236}">
                  <a16:creationId xmlns:a16="http://schemas.microsoft.com/office/drawing/2014/main" id="{6FE1A870-BCB4-4CC0-83FC-5E11B448DA92}"/>
                </a:ext>
              </a:extLst>
            </p:cNvPr>
            <p:cNvSpPr/>
            <p:nvPr/>
          </p:nvSpPr>
          <p:spPr>
            <a:xfrm>
              <a:off x="1426384" y="1462617"/>
              <a:ext cx="81789" cy="73032"/>
            </a:xfrm>
            <a:custGeom>
              <a:avLst/>
              <a:gdLst/>
              <a:ahLst/>
              <a:cxnLst/>
              <a:rect l="l" t="t" r="r" b="b"/>
              <a:pathLst>
                <a:path w="3904" h="3486" extrusionOk="0">
                  <a:moveTo>
                    <a:pt x="1" y="0"/>
                  </a:moveTo>
                  <a:lnTo>
                    <a:pt x="1" y="1480"/>
                  </a:lnTo>
                  <a:cubicBezTo>
                    <a:pt x="1" y="2532"/>
                    <a:pt x="808" y="3433"/>
                    <a:pt x="1857" y="3483"/>
                  </a:cubicBezTo>
                  <a:cubicBezTo>
                    <a:pt x="1889" y="3484"/>
                    <a:pt x="1921" y="3485"/>
                    <a:pt x="1952" y="3485"/>
                  </a:cubicBezTo>
                  <a:cubicBezTo>
                    <a:pt x="3029" y="3485"/>
                    <a:pt x="3903" y="2611"/>
                    <a:pt x="3903" y="1533"/>
                  </a:cubicBezTo>
                  <a:lnTo>
                    <a:pt x="3903" y="55"/>
                  </a:lnTo>
                  <a:cubicBezTo>
                    <a:pt x="3903" y="1133"/>
                    <a:pt x="3027" y="2009"/>
                    <a:pt x="1948" y="2009"/>
                  </a:cubicBezTo>
                  <a:cubicBezTo>
                    <a:pt x="1918" y="2009"/>
                    <a:pt x="1887" y="2008"/>
                    <a:pt x="1857" y="2007"/>
                  </a:cubicBezTo>
                  <a:cubicBezTo>
                    <a:pt x="808" y="1957"/>
                    <a:pt x="1" y="1052"/>
                    <a:pt x="1" y="0"/>
                  </a:cubicBezTo>
                  <a:close/>
                </a:path>
              </a:pathLst>
            </a:custGeom>
            <a:solidFill>
              <a:srgbClr val="E99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530;p24">
              <a:extLst>
                <a:ext uri="{FF2B5EF4-FFF2-40B4-BE49-F238E27FC236}">
                  <a16:creationId xmlns:a16="http://schemas.microsoft.com/office/drawing/2014/main" id="{EB0694AA-5420-4B4C-901D-87B9724DA686}"/>
                </a:ext>
              </a:extLst>
            </p:cNvPr>
            <p:cNvSpPr/>
            <p:nvPr/>
          </p:nvSpPr>
          <p:spPr>
            <a:xfrm>
              <a:off x="1393220" y="1674631"/>
              <a:ext cx="214821" cy="214151"/>
            </a:xfrm>
            <a:custGeom>
              <a:avLst/>
              <a:gdLst/>
              <a:ahLst/>
              <a:cxnLst/>
              <a:rect l="l" t="t" r="r" b="b"/>
              <a:pathLst>
                <a:path w="10254" h="10222" extrusionOk="0">
                  <a:moveTo>
                    <a:pt x="685" y="2684"/>
                  </a:moveTo>
                  <a:cubicBezTo>
                    <a:pt x="704" y="2691"/>
                    <a:pt x="722" y="2697"/>
                    <a:pt x="740" y="2704"/>
                  </a:cubicBezTo>
                  <a:cubicBezTo>
                    <a:pt x="722" y="2698"/>
                    <a:pt x="704" y="2691"/>
                    <a:pt x="685" y="2684"/>
                  </a:cubicBezTo>
                  <a:close/>
                  <a:moveTo>
                    <a:pt x="5203" y="1"/>
                  </a:moveTo>
                  <a:cubicBezTo>
                    <a:pt x="5120" y="388"/>
                    <a:pt x="4973" y="769"/>
                    <a:pt x="4757" y="1117"/>
                  </a:cubicBezTo>
                  <a:cubicBezTo>
                    <a:pt x="4066" y="2238"/>
                    <a:pt x="2893" y="2827"/>
                    <a:pt x="1707" y="2827"/>
                  </a:cubicBezTo>
                  <a:cubicBezTo>
                    <a:pt x="1323" y="2827"/>
                    <a:pt x="938" y="2765"/>
                    <a:pt x="568" y="2640"/>
                  </a:cubicBezTo>
                  <a:lnTo>
                    <a:pt x="568" y="2640"/>
                  </a:lnTo>
                  <a:cubicBezTo>
                    <a:pt x="571" y="2641"/>
                    <a:pt x="574" y="2642"/>
                    <a:pt x="577" y="2644"/>
                  </a:cubicBezTo>
                  <a:lnTo>
                    <a:pt x="577" y="2644"/>
                  </a:lnTo>
                  <a:cubicBezTo>
                    <a:pt x="380" y="2567"/>
                    <a:pt x="186" y="2478"/>
                    <a:pt x="0" y="2377"/>
                  </a:cubicBezTo>
                  <a:lnTo>
                    <a:pt x="0" y="10222"/>
                  </a:lnTo>
                  <a:lnTo>
                    <a:pt x="10253" y="10222"/>
                  </a:lnTo>
                  <a:lnTo>
                    <a:pt x="10253" y="2377"/>
                  </a:lnTo>
                  <a:cubicBezTo>
                    <a:pt x="9561" y="2758"/>
                    <a:pt x="8764" y="2973"/>
                    <a:pt x="7920" y="2973"/>
                  </a:cubicBezTo>
                  <a:lnTo>
                    <a:pt x="4492" y="2973"/>
                  </a:lnTo>
                  <a:cubicBezTo>
                    <a:pt x="4585" y="2855"/>
                    <a:pt x="4675" y="2729"/>
                    <a:pt x="4757" y="2597"/>
                  </a:cubicBezTo>
                  <a:cubicBezTo>
                    <a:pt x="5246" y="1803"/>
                    <a:pt x="5385" y="869"/>
                    <a:pt x="5203" y="1"/>
                  </a:cubicBezTo>
                  <a:close/>
                </a:path>
              </a:pathLst>
            </a:custGeom>
            <a:solidFill>
              <a:srgbClr val="E99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531;p24">
              <a:extLst>
                <a:ext uri="{FF2B5EF4-FFF2-40B4-BE49-F238E27FC236}">
                  <a16:creationId xmlns:a16="http://schemas.microsoft.com/office/drawing/2014/main" id="{12EA0391-F99E-477D-B048-11AE7EF752AD}"/>
                </a:ext>
              </a:extLst>
            </p:cNvPr>
            <p:cNvSpPr/>
            <p:nvPr/>
          </p:nvSpPr>
          <p:spPr>
            <a:xfrm>
              <a:off x="1339902" y="1462617"/>
              <a:ext cx="81852" cy="73032"/>
            </a:xfrm>
            <a:custGeom>
              <a:avLst/>
              <a:gdLst/>
              <a:ahLst/>
              <a:cxnLst/>
              <a:rect l="l" t="t" r="r" b="b"/>
              <a:pathLst>
                <a:path w="3907" h="3486" extrusionOk="0">
                  <a:moveTo>
                    <a:pt x="0" y="0"/>
                  </a:moveTo>
                  <a:lnTo>
                    <a:pt x="0" y="1480"/>
                  </a:lnTo>
                  <a:cubicBezTo>
                    <a:pt x="0" y="2532"/>
                    <a:pt x="808" y="3433"/>
                    <a:pt x="1860" y="3483"/>
                  </a:cubicBezTo>
                  <a:cubicBezTo>
                    <a:pt x="1892" y="3484"/>
                    <a:pt x="1924" y="3485"/>
                    <a:pt x="1956" y="3485"/>
                  </a:cubicBezTo>
                  <a:cubicBezTo>
                    <a:pt x="3033" y="3485"/>
                    <a:pt x="3907" y="2611"/>
                    <a:pt x="3907" y="1533"/>
                  </a:cubicBezTo>
                  <a:lnTo>
                    <a:pt x="3907" y="55"/>
                  </a:lnTo>
                  <a:cubicBezTo>
                    <a:pt x="3907" y="1133"/>
                    <a:pt x="3030" y="2009"/>
                    <a:pt x="1951" y="2009"/>
                  </a:cubicBezTo>
                  <a:cubicBezTo>
                    <a:pt x="1921" y="2009"/>
                    <a:pt x="1891" y="2008"/>
                    <a:pt x="1860" y="2007"/>
                  </a:cubicBezTo>
                  <a:cubicBezTo>
                    <a:pt x="808" y="1957"/>
                    <a:pt x="0" y="1052"/>
                    <a:pt x="0" y="0"/>
                  </a:cubicBezTo>
                  <a:close/>
                </a:path>
              </a:pathLst>
            </a:custGeom>
            <a:solidFill>
              <a:srgbClr val="E99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532;p24">
              <a:extLst>
                <a:ext uri="{FF2B5EF4-FFF2-40B4-BE49-F238E27FC236}">
                  <a16:creationId xmlns:a16="http://schemas.microsoft.com/office/drawing/2014/main" id="{3BDA4DF4-5C20-4E1C-9B30-CAF66CF5540A}"/>
                </a:ext>
              </a:extLst>
            </p:cNvPr>
            <p:cNvSpPr/>
            <p:nvPr/>
          </p:nvSpPr>
          <p:spPr>
            <a:xfrm>
              <a:off x="1212799" y="1525425"/>
              <a:ext cx="292588" cy="140051"/>
            </a:xfrm>
            <a:custGeom>
              <a:avLst/>
              <a:gdLst/>
              <a:ahLst/>
              <a:cxnLst/>
              <a:rect l="l" t="t" r="r" b="b"/>
              <a:pathLst>
                <a:path w="13966" h="6685" extrusionOk="0">
                  <a:moveTo>
                    <a:pt x="3076" y="0"/>
                  </a:moveTo>
                  <a:cubicBezTo>
                    <a:pt x="2076" y="0"/>
                    <a:pt x="1085" y="444"/>
                    <a:pt x="420" y="1292"/>
                  </a:cubicBezTo>
                  <a:cubicBezTo>
                    <a:pt x="1" y="1835"/>
                    <a:pt x="11" y="2578"/>
                    <a:pt x="402" y="3101"/>
                  </a:cubicBezTo>
                  <a:cubicBezTo>
                    <a:pt x="453" y="2983"/>
                    <a:pt x="521" y="2869"/>
                    <a:pt x="604" y="2761"/>
                  </a:cubicBezTo>
                  <a:cubicBezTo>
                    <a:pt x="1266" y="1911"/>
                    <a:pt x="2256" y="1468"/>
                    <a:pt x="3255" y="1468"/>
                  </a:cubicBezTo>
                  <a:cubicBezTo>
                    <a:pt x="3979" y="1468"/>
                    <a:pt x="4707" y="1700"/>
                    <a:pt x="5321" y="2180"/>
                  </a:cubicBezTo>
                  <a:lnTo>
                    <a:pt x="8660" y="4782"/>
                  </a:lnTo>
                  <a:cubicBezTo>
                    <a:pt x="9221" y="4445"/>
                    <a:pt x="9861" y="4272"/>
                    <a:pt x="10505" y="4272"/>
                  </a:cubicBezTo>
                  <a:cubicBezTo>
                    <a:pt x="11385" y="4272"/>
                    <a:pt x="12272" y="4595"/>
                    <a:pt x="12975" y="5267"/>
                  </a:cubicBezTo>
                  <a:cubicBezTo>
                    <a:pt x="13394" y="5669"/>
                    <a:pt x="13696" y="6157"/>
                    <a:pt x="13876" y="6685"/>
                  </a:cubicBezTo>
                  <a:cubicBezTo>
                    <a:pt x="13965" y="5633"/>
                    <a:pt x="13592" y="4559"/>
                    <a:pt x="12795" y="3799"/>
                  </a:cubicBezTo>
                  <a:cubicBezTo>
                    <a:pt x="12090" y="3129"/>
                    <a:pt x="11204" y="2805"/>
                    <a:pt x="10324" y="2805"/>
                  </a:cubicBezTo>
                  <a:cubicBezTo>
                    <a:pt x="9681" y="2805"/>
                    <a:pt x="9041" y="2979"/>
                    <a:pt x="8480" y="3317"/>
                  </a:cubicBezTo>
                  <a:lnTo>
                    <a:pt x="5141" y="711"/>
                  </a:lnTo>
                  <a:cubicBezTo>
                    <a:pt x="4527" y="232"/>
                    <a:pt x="3799" y="0"/>
                    <a:pt x="3076" y="0"/>
                  </a:cubicBezTo>
                  <a:close/>
                </a:path>
              </a:pathLst>
            </a:custGeom>
            <a:solidFill>
              <a:srgbClr val="F2E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533;p24">
              <a:extLst>
                <a:ext uri="{FF2B5EF4-FFF2-40B4-BE49-F238E27FC236}">
                  <a16:creationId xmlns:a16="http://schemas.microsoft.com/office/drawing/2014/main" id="{9CFE8BD1-6C3C-407D-85C5-AA6477757EFC}"/>
                </a:ext>
              </a:extLst>
            </p:cNvPr>
            <p:cNvSpPr/>
            <p:nvPr/>
          </p:nvSpPr>
          <p:spPr>
            <a:xfrm>
              <a:off x="1206325" y="1300150"/>
              <a:ext cx="478435" cy="596300"/>
            </a:xfrm>
            <a:custGeom>
              <a:avLst/>
              <a:gdLst/>
              <a:ahLst/>
              <a:cxnLst/>
              <a:rect l="l" t="t" r="r" b="b"/>
              <a:pathLst>
                <a:path w="22837" h="28463" extrusionOk="0">
                  <a:moveTo>
                    <a:pt x="8261" y="3016"/>
                  </a:moveTo>
                  <a:cubicBezTo>
                    <a:pt x="9173" y="3016"/>
                    <a:pt x="9912" y="3757"/>
                    <a:pt x="9912" y="4665"/>
                  </a:cubicBezTo>
                  <a:lnTo>
                    <a:pt x="9912" y="7810"/>
                  </a:lnTo>
                  <a:cubicBezTo>
                    <a:pt x="9912" y="8247"/>
                    <a:pt x="9736" y="8653"/>
                    <a:pt x="9421" y="8955"/>
                  </a:cubicBezTo>
                  <a:cubicBezTo>
                    <a:pt x="9122" y="9240"/>
                    <a:pt x="8732" y="9394"/>
                    <a:pt x="8319" y="9394"/>
                  </a:cubicBezTo>
                  <a:cubicBezTo>
                    <a:pt x="8296" y="9394"/>
                    <a:pt x="8273" y="9393"/>
                    <a:pt x="8250" y="9392"/>
                  </a:cubicBezTo>
                  <a:cubicBezTo>
                    <a:pt x="7421" y="9353"/>
                    <a:pt x="6746" y="8617"/>
                    <a:pt x="6746" y="7755"/>
                  </a:cubicBezTo>
                  <a:lnTo>
                    <a:pt x="6746" y="4532"/>
                  </a:lnTo>
                  <a:cubicBezTo>
                    <a:pt x="6746" y="3695"/>
                    <a:pt x="7428" y="3016"/>
                    <a:pt x="8261" y="3016"/>
                  </a:cubicBezTo>
                  <a:close/>
                  <a:moveTo>
                    <a:pt x="12454" y="2593"/>
                  </a:moveTo>
                  <a:cubicBezTo>
                    <a:pt x="13327" y="2593"/>
                    <a:pt x="14038" y="3304"/>
                    <a:pt x="14038" y="4176"/>
                  </a:cubicBezTo>
                  <a:lnTo>
                    <a:pt x="14038" y="7810"/>
                  </a:lnTo>
                  <a:cubicBezTo>
                    <a:pt x="14038" y="8247"/>
                    <a:pt x="13865" y="8653"/>
                    <a:pt x="13549" y="8955"/>
                  </a:cubicBezTo>
                  <a:cubicBezTo>
                    <a:pt x="13253" y="9238"/>
                    <a:pt x="12867" y="9394"/>
                    <a:pt x="12458" y="9394"/>
                  </a:cubicBezTo>
                  <a:cubicBezTo>
                    <a:pt x="12432" y="9394"/>
                    <a:pt x="12405" y="9394"/>
                    <a:pt x="12379" y="9392"/>
                  </a:cubicBezTo>
                  <a:cubicBezTo>
                    <a:pt x="11549" y="9353"/>
                    <a:pt x="10875" y="8617"/>
                    <a:pt x="10875" y="7755"/>
                  </a:cubicBezTo>
                  <a:lnTo>
                    <a:pt x="10875" y="4176"/>
                  </a:lnTo>
                  <a:cubicBezTo>
                    <a:pt x="10875" y="3304"/>
                    <a:pt x="11582" y="2593"/>
                    <a:pt x="12454" y="2593"/>
                  </a:cubicBezTo>
                  <a:close/>
                  <a:moveTo>
                    <a:pt x="16619" y="3300"/>
                  </a:moveTo>
                  <a:cubicBezTo>
                    <a:pt x="17491" y="3300"/>
                    <a:pt x="18202" y="4007"/>
                    <a:pt x="18202" y="4884"/>
                  </a:cubicBezTo>
                  <a:lnTo>
                    <a:pt x="18202" y="7810"/>
                  </a:lnTo>
                  <a:cubicBezTo>
                    <a:pt x="18202" y="8247"/>
                    <a:pt x="18029" y="8653"/>
                    <a:pt x="17710" y="8955"/>
                  </a:cubicBezTo>
                  <a:cubicBezTo>
                    <a:pt x="17413" y="9238"/>
                    <a:pt x="17031" y="9394"/>
                    <a:pt x="16622" y="9394"/>
                  </a:cubicBezTo>
                  <a:cubicBezTo>
                    <a:pt x="16596" y="9394"/>
                    <a:pt x="16570" y="9394"/>
                    <a:pt x="16543" y="9392"/>
                  </a:cubicBezTo>
                  <a:cubicBezTo>
                    <a:pt x="15714" y="9353"/>
                    <a:pt x="15035" y="8617"/>
                    <a:pt x="15035" y="7755"/>
                  </a:cubicBezTo>
                  <a:lnTo>
                    <a:pt x="15035" y="4884"/>
                  </a:lnTo>
                  <a:cubicBezTo>
                    <a:pt x="15035" y="4007"/>
                    <a:pt x="15746" y="3300"/>
                    <a:pt x="16619" y="3300"/>
                  </a:cubicBezTo>
                  <a:close/>
                  <a:moveTo>
                    <a:pt x="20903" y="741"/>
                  </a:moveTo>
                  <a:cubicBezTo>
                    <a:pt x="20944" y="741"/>
                    <a:pt x="20985" y="743"/>
                    <a:pt x="21027" y="748"/>
                  </a:cubicBezTo>
                  <a:cubicBezTo>
                    <a:pt x="21626" y="812"/>
                    <a:pt x="22057" y="1354"/>
                    <a:pt x="21993" y="1954"/>
                  </a:cubicBezTo>
                  <a:lnTo>
                    <a:pt x="21346" y="7770"/>
                  </a:lnTo>
                  <a:cubicBezTo>
                    <a:pt x="21343" y="7802"/>
                    <a:pt x="21343" y="7834"/>
                    <a:pt x="21350" y="7863"/>
                  </a:cubicBezTo>
                  <a:lnTo>
                    <a:pt x="21350" y="15970"/>
                  </a:lnTo>
                  <a:cubicBezTo>
                    <a:pt x="21350" y="17621"/>
                    <a:pt x="20450" y="19136"/>
                    <a:pt x="18999" y="19929"/>
                  </a:cubicBezTo>
                  <a:cubicBezTo>
                    <a:pt x="18881" y="19993"/>
                    <a:pt x="18805" y="20119"/>
                    <a:pt x="18805" y="20252"/>
                  </a:cubicBezTo>
                  <a:lnTo>
                    <a:pt x="18805" y="27726"/>
                  </a:lnTo>
                  <a:lnTo>
                    <a:pt x="9292" y="27726"/>
                  </a:lnTo>
                  <a:lnTo>
                    <a:pt x="9292" y="20270"/>
                  </a:lnTo>
                  <a:cubicBezTo>
                    <a:pt x="9292" y="20134"/>
                    <a:pt x="9216" y="20008"/>
                    <a:pt x="9098" y="19943"/>
                  </a:cubicBezTo>
                  <a:cubicBezTo>
                    <a:pt x="8947" y="19861"/>
                    <a:pt x="8796" y="19764"/>
                    <a:pt x="8659" y="19657"/>
                  </a:cubicBezTo>
                  <a:lnTo>
                    <a:pt x="8641" y="19642"/>
                  </a:lnTo>
                  <a:lnTo>
                    <a:pt x="8638" y="19638"/>
                  </a:lnTo>
                  <a:lnTo>
                    <a:pt x="8333" y="19401"/>
                  </a:lnTo>
                  <a:cubicBezTo>
                    <a:pt x="8329" y="19401"/>
                    <a:pt x="8329" y="19398"/>
                    <a:pt x="8329" y="19398"/>
                  </a:cubicBezTo>
                  <a:lnTo>
                    <a:pt x="1218" y="13848"/>
                  </a:lnTo>
                  <a:cubicBezTo>
                    <a:pt x="790" y="13514"/>
                    <a:pt x="668" y="12933"/>
                    <a:pt x="902" y="12466"/>
                  </a:cubicBezTo>
                  <a:cubicBezTo>
                    <a:pt x="934" y="12401"/>
                    <a:pt x="973" y="12336"/>
                    <a:pt x="1021" y="12275"/>
                  </a:cubicBezTo>
                  <a:cubicBezTo>
                    <a:pt x="1610" y="11519"/>
                    <a:pt x="2493" y="11124"/>
                    <a:pt x="3384" y="11124"/>
                  </a:cubicBezTo>
                  <a:cubicBezTo>
                    <a:pt x="4029" y="11124"/>
                    <a:pt x="4677" y="11330"/>
                    <a:pt x="5224" y="11755"/>
                  </a:cubicBezTo>
                  <a:lnTo>
                    <a:pt x="6150" y="12480"/>
                  </a:lnTo>
                  <a:lnTo>
                    <a:pt x="8559" y="14361"/>
                  </a:lnTo>
                  <a:cubicBezTo>
                    <a:pt x="8627" y="14413"/>
                    <a:pt x="8707" y="14439"/>
                    <a:pt x="8788" y="14439"/>
                  </a:cubicBezTo>
                  <a:cubicBezTo>
                    <a:pt x="8854" y="14439"/>
                    <a:pt x="8920" y="14422"/>
                    <a:pt x="8979" y="14386"/>
                  </a:cubicBezTo>
                  <a:cubicBezTo>
                    <a:pt x="9487" y="14080"/>
                    <a:pt x="10056" y="13930"/>
                    <a:pt x="10622" y="13930"/>
                  </a:cubicBezTo>
                  <a:cubicBezTo>
                    <a:pt x="11430" y="13930"/>
                    <a:pt x="12233" y="14234"/>
                    <a:pt x="12849" y="14820"/>
                  </a:cubicBezTo>
                  <a:cubicBezTo>
                    <a:pt x="13933" y="15851"/>
                    <a:pt x="14149" y="17528"/>
                    <a:pt x="13363" y="18798"/>
                  </a:cubicBezTo>
                  <a:cubicBezTo>
                    <a:pt x="13259" y="18974"/>
                    <a:pt x="13312" y="19201"/>
                    <a:pt x="13484" y="19308"/>
                  </a:cubicBezTo>
                  <a:cubicBezTo>
                    <a:pt x="13544" y="19346"/>
                    <a:pt x="13611" y="19364"/>
                    <a:pt x="13677" y="19364"/>
                  </a:cubicBezTo>
                  <a:cubicBezTo>
                    <a:pt x="13802" y="19364"/>
                    <a:pt x="13924" y="19301"/>
                    <a:pt x="13994" y="19186"/>
                  </a:cubicBezTo>
                  <a:cubicBezTo>
                    <a:pt x="14960" y="17617"/>
                    <a:pt x="14694" y="15556"/>
                    <a:pt x="13359" y="14285"/>
                  </a:cubicBezTo>
                  <a:cubicBezTo>
                    <a:pt x="12603" y="13565"/>
                    <a:pt x="11617" y="13192"/>
                    <a:pt x="10624" y="13192"/>
                  </a:cubicBezTo>
                  <a:cubicBezTo>
                    <a:pt x="10008" y="13192"/>
                    <a:pt x="9389" y="13336"/>
                    <a:pt x="8821" y="13629"/>
                  </a:cubicBezTo>
                  <a:lnTo>
                    <a:pt x="6746" y="12006"/>
                  </a:lnTo>
                  <a:lnTo>
                    <a:pt x="6746" y="9493"/>
                  </a:lnTo>
                  <a:cubicBezTo>
                    <a:pt x="7134" y="9866"/>
                    <a:pt x="7647" y="10103"/>
                    <a:pt x="8218" y="10128"/>
                  </a:cubicBezTo>
                  <a:cubicBezTo>
                    <a:pt x="8254" y="10132"/>
                    <a:pt x="8293" y="10132"/>
                    <a:pt x="8329" y="10132"/>
                  </a:cubicBezTo>
                  <a:cubicBezTo>
                    <a:pt x="8929" y="10132"/>
                    <a:pt x="9496" y="9906"/>
                    <a:pt x="9930" y="9490"/>
                  </a:cubicBezTo>
                  <a:cubicBezTo>
                    <a:pt x="10124" y="9306"/>
                    <a:pt x="10283" y="9091"/>
                    <a:pt x="10397" y="8862"/>
                  </a:cubicBezTo>
                  <a:cubicBezTo>
                    <a:pt x="10767" y="9586"/>
                    <a:pt x="11492" y="10089"/>
                    <a:pt x="12343" y="10128"/>
                  </a:cubicBezTo>
                  <a:cubicBezTo>
                    <a:pt x="12382" y="10132"/>
                    <a:pt x="12419" y="10132"/>
                    <a:pt x="12458" y="10132"/>
                  </a:cubicBezTo>
                  <a:cubicBezTo>
                    <a:pt x="13057" y="10132"/>
                    <a:pt x="13621" y="9906"/>
                    <a:pt x="14059" y="9490"/>
                  </a:cubicBezTo>
                  <a:cubicBezTo>
                    <a:pt x="14263" y="9296"/>
                    <a:pt x="14425" y="9069"/>
                    <a:pt x="14543" y="8822"/>
                  </a:cubicBezTo>
                  <a:cubicBezTo>
                    <a:pt x="14909" y="9565"/>
                    <a:pt x="15642" y="10089"/>
                    <a:pt x="16508" y="10128"/>
                  </a:cubicBezTo>
                  <a:cubicBezTo>
                    <a:pt x="16547" y="10132"/>
                    <a:pt x="16583" y="10132"/>
                    <a:pt x="16622" y="10132"/>
                  </a:cubicBezTo>
                  <a:cubicBezTo>
                    <a:pt x="17222" y="10132"/>
                    <a:pt x="17785" y="9906"/>
                    <a:pt x="18223" y="9490"/>
                  </a:cubicBezTo>
                  <a:cubicBezTo>
                    <a:pt x="18601" y="9127"/>
                    <a:pt x="18841" y="8660"/>
                    <a:pt x="18912" y="8151"/>
                  </a:cubicBezTo>
                  <a:cubicBezTo>
                    <a:pt x="19035" y="8100"/>
                    <a:pt x="19124" y="7989"/>
                    <a:pt x="19139" y="7853"/>
                  </a:cubicBezTo>
                  <a:lnTo>
                    <a:pt x="19821" y="1714"/>
                  </a:lnTo>
                  <a:cubicBezTo>
                    <a:pt x="19853" y="1422"/>
                    <a:pt x="19997" y="1161"/>
                    <a:pt x="20223" y="981"/>
                  </a:cubicBezTo>
                  <a:cubicBezTo>
                    <a:pt x="20420" y="824"/>
                    <a:pt x="20656" y="741"/>
                    <a:pt x="20903" y="741"/>
                  </a:cubicBezTo>
                  <a:close/>
                  <a:moveTo>
                    <a:pt x="20904" y="1"/>
                  </a:moveTo>
                  <a:cubicBezTo>
                    <a:pt x="20489" y="1"/>
                    <a:pt x="20090" y="141"/>
                    <a:pt x="19764" y="403"/>
                  </a:cubicBezTo>
                  <a:cubicBezTo>
                    <a:pt x="19379" y="708"/>
                    <a:pt x="19139" y="1142"/>
                    <a:pt x="19085" y="1631"/>
                  </a:cubicBezTo>
                  <a:lnTo>
                    <a:pt x="18808" y="4118"/>
                  </a:lnTo>
                  <a:cubicBezTo>
                    <a:pt x="18493" y="3214"/>
                    <a:pt x="17631" y="2561"/>
                    <a:pt x="16619" y="2561"/>
                  </a:cubicBezTo>
                  <a:cubicBezTo>
                    <a:pt x="15822" y="2561"/>
                    <a:pt x="15115" y="2966"/>
                    <a:pt x="14698" y="3580"/>
                  </a:cubicBezTo>
                  <a:cubicBezTo>
                    <a:pt x="14432" y="2589"/>
                    <a:pt x="13531" y="1853"/>
                    <a:pt x="12454" y="1853"/>
                  </a:cubicBezTo>
                  <a:cubicBezTo>
                    <a:pt x="11453" y="1853"/>
                    <a:pt x="10598" y="2493"/>
                    <a:pt x="10275" y="3386"/>
                  </a:cubicBezTo>
                  <a:cubicBezTo>
                    <a:pt x="9852" y="2723"/>
                    <a:pt x="9108" y="2277"/>
                    <a:pt x="8261" y="2277"/>
                  </a:cubicBezTo>
                  <a:cubicBezTo>
                    <a:pt x="7019" y="2277"/>
                    <a:pt x="6007" y="3290"/>
                    <a:pt x="6007" y="4532"/>
                  </a:cubicBezTo>
                  <a:lnTo>
                    <a:pt x="6007" y="7755"/>
                  </a:lnTo>
                  <a:cubicBezTo>
                    <a:pt x="6007" y="7770"/>
                    <a:pt x="6010" y="7780"/>
                    <a:pt x="6010" y="7795"/>
                  </a:cubicBezTo>
                  <a:cubicBezTo>
                    <a:pt x="6010" y="7798"/>
                    <a:pt x="6007" y="7806"/>
                    <a:pt x="6007" y="7810"/>
                  </a:cubicBezTo>
                  <a:lnTo>
                    <a:pt x="6007" y="11432"/>
                  </a:lnTo>
                  <a:lnTo>
                    <a:pt x="5677" y="11173"/>
                  </a:lnTo>
                  <a:cubicBezTo>
                    <a:pt x="4996" y="10642"/>
                    <a:pt x="4187" y="10384"/>
                    <a:pt x="3385" y="10384"/>
                  </a:cubicBezTo>
                  <a:cubicBezTo>
                    <a:pt x="2274" y="10384"/>
                    <a:pt x="1174" y="10877"/>
                    <a:pt x="439" y="11819"/>
                  </a:cubicBezTo>
                  <a:cubicBezTo>
                    <a:pt x="133" y="12211"/>
                    <a:pt x="0" y="12699"/>
                    <a:pt x="58" y="13191"/>
                  </a:cubicBezTo>
                  <a:cubicBezTo>
                    <a:pt x="119" y="13686"/>
                    <a:pt x="370" y="14124"/>
                    <a:pt x="762" y="14429"/>
                  </a:cubicBezTo>
                  <a:lnTo>
                    <a:pt x="7870" y="19980"/>
                  </a:lnTo>
                  <a:cubicBezTo>
                    <a:pt x="7974" y="20066"/>
                    <a:pt x="8081" y="20148"/>
                    <a:pt x="8193" y="20227"/>
                  </a:cubicBezTo>
                  <a:lnTo>
                    <a:pt x="8204" y="20238"/>
                  </a:lnTo>
                  <a:cubicBezTo>
                    <a:pt x="8315" y="20324"/>
                    <a:pt x="8434" y="20407"/>
                    <a:pt x="8552" y="20482"/>
                  </a:cubicBezTo>
                  <a:lnTo>
                    <a:pt x="8552" y="28097"/>
                  </a:lnTo>
                  <a:cubicBezTo>
                    <a:pt x="8552" y="28298"/>
                    <a:pt x="8717" y="28463"/>
                    <a:pt x="8921" y="28463"/>
                  </a:cubicBezTo>
                  <a:lnTo>
                    <a:pt x="19174" y="28463"/>
                  </a:lnTo>
                  <a:cubicBezTo>
                    <a:pt x="19379" y="28463"/>
                    <a:pt x="19545" y="28298"/>
                    <a:pt x="19545" y="28097"/>
                  </a:cubicBezTo>
                  <a:lnTo>
                    <a:pt x="19545" y="20467"/>
                  </a:lnTo>
                  <a:cubicBezTo>
                    <a:pt x="21121" y="19520"/>
                    <a:pt x="22090" y="17814"/>
                    <a:pt x="22090" y="15970"/>
                  </a:cubicBezTo>
                  <a:lnTo>
                    <a:pt x="22090" y="7810"/>
                  </a:lnTo>
                  <a:cubicBezTo>
                    <a:pt x="22090" y="7806"/>
                    <a:pt x="22087" y="7798"/>
                    <a:pt x="22087" y="7795"/>
                  </a:cubicBezTo>
                  <a:lnTo>
                    <a:pt x="22725" y="2033"/>
                  </a:lnTo>
                  <a:cubicBezTo>
                    <a:pt x="22836" y="1031"/>
                    <a:pt x="22112" y="123"/>
                    <a:pt x="21110" y="12"/>
                  </a:cubicBezTo>
                  <a:cubicBezTo>
                    <a:pt x="21041" y="4"/>
                    <a:pt x="20972" y="1"/>
                    <a:pt x="20904" y="1"/>
                  </a:cubicBezTo>
                  <a:close/>
                </a:path>
              </a:pathLst>
            </a:custGeom>
            <a:solidFill>
              <a:srgbClr val="24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4F"/>
        </a:solidFill>
        <a:effectLst/>
      </p:bgPr>
    </p:bg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8"/>
          <p:cNvSpPr txBox="1">
            <a:spLocks noGrp="1"/>
          </p:cNvSpPr>
          <p:nvPr>
            <p:ph type="title"/>
          </p:nvPr>
        </p:nvSpPr>
        <p:spPr>
          <a:xfrm>
            <a:off x="708750" y="623075"/>
            <a:ext cx="772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KOMPONEN PENUNJANG</a:t>
            </a:r>
            <a:endParaRPr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51" name="Google Shape;651;p28"/>
          <p:cNvSpPr txBox="1"/>
          <p:nvPr/>
        </p:nvSpPr>
        <p:spPr>
          <a:xfrm>
            <a:off x="6282063" y="1894350"/>
            <a:ext cx="2706324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72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Berfungsi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sebagai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penambah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penekanan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makna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.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Isyarat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pergi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yang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dilakukan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dengan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cepat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,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dapat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diartikan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pergilah</a:t>
            </a:r>
            <a:r>
              <a:rPr lang="en-US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dengan</a:t>
            </a:r>
            <a:r>
              <a:rPr lang="en-US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segera</a:t>
            </a:r>
            <a:r>
              <a:rPr lang="en-US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.</a:t>
            </a:r>
          </a:p>
        </p:txBody>
      </p:sp>
      <p:sp>
        <p:nvSpPr>
          <p:cNvPr id="652" name="Google Shape;652;p28"/>
          <p:cNvSpPr txBox="1"/>
          <p:nvPr/>
        </p:nvSpPr>
        <p:spPr>
          <a:xfrm>
            <a:off x="6282062" y="3379076"/>
            <a:ext cx="2851995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72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M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enandai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intensitas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makna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isyarat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 yang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disampaikan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.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Isyarat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 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marah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 yang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dilakukan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dengan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kaku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dapat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diartikan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sebagai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 </a:t>
            </a:r>
            <a:r>
              <a:rPr lang="en-ID" sz="12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marah</a:t>
            </a:r>
            <a:r>
              <a:rPr lang="en-ID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 </a:t>
            </a:r>
            <a:r>
              <a:rPr lang="en-ID" sz="12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sekali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.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Demikian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 juga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isyarat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berat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 yang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dilakukan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dengan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kaku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dapat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 </a:t>
            </a:r>
            <a:r>
              <a:rPr lang="en-ID" sz="1200" b="1" i="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ditafsir</a:t>
            </a:r>
            <a:r>
              <a:rPr lang="en-ID" sz="12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 </a:t>
            </a:r>
            <a:r>
              <a:rPr lang="en-ID" sz="12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berat</a:t>
            </a:r>
            <a:r>
              <a:rPr lang="en-ID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 </a:t>
            </a:r>
            <a:r>
              <a:rPr lang="en-ID" sz="12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sekali</a:t>
            </a:r>
            <a:r>
              <a:rPr lang="en-ID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 panose="020B0604020202020204" charset="0"/>
              </a:rPr>
              <a:t>.</a:t>
            </a:r>
            <a:endParaRPr sz="105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Kreon Light" panose="020B0604020202020204" charset="0"/>
              <a:ea typeface="Kreon Light"/>
              <a:cs typeface="Kreon Light"/>
              <a:sym typeface="Kreon Light"/>
            </a:endParaRPr>
          </a:p>
        </p:txBody>
      </p:sp>
      <p:pic>
        <p:nvPicPr>
          <p:cNvPr id="653" name="Google Shape;653;p28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0642" t="2642" r="10642" b="2642"/>
          <a:stretch/>
        </p:blipFill>
        <p:spPr>
          <a:xfrm>
            <a:off x="3575738" y="1707875"/>
            <a:ext cx="2330449" cy="2341327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28"/>
          <p:cNvSpPr txBox="1"/>
          <p:nvPr/>
        </p:nvSpPr>
        <p:spPr>
          <a:xfrm>
            <a:off x="238537" y="1894350"/>
            <a:ext cx="2961326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5999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Memberikan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makna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tambahan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/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tekanan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terhadap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pesan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isyarat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yang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disampaikan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. Pada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umumnya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melambangkan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kesungguhan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atau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intensitas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pesan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yang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disampaikan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.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Misalnya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pada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waktu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mengisyaratkan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rasa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senang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,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sedih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,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atau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ceria.</a:t>
            </a:r>
          </a:p>
        </p:txBody>
      </p:sp>
      <p:sp>
        <p:nvSpPr>
          <p:cNvPr id="655" name="Google Shape;655;p28"/>
          <p:cNvSpPr txBox="1"/>
          <p:nvPr/>
        </p:nvSpPr>
        <p:spPr>
          <a:xfrm>
            <a:off x="347867" y="3697125"/>
            <a:ext cx="2851996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5999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Misalnya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bahu,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memberikan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kesan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tambahan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atas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pesan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,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misalnya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isyarat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tidak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tahu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,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ditambah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naiknya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kedua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bahu </a:t>
            </a:r>
            <a:r>
              <a:rPr lang="en-US" sz="1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diartikan</a:t>
            </a:r>
            <a:r>
              <a:rPr lang="en-US" sz="1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benar-benar</a:t>
            </a:r>
            <a:r>
              <a:rPr lang="en-US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tidak</a:t>
            </a:r>
            <a:r>
              <a:rPr lang="en-US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tahu</a:t>
            </a:r>
            <a:r>
              <a:rPr lang="en-US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atau</a:t>
            </a:r>
            <a:r>
              <a:rPr lang="en-US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tidak</a:t>
            </a:r>
            <a:r>
              <a:rPr lang="en-US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tahu</a:t>
            </a:r>
            <a:r>
              <a:rPr lang="en-US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</a:t>
            </a:r>
            <a:r>
              <a:rPr lang="en-US" sz="1200" b="1" i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sedikit</a:t>
            </a:r>
            <a:r>
              <a:rPr lang="en-US" sz="12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reon Light"/>
                <a:ea typeface="Kreon Light"/>
                <a:cs typeface="Kreon Light"/>
                <a:sym typeface="Kreon Light"/>
              </a:rPr>
              <a:t> pun.</a:t>
            </a:r>
          </a:p>
        </p:txBody>
      </p:sp>
      <p:sp>
        <p:nvSpPr>
          <p:cNvPr id="656" name="Google Shape;656;p28"/>
          <p:cNvSpPr/>
          <p:nvPr/>
        </p:nvSpPr>
        <p:spPr>
          <a:xfrm>
            <a:off x="3199851" y="1721100"/>
            <a:ext cx="145200" cy="173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7" name="Google Shape;657;p28"/>
          <p:cNvSpPr/>
          <p:nvPr/>
        </p:nvSpPr>
        <p:spPr>
          <a:xfrm>
            <a:off x="3199851" y="3524025"/>
            <a:ext cx="145200" cy="1731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8" name="Google Shape;658;p28"/>
          <p:cNvSpPr/>
          <p:nvPr/>
        </p:nvSpPr>
        <p:spPr>
          <a:xfrm>
            <a:off x="6136863" y="1721100"/>
            <a:ext cx="145200" cy="173100"/>
          </a:xfrm>
          <a:prstGeom prst="roundRect">
            <a:avLst>
              <a:gd name="adj" fmla="val 16667"/>
            </a:avLst>
          </a:prstGeom>
          <a:solidFill>
            <a:srgbClr val="2423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9" name="Google Shape;659;p28"/>
          <p:cNvSpPr/>
          <p:nvPr/>
        </p:nvSpPr>
        <p:spPr>
          <a:xfrm>
            <a:off x="6136863" y="3205976"/>
            <a:ext cx="145200" cy="1731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0" name="Google Shape;660;p28"/>
          <p:cNvSpPr txBox="1"/>
          <p:nvPr/>
        </p:nvSpPr>
        <p:spPr>
          <a:xfrm>
            <a:off x="6276202" y="1647694"/>
            <a:ext cx="231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jalla One"/>
                <a:ea typeface="Fjalla One"/>
                <a:cs typeface="Fjalla One"/>
                <a:sym typeface="Fjalla One"/>
              </a:rPr>
              <a:t>Kecepatan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jalla One"/>
                <a:ea typeface="Fjalla One"/>
                <a:cs typeface="Fjalla One"/>
                <a:sym typeface="Fjalla One"/>
              </a:rPr>
              <a:t>Gerak</a:t>
            </a:r>
            <a:endParaRPr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661" name="Google Shape;661;p28"/>
          <p:cNvSpPr txBox="1"/>
          <p:nvPr/>
        </p:nvSpPr>
        <p:spPr>
          <a:xfrm>
            <a:off x="6276226" y="3132426"/>
            <a:ext cx="231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jalla One"/>
                <a:ea typeface="Fjalla One"/>
                <a:cs typeface="Fjalla One"/>
                <a:sym typeface="Fjalla One"/>
              </a:rPr>
              <a:t>Kelenturan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jalla One"/>
                <a:ea typeface="Fjalla One"/>
                <a:cs typeface="Fjalla One"/>
                <a:sym typeface="Fjalla One"/>
              </a:rPr>
              <a:t>Gerak</a:t>
            </a:r>
            <a:endParaRPr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662" name="Google Shape;662;p28"/>
          <p:cNvSpPr txBox="1"/>
          <p:nvPr/>
        </p:nvSpPr>
        <p:spPr>
          <a:xfrm>
            <a:off x="883102" y="1647694"/>
            <a:ext cx="231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35999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jalla One"/>
                <a:ea typeface="Fjalla One"/>
                <a:cs typeface="Fjalla One"/>
                <a:sym typeface="Fjalla One"/>
              </a:rPr>
              <a:t>Mimik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jalla One"/>
                <a:ea typeface="Fjalla One"/>
                <a:cs typeface="Fjalla One"/>
                <a:sym typeface="Fjalla One"/>
              </a:rPr>
              <a:t>Muka</a:t>
            </a:r>
            <a:endParaRPr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663" name="Google Shape;663;p28"/>
          <p:cNvSpPr txBox="1"/>
          <p:nvPr/>
        </p:nvSpPr>
        <p:spPr>
          <a:xfrm>
            <a:off x="883176" y="3450475"/>
            <a:ext cx="231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35999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jalla One"/>
                <a:ea typeface="Fjalla One"/>
                <a:cs typeface="Fjalla One"/>
                <a:sym typeface="Fjalla One"/>
              </a:rPr>
              <a:t>Gerak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jalla One"/>
                <a:ea typeface="Fjalla One"/>
                <a:cs typeface="Fjalla One"/>
                <a:sym typeface="Fjalla One"/>
              </a:rPr>
              <a:t>Tubuh</a:t>
            </a:r>
            <a:endParaRPr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jalla One"/>
              <a:ea typeface="Fjalla One"/>
              <a:cs typeface="Fjalla One"/>
              <a:sym typeface="Fjalla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4F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8" name="Google Shape;668;p29"/>
          <p:cNvCxnSpPr/>
          <p:nvPr/>
        </p:nvCxnSpPr>
        <p:spPr>
          <a:xfrm>
            <a:off x="5317434" y="2200296"/>
            <a:ext cx="0" cy="220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0" name="Google Shape;670;p29"/>
          <p:cNvCxnSpPr>
            <a:stCxn id="671" idx="4"/>
          </p:cNvCxnSpPr>
          <p:nvPr/>
        </p:nvCxnSpPr>
        <p:spPr>
          <a:xfrm>
            <a:off x="2892606" y="2200296"/>
            <a:ext cx="0" cy="220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2" name="Google Shape;672;p29"/>
          <p:cNvSpPr/>
          <p:nvPr/>
        </p:nvSpPr>
        <p:spPr>
          <a:xfrm rot="-5400000">
            <a:off x="6391263" y="-2763708"/>
            <a:ext cx="5511000" cy="5511000"/>
          </a:xfrm>
          <a:prstGeom prst="pie">
            <a:avLst>
              <a:gd name="adj1" fmla="val 10779971"/>
              <a:gd name="adj2" fmla="val 1620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3" name="Google Shape;673;p29"/>
          <p:cNvSpPr txBox="1">
            <a:spLocks noGrp="1"/>
          </p:cNvSpPr>
          <p:nvPr>
            <p:ph type="title"/>
          </p:nvPr>
        </p:nvSpPr>
        <p:spPr>
          <a:xfrm>
            <a:off x="390696" y="454111"/>
            <a:ext cx="772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ISYARAT POKOK  </a:t>
            </a:r>
            <a:endParaRPr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74" name="Google Shape;674;p29"/>
          <p:cNvPicPr preferRelativeResize="0"/>
          <p:nvPr/>
        </p:nvPicPr>
        <p:blipFill rotWithShape="1">
          <a:blip r:embed="rId3">
            <a:alphaModFix/>
          </a:blip>
          <a:srcRect l="9488" r="32661" b="51061"/>
          <a:stretch/>
        </p:blipFill>
        <p:spPr>
          <a:xfrm>
            <a:off x="1726034" y="2703325"/>
            <a:ext cx="5127996" cy="2440176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29"/>
          <p:cNvSpPr/>
          <p:nvPr/>
        </p:nvSpPr>
        <p:spPr>
          <a:xfrm>
            <a:off x="2538606" y="1492296"/>
            <a:ext cx="708000" cy="70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5" name="Google Shape;675;p29"/>
          <p:cNvSpPr/>
          <p:nvPr/>
        </p:nvSpPr>
        <p:spPr>
          <a:xfrm>
            <a:off x="4963431" y="1492296"/>
            <a:ext cx="708000" cy="708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7" name="Google Shape;677;p29"/>
          <p:cNvSpPr txBox="1">
            <a:spLocks noGrp="1"/>
          </p:cNvSpPr>
          <p:nvPr>
            <p:ph type="subTitle" idx="4294967295"/>
          </p:nvPr>
        </p:nvSpPr>
        <p:spPr>
          <a:xfrm>
            <a:off x="5317431" y="2441400"/>
            <a:ext cx="2252609" cy="6594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Isyarat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dibentuk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pelbagai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macam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terampil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tempat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arah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frekuensi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9" name="Google Shape;679;p29"/>
          <p:cNvSpPr txBox="1">
            <a:spLocks noGrp="1"/>
          </p:cNvSpPr>
          <p:nvPr>
            <p:ph type="subTitle" idx="4294967295"/>
          </p:nvPr>
        </p:nvSpPr>
        <p:spPr>
          <a:xfrm>
            <a:off x="2892607" y="2441400"/>
            <a:ext cx="2070824" cy="659400"/>
          </a:xfrm>
          <a:prstGeom prst="rect">
            <a:avLst/>
          </a:prstGeom>
        </p:spPr>
        <p:txBody>
          <a:bodyPr spcFirstLastPara="1" wrap="square" lIns="91425" tIns="45720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Isyarat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melambangkan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sebuah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kata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80" name="Google Shape;680;p29"/>
          <p:cNvSpPr txBox="1">
            <a:spLocks noGrp="1"/>
          </p:cNvSpPr>
          <p:nvPr>
            <p:ph type="title" idx="4294967295"/>
          </p:nvPr>
        </p:nvSpPr>
        <p:spPr>
          <a:xfrm>
            <a:off x="2360547" y="1676245"/>
            <a:ext cx="10518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01</a:t>
            </a:r>
            <a:endParaRPr sz="2400" dirty="0"/>
          </a:p>
        </p:txBody>
      </p:sp>
      <p:sp>
        <p:nvSpPr>
          <p:cNvPr id="681" name="Google Shape;681;p29"/>
          <p:cNvSpPr txBox="1">
            <a:spLocks noGrp="1"/>
          </p:cNvSpPr>
          <p:nvPr>
            <p:ph type="title" idx="4294967295"/>
          </p:nvPr>
        </p:nvSpPr>
        <p:spPr>
          <a:xfrm>
            <a:off x="4785372" y="1676245"/>
            <a:ext cx="10518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02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4F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5"/>
          <p:cNvSpPr txBox="1">
            <a:spLocks noGrp="1"/>
          </p:cNvSpPr>
          <p:nvPr>
            <p:ph type="title" idx="6"/>
          </p:nvPr>
        </p:nvSpPr>
        <p:spPr>
          <a:xfrm>
            <a:off x="390698" y="392475"/>
            <a:ext cx="772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ISYARAT TAMBAHAN</a:t>
            </a:r>
            <a:endParaRPr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77" name="Google Shape;577;p25"/>
          <p:cNvSpPr txBox="1">
            <a:spLocks noGrp="1"/>
          </p:cNvSpPr>
          <p:nvPr>
            <p:ph type="ctrTitle"/>
          </p:nvPr>
        </p:nvSpPr>
        <p:spPr>
          <a:xfrm>
            <a:off x="1592732" y="3297250"/>
            <a:ext cx="21726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Isyarat Awalan</a:t>
            </a:r>
            <a:endParaRPr dirty="0"/>
          </a:p>
        </p:txBody>
      </p:sp>
      <p:sp>
        <p:nvSpPr>
          <p:cNvPr id="578" name="Google Shape;578;p25"/>
          <p:cNvSpPr txBox="1">
            <a:spLocks noGrp="1"/>
          </p:cNvSpPr>
          <p:nvPr>
            <p:ph type="subTitle" idx="1"/>
          </p:nvPr>
        </p:nvSpPr>
        <p:spPr>
          <a:xfrm>
            <a:off x="834891" y="3609825"/>
            <a:ext cx="3678092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Isyarat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ini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dibentuk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tangan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kanan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penampil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utama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dan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tangan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kiri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penampil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pendamping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Isyarat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awalan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dibentuk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sebelum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isyarat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pokok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Seluruhnya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ada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tujuh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buah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isyarat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awalan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meliputi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awalan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me-,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ber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-, di-,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ke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-, pe-,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ter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-, dan se-.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C569916-DAF2-477B-A90F-39811871A0B3}"/>
              </a:ext>
            </a:extLst>
          </p:cNvPr>
          <p:cNvSpPr/>
          <p:nvPr/>
        </p:nvSpPr>
        <p:spPr>
          <a:xfrm>
            <a:off x="516835" y="965175"/>
            <a:ext cx="7825503" cy="64744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Isyarat</a:t>
            </a:r>
            <a:r>
              <a:rPr lang="en-ID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melambangkan</a:t>
            </a:r>
            <a:r>
              <a:rPr lang="en-ID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awalan</a:t>
            </a:r>
            <a:r>
              <a:rPr lang="en-ID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akhiran</a:t>
            </a:r>
            <a:r>
              <a:rPr lang="en-ID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 </a:t>
            </a:r>
            <a:r>
              <a:rPr lang="en-ID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partikel</a:t>
            </a:r>
            <a:r>
              <a:rPr lang="en-ID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03D6E0-260B-484C-A116-B644AD98960D}"/>
              </a:ext>
            </a:extLst>
          </p:cNvPr>
          <p:cNvSpPr/>
          <p:nvPr/>
        </p:nvSpPr>
        <p:spPr>
          <a:xfrm>
            <a:off x="1337250" y="1836108"/>
            <a:ext cx="2683564" cy="13342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A3A8CF-C936-412D-B707-062D73FFE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69" y="1891340"/>
            <a:ext cx="2550444" cy="1214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Google Shape;577;p25">
            <a:extLst>
              <a:ext uri="{FF2B5EF4-FFF2-40B4-BE49-F238E27FC236}">
                <a16:creationId xmlns:a16="http://schemas.microsoft.com/office/drawing/2014/main" id="{EB086CDA-0B46-4252-8D0C-27321EC3180F}"/>
              </a:ext>
            </a:extLst>
          </p:cNvPr>
          <p:cNvSpPr txBox="1">
            <a:spLocks/>
          </p:cNvSpPr>
          <p:nvPr/>
        </p:nvSpPr>
        <p:spPr>
          <a:xfrm>
            <a:off x="5358823" y="3297250"/>
            <a:ext cx="2550038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Fjalla One"/>
              <a:buNone/>
              <a:defRPr sz="1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 i="0" u="none" strike="noStrike" cap="none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 i="0" u="none" strike="noStrike" cap="none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 i="0" u="none" strike="noStrike" cap="none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 i="0" u="none" strike="noStrike" cap="none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 i="0" u="none" strike="noStrike" cap="none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 i="0" u="none" strike="noStrike" cap="none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 i="0" u="none" strike="noStrike" cap="none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600"/>
              <a:buFont typeface="Anton"/>
              <a:buNone/>
              <a:defRPr sz="1600" b="0" i="0" u="none" strike="noStrike" cap="none">
                <a:solidFill>
                  <a:srgbClr val="242323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ID" dirty="0" err="1"/>
              <a:t>Isyarat</a:t>
            </a:r>
            <a:r>
              <a:rPr lang="en-ID" dirty="0"/>
              <a:t> </a:t>
            </a:r>
            <a:r>
              <a:rPr lang="en-ID" dirty="0" err="1"/>
              <a:t>Akhiran</a:t>
            </a:r>
            <a:r>
              <a:rPr lang="en-ID" dirty="0"/>
              <a:t> &amp; </a:t>
            </a:r>
            <a:r>
              <a:rPr lang="en-ID" dirty="0" err="1"/>
              <a:t>Partikel</a:t>
            </a:r>
            <a:endParaRPr lang="en-ID" dirty="0"/>
          </a:p>
        </p:txBody>
      </p:sp>
      <p:sp>
        <p:nvSpPr>
          <p:cNvPr id="59" name="Google Shape;578;p25">
            <a:extLst>
              <a:ext uri="{FF2B5EF4-FFF2-40B4-BE49-F238E27FC236}">
                <a16:creationId xmlns:a16="http://schemas.microsoft.com/office/drawing/2014/main" id="{1401D583-B627-4DFC-8BC4-E3EC2315265A}"/>
              </a:ext>
            </a:extLst>
          </p:cNvPr>
          <p:cNvSpPr txBox="1">
            <a:spLocks/>
          </p:cNvSpPr>
          <p:nvPr/>
        </p:nvSpPr>
        <p:spPr>
          <a:xfrm>
            <a:off x="4722938" y="3609825"/>
            <a:ext cx="3678092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720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Abel"/>
              <a:buNone/>
              <a:defRPr sz="1200" b="0" i="0" u="none" strike="noStrike" cap="none">
                <a:solidFill>
                  <a:srgbClr val="242323"/>
                </a:solidFill>
                <a:latin typeface="Kreon Light"/>
                <a:ea typeface="Kreon Light"/>
                <a:cs typeface="Kreon Light"/>
                <a:sym typeface="Kreon 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Abel"/>
              <a:buNone/>
              <a:defRPr sz="1200" b="0" i="0" u="none" strike="noStrike" cap="none">
                <a:solidFill>
                  <a:srgbClr val="242323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Abel"/>
              <a:buNone/>
              <a:defRPr sz="1200" b="0" i="0" u="none" strike="noStrike" cap="none">
                <a:solidFill>
                  <a:srgbClr val="242323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Abel"/>
              <a:buNone/>
              <a:defRPr sz="1200" b="0" i="0" u="none" strike="noStrike" cap="none">
                <a:solidFill>
                  <a:srgbClr val="242323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Abel"/>
              <a:buNone/>
              <a:defRPr sz="1200" b="0" i="0" u="none" strike="noStrike" cap="none">
                <a:solidFill>
                  <a:srgbClr val="242323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Abel"/>
              <a:buNone/>
              <a:defRPr sz="1200" b="0" i="0" u="none" strike="noStrike" cap="none">
                <a:solidFill>
                  <a:srgbClr val="242323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Abel"/>
              <a:buNone/>
              <a:defRPr sz="1200" b="0" i="0" u="none" strike="noStrike" cap="none">
                <a:solidFill>
                  <a:srgbClr val="242323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Abel"/>
              <a:buNone/>
              <a:defRPr sz="1200" b="0" i="0" u="none" strike="noStrike" cap="none">
                <a:solidFill>
                  <a:srgbClr val="242323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1200"/>
              <a:buFont typeface="Abel"/>
              <a:buNone/>
              <a:defRPr sz="1200" b="0" i="0" u="none" strike="noStrike" cap="none">
                <a:solidFill>
                  <a:srgbClr val="24232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/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Isyarat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ini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dibentuk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sesudah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isyarat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pokok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tangan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kanan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penampil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bertempat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di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depan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dada dan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digerakan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mendatar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ke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kanan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isyaratini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terdiri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atas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isyarat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akhiran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–I, -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kan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, -an, -man, -wan,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wati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, dan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partikel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–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lah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, -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kah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, dan pun.</a:t>
            </a:r>
          </a:p>
          <a:p>
            <a:pPr marL="0" indent="0"/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/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83E9AF7-F08A-4EE0-916D-D7B8697AC47D}"/>
              </a:ext>
            </a:extLst>
          </p:cNvPr>
          <p:cNvSpPr/>
          <p:nvPr/>
        </p:nvSpPr>
        <p:spPr>
          <a:xfrm>
            <a:off x="5225297" y="1836108"/>
            <a:ext cx="2683564" cy="13342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1A51BBE-8289-4CD6-B6CC-04E7CC75B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31" y="1888602"/>
            <a:ext cx="2601411" cy="1217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4F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30"/>
          <p:cNvGrpSpPr/>
          <p:nvPr/>
        </p:nvGrpSpPr>
        <p:grpSpPr>
          <a:xfrm>
            <a:off x="-2773700" y="-2757113"/>
            <a:ext cx="12665799" cy="7147736"/>
            <a:chOff x="-2773700" y="-2762538"/>
            <a:chExt cx="12665799" cy="7147736"/>
          </a:xfrm>
        </p:grpSpPr>
        <p:sp>
          <p:nvSpPr>
            <p:cNvPr id="688" name="Google Shape;688;p30"/>
            <p:cNvSpPr/>
            <p:nvPr/>
          </p:nvSpPr>
          <p:spPr>
            <a:xfrm rot="5400000" flipH="1">
              <a:off x="-2773700" y="-2762538"/>
              <a:ext cx="5511000" cy="5511000"/>
            </a:xfrm>
            <a:prstGeom prst="pie">
              <a:avLst>
                <a:gd name="adj1" fmla="val 10779971"/>
                <a:gd name="adj2" fmla="val 1620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89" name="Google Shape;689;p30"/>
            <p:cNvGrpSpPr/>
            <p:nvPr/>
          </p:nvGrpSpPr>
          <p:grpSpPr>
            <a:xfrm>
              <a:off x="520275" y="306538"/>
              <a:ext cx="1379350" cy="2027188"/>
              <a:chOff x="520275" y="306538"/>
              <a:chExt cx="1379350" cy="2027188"/>
            </a:xfrm>
          </p:grpSpPr>
          <p:sp>
            <p:nvSpPr>
              <p:cNvPr id="690" name="Google Shape;690;p30"/>
              <p:cNvSpPr/>
              <p:nvPr/>
            </p:nvSpPr>
            <p:spPr>
              <a:xfrm>
                <a:off x="614500" y="2295325"/>
                <a:ext cx="38400" cy="38400"/>
              </a:xfrm>
              <a:prstGeom prst="ellipse">
                <a:avLst/>
              </a:prstGeom>
              <a:solidFill>
                <a:srgbClr val="24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691" name="Google Shape;691;p30"/>
              <p:cNvGrpSpPr/>
              <p:nvPr/>
            </p:nvGrpSpPr>
            <p:grpSpPr>
              <a:xfrm>
                <a:off x="1466426" y="1540126"/>
                <a:ext cx="433199" cy="89400"/>
                <a:chOff x="1466426" y="1540126"/>
                <a:chExt cx="433199" cy="89400"/>
              </a:xfrm>
            </p:grpSpPr>
            <p:sp>
              <p:nvSpPr>
                <p:cNvPr id="692" name="Google Shape;692;p30"/>
                <p:cNvSpPr/>
                <p:nvPr/>
              </p:nvSpPr>
              <p:spPr>
                <a:xfrm>
                  <a:off x="1466426" y="1540126"/>
                  <a:ext cx="433199" cy="21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06" h="780" extrusionOk="0">
                      <a:moveTo>
                        <a:pt x="0" y="0"/>
                      </a:moveTo>
                      <a:lnTo>
                        <a:pt x="0" y="300"/>
                      </a:lnTo>
                      <a:cubicBezTo>
                        <a:pt x="523" y="300"/>
                        <a:pt x="780" y="411"/>
                        <a:pt x="1046" y="527"/>
                      </a:cubicBezTo>
                      <a:cubicBezTo>
                        <a:pt x="1332" y="653"/>
                        <a:pt x="1633" y="780"/>
                        <a:pt x="2214" y="780"/>
                      </a:cubicBezTo>
                      <a:cubicBezTo>
                        <a:pt x="2799" y="780"/>
                        <a:pt x="3099" y="653"/>
                        <a:pt x="3385" y="527"/>
                      </a:cubicBezTo>
                      <a:cubicBezTo>
                        <a:pt x="3651" y="411"/>
                        <a:pt x="3908" y="300"/>
                        <a:pt x="4430" y="300"/>
                      </a:cubicBezTo>
                      <a:cubicBezTo>
                        <a:pt x="4953" y="300"/>
                        <a:pt x="5210" y="411"/>
                        <a:pt x="5476" y="527"/>
                      </a:cubicBezTo>
                      <a:cubicBezTo>
                        <a:pt x="5762" y="653"/>
                        <a:pt x="6061" y="780"/>
                        <a:pt x="6642" y="780"/>
                      </a:cubicBezTo>
                      <a:cubicBezTo>
                        <a:pt x="7228" y="780"/>
                        <a:pt x="7523" y="653"/>
                        <a:pt x="7813" y="527"/>
                      </a:cubicBezTo>
                      <a:cubicBezTo>
                        <a:pt x="8081" y="411"/>
                        <a:pt x="8336" y="300"/>
                        <a:pt x="8859" y="300"/>
                      </a:cubicBezTo>
                      <a:cubicBezTo>
                        <a:pt x="9382" y="300"/>
                        <a:pt x="9639" y="411"/>
                        <a:pt x="9905" y="527"/>
                      </a:cubicBezTo>
                      <a:cubicBezTo>
                        <a:pt x="10190" y="653"/>
                        <a:pt x="10491" y="780"/>
                        <a:pt x="11072" y="780"/>
                      </a:cubicBezTo>
                      <a:cubicBezTo>
                        <a:pt x="11658" y="780"/>
                        <a:pt x="11958" y="653"/>
                        <a:pt x="12243" y="527"/>
                      </a:cubicBezTo>
                      <a:cubicBezTo>
                        <a:pt x="12509" y="411"/>
                        <a:pt x="12766" y="300"/>
                        <a:pt x="13289" y="300"/>
                      </a:cubicBezTo>
                      <a:cubicBezTo>
                        <a:pt x="13812" y="300"/>
                        <a:pt x="14068" y="411"/>
                        <a:pt x="14339" y="527"/>
                      </a:cubicBezTo>
                      <a:cubicBezTo>
                        <a:pt x="14625" y="653"/>
                        <a:pt x="14920" y="780"/>
                        <a:pt x="15506" y="780"/>
                      </a:cubicBezTo>
                      <a:lnTo>
                        <a:pt x="15506" y="479"/>
                      </a:lnTo>
                      <a:cubicBezTo>
                        <a:pt x="14983" y="479"/>
                        <a:pt x="14726" y="367"/>
                        <a:pt x="14455" y="251"/>
                      </a:cubicBezTo>
                      <a:cubicBezTo>
                        <a:pt x="14170" y="125"/>
                        <a:pt x="13874" y="0"/>
                        <a:pt x="13289" y="0"/>
                      </a:cubicBezTo>
                      <a:cubicBezTo>
                        <a:pt x="12703" y="0"/>
                        <a:pt x="12408" y="125"/>
                        <a:pt x="12122" y="251"/>
                      </a:cubicBezTo>
                      <a:cubicBezTo>
                        <a:pt x="11851" y="367"/>
                        <a:pt x="11595" y="479"/>
                        <a:pt x="11072" y="479"/>
                      </a:cubicBezTo>
                      <a:cubicBezTo>
                        <a:pt x="10554" y="479"/>
                        <a:pt x="10297" y="367"/>
                        <a:pt x="10027" y="251"/>
                      </a:cubicBezTo>
                      <a:cubicBezTo>
                        <a:pt x="9741" y="125"/>
                        <a:pt x="9446" y="0"/>
                        <a:pt x="8859" y="0"/>
                      </a:cubicBezTo>
                      <a:cubicBezTo>
                        <a:pt x="8273" y="0"/>
                        <a:pt x="7978" y="125"/>
                        <a:pt x="7693" y="251"/>
                      </a:cubicBezTo>
                      <a:cubicBezTo>
                        <a:pt x="7422" y="367"/>
                        <a:pt x="7165" y="479"/>
                        <a:pt x="6642" y="479"/>
                      </a:cubicBezTo>
                      <a:cubicBezTo>
                        <a:pt x="6124" y="479"/>
                        <a:pt x="5867" y="367"/>
                        <a:pt x="5597" y="251"/>
                      </a:cubicBezTo>
                      <a:cubicBezTo>
                        <a:pt x="5311" y="125"/>
                        <a:pt x="5016" y="0"/>
                        <a:pt x="4430" y="0"/>
                      </a:cubicBezTo>
                      <a:cubicBezTo>
                        <a:pt x="3845" y="0"/>
                        <a:pt x="3550" y="125"/>
                        <a:pt x="3264" y="251"/>
                      </a:cubicBezTo>
                      <a:cubicBezTo>
                        <a:pt x="2992" y="367"/>
                        <a:pt x="2736" y="479"/>
                        <a:pt x="2214" y="479"/>
                      </a:cubicBezTo>
                      <a:cubicBezTo>
                        <a:pt x="1695" y="479"/>
                        <a:pt x="1439" y="367"/>
                        <a:pt x="1168" y="251"/>
                      </a:cubicBezTo>
                      <a:cubicBezTo>
                        <a:pt x="882" y="125"/>
                        <a:pt x="58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423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93" name="Google Shape;693;p30"/>
                <p:cNvSpPr/>
                <p:nvPr/>
              </p:nvSpPr>
              <p:spPr>
                <a:xfrm>
                  <a:off x="1466426" y="1607595"/>
                  <a:ext cx="433199" cy="21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06" h="785" extrusionOk="0">
                      <a:moveTo>
                        <a:pt x="0" y="0"/>
                      </a:moveTo>
                      <a:lnTo>
                        <a:pt x="0" y="300"/>
                      </a:lnTo>
                      <a:cubicBezTo>
                        <a:pt x="523" y="300"/>
                        <a:pt x="780" y="412"/>
                        <a:pt x="1046" y="528"/>
                      </a:cubicBezTo>
                      <a:cubicBezTo>
                        <a:pt x="1332" y="653"/>
                        <a:pt x="1633" y="785"/>
                        <a:pt x="2214" y="785"/>
                      </a:cubicBezTo>
                      <a:cubicBezTo>
                        <a:pt x="2799" y="785"/>
                        <a:pt x="3099" y="653"/>
                        <a:pt x="3385" y="528"/>
                      </a:cubicBezTo>
                      <a:cubicBezTo>
                        <a:pt x="3651" y="412"/>
                        <a:pt x="3908" y="300"/>
                        <a:pt x="4430" y="300"/>
                      </a:cubicBezTo>
                      <a:cubicBezTo>
                        <a:pt x="4953" y="300"/>
                        <a:pt x="5210" y="412"/>
                        <a:pt x="5476" y="528"/>
                      </a:cubicBezTo>
                      <a:cubicBezTo>
                        <a:pt x="5762" y="653"/>
                        <a:pt x="6061" y="785"/>
                        <a:pt x="6642" y="785"/>
                      </a:cubicBezTo>
                      <a:cubicBezTo>
                        <a:pt x="7228" y="785"/>
                        <a:pt x="7523" y="653"/>
                        <a:pt x="7813" y="528"/>
                      </a:cubicBezTo>
                      <a:cubicBezTo>
                        <a:pt x="8081" y="412"/>
                        <a:pt x="8336" y="300"/>
                        <a:pt x="8859" y="300"/>
                      </a:cubicBezTo>
                      <a:cubicBezTo>
                        <a:pt x="9382" y="300"/>
                        <a:pt x="9639" y="412"/>
                        <a:pt x="9905" y="528"/>
                      </a:cubicBezTo>
                      <a:cubicBezTo>
                        <a:pt x="10190" y="653"/>
                        <a:pt x="10491" y="785"/>
                        <a:pt x="11072" y="785"/>
                      </a:cubicBezTo>
                      <a:cubicBezTo>
                        <a:pt x="11658" y="785"/>
                        <a:pt x="11958" y="653"/>
                        <a:pt x="12243" y="528"/>
                      </a:cubicBezTo>
                      <a:cubicBezTo>
                        <a:pt x="12509" y="412"/>
                        <a:pt x="12766" y="300"/>
                        <a:pt x="13289" y="300"/>
                      </a:cubicBezTo>
                      <a:cubicBezTo>
                        <a:pt x="13812" y="300"/>
                        <a:pt x="14068" y="412"/>
                        <a:pt x="14339" y="528"/>
                      </a:cubicBezTo>
                      <a:cubicBezTo>
                        <a:pt x="14625" y="653"/>
                        <a:pt x="14920" y="785"/>
                        <a:pt x="15506" y="785"/>
                      </a:cubicBezTo>
                      <a:lnTo>
                        <a:pt x="15506" y="485"/>
                      </a:lnTo>
                      <a:cubicBezTo>
                        <a:pt x="14983" y="485"/>
                        <a:pt x="14726" y="373"/>
                        <a:pt x="14455" y="252"/>
                      </a:cubicBezTo>
                      <a:cubicBezTo>
                        <a:pt x="14170" y="130"/>
                        <a:pt x="13874" y="0"/>
                        <a:pt x="13289" y="0"/>
                      </a:cubicBezTo>
                      <a:cubicBezTo>
                        <a:pt x="12703" y="0"/>
                        <a:pt x="12408" y="130"/>
                        <a:pt x="12122" y="252"/>
                      </a:cubicBezTo>
                      <a:cubicBezTo>
                        <a:pt x="11851" y="373"/>
                        <a:pt x="11595" y="485"/>
                        <a:pt x="11072" y="485"/>
                      </a:cubicBezTo>
                      <a:cubicBezTo>
                        <a:pt x="10554" y="485"/>
                        <a:pt x="10297" y="373"/>
                        <a:pt x="10027" y="252"/>
                      </a:cubicBezTo>
                      <a:cubicBezTo>
                        <a:pt x="9741" y="130"/>
                        <a:pt x="9446" y="0"/>
                        <a:pt x="8859" y="0"/>
                      </a:cubicBezTo>
                      <a:cubicBezTo>
                        <a:pt x="8273" y="0"/>
                        <a:pt x="7978" y="130"/>
                        <a:pt x="7693" y="252"/>
                      </a:cubicBezTo>
                      <a:cubicBezTo>
                        <a:pt x="7422" y="373"/>
                        <a:pt x="7165" y="485"/>
                        <a:pt x="6642" y="485"/>
                      </a:cubicBezTo>
                      <a:cubicBezTo>
                        <a:pt x="6124" y="485"/>
                        <a:pt x="5867" y="373"/>
                        <a:pt x="5597" y="252"/>
                      </a:cubicBezTo>
                      <a:cubicBezTo>
                        <a:pt x="5311" y="130"/>
                        <a:pt x="5016" y="0"/>
                        <a:pt x="4430" y="0"/>
                      </a:cubicBezTo>
                      <a:cubicBezTo>
                        <a:pt x="3845" y="0"/>
                        <a:pt x="3550" y="130"/>
                        <a:pt x="3264" y="252"/>
                      </a:cubicBezTo>
                      <a:cubicBezTo>
                        <a:pt x="2992" y="373"/>
                        <a:pt x="2736" y="485"/>
                        <a:pt x="2214" y="485"/>
                      </a:cubicBezTo>
                      <a:cubicBezTo>
                        <a:pt x="1695" y="485"/>
                        <a:pt x="1439" y="373"/>
                        <a:pt x="1168" y="252"/>
                      </a:cubicBezTo>
                      <a:cubicBezTo>
                        <a:pt x="882" y="130"/>
                        <a:pt x="587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423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694" name="Google Shape;694;p30"/>
              <p:cNvGrpSpPr/>
              <p:nvPr/>
            </p:nvGrpSpPr>
            <p:grpSpPr>
              <a:xfrm>
                <a:off x="520275" y="306537"/>
                <a:ext cx="281610" cy="89409"/>
                <a:chOff x="2979400" y="3139200"/>
                <a:chExt cx="281610" cy="89409"/>
              </a:xfrm>
            </p:grpSpPr>
            <p:sp>
              <p:nvSpPr>
                <p:cNvPr id="695" name="Google Shape;695;p30"/>
                <p:cNvSpPr/>
                <p:nvPr/>
              </p:nvSpPr>
              <p:spPr>
                <a:xfrm>
                  <a:off x="2979400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6"/>
                      </a:cubicBezTo>
                      <a:cubicBezTo>
                        <a:pt x="477" y="12211"/>
                        <a:pt x="760" y="12344"/>
                        <a:pt x="1044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3" y="7669"/>
                      </a:lnTo>
                      <a:cubicBezTo>
                        <a:pt x="8029" y="7512"/>
                        <a:pt x="8170" y="7267"/>
                        <a:pt x="8187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7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96" name="Google Shape;696;p30"/>
                <p:cNvSpPr/>
                <p:nvPr/>
              </p:nvSpPr>
              <p:spPr>
                <a:xfrm>
                  <a:off x="3053469" y="3139200"/>
                  <a:ext cx="59454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9" h="12345" extrusionOk="0">
                      <a:moveTo>
                        <a:pt x="1266" y="0"/>
                      </a:moveTo>
                      <a:cubicBezTo>
                        <a:pt x="1031" y="0"/>
                        <a:pt x="795" y="90"/>
                        <a:pt x="617" y="270"/>
                      </a:cubicBezTo>
                      <a:cubicBezTo>
                        <a:pt x="260" y="628"/>
                        <a:pt x="260" y="1209"/>
                        <a:pt x="617" y="1566"/>
                      </a:cubicBezTo>
                      <a:lnTo>
                        <a:pt x="5862" y="6811"/>
                      </a:lnTo>
                      <a:lnTo>
                        <a:pt x="502" y="10684"/>
                      </a:lnTo>
                      <a:cubicBezTo>
                        <a:pt x="91" y="10982"/>
                        <a:pt x="1" y="11553"/>
                        <a:pt x="298" y="11966"/>
                      </a:cubicBezTo>
                      <a:cubicBezTo>
                        <a:pt x="477" y="12211"/>
                        <a:pt x="757" y="12344"/>
                        <a:pt x="1040" y="12344"/>
                      </a:cubicBezTo>
                      <a:cubicBezTo>
                        <a:pt x="1226" y="12344"/>
                        <a:pt x="1415" y="12288"/>
                        <a:pt x="1576" y="12172"/>
                      </a:cubicBezTo>
                      <a:lnTo>
                        <a:pt x="7809" y="7669"/>
                      </a:lnTo>
                      <a:cubicBezTo>
                        <a:pt x="8026" y="7512"/>
                        <a:pt x="8167" y="7267"/>
                        <a:pt x="8188" y="7000"/>
                      </a:cubicBezTo>
                      <a:cubicBezTo>
                        <a:pt x="8209" y="6730"/>
                        <a:pt x="8110" y="6468"/>
                        <a:pt x="7921" y="6276"/>
                      </a:cubicBezTo>
                      <a:lnTo>
                        <a:pt x="1913" y="270"/>
                      </a:lnTo>
                      <a:cubicBezTo>
                        <a:pt x="1736" y="90"/>
                        <a:pt x="1501" y="0"/>
                        <a:pt x="12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97" name="Google Shape;697;p30"/>
                <p:cNvSpPr/>
                <p:nvPr/>
              </p:nvSpPr>
              <p:spPr>
                <a:xfrm>
                  <a:off x="3127488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7" y="0"/>
                      </a:moveTo>
                      <a:cubicBezTo>
                        <a:pt x="1032" y="0"/>
                        <a:pt x="797" y="90"/>
                        <a:pt x="621" y="270"/>
                      </a:cubicBezTo>
                      <a:cubicBezTo>
                        <a:pt x="263" y="628"/>
                        <a:pt x="263" y="1209"/>
                        <a:pt x="621" y="1566"/>
                      </a:cubicBezTo>
                      <a:lnTo>
                        <a:pt x="5866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302" y="11966"/>
                      </a:cubicBezTo>
                      <a:cubicBezTo>
                        <a:pt x="477" y="12211"/>
                        <a:pt x="761" y="12344"/>
                        <a:pt x="1044" y="12344"/>
                      </a:cubicBezTo>
                      <a:cubicBezTo>
                        <a:pt x="1230" y="12344"/>
                        <a:pt x="1416" y="12288"/>
                        <a:pt x="1580" y="12172"/>
                      </a:cubicBezTo>
                      <a:lnTo>
                        <a:pt x="7813" y="7669"/>
                      </a:lnTo>
                      <a:cubicBezTo>
                        <a:pt x="8030" y="7512"/>
                        <a:pt x="8170" y="7267"/>
                        <a:pt x="8187" y="7000"/>
                      </a:cubicBezTo>
                      <a:cubicBezTo>
                        <a:pt x="8212" y="6730"/>
                        <a:pt x="8114" y="6468"/>
                        <a:pt x="7925" y="6276"/>
                      </a:cubicBezTo>
                      <a:lnTo>
                        <a:pt x="1916" y="270"/>
                      </a:lnTo>
                      <a:cubicBezTo>
                        <a:pt x="1738" y="90"/>
                        <a:pt x="1502" y="0"/>
                        <a:pt x="1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98" name="Google Shape;698;p30"/>
                <p:cNvSpPr/>
                <p:nvPr/>
              </p:nvSpPr>
              <p:spPr>
                <a:xfrm>
                  <a:off x="3201535" y="3139200"/>
                  <a:ext cx="59475" cy="89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12345" extrusionOk="0">
                      <a:moveTo>
                        <a:pt x="1269" y="0"/>
                      </a:moveTo>
                      <a:cubicBezTo>
                        <a:pt x="1034" y="0"/>
                        <a:pt x="799" y="90"/>
                        <a:pt x="620" y="270"/>
                      </a:cubicBezTo>
                      <a:cubicBezTo>
                        <a:pt x="263" y="628"/>
                        <a:pt x="263" y="1209"/>
                        <a:pt x="620" y="1566"/>
                      </a:cubicBezTo>
                      <a:lnTo>
                        <a:pt x="5865" y="6811"/>
                      </a:lnTo>
                      <a:lnTo>
                        <a:pt x="505" y="10684"/>
                      </a:lnTo>
                      <a:cubicBezTo>
                        <a:pt x="95" y="10982"/>
                        <a:pt x="0" y="11553"/>
                        <a:pt x="298" y="11962"/>
                      </a:cubicBezTo>
                      <a:cubicBezTo>
                        <a:pt x="477" y="12211"/>
                        <a:pt x="757" y="12344"/>
                        <a:pt x="1041" y="12344"/>
                      </a:cubicBezTo>
                      <a:cubicBezTo>
                        <a:pt x="1230" y="12344"/>
                        <a:pt x="1415" y="12288"/>
                        <a:pt x="1579" y="12172"/>
                      </a:cubicBezTo>
                      <a:lnTo>
                        <a:pt x="7812" y="7669"/>
                      </a:lnTo>
                      <a:cubicBezTo>
                        <a:pt x="8029" y="7512"/>
                        <a:pt x="8170" y="7267"/>
                        <a:pt x="8191" y="7000"/>
                      </a:cubicBezTo>
                      <a:cubicBezTo>
                        <a:pt x="8212" y="6730"/>
                        <a:pt x="8113" y="6468"/>
                        <a:pt x="7924" y="6276"/>
                      </a:cubicBezTo>
                      <a:lnTo>
                        <a:pt x="1916" y="270"/>
                      </a:lnTo>
                      <a:cubicBezTo>
                        <a:pt x="1739" y="90"/>
                        <a:pt x="1504" y="0"/>
                        <a:pt x="1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699" name="Google Shape;699;p30"/>
            <p:cNvSpPr/>
            <p:nvPr/>
          </p:nvSpPr>
          <p:spPr>
            <a:xfrm rot="-5628999">
              <a:off x="8515120" y="3008218"/>
              <a:ext cx="1334059" cy="1334059"/>
            </a:xfrm>
            <a:prstGeom prst="blockArc">
              <a:avLst>
                <a:gd name="adj1" fmla="val 10800000"/>
                <a:gd name="adj2" fmla="val 216678"/>
                <a:gd name="adj3" fmla="val 34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02" name="Google Shape;702;p30"/>
          <p:cNvSpPr/>
          <p:nvPr/>
        </p:nvSpPr>
        <p:spPr>
          <a:xfrm>
            <a:off x="1245640" y="2827128"/>
            <a:ext cx="1485000" cy="36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3" name="Google Shape;703;p30"/>
          <p:cNvSpPr/>
          <p:nvPr/>
        </p:nvSpPr>
        <p:spPr>
          <a:xfrm>
            <a:off x="3727174" y="2827128"/>
            <a:ext cx="1659835" cy="36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4" name="Google Shape;704;p30"/>
          <p:cNvSpPr/>
          <p:nvPr/>
        </p:nvSpPr>
        <p:spPr>
          <a:xfrm>
            <a:off x="6673223" y="2827128"/>
            <a:ext cx="1685585" cy="36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6" name="Google Shape;706;p30"/>
          <p:cNvSpPr txBox="1">
            <a:spLocks noGrp="1"/>
          </p:cNvSpPr>
          <p:nvPr>
            <p:ph type="title" idx="15"/>
          </p:nvPr>
        </p:nvSpPr>
        <p:spPr>
          <a:xfrm>
            <a:off x="609360" y="265271"/>
            <a:ext cx="772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ISYARAT BENTUKAN</a:t>
            </a:r>
            <a:endParaRPr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11" name="Google Shape;711;p30"/>
          <p:cNvSpPr txBox="1">
            <a:spLocks noGrp="1"/>
          </p:cNvSpPr>
          <p:nvPr>
            <p:ph type="title" idx="4"/>
          </p:nvPr>
        </p:nvSpPr>
        <p:spPr>
          <a:xfrm>
            <a:off x="3830457" y="2825358"/>
            <a:ext cx="1485000" cy="40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Isyarat Kata Ulang</a:t>
            </a:r>
            <a:endParaRPr dirty="0"/>
          </a:p>
        </p:txBody>
      </p:sp>
      <p:sp>
        <p:nvSpPr>
          <p:cNvPr id="712" name="Google Shape;712;p30"/>
          <p:cNvSpPr txBox="1">
            <a:spLocks noGrp="1"/>
          </p:cNvSpPr>
          <p:nvPr>
            <p:ph type="subTitle" idx="5"/>
          </p:nvPr>
        </p:nvSpPr>
        <p:spPr>
          <a:xfrm>
            <a:off x="2868747" y="3261463"/>
            <a:ext cx="3462482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ulang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diisyaratkan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mengulang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isyarat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pokok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Apabila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frekuensi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isyarat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pokok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lebih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kali,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dilakukan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jeda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sejenak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antara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isyarat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pokok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pertama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isyarat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pokok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kedua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Kata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ulang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berubah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bunyi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diisyaratkan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seperti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kata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ulang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biasa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15" name="Google Shape;715;p30"/>
          <p:cNvSpPr txBox="1">
            <a:spLocks noGrp="1"/>
          </p:cNvSpPr>
          <p:nvPr>
            <p:ph type="title" idx="8"/>
          </p:nvPr>
        </p:nvSpPr>
        <p:spPr>
          <a:xfrm>
            <a:off x="1421306" y="2825358"/>
            <a:ext cx="1152927" cy="40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Isyarat Imbuhan</a:t>
            </a:r>
            <a:endParaRPr dirty="0"/>
          </a:p>
        </p:txBody>
      </p:sp>
      <p:sp>
        <p:nvSpPr>
          <p:cNvPr id="716" name="Google Shape;716;p30"/>
          <p:cNvSpPr txBox="1">
            <a:spLocks noGrp="1"/>
          </p:cNvSpPr>
          <p:nvPr>
            <p:ph type="subTitle" idx="9"/>
          </p:nvPr>
        </p:nvSpPr>
        <p:spPr>
          <a:xfrm>
            <a:off x="99390" y="3201829"/>
            <a:ext cx="2713383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Isyarat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mendapat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awalan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dan/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akhiran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partikel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isyarat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hanya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mendapat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awalan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hanya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akhiran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gabungan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awalan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akhiran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dibentuk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sesuai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urutan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pembentukannya</a:t>
            </a:r>
            <a:r>
              <a:rPr lang="en-US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17" name="Google Shape;717;p30"/>
          <p:cNvSpPr txBox="1">
            <a:spLocks noGrp="1"/>
          </p:cNvSpPr>
          <p:nvPr>
            <p:ph type="title" idx="13"/>
          </p:nvPr>
        </p:nvSpPr>
        <p:spPr>
          <a:xfrm>
            <a:off x="6831113" y="2815419"/>
            <a:ext cx="1419893" cy="40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Isyarat Kata Gabung</a:t>
            </a:r>
            <a:endParaRPr dirty="0"/>
          </a:p>
        </p:txBody>
      </p:sp>
      <p:sp>
        <p:nvSpPr>
          <p:cNvPr id="718" name="Google Shape;718;p30"/>
          <p:cNvSpPr txBox="1">
            <a:spLocks noGrp="1"/>
          </p:cNvSpPr>
          <p:nvPr>
            <p:ph type="subTitle" idx="14"/>
          </p:nvPr>
        </p:nvSpPr>
        <p:spPr>
          <a:xfrm>
            <a:off x="6469337" y="3201829"/>
            <a:ext cx="267466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Kata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gabung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diisyaratkan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dengan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menggabungkan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dua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isyarat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pokok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atau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lebih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sesuai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dengan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urutan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pembentukannya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.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Bebebrapa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kata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gabung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yang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sudah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padu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benar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,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ada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yang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dilambangkan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dengan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satu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 </a:t>
            </a:r>
            <a:r>
              <a:rPr lang="en-ID" sz="1400" b="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isyarat</a:t>
            </a:r>
            <a:r>
              <a:rPr lang="en-ID" sz="1400" b="0" i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eon Light" panose="020B0604020202020204" charset="0"/>
              </a:rPr>
              <a:t>.</a:t>
            </a:r>
            <a:endParaRPr sz="1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eon Light" panose="020B0604020202020204" charset="0"/>
            </a:endParaRPr>
          </a:p>
        </p:txBody>
      </p:sp>
      <p:cxnSp>
        <p:nvCxnSpPr>
          <p:cNvPr id="50" name="Google Shape;1030;p35">
            <a:extLst>
              <a:ext uri="{FF2B5EF4-FFF2-40B4-BE49-F238E27FC236}">
                <a16:creationId xmlns:a16="http://schemas.microsoft.com/office/drawing/2014/main" id="{661D8379-E059-4B50-A5DE-F5B205FFA7BB}"/>
              </a:ext>
            </a:extLst>
          </p:cNvPr>
          <p:cNvCxnSpPr>
            <a:cxnSpLocks/>
          </p:cNvCxnSpPr>
          <p:nvPr/>
        </p:nvCxnSpPr>
        <p:spPr>
          <a:xfrm flipV="1">
            <a:off x="2868747" y="2804467"/>
            <a:ext cx="0" cy="198619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Google Shape;1030;p35">
            <a:extLst>
              <a:ext uri="{FF2B5EF4-FFF2-40B4-BE49-F238E27FC236}">
                <a16:creationId xmlns:a16="http://schemas.microsoft.com/office/drawing/2014/main" id="{2A8DB1B2-0730-4B5F-92B5-818BF081C9F0}"/>
              </a:ext>
            </a:extLst>
          </p:cNvPr>
          <p:cNvCxnSpPr>
            <a:cxnSpLocks/>
          </p:cNvCxnSpPr>
          <p:nvPr/>
        </p:nvCxnSpPr>
        <p:spPr>
          <a:xfrm flipV="1">
            <a:off x="6390514" y="2804468"/>
            <a:ext cx="0" cy="219491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5C081A-B602-451B-92B6-510AD4E96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r="4806"/>
          <a:stretch/>
        </p:blipFill>
        <p:spPr bwMode="auto">
          <a:xfrm>
            <a:off x="308114" y="1202636"/>
            <a:ext cx="2296100" cy="1369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391CE28-5A08-4BCA-B63B-ACB0A04BF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37" y="1123234"/>
            <a:ext cx="3273292" cy="1517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5EABE58-DDAD-4AA7-88FD-AE1FF12F0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66" y="1123235"/>
            <a:ext cx="2333108" cy="15176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4F"/>
        </a:solid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35"/>
          <p:cNvSpPr txBox="1">
            <a:spLocks noGrp="1"/>
          </p:cNvSpPr>
          <p:nvPr>
            <p:ph type="title"/>
          </p:nvPr>
        </p:nvSpPr>
        <p:spPr>
          <a:xfrm>
            <a:off x="3624531" y="320322"/>
            <a:ext cx="50365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ABJAD JARI</a:t>
            </a:r>
            <a:endParaRPr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24" name="Google Shape;1024;p35"/>
          <p:cNvSpPr/>
          <p:nvPr/>
        </p:nvSpPr>
        <p:spPr>
          <a:xfrm>
            <a:off x="4037837" y="3052831"/>
            <a:ext cx="1068300" cy="36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5" name="Google Shape;1025;p35"/>
          <p:cNvSpPr/>
          <p:nvPr/>
        </p:nvSpPr>
        <p:spPr>
          <a:xfrm>
            <a:off x="6523653" y="3052831"/>
            <a:ext cx="1068300" cy="36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6" name="Google Shape;1026;p35"/>
          <p:cNvSpPr txBox="1"/>
          <p:nvPr/>
        </p:nvSpPr>
        <p:spPr>
          <a:xfrm>
            <a:off x="4111187" y="3105575"/>
            <a:ext cx="9216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rPr>
              <a:t>2. </a:t>
            </a:r>
            <a:endParaRPr dirty="0">
              <a:solidFill>
                <a:srgbClr val="24232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027" name="Google Shape;1027;p35"/>
          <p:cNvSpPr txBox="1"/>
          <p:nvPr/>
        </p:nvSpPr>
        <p:spPr>
          <a:xfrm>
            <a:off x="6597003" y="3105575"/>
            <a:ext cx="9216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rPr>
              <a:t>3. </a:t>
            </a:r>
            <a:endParaRPr dirty="0">
              <a:solidFill>
                <a:srgbClr val="24232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028" name="Google Shape;1028;p35"/>
          <p:cNvSpPr/>
          <p:nvPr/>
        </p:nvSpPr>
        <p:spPr>
          <a:xfrm>
            <a:off x="1550525" y="3052831"/>
            <a:ext cx="1068300" cy="36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9" name="Google Shape;1029;p35"/>
          <p:cNvSpPr txBox="1"/>
          <p:nvPr/>
        </p:nvSpPr>
        <p:spPr>
          <a:xfrm>
            <a:off x="1676525" y="3105575"/>
            <a:ext cx="8163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rPr>
              <a:t>1. </a:t>
            </a:r>
            <a:endParaRPr dirty="0">
              <a:solidFill>
                <a:srgbClr val="24232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cxnSp>
        <p:nvCxnSpPr>
          <p:cNvPr id="1030" name="Google Shape;1030;p35"/>
          <p:cNvCxnSpPr>
            <a:stCxn id="1028" idx="3"/>
            <a:endCxn id="1024" idx="1"/>
          </p:cNvCxnSpPr>
          <p:nvPr/>
        </p:nvCxnSpPr>
        <p:spPr>
          <a:xfrm>
            <a:off x="2618825" y="3233431"/>
            <a:ext cx="1419000" cy="0"/>
          </a:xfrm>
          <a:prstGeom prst="straightConnector1">
            <a:avLst/>
          </a:prstGeom>
          <a:noFill/>
          <a:ln w="19050" cap="flat" cmpd="sng">
            <a:solidFill>
              <a:srgbClr val="24232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1" name="Google Shape;1031;p35"/>
          <p:cNvCxnSpPr>
            <a:stCxn id="1024" idx="3"/>
            <a:endCxn id="1025" idx="1"/>
          </p:cNvCxnSpPr>
          <p:nvPr/>
        </p:nvCxnSpPr>
        <p:spPr>
          <a:xfrm>
            <a:off x="5106137" y="3233431"/>
            <a:ext cx="1417500" cy="0"/>
          </a:xfrm>
          <a:prstGeom prst="straightConnector1">
            <a:avLst/>
          </a:prstGeom>
          <a:noFill/>
          <a:ln w="19050" cap="flat" cmpd="sng">
            <a:solidFill>
              <a:srgbClr val="24232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4" name="Google Shape;1034;p35"/>
          <p:cNvSpPr txBox="1"/>
          <p:nvPr/>
        </p:nvSpPr>
        <p:spPr>
          <a:xfrm>
            <a:off x="905299" y="2437892"/>
            <a:ext cx="7333373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720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reon Light"/>
                <a:ea typeface="Kreon Light"/>
                <a:cs typeface="Kreon Light"/>
                <a:sym typeface="Kreon Light"/>
              </a:rPr>
              <a:t>Abjad jari digunakan untuk:</a:t>
            </a:r>
            <a:endParaRPr sz="1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reon Light"/>
              <a:ea typeface="Kreon Light"/>
              <a:cs typeface="Kreon Light"/>
              <a:sym typeface="Kreon Light"/>
            </a:endParaRPr>
          </a:p>
        </p:txBody>
      </p:sp>
      <p:cxnSp>
        <p:nvCxnSpPr>
          <p:cNvPr id="1035" name="Google Shape;1035;p35"/>
          <p:cNvCxnSpPr>
            <a:stCxn id="1028" idx="2"/>
          </p:cNvCxnSpPr>
          <p:nvPr/>
        </p:nvCxnSpPr>
        <p:spPr>
          <a:xfrm>
            <a:off x="2084675" y="3414031"/>
            <a:ext cx="0" cy="289200"/>
          </a:xfrm>
          <a:prstGeom prst="straightConnector1">
            <a:avLst/>
          </a:prstGeom>
          <a:noFill/>
          <a:ln w="19050" cap="flat" cmpd="sng">
            <a:solidFill>
              <a:srgbClr val="24232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36" name="Google Shape;1036;p35"/>
          <p:cNvCxnSpPr/>
          <p:nvPr/>
        </p:nvCxnSpPr>
        <p:spPr>
          <a:xfrm>
            <a:off x="4571987" y="3414031"/>
            <a:ext cx="0" cy="289200"/>
          </a:xfrm>
          <a:prstGeom prst="straightConnector1">
            <a:avLst/>
          </a:prstGeom>
          <a:noFill/>
          <a:ln w="19050" cap="flat" cmpd="sng">
            <a:solidFill>
              <a:srgbClr val="24232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37" name="Google Shape;1037;p35"/>
          <p:cNvCxnSpPr/>
          <p:nvPr/>
        </p:nvCxnSpPr>
        <p:spPr>
          <a:xfrm>
            <a:off x="7057803" y="3414031"/>
            <a:ext cx="0" cy="289200"/>
          </a:xfrm>
          <a:prstGeom prst="straightConnector1">
            <a:avLst/>
          </a:prstGeom>
          <a:noFill/>
          <a:ln w="19050" cap="flat" cmpd="sng">
            <a:solidFill>
              <a:srgbClr val="242323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40" name="Google Shape;1040;p35"/>
          <p:cNvSpPr txBox="1"/>
          <p:nvPr/>
        </p:nvSpPr>
        <p:spPr>
          <a:xfrm>
            <a:off x="1375176" y="3964719"/>
            <a:ext cx="1418997" cy="28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rPr>
              <a:t>Mengisyaratkan nama diri.</a:t>
            </a:r>
            <a:endParaRPr dirty="0">
              <a:solidFill>
                <a:srgbClr val="24232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68722C52-7C14-454B-8E96-CEB6759D86CB}"/>
              </a:ext>
            </a:extLst>
          </p:cNvPr>
          <p:cNvSpPr/>
          <p:nvPr/>
        </p:nvSpPr>
        <p:spPr>
          <a:xfrm>
            <a:off x="719191" y="1073622"/>
            <a:ext cx="7941924" cy="1115003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/>
              <a:t>Abjad </a:t>
            </a:r>
            <a:r>
              <a:rPr lang="en-ID" b="1" dirty="0" err="1"/>
              <a:t>jari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isyarat</a:t>
            </a:r>
            <a:r>
              <a:rPr lang="en-ID" b="1" dirty="0"/>
              <a:t> yang </a:t>
            </a:r>
            <a:r>
              <a:rPr lang="en-ID" b="1" dirty="0" err="1"/>
              <a:t>dibentuk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jari-jari</a:t>
            </a:r>
            <a:r>
              <a:rPr lang="en-ID" b="1" dirty="0"/>
              <a:t> </a:t>
            </a:r>
            <a:r>
              <a:rPr lang="en-ID" b="1" dirty="0" err="1"/>
              <a:t>tangan</a:t>
            </a:r>
            <a:r>
              <a:rPr lang="en-ID" b="1" dirty="0"/>
              <a:t> (</a:t>
            </a:r>
            <a:r>
              <a:rPr lang="en-ID" b="1" dirty="0" err="1"/>
              <a:t>kanan</a:t>
            </a:r>
            <a:r>
              <a:rPr lang="en-ID" b="1" dirty="0"/>
              <a:t>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kiri</a:t>
            </a:r>
            <a:r>
              <a:rPr lang="en-ID" b="1" dirty="0"/>
              <a:t>)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mengeja</a:t>
            </a:r>
            <a:r>
              <a:rPr lang="en-ID" b="1" dirty="0"/>
              <a:t> </a:t>
            </a:r>
            <a:r>
              <a:rPr lang="en-ID" b="1" dirty="0" err="1"/>
              <a:t>huruf</a:t>
            </a:r>
            <a:r>
              <a:rPr lang="en-ID" b="1" dirty="0"/>
              <a:t> dan </a:t>
            </a:r>
            <a:r>
              <a:rPr lang="en-ID" b="1" dirty="0" err="1"/>
              <a:t>angka</a:t>
            </a:r>
            <a:r>
              <a:rPr lang="en-ID" b="1" dirty="0"/>
              <a:t>. </a:t>
            </a:r>
            <a:r>
              <a:rPr lang="en-ID" b="1" dirty="0" err="1"/>
              <a:t>Bentuk</a:t>
            </a:r>
            <a:r>
              <a:rPr lang="en-ID" b="1" dirty="0"/>
              <a:t> </a:t>
            </a:r>
            <a:r>
              <a:rPr lang="en-ID" b="1" dirty="0" err="1"/>
              <a:t>isyarat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 </a:t>
            </a:r>
            <a:r>
              <a:rPr lang="en-ID" b="1" dirty="0" err="1"/>
              <a:t>huruf</a:t>
            </a:r>
            <a:r>
              <a:rPr lang="en-ID" b="1" dirty="0"/>
              <a:t> dan </a:t>
            </a:r>
            <a:r>
              <a:rPr lang="en-ID" b="1" dirty="0" err="1"/>
              <a:t>angka</a:t>
            </a:r>
            <a:r>
              <a:rPr lang="en-ID" b="1" dirty="0"/>
              <a:t> di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Sistem</a:t>
            </a:r>
            <a:r>
              <a:rPr lang="en-ID" b="1" dirty="0"/>
              <a:t> </a:t>
            </a:r>
            <a:r>
              <a:rPr lang="en-ID" b="1" dirty="0" err="1"/>
              <a:t>Isyarat</a:t>
            </a:r>
            <a:r>
              <a:rPr lang="en-ID" b="1" dirty="0"/>
              <a:t> Bahasa Indonesia </a:t>
            </a:r>
            <a:r>
              <a:rPr lang="en-ID" b="1" dirty="0" err="1"/>
              <a:t>serupa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Internasional</a:t>
            </a:r>
            <a:r>
              <a:rPr lang="en-ID" b="1" dirty="0"/>
              <a:t> manual alphabet (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perubahan-perubahan</a:t>
            </a:r>
            <a:r>
              <a:rPr lang="en-ID" b="1" dirty="0"/>
              <a:t>).</a:t>
            </a:r>
          </a:p>
        </p:txBody>
      </p:sp>
      <p:sp>
        <p:nvSpPr>
          <p:cNvPr id="21" name="Google Shape;1040;p35">
            <a:extLst>
              <a:ext uri="{FF2B5EF4-FFF2-40B4-BE49-F238E27FC236}">
                <a16:creationId xmlns:a16="http://schemas.microsoft.com/office/drawing/2014/main" id="{4250B4C0-6910-4070-BBAB-84DC0F629F06}"/>
              </a:ext>
            </a:extLst>
          </p:cNvPr>
          <p:cNvSpPr txBox="1"/>
          <p:nvPr/>
        </p:nvSpPr>
        <p:spPr>
          <a:xfrm>
            <a:off x="3862488" y="4064728"/>
            <a:ext cx="1418997" cy="28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rPr>
              <a:t>Mengisyaratkan</a:t>
            </a:r>
            <a:r>
              <a:rPr lang="en-ID" dirty="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ID" dirty="0" err="1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rPr>
              <a:t>singkatan</a:t>
            </a:r>
            <a:r>
              <a:rPr lang="en-ID" dirty="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ID" dirty="0" err="1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rPr>
              <a:t>atau</a:t>
            </a:r>
            <a:r>
              <a:rPr lang="en-ID" dirty="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ID" dirty="0" err="1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rPr>
              <a:t>akronim</a:t>
            </a:r>
            <a:endParaRPr lang="en-ID" dirty="0">
              <a:solidFill>
                <a:srgbClr val="242323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24" name="Google Shape;1040;p35">
            <a:extLst>
              <a:ext uri="{FF2B5EF4-FFF2-40B4-BE49-F238E27FC236}">
                <a16:creationId xmlns:a16="http://schemas.microsoft.com/office/drawing/2014/main" id="{E2A2DD95-2405-4ABA-871F-0045F346C9F7}"/>
              </a:ext>
            </a:extLst>
          </p:cNvPr>
          <p:cNvSpPr txBox="1"/>
          <p:nvPr/>
        </p:nvSpPr>
        <p:spPr>
          <a:xfrm>
            <a:off x="6348304" y="4075410"/>
            <a:ext cx="1418997" cy="28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rPr>
              <a:t>Mengisyaratkan</a:t>
            </a:r>
            <a:r>
              <a:rPr lang="en-ID" dirty="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rPr>
              <a:t> kata yang </a:t>
            </a:r>
            <a:r>
              <a:rPr lang="en-ID" dirty="0" err="1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rPr>
              <a:t>belum</a:t>
            </a:r>
            <a:r>
              <a:rPr lang="en-ID" dirty="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ID" dirty="0" err="1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rPr>
              <a:t>ada</a:t>
            </a:r>
            <a:r>
              <a:rPr lang="en-ID" dirty="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ID" dirty="0" err="1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rPr>
              <a:t>isyaratnya</a:t>
            </a:r>
            <a:r>
              <a:rPr lang="en-ID" dirty="0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4F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2"/>
          <p:cNvSpPr txBox="1">
            <a:spLocks noGrp="1"/>
          </p:cNvSpPr>
          <p:nvPr>
            <p:ph type="title"/>
          </p:nvPr>
        </p:nvSpPr>
        <p:spPr>
          <a:xfrm>
            <a:off x="708750" y="334840"/>
            <a:ext cx="789546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 Urutan isyarat menentukan keseluruhan makna pesan yang kita sampaikan.</a:t>
            </a:r>
            <a:endParaRPr lang="en-ID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74" name="Google Shape;732;p32">
            <a:extLst>
              <a:ext uri="{FF2B5EF4-FFF2-40B4-BE49-F238E27FC236}">
                <a16:creationId xmlns:a16="http://schemas.microsoft.com/office/drawing/2014/main" id="{1E8405C9-9B15-4ECC-87E3-9C6CFA1AE815}"/>
              </a:ext>
            </a:extLst>
          </p:cNvPr>
          <p:cNvSpPr txBox="1">
            <a:spLocks/>
          </p:cNvSpPr>
          <p:nvPr/>
        </p:nvSpPr>
        <p:spPr>
          <a:xfrm>
            <a:off x="708750" y="3353983"/>
            <a:ext cx="357501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 lang="en-ID" sz="16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75" name="Google Shape;732;p32">
            <a:extLst>
              <a:ext uri="{FF2B5EF4-FFF2-40B4-BE49-F238E27FC236}">
                <a16:creationId xmlns:a16="http://schemas.microsoft.com/office/drawing/2014/main" id="{C02C7AF5-37AD-4746-A9DA-34C17F49B8FA}"/>
              </a:ext>
            </a:extLst>
          </p:cNvPr>
          <p:cNvSpPr txBox="1">
            <a:spLocks/>
          </p:cNvSpPr>
          <p:nvPr/>
        </p:nvSpPr>
        <p:spPr>
          <a:xfrm>
            <a:off x="4860236" y="2868851"/>
            <a:ext cx="37439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23"/>
              </a:buClr>
              <a:buSzPts val="2800"/>
              <a:buFont typeface="Fjalla One"/>
              <a:buNone/>
              <a:defRPr sz="2800" b="0" i="0" u="none" strike="noStrike" cap="none">
                <a:solidFill>
                  <a:srgbClr val="242323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 lang="en-ID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DDB84C-015F-457A-93D7-58AAFDFEC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32" y="808861"/>
            <a:ext cx="6333502" cy="196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90CFE6BA-58EF-460C-AFE2-39E9C62B10DB}"/>
              </a:ext>
            </a:extLst>
          </p:cNvPr>
          <p:cNvSpPr/>
          <p:nvPr/>
        </p:nvSpPr>
        <p:spPr>
          <a:xfrm>
            <a:off x="539784" y="3353983"/>
            <a:ext cx="3743980" cy="1367104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 .Jeda atau perhentian sejenak diisyaratkan dengan jeda di antara berbagai isyarat yang dibuat. Misalnya kalimat </a:t>
            </a:r>
            <a:r>
              <a:rPr lang="fi-FI" sz="1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ibu/ani pergi ke pasar</a:t>
            </a:r>
            <a:r>
              <a:rPr lang="fi-FI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 Atau  </a:t>
            </a:r>
            <a:r>
              <a:rPr lang="fi-FI" sz="1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ibu ani/pergi ke pasar.</a:t>
            </a:r>
            <a:endParaRPr lang="en-ID" sz="14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ID" dirty="0"/>
          </a:p>
        </p:txBody>
      </p:sp>
      <p:sp>
        <p:nvSpPr>
          <p:cNvPr id="283" name="Rectangle: Single Corner Snipped 282">
            <a:extLst>
              <a:ext uri="{FF2B5EF4-FFF2-40B4-BE49-F238E27FC236}">
                <a16:creationId xmlns:a16="http://schemas.microsoft.com/office/drawing/2014/main" id="{BE6EF7EC-CB89-49D0-A9E7-B12EC875ED65}"/>
              </a:ext>
            </a:extLst>
          </p:cNvPr>
          <p:cNvSpPr/>
          <p:nvPr/>
        </p:nvSpPr>
        <p:spPr>
          <a:xfrm flipH="1">
            <a:off x="4656481" y="2971800"/>
            <a:ext cx="4099891" cy="1961310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 Intonasi dilambangkan dengan mimik muka, gerakan bagaian tubuh lain, kelenturan, dan kecepatan gerak .</a:t>
            </a:r>
          </a:p>
          <a:p>
            <a:r>
              <a:rPr lang="fi-FI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Contoh : </a:t>
            </a:r>
            <a:r>
              <a:rPr lang="fi-FI" sz="1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Pergi </a:t>
            </a:r>
            <a:r>
              <a:rPr lang="fi-FI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dengan mimik wajar dan dengan  kecepatan biasa akan berbeda maknanya apa bila isyarat pergi tersebut dilakukan dengan mata melotot dengan gerakan yang cepat.</a:t>
            </a:r>
            <a:endParaRPr lang="en-ID" sz="1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ng language workshop by slidesgo">
  <a:themeElements>
    <a:clrScheme name="Simple Light">
      <a:dk1>
        <a:srgbClr val="242323"/>
      </a:dk1>
      <a:lt1>
        <a:srgbClr val="FFB24F"/>
      </a:lt1>
      <a:dk2>
        <a:srgbClr val="FFFFFF"/>
      </a:dk2>
      <a:lt2>
        <a:srgbClr val="242323"/>
      </a:lt2>
      <a:accent1>
        <a:srgbClr val="FFAB40"/>
      </a:accent1>
      <a:accent2>
        <a:srgbClr val="FFFFFF"/>
      </a:accent2>
      <a:accent3>
        <a:srgbClr val="242323"/>
      </a:accent3>
      <a:accent4>
        <a:srgbClr val="FFAB40"/>
      </a:accent4>
      <a:accent5>
        <a:srgbClr val="FFFFFF"/>
      </a:accent5>
      <a:accent6>
        <a:srgbClr val="FFB24F"/>
      </a:accent6>
      <a:hlink>
        <a:srgbClr val="2423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817</Words>
  <Application>Microsoft Office PowerPoint</Application>
  <PresentationFormat>On-screen Show (16:9)</PresentationFormat>
  <Paragraphs>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Kreon Light</vt:lpstr>
      <vt:lpstr>Anton</vt:lpstr>
      <vt:lpstr>Arial</vt:lpstr>
      <vt:lpstr>Abel</vt:lpstr>
      <vt:lpstr>Glegoo</vt:lpstr>
      <vt:lpstr>Fjalla One</vt:lpstr>
      <vt:lpstr>Source Sans Pro</vt:lpstr>
      <vt:lpstr>Sing language workshop by slidesgo</vt:lpstr>
      <vt:lpstr>SISTEM ISYARAT BAHASA INDONESIA</vt:lpstr>
      <vt:lpstr>Pengertian</vt:lpstr>
      <vt:lpstr>KOMPONEN PENENTU MAKNA</vt:lpstr>
      <vt:lpstr>KOMPONEN PENUNJANG</vt:lpstr>
      <vt:lpstr>ISYARAT POKOK  </vt:lpstr>
      <vt:lpstr>ISYARAT TAMBAHAN</vt:lpstr>
      <vt:lpstr>ISYARAT BENTUKAN</vt:lpstr>
      <vt:lpstr>ABJAD JARI</vt:lpstr>
      <vt:lpstr>1. Urutan isyarat menentukan keseluruhan makna pesan yang kita sampaikan.</vt:lpstr>
      <vt:lpstr>Tata Makna dalam Sistem Isyarat Bahasa Indonesia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ISYARAT BAHASA INDONESIA</dc:title>
  <dc:creator>USER</dc:creator>
  <cp:lastModifiedBy>Ida Yusmanidar</cp:lastModifiedBy>
  <cp:revision>3</cp:revision>
  <dcterms:modified xsi:type="dcterms:W3CDTF">2021-11-18T09:16:38Z</dcterms:modified>
</cp:coreProperties>
</file>