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9" r:id="rId2"/>
  </p:sldMasterIdLst>
  <p:sldIdLst>
    <p:sldId id="25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hyperlink" Target="http://bit.ly/2Tynxth" TargetMode="External"/><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hyperlink" Target="http://bit.ly/2TtBDfr" TargetMode="External"/><Relationship Id="rId4" Type="http://schemas.openxmlformats.org/officeDocument/2006/relationships/hyperlink" Target="http://bit.ly/2TyoMsr" TargetMode="Externa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solidFill>
          <a:schemeClr val="dk2"/>
        </a:solidFill>
        <a:effectLst/>
      </p:bgPr>
    </p:bg>
    <p:spTree>
      <p:nvGrpSpPr>
        <p:cNvPr id="1" name="Shape 8"/>
        <p:cNvGrpSpPr/>
        <p:nvPr/>
      </p:nvGrpSpPr>
      <p:grpSpPr>
        <a:xfrm>
          <a:off x="0" y="0"/>
          <a:ext cx="0" cy="0"/>
          <a:chOff x="0" y="0"/>
          <a:chExt cx="0" cy="0"/>
        </a:xfrm>
      </p:grpSpPr>
      <p:pic>
        <p:nvPicPr>
          <p:cNvPr id="9" name="Google Shape;9;p2"/>
          <p:cNvPicPr preferRelativeResize="0"/>
          <p:nvPr/>
        </p:nvPicPr>
        <p:blipFill>
          <a:blip r:embed="rId2">
            <a:alphaModFix/>
          </a:blip>
          <a:stretch>
            <a:fillRect/>
          </a:stretch>
        </p:blipFill>
        <p:spPr>
          <a:xfrm>
            <a:off x="1" y="-15299"/>
            <a:ext cx="12202567" cy="6879233"/>
          </a:xfrm>
          <a:prstGeom prst="rect">
            <a:avLst/>
          </a:prstGeom>
          <a:noFill/>
          <a:ln>
            <a:noFill/>
          </a:ln>
        </p:spPr>
      </p:pic>
      <p:sp>
        <p:nvSpPr>
          <p:cNvPr id="10" name="Google Shape;10;p2"/>
          <p:cNvSpPr txBox="1">
            <a:spLocks noGrp="1"/>
          </p:cNvSpPr>
          <p:nvPr>
            <p:ph type="subTitle" idx="1"/>
          </p:nvPr>
        </p:nvSpPr>
        <p:spPr>
          <a:xfrm>
            <a:off x="2999367" y="4125767"/>
            <a:ext cx="6193200" cy="77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2133">
                <a:solidFill>
                  <a:schemeClr val="accent5"/>
                </a:solidFill>
              </a:defRPr>
            </a:lvl1pPr>
            <a:lvl2pPr lvl="1" algn="ctr" rtl="0">
              <a:lnSpc>
                <a:spcPct val="100000"/>
              </a:lnSpc>
              <a:spcBef>
                <a:spcPts val="2133"/>
              </a:spcBef>
              <a:spcAft>
                <a:spcPts val="0"/>
              </a:spcAft>
              <a:buNone/>
              <a:defRPr sz="2133">
                <a:solidFill>
                  <a:schemeClr val="accent5"/>
                </a:solidFill>
              </a:defRPr>
            </a:lvl2pPr>
            <a:lvl3pPr lvl="2" algn="ctr" rtl="0">
              <a:lnSpc>
                <a:spcPct val="100000"/>
              </a:lnSpc>
              <a:spcBef>
                <a:spcPts val="2133"/>
              </a:spcBef>
              <a:spcAft>
                <a:spcPts val="0"/>
              </a:spcAft>
              <a:buNone/>
              <a:defRPr sz="2133">
                <a:solidFill>
                  <a:schemeClr val="accent5"/>
                </a:solidFill>
              </a:defRPr>
            </a:lvl3pPr>
            <a:lvl4pPr lvl="3" algn="ctr" rtl="0">
              <a:lnSpc>
                <a:spcPct val="100000"/>
              </a:lnSpc>
              <a:spcBef>
                <a:spcPts val="2133"/>
              </a:spcBef>
              <a:spcAft>
                <a:spcPts val="0"/>
              </a:spcAft>
              <a:buNone/>
              <a:defRPr sz="2133">
                <a:solidFill>
                  <a:schemeClr val="accent5"/>
                </a:solidFill>
              </a:defRPr>
            </a:lvl4pPr>
            <a:lvl5pPr lvl="4" algn="ctr" rtl="0">
              <a:lnSpc>
                <a:spcPct val="100000"/>
              </a:lnSpc>
              <a:spcBef>
                <a:spcPts val="2133"/>
              </a:spcBef>
              <a:spcAft>
                <a:spcPts val="0"/>
              </a:spcAft>
              <a:buNone/>
              <a:defRPr sz="2133">
                <a:solidFill>
                  <a:schemeClr val="accent5"/>
                </a:solidFill>
              </a:defRPr>
            </a:lvl5pPr>
            <a:lvl6pPr lvl="5" algn="ctr" rtl="0">
              <a:lnSpc>
                <a:spcPct val="100000"/>
              </a:lnSpc>
              <a:spcBef>
                <a:spcPts val="2133"/>
              </a:spcBef>
              <a:spcAft>
                <a:spcPts val="0"/>
              </a:spcAft>
              <a:buNone/>
              <a:defRPr sz="2133">
                <a:solidFill>
                  <a:schemeClr val="accent5"/>
                </a:solidFill>
              </a:defRPr>
            </a:lvl6pPr>
            <a:lvl7pPr lvl="6" algn="ctr" rtl="0">
              <a:lnSpc>
                <a:spcPct val="100000"/>
              </a:lnSpc>
              <a:spcBef>
                <a:spcPts val="2133"/>
              </a:spcBef>
              <a:spcAft>
                <a:spcPts val="0"/>
              </a:spcAft>
              <a:buNone/>
              <a:defRPr sz="2133">
                <a:solidFill>
                  <a:schemeClr val="accent5"/>
                </a:solidFill>
              </a:defRPr>
            </a:lvl7pPr>
            <a:lvl8pPr lvl="7" algn="ctr" rtl="0">
              <a:lnSpc>
                <a:spcPct val="100000"/>
              </a:lnSpc>
              <a:spcBef>
                <a:spcPts val="2133"/>
              </a:spcBef>
              <a:spcAft>
                <a:spcPts val="0"/>
              </a:spcAft>
              <a:buNone/>
              <a:defRPr sz="2133">
                <a:solidFill>
                  <a:schemeClr val="accent5"/>
                </a:solidFill>
              </a:defRPr>
            </a:lvl8pPr>
            <a:lvl9pPr lvl="8" algn="ctr" rtl="0">
              <a:lnSpc>
                <a:spcPct val="100000"/>
              </a:lnSpc>
              <a:spcBef>
                <a:spcPts val="2133"/>
              </a:spcBef>
              <a:spcAft>
                <a:spcPts val="2133"/>
              </a:spcAft>
              <a:buNone/>
              <a:defRPr sz="2133">
                <a:solidFill>
                  <a:schemeClr val="accent5"/>
                </a:solidFill>
              </a:defRPr>
            </a:lvl9pPr>
          </a:lstStyle>
          <a:p>
            <a:r>
              <a:rPr lang="en-US" smtClean="0"/>
              <a:t>Click to edit Master subtitle style</a:t>
            </a:r>
            <a:endParaRPr/>
          </a:p>
        </p:txBody>
      </p:sp>
      <p:sp>
        <p:nvSpPr>
          <p:cNvPr id="11" name="Google Shape;11;p2"/>
          <p:cNvSpPr txBox="1">
            <a:spLocks noGrp="1"/>
          </p:cNvSpPr>
          <p:nvPr>
            <p:ph type="ctrTitle"/>
          </p:nvPr>
        </p:nvSpPr>
        <p:spPr>
          <a:xfrm>
            <a:off x="2999300" y="2914300"/>
            <a:ext cx="6193200" cy="1413200"/>
          </a:xfrm>
          <a:prstGeom prst="rect">
            <a:avLst/>
          </a:prstGeom>
          <a:noFill/>
        </p:spPr>
        <p:txBody>
          <a:bodyPr spcFirstLastPara="1" wrap="square" lIns="91425" tIns="91425" rIns="91425" bIns="91425" anchor="b" anchorCtr="0">
            <a:noAutofit/>
          </a:bodyPr>
          <a:lstStyle>
            <a:lvl1pPr lvl="0" algn="ctr" rtl="0">
              <a:spcBef>
                <a:spcPts val="0"/>
              </a:spcBef>
              <a:spcAft>
                <a:spcPts val="0"/>
              </a:spcAft>
              <a:buSzPts val="8000"/>
              <a:buNone/>
              <a:defRPr sz="10666">
                <a:solidFill>
                  <a:schemeClr val="accent5"/>
                </a:solidFill>
              </a:defRPr>
            </a:lvl1pPr>
            <a:lvl2pPr lvl="1" rtl="0">
              <a:spcBef>
                <a:spcPts val="0"/>
              </a:spcBef>
              <a:spcAft>
                <a:spcPts val="0"/>
              </a:spcAft>
              <a:buSzPts val="6000"/>
              <a:buFont typeface="Bahiana"/>
              <a:buNone/>
              <a:defRPr sz="8000">
                <a:latin typeface="Bahiana"/>
                <a:ea typeface="Bahiana"/>
                <a:cs typeface="Bahiana"/>
                <a:sym typeface="Bahiana"/>
              </a:defRPr>
            </a:lvl2pPr>
            <a:lvl3pPr lvl="2" rtl="0">
              <a:spcBef>
                <a:spcPts val="0"/>
              </a:spcBef>
              <a:spcAft>
                <a:spcPts val="0"/>
              </a:spcAft>
              <a:buSzPts val="6000"/>
              <a:buFont typeface="Bahiana"/>
              <a:buNone/>
              <a:defRPr sz="8000">
                <a:latin typeface="Bahiana"/>
                <a:ea typeface="Bahiana"/>
                <a:cs typeface="Bahiana"/>
                <a:sym typeface="Bahiana"/>
              </a:defRPr>
            </a:lvl3pPr>
            <a:lvl4pPr lvl="3" rtl="0">
              <a:spcBef>
                <a:spcPts val="0"/>
              </a:spcBef>
              <a:spcAft>
                <a:spcPts val="0"/>
              </a:spcAft>
              <a:buSzPts val="6000"/>
              <a:buFont typeface="Bahiana"/>
              <a:buNone/>
              <a:defRPr sz="8000">
                <a:latin typeface="Bahiana"/>
                <a:ea typeface="Bahiana"/>
                <a:cs typeface="Bahiana"/>
                <a:sym typeface="Bahiana"/>
              </a:defRPr>
            </a:lvl4pPr>
            <a:lvl5pPr lvl="4" rtl="0">
              <a:spcBef>
                <a:spcPts val="0"/>
              </a:spcBef>
              <a:spcAft>
                <a:spcPts val="0"/>
              </a:spcAft>
              <a:buSzPts val="6000"/>
              <a:buFont typeface="Bahiana"/>
              <a:buNone/>
              <a:defRPr sz="8000">
                <a:latin typeface="Bahiana"/>
                <a:ea typeface="Bahiana"/>
                <a:cs typeface="Bahiana"/>
                <a:sym typeface="Bahiana"/>
              </a:defRPr>
            </a:lvl5pPr>
            <a:lvl6pPr lvl="5" rtl="0">
              <a:spcBef>
                <a:spcPts val="0"/>
              </a:spcBef>
              <a:spcAft>
                <a:spcPts val="0"/>
              </a:spcAft>
              <a:buSzPts val="6000"/>
              <a:buFont typeface="Bahiana"/>
              <a:buNone/>
              <a:defRPr sz="8000">
                <a:latin typeface="Bahiana"/>
                <a:ea typeface="Bahiana"/>
                <a:cs typeface="Bahiana"/>
                <a:sym typeface="Bahiana"/>
              </a:defRPr>
            </a:lvl6pPr>
            <a:lvl7pPr lvl="6" rtl="0">
              <a:spcBef>
                <a:spcPts val="0"/>
              </a:spcBef>
              <a:spcAft>
                <a:spcPts val="0"/>
              </a:spcAft>
              <a:buSzPts val="6000"/>
              <a:buFont typeface="Bahiana"/>
              <a:buNone/>
              <a:defRPr sz="8000">
                <a:latin typeface="Bahiana"/>
                <a:ea typeface="Bahiana"/>
                <a:cs typeface="Bahiana"/>
                <a:sym typeface="Bahiana"/>
              </a:defRPr>
            </a:lvl7pPr>
            <a:lvl8pPr lvl="7" rtl="0">
              <a:spcBef>
                <a:spcPts val="0"/>
              </a:spcBef>
              <a:spcAft>
                <a:spcPts val="0"/>
              </a:spcAft>
              <a:buSzPts val="6000"/>
              <a:buFont typeface="Bahiana"/>
              <a:buNone/>
              <a:defRPr sz="8000">
                <a:latin typeface="Bahiana"/>
                <a:ea typeface="Bahiana"/>
                <a:cs typeface="Bahiana"/>
                <a:sym typeface="Bahiana"/>
              </a:defRPr>
            </a:lvl8pPr>
            <a:lvl9pPr lvl="8" rtl="0">
              <a:spcBef>
                <a:spcPts val="0"/>
              </a:spcBef>
              <a:spcAft>
                <a:spcPts val="0"/>
              </a:spcAft>
              <a:buSzPts val="6000"/>
              <a:buFont typeface="Bahiana"/>
              <a:buNone/>
              <a:defRPr sz="8000">
                <a:latin typeface="Bahiana"/>
                <a:ea typeface="Bahiana"/>
                <a:cs typeface="Bahiana"/>
                <a:sym typeface="Bahiana"/>
              </a:defRPr>
            </a:lvl9pPr>
          </a:lstStyle>
          <a:p>
            <a:r>
              <a:rPr lang="en-US" smtClean="0"/>
              <a:t>Click to edit Master title style</a:t>
            </a:r>
            <a:endParaRPr/>
          </a:p>
        </p:txBody>
      </p:sp>
    </p:spTree>
    <p:extLst>
      <p:ext uri="{BB962C8B-B14F-4D97-AF65-F5344CB8AC3E}">
        <p14:creationId xmlns:p14="http://schemas.microsoft.com/office/powerpoint/2010/main" xmlns="" val="3447552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Headline">
  <p:cSld name="Headline">
    <p:spTree>
      <p:nvGrpSpPr>
        <p:cNvPr id="1" name="Shape 49"/>
        <p:cNvGrpSpPr/>
        <p:nvPr/>
      </p:nvGrpSpPr>
      <p:grpSpPr>
        <a:xfrm>
          <a:off x="0" y="0"/>
          <a:ext cx="0" cy="0"/>
          <a:chOff x="0" y="0"/>
          <a:chExt cx="0" cy="0"/>
        </a:xfrm>
      </p:grpSpPr>
      <p:pic>
        <p:nvPicPr>
          <p:cNvPr id="50" name="Google Shape;50;p12"/>
          <p:cNvPicPr preferRelativeResize="0"/>
          <p:nvPr/>
        </p:nvPicPr>
        <p:blipFill>
          <a:blip r:embed="rId2">
            <a:alphaModFix/>
          </a:blip>
          <a:stretch>
            <a:fillRect/>
          </a:stretch>
        </p:blipFill>
        <p:spPr>
          <a:xfrm>
            <a:off x="0" y="0"/>
            <a:ext cx="12192000" cy="6858000"/>
          </a:xfrm>
          <a:prstGeom prst="rect">
            <a:avLst/>
          </a:prstGeom>
          <a:noFill/>
          <a:ln>
            <a:noFill/>
          </a:ln>
        </p:spPr>
      </p:pic>
      <p:sp>
        <p:nvSpPr>
          <p:cNvPr id="51" name="Google Shape;51;p12"/>
          <p:cNvSpPr txBox="1">
            <a:spLocks noGrp="1"/>
          </p:cNvSpPr>
          <p:nvPr>
            <p:ph type="title"/>
          </p:nvPr>
        </p:nvSpPr>
        <p:spPr>
          <a:xfrm>
            <a:off x="1259200" y="3872680"/>
            <a:ext cx="8058800" cy="12108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41294A"/>
              </a:buClr>
              <a:buSzPts val="4200"/>
              <a:buNone/>
              <a:defRPr sz="9600">
                <a:solidFill>
                  <a:schemeClr val="accent5"/>
                </a:solidFill>
              </a:defRPr>
            </a:lvl1pPr>
            <a:lvl2pPr lvl="1" algn="r" rtl="0">
              <a:spcBef>
                <a:spcPts val="0"/>
              </a:spcBef>
              <a:spcAft>
                <a:spcPts val="0"/>
              </a:spcAft>
              <a:buClr>
                <a:srgbClr val="41294A"/>
              </a:buClr>
              <a:buSzPts val="4200"/>
              <a:buNone/>
              <a:defRPr sz="5600">
                <a:solidFill>
                  <a:srgbClr val="41294A"/>
                </a:solidFill>
              </a:defRPr>
            </a:lvl2pPr>
            <a:lvl3pPr lvl="2" algn="r" rtl="0">
              <a:spcBef>
                <a:spcPts val="0"/>
              </a:spcBef>
              <a:spcAft>
                <a:spcPts val="0"/>
              </a:spcAft>
              <a:buClr>
                <a:srgbClr val="41294A"/>
              </a:buClr>
              <a:buSzPts val="4200"/>
              <a:buNone/>
              <a:defRPr sz="5600">
                <a:solidFill>
                  <a:srgbClr val="41294A"/>
                </a:solidFill>
              </a:defRPr>
            </a:lvl3pPr>
            <a:lvl4pPr lvl="3" algn="r" rtl="0">
              <a:spcBef>
                <a:spcPts val="0"/>
              </a:spcBef>
              <a:spcAft>
                <a:spcPts val="0"/>
              </a:spcAft>
              <a:buClr>
                <a:srgbClr val="41294A"/>
              </a:buClr>
              <a:buSzPts val="4200"/>
              <a:buNone/>
              <a:defRPr sz="5600">
                <a:solidFill>
                  <a:srgbClr val="41294A"/>
                </a:solidFill>
              </a:defRPr>
            </a:lvl4pPr>
            <a:lvl5pPr lvl="4" algn="r" rtl="0">
              <a:spcBef>
                <a:spcPts val="0"/>
              </a:spcBef>
              <a:spcAft>
                <a:spcPts val="0"/>
              </a:spcAft>
              <a:buClr>
                <a:srgbClr val="41294A"/>
              </a:buClr>
              <a:buSzPts val="4200"/>
              <a:buNone/>
              <a:defRPr sz="5600">
                <a:solidFill>
                  <a:srgbClr val="41294A"/>
                </a:solidFill>
              </a:defRPr>
            </a:lvl5pPr>
            <a:lvl6pPr lvl="5" algn="r" rtl="0">
              <a:spcBef>
                <a:spcPts val="0"/>
              </a:spcBef>
              <a:spcAft>
                <a:spcPts val="0"/>
              </a:spcAft>
              <a:buClr>
                <a:srgbClr val="41294A"/>
              </a:buClr>
              <a:buSzPts val="4200"/>
              <a:buNone/>
              <a:defRPr sz="5600">
                <a:solidFill>
                  <a:srgbClr val="41294A"/>
                </a:solidFill>
              </a:defRPr>
            </a:lvl6pPr>
            <a:lvl7pPr lvl="6" algn="r" rtl="0">
              <a:spcBef>
                <a:spcPts val="0"/>
              </a:spcBef>
              <a:spcAft>
                <a:spcPts val="0"/>
              </a:spcAft>
              <a:buClr>
                <a:srgbClr val="41294A"/>
              </a:buClr>
              <a:buSzPts val="4200"/>
              <a:buNone/>
              <a:defRPr sz="5600">
                <a:solidFill>
                  <a:srgbClr val="41294A"/>
                </a:solidFill>
              </a:defRPr>
            </a:lvl7pPr>
            <a:lvl8pPr lvl="7" algn="r" rtl="0">
              <a:spcBef>
                <a:spcPts val="0"/>
              </a:spcBef>
              <a:spcAft>
                <a:spcPts val="0"/>
              </a:spcAft>
              <a:buClr>
                <a:srgbClr val="41294A"/>
              </a:buClr>
              <a:buSzPts val="4200"/>
              <a:buNone/>
              <a:defRPr sz="5600">
                <a:solidFill>
                  <a:srgbClr val="41294A"/>
                </a:solidFill>
              </a:defRPr>
            </a:lvl8pPr>
            <a:lvl9pPr lvl="8" algn="r" rtl="0">
              <a:spcBef>
                <a:spcPts val="0"/>
              </a:spcBef>
              <a:spcAft>
                <a:spcPts val="0"/>
              </a:spcAft>
              <a:buClr>
                <a:srgbClr val="41294A"/>
              </a:buClr>
              <a:buSzPts val="4200"/>
              <a:buNone/>
              <a:defRPr sz="5600">
                <a:solidFill>
                  <a:srgbClr val="41294A"/>
                </a:solidFill>
              </a:defRPr>
            </a:lvl9pPr>
          </a:lstStyle>
          <a:p>
            <a:r>
              <a:rPr lang="en-US" smtClean="0"/>
              <a:t>Click to edit Master title style</a:t>
            </a:r>
            <a:endParaRPr/>
          </a:p>
        </p:txBody>
      </p:sp>
      <p:sp>
        <p:nvSpPr>
          <p:cNvPr id="52" name="Google Shape;52;p12"/>
          <p:cNvSpPr txBox="1">
            <a:spLocks noGrp="1"/>
          </p:cNvSpPr>
          <p:nvPr>
            <p:ph type="subTitle" idx="1"/>
          </p:nvPr>
        </p:nvSpPr>
        <p:spPr>
          <a:xfrm>
            <a:off x="1259200" y="5206313"/>
            <a:ext cx="8058800" cy="526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41294A"/>
              </a:buClr>
              <a:buSzPts val="2100"/>
              <a:buNone/>
              <a:defRPr sz="2133">
                <a:solidFill>
                  <a:schemeClr val="accent5"/>
                </a:solidFill>
              </a:defRPr>
            </a:lvl1pPr>
            <a:lvl2pPr lvl="1" algn="r" rtl="0">
              <a:lnSpc>
                <a:spcPct val="100000"/>
              </a:lnSpc>
              <a:spcBef>
                <a:spcPts val="0"/>
              </a:spcBef>
              <a:spcAft>
                <a:spcPts val="0"/>
              </a:spcAft>
              <a:buClr>
                <a:srgbClr val="41294A"/>
              </a:buClr>
              <a:buSzPts val="2100"/>
              <a:buNone/>
              <a:defRPr sz="2800">
                <a:solidFill>
                  <a:srgbClr val="41294A"/>
                </a:solidFill>
              </a:defRPr>
            </a:lvl2pPr>
            <a:lvl3pPr lvl="2" algn="r" rtl="0">
              <a:lnSpc>
                <a:spcPct val="100000"/>
              </a:lnSpc>
              <a:spcBef>
                <a:spcPts val="0"/>
              </a:spcBef>
              <a:spcAft>
                <a:spcPts val="0"/>
              </a:spcAft>
              <a:buClr>
                <a:srgbClr val="41294A"/>
              </a:buClr>
              <a:buSzPts val="2100"/>
              <a:buNone/>
              <a:defRPr sz="2800">
                <a:solidFill>
                  <a:srgbClr val="41294A"/>
                </a:solidFill>
              </a:defRPr>
            </a:lvl3pPr>
            <a:lvl4pPr lvl="3" algn="r" rtl="0">
              <a:lnSpc>
                <a:spcPct val="100000"/>
              </a:lnSpc>
              <a:spcBef>
                <a:spcPts val="0"/>
              </a:spcBef>
              <a:spcAft>
                <a:spcPts val="0"/>
              </a:spcAft>
              <a:buClr>
                <a:srgbClr val="41294A"/>
              </a:buClr>
              <a:buSzPts val="2100"/>
              <a:buNone/>
              <a:defRPr sz="2800">
                <a:solidFill>
                  <a:srgbClr val="41294A"/>
                </a:solidFill>
              </a:defRPr>
            </a:lvl4pPr>
            <a:lvl5pPr lvl="4" algn="r" rtl="0">
              <a:lnSpc>
                <a:spcPct val="100000"/>
              </a:lnSpc>
              <a:spcBef>
                <a:spcPts val="0"/>
              </a:spcBef>
              <a:spcAft>
                <a:spcPts val="0"/>
              </a:spcAft>
              <a:buClr>
                <a:srgbClr val="41294A"/>
              </a:buClr>
              <a:buSzPts val="2100"/>
              <a:buNone/>
              <a:defRPr sz="2800">
                <a:solidFill>
                  <a:srgbClr val="41294A"/>
                </a:solidFill>
              </a:defRPr>
            </a:lvl5pPr>
            <a:lvl6pPr lvl="5" algn="r" rtl="0">
              <a:lnSpc>
                <a:spcPct val="100000"/>
              </a:lnSpc>
              <a:spcBef>
                <a:spcPts val="0"/>
              </a:spcBef>
              <a:spcAft>
                <a:spcPts val="0"/>
              </a:spcAft>
              <a:buClr>
                <a:srgbClr val="41294A"/>
              </a:buClr>
              <a:buSzPts val="2100"/>
              <a:buNone/>
              <a:defRPr sz="2800">
                <a:solidFill>
                  <a:srgbClr val="41294A"/>
                </a:solidFill>
              </a:defRPr>
            </a:lvl6pPr>
            <a:lvl7pPr lvl="6" algn="r" rtl="0">
              <a:lnSpc>
                <a:spcPct val="100000"/>
              </a:lnSpc>
              <a:spcBef>
                <a:spcPts val="0"/>
              </a:spcBef>
              <a:spcAft>
                <a:spcPts val="0"/>
              </a:spcAft>
              <a:buClr>
                <a:srgbClr val="41294A"/>
              </a:buClr>
              <a:buSzPts val="2100"/>
              <a:buNone/>
              <a:defRPr sz="2800">
                <a:solidFill>
                  <a:srgbClr val="41294A"/>
                </a:solidFill>
              </a:defRPr>
            </a:lvl7pPr>
            <a:lvl8pPr lvl="7" algn="r" rtl="0">
              <a:lnSpc>
                <a:spcPct val="100000"/>
              </a:lnSpc>
              <a:spcBef>
                <a:spcPts val="0"/>
              </a:spcBef>
              <a:spcAft>
                <a:spcPts val="0"/>
              </a:spcAft>
              <a:buClr>
                <a:srgbClr val="41294A"/>
              </a:buClr>
              <a:buSzPts val="2100"/>
              <a:buNone/>
              <a:defRPr sz="2800">
                <a:solidFill>
                  <a:srgbClr val="41294A"/>
                </a:solidFill>
              </a:defRPr>
            </a:lvl8pPr>
            <a:lvl9pPr lvl="8" algn="r" rtl="0">
              <a:lnSpc>
                <a:spcPct val="100000"/>
              </a:lnSpc>
              <a:spcBef>
                <a:spcPts val="0"/>
              </a:spcBef>
              <a:spcAft>
                <a:spcPts val="0"/>
              </a:spcAft>
              <a:buClr>
                <a:srgbClr val="41294A"/>
              </a:buClr>
              <a:buSzPts val="2100"/>
              <a:buNone/>
              <a:defRPr sz="2800">
                <a:solidFill>
                  <a:srgbClr val="41294A"/>
                </a:solidFill>
              </a:defRPr>
            </a:lvl9pPr>
          </a:lstStyle>
          <a:p>
            <a:r>
              <a:rPr lang="en-US" smtClean="0"/>
              <a:t>Click to edit Master subtitle style</a:t>
            </a:r>
            <a:endParaRPr/>
          </a:p>
        </p:txBody>
      </p:sp>
      <p:sp>
        <p:nvSpPr>
          <p:cNvPr id="53" name="Google Shape;53;p12"/>
          <p:cNvSpPr txBox="1">
            <a:spLocks noGrp="1"/>
          </p:cNvSpPr>
          <p:nvPr>
            <p:ph type="title" idx="2" hasCustomPrompt="1"/>
          </p:nvPr>
        </p:nvSpPr>
        <p:spPr>
          <a:xfrm>
            <a:off x="1259200" y="1327000"/>
            <a:ext cx="4402000" cy="1969600"/>
          </a:xfrm>
          <a:prstGeom prst="rect">
            <a:avLst/>
          </a:prstGeom>
          <a:noFill/>
        </p:spPr>
        <p:txBody>
          <a:bodyPr spcFirstLastPara="1" wrap="square" lIns="91425" tIns="91425" rIns="91425" bIns="91425" anchor="ctr" anchorCtr="0">
            <a:noAutofit/>
          </a:bodyPr>
          <a:lstStyle>
            <a:lvl1pPr lvl="0" rtl="0">
              <a:spcBef>
                <a:spcPts val="0"/>
              </a:spcBef>
              <a:spcAft>
                <a:spcPts val="0"/>
              </a:spcAft>
              <a:buClr>
                <a:srgbClr val="999999"/>
              </a:buClr>
              <a:buSzPts val="3600"/>
              <a:buNone/>
              <a:defRPr sz="20000">
                <a:solidFill>
                  <a:schemeClr val="accent5"/>
                </a:solidFill>
              </a:defRPr>
            </a:lvl1pPr>
            <a:lvl2pPr lvl="1" algn="r" rtl="0">
              <a:spcBef>
                <a:spcPts val="0"/>
              </a:spcBef>
              <a:spcAft>
                <a:spcPts val="0"/>
              </a:spcAft>
              <a:buClr>
                <a:srgbClr val="999999"/>
              </a:buClr>
              <a:buSzPts val="4800"/>
              <a:buFont typeface="Fira Sans Extra Condensed Medium"/>
              <a:buNone/>
              <a:defRPr sz="6400">
                <a:solidFill>
                  <a:srgbClr val="999999"/>
                </a:solidFill>
                <a:latin typeface="Fira Sans Extra Condensed Medium"/>
                <a:ea typeface="Fira Sans Extra Condensed Medium"/>
                <a:cs typeface="Fira Sans Extra Condensed Medium"/>
                <a:sym typeface="Fira Sans Extra Condensed Medium"/>
              </a:defRPr>
            </a:lvl2pPr>
            <a:lvl3pPr lvl="2" algn="r" rtl="0">
              <a:spcBef>
                <a:spcPts val="0"/>
              </a:spcBef>
              <a:spcAft>
                <a:spcPts val="0"/>
              </a:spcAft>
              <a:buClr>
                <a:srgbClr val="999999"/>
              </a:buClr>
              <a:buSzPts val="4800"/>
              <a:buFont typeface="Fira Sans Extra Condensed Medium"/>
              <a:buNone/>
              <a:defRPr sz="6400">
                <a:solidFill>
                  <a:srgbClr val="999999"/>
                </a:solidFill>
                <a:latin typeface="Fira Sans Extra Condensed Medium"/>
                <a:ea typeface="Fira Sans Extra Condensed Medium"/>
                <a:cs typeface="Fira Sans Extra Condensed Medium"/>
                <a:sym typeface="Fira Sans Extra Condensed Medium"/>
              </a:defRPr>
            </a:lvl3pPr>
            <a:lvl4pPr lvl="3" algn="r" rtl="0">
              <a:spcBef>
                <a:spcPts val="0"/>
              </a:spcBef>
              <a:spcAft>
                <a:spcPts val="0"/>
              </a:spcAft>
              <a:buClr>
                <a:srgbClr val="999999"/>
              </a:buClr>
              <a:buSzPts val="4800"/>
              <a:buFont typeface="Fira Sans Extra Condensed Medium"/>
              <a:buNone/>
              <a:defRPr sz="6400">
                <a:solidFill>
                  <a:srgbClr val="999999"/>
                </a:solidFill>
                <a:latin typeface="Fira Sans Extra Condensed Medium"/>
                <a:ea typeface="Fira Sans Extra Condensed Medium"/>
                <a:cs typeface="Fira Sans Extra Condensed Medium"/>
                <a:sym typeface="Fira Sans Extra Condensed Medium"/>
              </a:defRPr>
            </a:lvl4pPr>
            <a:lvl5pPr lvl="4" algn="r" rtl="0">
              <a:spcBef>
                <a:spcPts val="0"/>
              </a:spcBef>
              <a:spcAft>
                <a:spcPts val="0"/>
              </a:spcAft>
              <a:buClr>
                <a:srgbClr val="999999"/>
              </a:buClr>
              <a:buSzPts val="4800"/>
              <a:buFont typeface="Fira Sans Extra Condensed Medium"/>
              <a:buNone/>
              <a:defRPr sz="6400">
                <a:solidFill>
                  <a:srgbClr val="999999"/>
                </a:solidFill>
                <a:latin typeface="Fira Sans Extra Condensed Medium"/>
                <a:ea typeface="Fira Sans Extra Condensed Medium"/>
                <a:cs typeface="Fira Sans Extra Condensed Medium"/>
                <a:sym typeface="Fira Sans Extra Condensed Medium"/>
              </a:defRPr>
            </a:lvl5pPr>
            <a:lvl6pPr lvl="5" algn="r" rtl="0">
              <a:spcBef>
                <a:spcPts val="0"/>
              </a:spcBef>
              <a:spcAft>
                <a:spcPts val="0"/>
              </a:spcAft>
              <a:buClr>
                <a:srgbClr val="999999"/>
              </a:buClr>
              <a:buSzPts val="4800"/>
              <a:buFont typeface="Fira Sans Extra Condensed Medium"/>
              <a:buNone/>
              <a:defRPr sz="6400">
                <a:solidFill>
                  <a:srgbClr val="999999"/>
                </a:solidFill>
                <a:latin typeface="Fira Sans Extra Condensed Medium"/>
                <a:ea typeface="Fira Sans Extra Condensed Medium"/>
                <a:cs typeface="Fira Sans Extra Condensed Medium"/>
                <a:sym typeface="Fira Sans Extra Condensed Medium"/>
              </a:defRPr>
            </a:lvl6pPr>
            <a:lvl7pPr lvl="6" algn="r" rtl="0">
              <a:spcBef>
                <a:spcPts val="0"/>
              </a:spcBef>
              <a:spcAft>
                <a:spcPts val="0"/>
              </a:spcAft>
              <a:buClr>
                <a:srgbClr val="999999"/>
              </a:buClr>
              <a:buSzPts val="4800"/>
              <a:buFont typeface="Fira Sans Extra Condensed Medium"/>
              <a:buNone/>
              <a:defRPr sz="6400">
                <a:solidFill>
                  <a:srgbClr val="999999"/>
                </a:solidFill>
                <a:latin typeface="Fira Sans Extra Condensed Medium"/>
                <a:ea typeface="Fira Sans Extra Condensed Medium"/>
                <a:cs typeface="Fira Sans Extra Condensed Medium"/>
                <a:sym typeface="Fira Sans Extra Condensed Medium"/>
              </a:defRPr>
            </a:lvl7pPr>
            <a:lvl8pPr lvl="7" algn="r" rtl="0">
              <a:spcBef>
                <a:spcPts val="0"/>
              </a:spcBef>
              <a:spcAft>
                <a:spcPts val="0"/>
              </a:spcAft>
              <a:buClr>
                <a:srgbClr val="999999"/>
              </a:buClr>
              <a:buSzPts val="4800"/>
              <a:buFont typeface="Fira Sans Extra Condensed Medium"/>
              <a:buNone/>
              <a:defRPr sz="6400">
                <a:solidFill>
                  <a:srgbClr val="999999"/>
                </a:solidFill>
                <a:latin typeface="Fira Sans Extra Condensed Medium"/>
                <a:ea typeface="Fira Sans Extra Condensed Medium"/>
                <a:cs typeface="Fira Sans Extra Condensed Medium"/>
                <a:sym typeface="Fira Sans Extra Condensed Medium"/>
              </a:defRPr>
            </a:lvl8pPr>
            <a:lvl9pPr lvl="8" algn="r" rtl="0">
              <a:spcBef>
                <a:spcPts val="0"/>
              </a:spcBef>
              <a:spcAft>
                <a:spcPts val="0"/>
              </a:spcAft>
              <a:buClr>
                <a:srgbClr val="999999"/>
              </a:buClr>
              <a:buSzPts val="4800"/>
              <a:buFont typeface="Fira Sans Extra Condensed Medium"/>
              <a:buNone/>
              <a:defRPr sz="6400">
                <a:solidFill>
                  <a:srgbClr val="999999"/>
                </a:solidFill>
                <a:latin typeface="Fira Sans Extra Condensed Medium"/>
                <a:ea typeface="Fira Sans Extra Condensed Medium"/>
                <a:cs typeface="Fira Sans Extra Condensed Medium"/>
                <a:sym typeface="Fira Sans Extra Condensed Medium"/>
              </a:defRPr>
            </a:lvl9pPr>
          </a:lstStyle>
          <a:p>
            <a:r>
              <a:t>xx%</a:t>
            </a:r>
          </a:p>
        </p:txBody>
      </p:sp>
    </p:spTree>
    <p:extLst>
      <p:ext uri="{BB962C8B-B14F-4D97-AF65-F5344CB8AC3E}">
        <p14:creationId xmlns:p14="http://schemas.microsoft.com/office/powerpoint/2010/main" xmlns="" val="3495506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able of contents">
  <p:cSld name="Table of contents">
    <p:bg>
      <p:bgPr>
        <a:solidFill>
          <a:schemeClr val="dk2"/>
        </a:solidFill>
        <a:effectLst/>
      </p:bgPr>
    </p:bg>
    <p:spTree>
      <p:nvGrpSpPr>
        <p:cNvPr id="1" name="Shape 54"/>
        <p:cNvGrpSpPr/>
        <p:nvPr/>
      </p:nvGrpSpPr>
      <p:grpSpPr>
        <a:xfrm>
          <a:off x="0" y="0"/>
          <a:ext cx="0" cy="0"/>
          <a:chOff x="0" y="0"/>
          <a:chExt cx="0" cy="0"/>
        </a:xfrm>
      </p:grpSpPr>
      <p:pic>
        <p:nvPicPr>
          <p:cNvPr id="55" name="Google Shape;55;p13"/>
          <p:cNvPicPr preferRelativeResize="0"/>
          <p:nvPr/>
        </p:nvPicPr>
        <p:blipFill>
          <a:blip r:embed="rId2">
            <a:alphaModFix/>
          </a:blip>
          <a:stretch>
            <a:fillRect/>
          </a:stretch>
        </p:blipFill>
        <p:spPr>
          <a:xfrm>
            <a:off x="0" y="-22412"/>
            <a:ext cx="12192000" cy="6858000"/>
          </a:xfrm>
          <a:prstGeom prst="rect">
            <a:avLst/>
          </a:prstGeom>
          <a:noFill/>
          <a:ln>
            <a:noFill/>
          </a:ln>
        </p:spPr>
      </p:pic>
      <p:sp>
        <p:nvSpPr>
          <p:cNvPr id="56" name="Google Shape;56;p13"/>
          <p:cNvSpPr txBox="1">
            <a:spLocks noGrp="1"/>
          </p:cNvSpPr>
          <p:nvPr>
            <p:ph type="ctrTitle"/>
          </p:nvPr>
        </p:nvSpPr>
        <p:spPr>
          <a:xfrm>
            <a:off x="1592217" y="2272363"/>
            <a:ext cx="3044000" cy="7704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2400"/>
              <a:buNone/>
              <a:defRPr sz="4800">
                <a:solidFill>
                  <a:schemeClr val="accent1"/>
                </a:solidFill>
              </a:defRPr>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r>
              <a:rPr lang="en-US" smtClean="0"/>
              <a:t>Click to edit Master title style</a:t>
            </a:r>
            <a:endParaRPr/>
          </a:p>
        </p:txBody>
      </p:sp>
      <p:sp>
        <p:nvSpPr>
          <p:cNvPr id="57" name="Google Shape;57;p13"/>
          <p:cNvSpPr txBox="1">
            <a:spLocks noGrp="1"/>
          </p:cNvSpPr>
          <p:nvPr>
            <p:ph type="ctrTitle" idx="2"/>
          </p:nvPr>
        </p:nvSpPr>
        <p:spPr>
          <a:xfrm>
            <a:off x="1592217" y="4392133"/>
            <a:ext cx="3044000" cy="7704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2400"/>
              <a:buNone/>
              <a:defRPr sz="4800">
                <a:solidFill>
                  <a:schemeClr val="accent1"/>
                </a:solidFill>
              </a:defRPr>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r>
              <a:rPr lang="en-US" smtClean="0"/>
              <a:t>Click to edit Master title style</a:t>
            </a:r>
            <a:endParaRPr/>
          </a:p>
        </p:txBody>
      </p:sp>
      <p:sp>
        <p:nvSpPr>
          <p:cNvPr id="58" name="Google Shape;58;p13"/>
          <p:cNvSpPr txBox="1">
            <a:spLocks noGrp="1"/>
          </p:cNvSpPr>
          <p:nvPr>
            <p:ph type="ctrTitle" idx="3"/>
          </p:nvPr>
        </p:nvSpPr>
        <p:spPr>
          <a:xfrm>
            <a:off x="7555768" y="2272363"/>
            <a:ext cx="3044000" cy="7704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4800">
                <a:solidFill>
                  <a:schemeClr val="accent1"/>
                </a:solidFill>
              </a:defRPr>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r>
              <a:rPr lang="en-US" smtClean="0"/>
              <a:t>Click to edit Master title style</a:t>
            </a:r>
            <a:endParaRPr/>
          </a:p>
        </p:txBody>
      </p:sp>
      <p:sp>
        <p:nvSpPr>
          <p:cNvPr id="59" name="Google Shape;59;p13"/>
          <p:cNvSpPr txBox="1">
            <a:spLocks noGrp="1"/>
          </p:cNvSpPr>
          <p:nvPr>
            <p:ph type="ctrTitle" idx="4"/>
          </p:nvPr>
        </p:nvSpPr>
        <p:spPr>
          <a:xfrm>
            <a:off x="7555799" y="4394233"/>
            <a:ext cx="3044000" cy="7820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4800">
                <a:solidFill>
                  <a:schemeClr val="accent1"/>
                </a:solidFill>
              </a:defRPr>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r>
              <a:rPr lang="en-US" smtClean="0"/>
              <a:t>Click to edit Master title style</a:t>
            </a:r>
            <a:endParaRPr/>
          </a:p>
        </p:txBody>
      </p:sp>
      <p:sp>
        <p:nvSpPr>
          <p:cNvPr id="60" name="Google Shape;60;p13"/>
          <p:cNvSpPr txBox="1">
            <a:spLocks noGrp="1"/>
          </p:cNvSpPr>
          <p:nvPr>
            <p:ph type="subTitle" idx="1"/>
          </p:nvPr>
        </p:nvSpPr>
        <p:spPr>
          <a:xfrm flipH="1">
            <a:off x="7555689" y="5089233"/>
            <a:ext cx="3044000" cy="580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solidFill>
                  <a:schemeClr val="accent5"/>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smtClean="0"/>
              <a:t>Click to edit Master subtitle style</a:t>
            </a:r>
            <a:endParaRPr/>
          </a:p>
        </p:txBody>
      </p:sp>
      <p:sp>
        <p:nvSpPr>
          <p:cNvPr id="61" name="Google Shape;61;p13"/>
          <p:cNvSpPr txBox="1">
            <a:spLocks noGrp="1"/>
          </p:cNvSpPr>
          <p:nvPr>
            <p:ph type="subTitle" idx="5"/>
          </p:nvPr>
        </p:nvSpPr>
        <p:spPr>
          <a:xfrm flipH="1">
            <a:off x="7555637" y="2972229"/>
            <a:ext cx="3044000" cy="580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solidFill>
                  <a:schemeClr val="accent5"/>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smtClean="0"/>
              <a:t>Click to edit Master subtitle style</a:t>
            </a:r>
            <a:endParaRPr/>
          </a:p>
        </p:txBody>
      </p:sp>
      <p:sp>
        <p:nvSpPr>
          <p:cNvPr id="62" name="Google Shape;62;p13"/>
          <p:cNvSpPr txBox="1">
            <a:spLocks noGrp="1"/>
          </p:cNvSpPr>
          <p:nvPr>
            <p:ph type="subTitle" idx="6"/>
          </p:nvPr>
        </p:nvSpPr>
        <p:spPr>
          <a:xfrm flipH="1">
            <a:off x="1592584" y="5086467"/>
            <a:ext cx="3044000" cy="580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867">
                <a:solidFill>
                  <a:schemeClr val="accent5"/>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smtClean="0"/>
              <a:t>Click to edit Master subtitle style</a:t>
            </a:r>
            <a:endParaRPr/>
          </a:p>
        </p:txBody>
      </p:sp>
      <p:sp>
        <p:nvSpPr>
          <p:cNvPr id="63" name="Google Shape;63;p13"/>
          <p:cNvSpPr txBox="1">
            <a:spLocks noGrp="1"/>
          </p:cNvSpPr>
          <p:nvPr>
            <p:ph type="subTitle" idx="7"/>
          </p:nvPr>
        </p:nvSpPr>
        <p:spPr>
          <a:xfrm flipH="1">
            <a:off x="1592584" y="2961163"/>
            <a:ext cx="3044000" cy="580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867">
                <a:solidFill>
                  <a:schemeClr val="accent5"/>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r>
              <a:rPr lang="en-US" smtClean="0"/>
              <a:t>Click to edit Master subtitle style</a:t>
            </a:r>
            <a:endParaRPr/>
          </a:p>
        </p:txBody>
      </p:sp>
    </p:spTree>
    <p:extLst>
      <p:ext uri="{BB962C8B-B14F-4D97-AF65-F5344CB8AC3E}">
        <p14:creationId xmlns:p14="http://schemas.microsoft.com/office/powerpoint/2010/main" xmlns="" val="133444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Quote">
  <p:cSld name="Quote">
    <p:bg>
      <p:bgPr>
        <a:solidFill>
          <a:schemeClr val="dk2"/>
        </a:solidFill>
        <a:effectLst/>
      </p:bgPr>
    </p:bg>
    <p:spTree>
      <p:nvGrpSpPr>
        <p:cNvPr id="1" name="Shape 64"/>
        <p:cNvGrpSpPr/>
        <p:nvPr/>
      </p:nvGrpSpPr>
      <p:grpSpPr>
        <a:xfrm>
          <a:off x="0" y="0"/>
          <a:ext cx="0" cy="0"/>
          <a:chOff x="0" y="0"/>
          <a:chExt cx="0" cy="0"/>
        </a:xfrm>
      </p:grpSpPr>
      <p:pic>
        <p:nvPicPr>
          <p:cNvPr id="65" name="Google Shape;65;p14"/>
          <p:cNvPicPr preferRelativeResize="0"/>
          <p:nvPr/>
        </p:nvPicPr>
        <p:blipFill>
          <a:blip r:embed="rId2">
            <a:alphaModFix/>
          </a:blip>
          <a:stretch>
            <a:fillRect/>
          </a:stretch>
        </p:blipFill>
        <p:spPr>
          <a:xfrm>
            <a:off x="10433" y="0"/>
            <a:ext cx="12192000" cy="6858000"/>
          </a:xfrm>
          <a:prstGeom prst="rect">
            <a:avLst/>
          </a:prstGeom>
          <a:noFill/>
          <a:ln>
            <a:noFill/>
          </a:ln>
        </p:spPr>
      </p:pic>
      <p:sp>
        <p:nvSpPr>
          <p:cNvPr id="66" name="Google Shape;66;p14"/>
          <p:cNvSpPr txBox="1">
            <a:spLocks noGrp="1"/>
          </p:cNvSpPr>
          <p:nvPr>
            <p:ph type="ctrTitle"/>
          </p:nvPr>
        </p:nvSpPr>
        <p:spPr>
          <a:xfrm>
            <a:off x="967033" y="3998884"/>
            <a:ext cx="8113600" cy="770400"/>
          </a:xfrm>
          <a:prstGeom prst="rect">
            <a:avLst/>
          </a:prstGeom>
          <a:noFill/>
        </p:spPr>
        <p:txBody>
          <a:bodyPr spcFirstLastPara="1" wrap="square" lIns="91425" tIns="91425" rIns="91425" bIns="91425" anchor="t" anchorCtr="0">
            <a:noAutofit/>
          </a:bodyPr>
          <a:lstStyle>
            <a:lvl1pPr lvl="0" rtl="0">
              <a:spcBef>
                <a:spcPts val="0"/>
              </a:spcBef>
              <a:spcAft>
                <a:spcPts val="0"/>
              </a:spcAft>
              <a:buClr>
                <a:schemeClr val="dk2"/>
              </a:buClr>
              <a:buSzPts val="1400"/>
              <a:buNone/>
              <a:defRPr sz="4800">
                <a:solidFill>
                  <a:schemeClr val="accent5"/>
                </a:solidFill>
              </a:defRPr>
            </a:lvl1pPr>
            <a:lvl2pPr lvl="1" algn="ctr" rtl="0">
              <a:spcBef>
                <a:spcPts val="0"/>
              </a:spcBef>
              <a:spcAft>
                <a:spcPts val="0"/>
              </a:spcAft>
              <a:buClr>
                <a:schemeClr val="accent3"/>
              </a:buClr>
              <a:buSzPts val="1400"/>
              <a:buNone/>
              <a:defRPr sz="1867">
                <a:solidFill>
                  <a:schemeClr val="accent3"/>
                </a:solidFill>
              </a:defRPr>
            </a:lvl2pPr>
            <a:lvl3pPr lvl="2" algn="ctr" rtl="0">
              <a:spcBef>
                <a:spcPts val="0"/>
              </a:spcBef>
              <a:spcAft>
                <a:spcPts val="0"/>
              </a:spcAft>
              <a:buClr>
                <a:schemeClr val="accent3"/>
              </a:buClr>
              <a:buSzPts val="1400"/>
              <a:buNone/>
              <a:defRPr sz="1867">
                <a:solidFill>
                  <a:schemeClr val="accent3"/>
                </a:solidFill>
              </a:defRPr>
            </a:lvl3pPr>
            <a:lvl4pPr lvl="3" algn="ctr" rtl="0">
              <a:spcBef>
                <a:spcPts val="0"/>
              </a:spcBef>
              <a:spcAft>
                <a:spcPts val="0"/>
              </a:spcAft>
              <a:buClr>
                <a:schemeClr val="accent3"/>
              </a:buClr>
              <a:buSzPts val="1400"/>
              <a:buNone/>
              <a:defRPr sz="1867">
                <a:solidFill>
                  <a:schemeClr val="accent3"/>
                </a:solidFill>
              </a:defRPr>
            </a:lvl4pPr>
            <a:lvl5pPr lvl="4" algn="ctr" rtl="0">
              <a:spcBef>
                <a:spcPts val="0"/>
              </a:spcBef>
              <a:spcAft>
                <a:spcPts val="0"/>
              </a:spcAft>
              <a:buClr>
                <a:schemeClr val="accent3"/>
              </a:buClr>
              <a:buSzPts val="1400"/>
              <a:buNone/>
              <a:defRPr sz="1867">
                <a:solidFill>
                  <a:schemeClr val="accent3"/>
                </a:solidFill>
              </a:defRPr>
            </a:lvl5pPr>
            <a:lvl6pPr lvl="5" algn="ctr" rtl="0">
              <a:spcBef>
                <a:spcPts val="0"/>
              </a:spcBef>
              <a:spcAft>
                <a:spcPts val="0"/>
              </a:spcAft>
              <a:buClr>
                <a:schemeClr val="accent3"/>
              </a:buClr>
              <a:buSzPts val="1400"/>
              <a:buNone/>
              <a:defRPr sz="1867">
                <a:solidFill>
                  <a:schemeClr val="accent3"/>
                </a:solidFill>
              </a:defRPr>
            </a:lvl6pPr>
            <a:lvl7pPr lvl="6" algn="ctr" rtl="0">
              <a:spcBef>
                <a:spcPts val="0"/>
              </a:spcBef>
              <a:spcAft>
                <a:spcPts val="0"/>
              </a:spcAft>
              <a:buClr>
                <a:schemeClr val="accent3"/>
              </a:buClr>
              <a:buSzPts val="1400"/>
              <a:buNone/>
              <a:defRPr sz="1867">
                <a:solidFill>
                  <a:schemeClr val="accent3"/>
                </a:solidFill>
              </a:defRPr>
            </a:lvl7pPr>
            <a:lvl8pPr lvl="7" algn="ctr" rtl="0">
              <a:spcBef>
                <a:spcPts val="0"/>
              </a:spcBef>
              <a:spcAft>
                <a:spcPts val="0"/>
              </a:spcAft>
              <a:buClr>
                <a:schemeClr val="accent3"/>
              </a:buClr>
              <a:buSzPts val="1400"/>
              <a:buNone/>
              <a:defRPr sz="1867">
                <a:solidFill>
                  <a:schemeClr val="accent3"/>
                </a:solidFill>
              </a:defRPr>
            </a:lvl8pPr>
            <a:lvl9pPr lvl="8" algn="ctr" rtl="0">
              <a:spcBef>
                <a:spcPts val="0"/>
              </a:spcBef>
              <a:spcAft>
                <a:spcPts val="0"/>
              </a:spcAft>
              <a:buClr>
                <a:schemeClr val="accent3"/>
              </a:buClr>
              <a:buSzPts val="1400"/>
              <a:buNone/>
              <a:defRPr sz="1867">
                <a:solidFill>
                  <a:schemeClr val="accent3"/>
                </a:solidFill>
              </a:defRPr>
            </a:lvl9pPr>
          </a:lstStyle>
          <a:p>
            <a:r>
              <a:rPr lang="en-US" smtClean="0"/>
              <a:t>Click to edit Master title style</a:t>
            </a:r>
            <a:endParaRPr/>
          </a:p>
        </p:txBody>
      </p:sp>
      <p:sp>
        <p:nvSpPr>
          <p:cNvPr id="67" name="Google Shape;67;p14"/>
          <p:cNvSpPr txBox="1">
            <a:spLocks noGrp="1"/>
          </p:cNvSpPr>
          <p:nvPr>
            <p:ph type="subTitle" idx="1"/>
          </p:nvPr>
        </p:nvSpPr>
        <p:spPr>
          <a:xfrm>
            <a:off x="967077" y="2323917"/>
            <a:ext cx="8113600" cy="1617600"/>
          </a:xfrm>
          <a:prstGeom prst="rect">
            <a:avLst/>
          </a:prstGeom>
          <a:noFill/>
        </p:spPr>
        <p:txBody>
          <a:bodyPr spcFirstLastPara="1" wrap="square" lIns="91425" tIns="91425" rIns="91425" bIns="91425" anchor="b" anchorCtr="0">
            <a:noAutofit/>
          </a:bodyPr>
          <a:lstStyle>
            <a:lvl1pPr lvl="0" rtl="0">
              <a:lnSpc>
                <a:spcPct val="100000"/>
              </a:lnSpc>
              <a:spcBef>
                <a:spcPts val="0"/>
              </a:spcBef>
              <a:spcAft>
                <a:spcPts val="0"/>
              </a:spcAft>
              <a:buNone/>
              <a:defRPr sz="2933">
                <a:solidFill>
                  <a:schemeClr val="accent5"/>
                </a:solidFill>
              </a:defRPr>
            </a:lvl1pPr>
            <a:lvl2pPr lvl="1" rtl="0">
              <a:lnSpc>
                <a:spcPct val="100000"/>
              </a:lnSpc>
              <a:spcBef>
                <a:spcPts val="0"/>
              </a:spcBef>
              <a:spcAft>
                <a:spcPts val="0"/>
              </a:spcAft>
              <a:buNone/>
              <a:defRPr sz="2933">
                <a:solidFill>
                  <a:schemeClr val="accent5"/>
                </a:solidFill>
              </a:defRPr>
            </a:lvl2pPr>
            <a:lvl3pPr lvl="2" rtl="0">
              <a:lnSpc>
                <a:spcPct val="100000"/>
              </a:lnSpc>
              <a:spcBef>
                <a:spcPts val="0"/>
              </a:spcBef>
              <a:spcAft>
                <a:spcPts val="0"/>
              </a:spcAft>
              <a:buNone/>
              <a:defRPr sz="2933">
                <a:solidFill>
                  <a:schemeClr val="accent5"/>
                </a:solidFill>
              </a:defRPr>
            </a:lvl3pPr>
            <a:lvl4pPr lvl="3" rtl="0">
              <a:lnSpc>
                <a:spcPct val="100000"/>
              </a:lnSpc>
              <a:spcBef>
                <a:spcPts val="0"/>
              </a:spcBef>
              <a:spcAft>
                <a:spcPts val="0"/>
              </a:spcAft>
              <a:buNone/>
              <a:defRPr sz="2933">
                <a:solidFill>
                  <a:schemeClr val="accent5"/>
                </a:solidFill>
              </a:defRPr>
            </a:lvl4pPr>
            <a:lvl5pPr lvl="4" rtl="0">
              <a:lnSpc>
                <a:spcPct val="100000"/>
              </a:lnSpc>
              <a:spcBef>
                <a:spcPts val="0"/>
              </a:spcBef>
              <a:spcAft>
                <a:spcPts val="0"/>
              </a:spcAft>
              <a:buNone/>
              <a:defRPr sz="2933">
                <a:solidFill>
                  <a:schemeClr val="accent5"/>
                </a:solidFill>
              </a:defRPr>
            </a:lvl5pPr>
            <a:lvl6pPr lvl="5" rtl="0">
              <a:lnSpc>
                <a:spcPct val="100000"/>
              </a:lnSpc>
              <a:spcBef>
                <a:spcPts val="0"/>
              </a:spcBef>
              <a:spcAft>
                <a:spcPts val="0"/>
              </a:spcAft>
              <a:buNone/>
              <a:defRPr sz="2933">
                <a:solidFill>
                  <a:schemeClr val="accent5"/>
                </a:solidFill>
              </a:defRPr>
            </a:lvl6pPr>
            <a:lvl7pPr lvl="6" rtl="0">
              <a:lnSpc>
                <a:spcPct val="100000"/>
              </a:lnSpc>
              <a:spcBef>
                <a:spcPts val="0"/>
              </a:spcBef>
              <a:spcAft>
                <a:spcPts val="0"/>
              </a:spcAft>
              <a:buNone/>
              <a:defRPr sz="2933">
                <a:solidFill>
                  <a:schemeClr val="accent5"/>
                </a:solidFill>
              </a:defRPr>
            </a:lvl7pPr>
            <a:lvl8pPr lvl="7" rtl="0">
              <a:lnSpc>
                <a:spcPct val="100000"/>
              </a:lnSpc>
              <a:spcBef>
                <a:spcPts val="0"/>
              </a:spcBef>
              <a:spcAft>
                <a:spcPts val="0"/>
              </a:spcAft>
              <a:buNone/>
              <a:defRPr sz="2933">
                <a:solidFill>
                  <a:schemeClr val="accent5"/>
                </a:solidFill>
              </a:defRPr>
            </a:lvl8pPr>
            <a:lvl9pPr lvl="8" rtl="0">
              <a:lnSpc>
                <a:spcPct val="100000"/>
              </a:lnSpc>
              <a:spcBef>
                <a:spcPts val="0"/>
              </a:spcBef>
              <a:spcAft>
                <a:spcPts val="0"/>
              </a:spcAft>
              <a:buNone/>
              <a:defRPr sz="2933">
                <a:solidFill>
                  <a:schemeClr val="accent5"/>
                </a:solidFill>
              </a:defRPr>
            </a:lvl9pPr>
          </a:lstStyle>
          <a:p>
            <a:r>
              <a:rPr lang="en-US" smtClean="0"/>
              <a:t>Click to edit Master subtitle style</a:t>
            </a:r>
            <a:endParaRPr/>
          </a:p>
        </p:txBody>
      </p:sp>
    </p:spTree>
    <p:extLst>
      <p:ext uri="{BB962C8B-B14F-4D97-AF65-F5344CB8AC3E}">
        <p14:creationId xmlns:p14="http://schemas.microsoft.com/office/powerpoint/2010/main" xmlns="" val="3508191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long list">
  <p:cSld name="Title and long list">
    <p:bg>
      <p:bgPr>
        <a:solidFill>
          <a:schemeClr val="dk2"/>
        </a:solidFill>
        <a:effectLst/>
      </p:bgPr>
    </p:bg>
    <p:spTree>
      <p:nvGrpSpPr>
        <p:cNvPr id="1" name="Shape 68"/>
        <p:cNvGrpSpPr/>
        <p:nvPr/>
      </p:nvGrpSpPr>
      <p:grpSpPr>
        <a:xfrm>
          <a:off x="0" y="0"/>
          <a:ext cx="0" cy="0"/>
          <a:chOff x="0" y="0"/>
          <a:chExt cx="0" cy="0"/>
        </a:xfrm>
      </p:grpSpPr>
      <p:pic>
        <p:nvPicPr>
          <p:cNvPr id="69" name="Google Shape;69;p15"/>
          <p:cNvPicPr preferRelativeResize="0"/>
          <p:nvPr/>
        </p:nvPicPr>
        <p:blipFill>
          <a:blip r:embed="rId2">
            <a:alphaModFix/>
          </a:blip>
          <a:stretch>
            <a:fillRect/>
          </a:stretch>
        </p:blipFill>
        <p:spPr>
          <a:xfrm>
            <a:off x="-49433" y="-55466"/>
            <a:ext cx="12290599" cy="6913465"/>
          </a:xfrm>
          <a:prstGeom prst="rect">
            <a:avLst/>
          </a:prstGeom>
          <a:noFill/>
          <a:ln>
            <a:noFill/>
          </a:ln>
        </p:spPr>
      </p:pic>
      <p:sp>
        <p:nvSpPr>
          <p:cNvPr id="70" name="Google Shape;70;p15"/>
          <p:cNvSpPr txBox="1">
            <a:spLocks noGrp="1"/>
          </p:cNvSpPr>
          <p:nvPr>
            <p:ph type="ctrTitle"/>
          </p:nvPr>
        </p:nvSpPr>
        <p:spPr>
          <a:xfrm>
            <a:off x="960067" y="465423"/>
            <a:ext cx="9687200" cy="11132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F3F3F3"/>
              </a:buClr>
              <a:buSzPts val="2400"/>
              <a:buNone/>
              <a:defRPr sz="4000"/>
            </a:lvl1pPr>
            <a:lvl2pPr lvl="1" rtl="0">
              <a:spcBef>
                <a:spcPts val="0"/>
              </a:spcBef>
              <a:spcAft>
                <a:spcPts val="0"/>
              </a:spcAft>
              <a:buClr>
                <a:schemeClr val="hlink"/>
              </a:buClr>
              <a:buSzPts val="2400"/>
              <a:buNone/>
              <a:defRPr sz="3200">
                <a:solidFill>
                  <a:schemeClr val="hlink"/>
                </a:solidFill>
              </a:defRPr>
            </a:lvl2pPr>
            <a:lvl3pPr lvl="2" rtl="0">
              <a:spcBef>
                <a:spcPts val="0"/>
              </a:spcBef>
              <a:spcAft>
                <a:spcPts val="0"/>
              </a:spcAft>
              <a:buClr>
                <a:schemeClr val="hlink"/>
              </a:buClr>
              <a:buSzPts val="2400"/>
              <a:buNone/>
              <a:defRPr sz="3200">
                <a:solidFill>
                  <a:schemeClr val="hlink"/>
                </a:solidFill>
              </a:defRPr>
            </a:lvl3pPr>
            <a:lvl4pPr lvl="3" rtl="0">
              <a:spcBef>
                <a:spcPts val="0"/>
              </a:spcBef>
              <a:spcAft>
                <a:spcPts val="0"/>
              </a:spcAft>
              <a:buClr>
                <a:schemeClr val="hlink"/>
              </a:buClr>
              <a:buSzPts val="2400"/>
              <a:buNone/>
              <a:defRPr sz="3200">
                <a:solidFill>
                  <a:schemeClr val="hlink"/>
                </a:solidFill>
              </a:defRPr>
            </a:lvl4pPr>
            <a:lvl5pPr lvl="4" rtl="0">
              <a:spcBef>
                <a:spcPts val="0"/>
              </a:spcBef>
              <a:spcAft>
                <a:spcPts val="0"/>
              </a:spcAft>
              <a:buClr>
                <a:schemeClr val="hlink"/>
              </a:buClr>
              <a:buSzPts val="2400"/>
              <a:buNone/>
              <a:defRPr sz="3200">
                <a:solidFill>
                  <a:schemeClr val="hlink"/>
                </a:solidFill>
              </a:defRPr>
            </a:lvl5pPr>
            <a:lvl6pPr lvl="5" rtl="0">
              <a:spcBef>
                <a:spcPts val="0"/>
              </a:spcBef>
              <a:spcAft>
                <a:spcPts val="0"/>
              </a:spcAft>
              <a:buClr>
                <a:schemeClr val="hlink"/>
              </a:buClr>
              <a:buSzPts val="2400"/>
              <a:buNone/>
              <a:defRPr sz="3200">
                <a:solidFill>
                  <a:schemeClr val="hlink"/>
                </a:solidFill>
              </a:defRPr>
            </a:lvl6pPr>
            <a:lvl7pPr lvl="6" rtl="0">
              <a:spcBef>
                <a:spcPts val="0"/>
              </a:spcBef>
              <a:spcAft>
                <a:spcPts val="0"/>
              </a:spcAft>
              <a:buClr>
                <a:schemeClr val="hlink"/>
              </a:buClr>
              <a:buSzPts val="2400"/>
              <a:buNone/>
              <a:defRPr sz="3200">
                <a:solidFill>
                  <a:schemeClr val="hlink"/>
                </a:solidFill>
              </a:defRPr>
            </a:lvl7pPr>
            <a:lvl8pPr lvl="7" rtl="0">
              <a:spcBef>
                <a:spcPts val="0"/>
              </a:spcBef>
              <a:spcAft>
                <a:spcPts val="0"/>
              </a:spcAft>
              <a:buClr>
                <a:schemeClr val="hlink"/>
              </a:buClr>
              <a:buSzPts val="2400"/>
              <a:buNone/>
              <a:defRPr sz="3200">
                <a:solidFill>
                  <a:schemeClr val="hlink"/>
                </a:solidFill>
              </a:defRPr>
            </a:lvl8pPr>
            <a:lvl9pPr lvl="8" rtl="0">
              <a:spcBef>
                <a:spcPts val="0"/>
              </a:spcBef>
              <a:spcAft>
                <a:spcPts val="0"/>
              </a:spcAft>
              <a:buClr>
                <a:schemeClr val="hlink"/>
              </a:buClr>
              <a:buSzPts val="2400"/>
              <a:buNone/>
              <a:defRPr sz="3200">
                <a:solidFill>
                  <a:schemeClr val="hlink"/>
                </a:solidFill>
              </a:defRPr>
            </a:lvl9pPr>
          </a:lstStyle>
          <a:p>
            <a:r>
              <a:rPr lang="en-US" smtClean="0"/>
              <a:t>Click to edit Master title style</a:t>
            </a:r>
            <a:endParaRPr/>
          </a:p>
        </p:txBody>
      </p:sp>
      <p:sp>
        <p:nvSpPr>
          <p:cNvPr id="71" name="Google Shape;71;p15"/>
          <p:cNvSpPr txBox="1">
            <a:spLocks noGrp="1"/>
          </p:cNvSpPr>
          <p:nvPr>
            <p:ph type="body" idx="1"/>
          </p:nvPr>
        </p:nvSpPr>
        <p:spPr>
          <a:xfrm>
            <a:off x="960067" y="1307133"/>
            <a:ext cx="10271600" cy="5089600"/>
          </a:xfrm>
          <a:prstGeom prst="rect">
            <a:avLst/>
          </a:prstGeom>
        </p:spPr>
        <p:txBody>
          <a:bodyPr spcFirstLastPara="1" wrap="square" lIns="91425" tIns="91425" rIns="91425" bIns="91425" anchor="t" anchorCtr="0">
            <a:noAutofit/>
          </a:bodyPr>
          <a:lstStyle>
            <a:lvl1pPr marL="609585" lvl="0" indent="-397923" rtl="0">
              <a:lnSpc>
                <a:spcPct val="100000"/>
              </a:lnSpc>
              <a:spcBef>
                <a:spcPts val="0"/>
              </a:spcBef>
              <a:spcAft>
                <a:spcPts val="0"/>
              </a:spcAft>
              <a:buSzPts val="1100"/>
              <a:buAutoNum type="arabicPeriod"/>
              <a:defRPr/>
            </a:lvl1pPr>
            <a:lvl2pPr marL="1219170" lvl="1" indent="-397923" rtl="0">
              <a:lnSpc>
                <a:spcPct val="100000"/>
              </a:lnSpc>
              <a:spcBef>
                <a:spcPts val="2133"/>
              </a:spcBef>
              <a:spcAft>
                <a:spcPts val="0"/>
              </a:spcAft>
              <a:buSzPts val="1100"/>
              <a:buFont typeface="Muli"/>
              <a:buAutoNum type="alphaLcPeriod"/>
              <a:defRPr/>
            </a:lvl2pPr>
            <a:lvl3pPr marL="1828754" lvl="2" indent="-397923" rtl="0">
              <a:lnSpc>
                <a:spcPct val="100000"/>
              </a:lnSpc>
              <a:spcBef>
                <a:spcPts val="2133"/>
              </a:spcBef>
              <a:spcAft>
                <a:spcPts val="0"/>
              </a:spcAft>
              <a:buSzPts val="1100"/>
              <a:buFont typeface="Muli"/>
              <a:buAutoNum type="romanLcPeriod"/>
              <a:defRPr/>
            </a:lvl3pPr>
            <a:lvl4pPr marL="2438339" lvl="3" indent="-397923" rtl="0">
              <a:lnSpc>
                <a:spcPct val="100000"/>
              </a:lnSpc>
              <a:spcBef>
                <a:spcPts val="2133"/>
              </a:spcBef>
              <a:spcAft>
                <a:spcPts val="0"/>
              </a:spcAft>
              <a:buSzPts val="1100"/>
              <a:buFont typeface="Muli"/>
              <a:buAutoNum type="arabicPeriod"/>
              <a:defRPr/>
            </a:lvl4pPr>
            <a:lvl5pPr marL="3047924" lvl="4" indent="-397923" rtl="0">
              <a:lnSpc>
                <a:spcPct val="100000"/>
              </a:lnSpc>
              <a:spcBef>
                <a:spcPts val="2133"/>
              </a:spcBef>
              <a:spcAft>
                <a:spcPts val="0"/>
              </a:spcAft>
              <a:buSzPts val="1100"/>
              <a:buFont typeface="Muli"/>
              <a:buAutoNum type="alphaLcPeriod"/>
              <a:defRPr/>
            </a:lvl5pPr>
            <a:lvl6pPr marL="3657509" lvl="5" indent="-397923" rtl="0">
              <a:lnSpc>
                <a:spcPct val="100000"/>
              </a:lnSpc>
              <a:spcBef>
                <a:spcPts val="2133"/>
              </a:spcBef>
              <a:spcAft>
                <a:spcPts val="0"/>
              </a:spcAft>
              <a:buSzPts val="1100"/>
              <a:buFont typeface="Muli"/>
              <a:buAutoNum type="romanLcPeriod"/>
              <a:defRPr/>
            </a:lvl6pPr>
            <a:lvl7pPr marL="4267093" lvl="6" indent="-397923" rtl="0">
              <a:lnSpc>
                <a:spcPct val="100000"/>
              </a:lnSpc>
              <a:spcBef>
                <a:spcPts val="2133"/>
              </a:spcBef>
              <a:spcAft>
                <a:spcPts val="0"/>
              </a:spcAft>
              <a:buSzPts val="1100"/>
              <a:buFont typeface="Muli"/>
              <a:buAutoNum type="arabicPeriod"/>
              <a:defRPr/>
            </a:lvl7pPr>
            <a:lvl8pPr marL="4876678" lvl="7" indent="-397923" rtl="0">
              <a:lnSpc>
                <a:spcPct val="100000"/>
              </a:lnSpc>
              <a:spcBef>
                <a:spcPts val="2133"/>
              </a:spcBef>
              <a:spcAft>
                <a:spcPts val="0"/>
              </a:spcAft>
              <a:buSzPts val="1100"/>
              <a:buFont typeface="Muli"/>
              <a:buAutoNum type="alphaLcPeriod"/>
              <a:defRPr/>
            </a:lvl8pPr>
            <a:lvl9pPr marL="5486263" lvl="8" indent="-397923" rtl="0">
              <a:lnSpc>
                <a:spcPct val="100000"/>
              </a:lnSpc>
              <a:spcBef>
                <a:spcPts val="2133"/>
              </a:spcBef>
              <a:spcAft>
                <a:spcPts val="2133"/>
              </a:spcAft>
              <a:buSzPts val="1100"/>
              <a:buFont typeface="Muli"/>
              <a:buAutoNum type="romanLcPeriod"/>
              <a:defRPr/>
            </a:lvl9pPr>
          </a:lstStyle>
          <a:p>
            <a:pPr lvl="0"/>
            <a:r>
              <a:rPr lang="en-US" smtClean="0"/>
              <a:t>Click to edit Master text styles</a:t>
            </a:r>
          </a:p>
        </p:txBody>
      </p:sp>
    </p:spTree>
    <p:extLst>
      <p:ext uri="{BB962C8B-B14F-4D97-AF65-F5344CB8AC3E}">
        <p14:creationId xmlns:p14="http://schemas.microsoft.com/office/powerpoint/2010/main" xmlns="" val="24005364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hree columns ">
  <p:cSld name="Title and three columns ">
    <p:bg>
      <p:bgPr>
        <a:solidFill>
          <a:schemeClr val="dk2"/>
        </a:solidFill>
        <a:effectLst/>
      </p:bgPr>
    </p:bg>
    <p:spTree>
      <p:nvGrpSpPr>
        <p:cNvPr id="1" name="Shape 72"/>
        <p:cNvGrpSpPr/>
        <p:nvPr/>
      </p:nvGrpSpPr>
      <p:grpSpPr>
        <a:xfrm>
          <a:off x="0" y="0"/>
          <a:ext cx="0" cy="0"/>
          <a:chOff x="0" y="0"/>
          <a:chExt cx="0" cy="0"/>
        </a:xfrm>
      </p:grpSpPr>
      <p:pic>
        <p:nvPicPr>
          <p:cNvPr id="73" name="Google Shape;73;p16"/>
          <p:cNvPicPr preferRelativeResize="0"/>
          <p:nvPr/>
        </p:nvPicPr>
        <p:blipFill>
          <a:blip r:embed="rId2">
            <a:alphaModFix/>
          </a:blip>
          <a:stretch>
            <a:fillRect/>
          </a:stretch>
        </p:blipFill>
        <p:spPr>
          <a:xfrm>
            <a:off x="-30700" y="0"/>
            <a:ext cx="12232531" cy="6858000"/>
          </a:xfrm>
          <a:prstGeom prst="rect">
            <a:avLst/>
          </a:prstGeom>
          <a:noFill/>
          <a:ln>
            <a:noFill/>
          </a:ln>
        </p:spPr>
      </p:pic>
      <p:sp>
        <p:nvSpPr>
          <p:cNvPr id="74" name="Google Shape;74;p16"/>
          <p:cNvSpPr txBox="1">
            <a:spLocks noGrp="1"/>
          </p:cNvSpPr>
          <p:nvPr>
            <p:ph type="subTitle" idx="1"/>
          </p:nvPr>
        </p:nvSpPr>
        <p:spPr>
          <a:xfrm>
            <a:off x="8126761" y="3994800"/>
            <a:ext cx="3006800" cy="10344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None/>
              <a:defRPr sz="3200" b="1">
                <a:latin typeface="Tulpen One"/>
                <a:ea typeface="Tulpen One"/>
                <a:cs typeface="Tulpen One"/>
                <a:sym typeface="Tulpen One"/>
              </a:defRPr>
            </a:lvl1pPr>
            <a:lvl2pPr lvl="1" algn="ctr" rtl="0">
              <a:lnSpc>
                <a:spcPct val="100000"/>
              </a:lnSpc>
              <a:spcBef>
                <a:spcPts val="2133"/>
              </a:spcBef>
              <a:spcAft>
                <a:spcPts val="0"/>
              </a:spcAft>
              <a:buNone/>
              <a:defRPr sz="3200" b="1">
                <a:latin typeface="Tulpen One"/>
                <a:ea typeface="Tulpen One"/>
                <a:cs typeface="Tulpen One"/>
                <a:sym typeface="Tulpen One"/>
              </a:defRPr>
            </a:lvl2pPr>
            <a:lvl3pPr lvl="2" algn="ctr" rtl="0">
              <a:lnSpc>
                <a:spcPct val="100000"/>
              </a:lnSpc>
              <a:spcBef>
                <a:spcPts val="2133"/>
              </a:spcBef>
              <a:spcAft>
                <a:spcPts val="0"/>
              </a:spcAft>
              <a:buNone/>
              <a:defRPr sz="3200" b="1">
                <a:latin typeface="Tulpen One"/>
                <a:ea typeface="Tulpen One"/>
                <a:cs typeface="Tulpen One"/>
                <a:sym typeface="Tulpen One"/>
              </a:defRPr>
            </a:lvl3pPr>
            <a:lvl4pPr lvl="3" algn="ctr" rtl="0">
              <a:lnSpc>
                <a:spcPct val="100000"/>
              </a:lnSpc>
              <a:spcBef>
                <a:spcPts val="2133"/>
              </a:spcBef>
              <a:spcAft>
                <a:spcPts val="0"/>
              </a:spcAft>
              <a:buNone/>
              <a:defRPr sz="3200" b="1">
                <a:latin typeface="Tulpen One"/>
                <a:ea typeface="Tulpen One"/>
                <a:cs typeface="Tulpen One"/>
                <a:sym typeface="Tulpen One"/>
              </a:defRPr>
            </a:lvl4pPr>
            <a:lvl5pPr lvl="4" algn="ctr" rtl="0">
              <a:lnSpc>
                <a:spcPct val="100000"/>
              </a:lnSpc>
              <a:spcBef>
                <a:spcPts val="2133"/>
              </a:spcBef>
              <a:spcAft>
                <a:spcPts val="0"/>
              </a:spcAft>
              <a:buNone/>
              <a:defRPr sz="3200" b="1">
                <a:latin typeface="Tulpen One"/>
                <a:ea typeface="Tulpen One"/>
                <a:cs typeface="Tulpen One"/>
                <a:sym typeface="Tulpen One"/>
              </a:defRPr>
            </a:lvl5pPr>
            <a:lvl6pPr lvl="5" algn="ctr" rtl="0">
              <a:lnSpc>
                <a:spcPct val="100000"/>
              </a:lnSpc>
              <a:spcBef>
                <a:spcPts val="2133"/>
              </a:spcBef>
              <a:spcAft>
                <a:spcPts val="0"/>
              </a:spcAft>
              <a:buNone/>
              <a:defRPr sz="3200" b="1">
                <a:latin typeface="Tulpen One"/>
                <a:ea typeface="Tulpen One"/>
                <a:cs typeface="Tulpen One"/>
                <a:sym typeface="Tulpen One"/>
              </a:defRPr>
            </a:lvl6pPr>
            <a:lvl7pPr lvl="6" algn="ctr" rtl="0">
              <a:lnSpc>
                <a:spcPct val="100000"/>
              </a:lnSpc>
              <a:spcBef>
                <a:spcPts val="2133"/>
              </a:spcBef>
              <a:spcAft>
                <a:spcPts val="0"/>
              </a:spcAft>
              <a:buNone/>
              <a:defRPr sz="3200" b="1">
                <a:latin typeface="Tulpen One"/>
                <a:ea typeface="Tulpen One"/>
                <a:cs typeface="Tulpen One"/>
                <a:sym typeface="Tulpen One"/>
              </a:defRPr>
            </a:lvl7pPr>
            <a:lvl8pPr lvl="7" algn="ctr" rtl="0">
              <a:lnSpc>
                <a:spcPct val="100000"/>
              </a:lnSpc>
              <a:spcBef>
                <a:spcPts val="2133"/>
              </a:spcBef>
              <a:spcAft>
                <a:spcPts val="0"/>
              </a:spcAft>
              <a:buNone/>
              <a:defRPr sz="3200" b="1">
                <a:latin typeface="Tulpen One"/>
                <a:ea typeface="Tulpen One"/>
                <a:cs typeface="Tulpen One"/>
                <a:sym typeface="Tulpen One"/>
              </a:defRPr>
            </a:lvl8pPr>
            <a:lvl9pPr lvl="8" algn="ctr" rtl="0">
              <a:lnSpc>
                <a:spcPct val="100000"/>
              </a:lnSpc>
              <a:spcBef>
                <a:spcPts val="2133"/>
              </a:spcBef>
              <a:spcAft>
                <a:spcPts val="2133"/>
              </a:spcAft>
              <a:buNone/>
              <a:defRPr sz="3200" b="1">
                <a:latin typeface="Tulpen One"/>
                <a:ea typeface="Tulpen One"/>
                <a:cs typeface="Tulpen One"/>
                <a:sym typeface="Tulpen One"/>
              </a:defRPr>
            </a:lvl9pPr>
          </a:lstStyle>
          <a:p>
            <a:r>
              <a:rPr lang="en-US" smtClean="0"/>
              <a:t>Click to edit Master subtitle style</a:t>
            </a:r>
            <a:endParaRPr/>
          </a:p>
        </p:txBody>
      </p:sp>
      <p:sp>
        <p:nvSpPr>
          <p:cNvPr id="75" name="Google Shape;75;p16"/>
          <p:cNvSpPr txBox="1">
            <a:spLocks noGrp="1"/>
          </p:cNvSpPr>
          <p:nvPr>
            <p:ph type="subTitle" idx="2"/>
          </p:nvPr>
        </p:nvSpPr>
        <p:spPr>
          <a:xfrm>
            <a:off x="4561895" y="2820100"/>
            <a:ext cx="3006800" cy="10344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None/>
              <a:defRPr sz="3200" b="1">
                <a:latin typeface="Tulpen One"/>
                <a:ea typeface="Tulpen One"/>
                <a:cs typeface="Tulpen One"/>
                <a:sym typeface="Tulpen One"/>
              </a:defRPr>
            </a:lvl1pPr>
            <a:lvl2pPr lvl="1" algn="ctr" rtl="0">
              <a:lnSpc>
                <a:spcPct val="100000"/>
              </a:lnSpc>
              <a:spcBef>
                <a:spcPts val="2133"/>
              </a:spcBef>
              <a:spcAft>
                <a:spcPts val="0"/>
              </a:spcAft>
              <a:buNone/>
              <a:defRPr sz="3200" b="1">
                <a:latin typeface="Tulpen One"/>
                <a:ea typeface="Tulpen One"/>
                <a:cs typeface="Tulpen One"/>
                <a:sym typeface="Tulpen One"/>
              </a:defRPr>
            </a:lvl2pPr>
            <a:lvl3pPr lvl="2" algn="ctr" rtl="0">
              <a:lnSpc>
                <a:spcPct val="100000"/>
              </a:lnSpc>
              <a:spcBef>
                <a:spcPts val="2133"/>
              </a:spcBef>
              <a:spcAft>
                <a:spcPts val="0"/>
              </a:spcAft>
              <a:buNone/>
              <a:defRPr sz="3200" b="1">
                <a:latin typeface="Tulpen One"/>
                <a:ea typeface="Tulpen One"/>
                <a:cs typeface="Tulpen One"/>
                <a:sym typeface="Tulpen One"/>
              </a:defRPr>
            </a:lvl3pPr>
            <a:lvl4pPr lvl="3" algn="ctr" rtl="0">
              <a:lnSpc>
                <a:spcPct val="100000"/>
              </a:lnSpc>
              <a:spcBef>
                <a:spcPts val="2133"/>
              </a:spcBef>
              <a:spcAft>
                <a:spcPts val="0"/>
              </a:spcAft>
              <a:buNone/>
              <a:defRPr sz="3200" b="1">
                <a:latin typeface="Tulpen One"/>
                <a:ea typeface="Tulpen One"/>
                <a:cs typeface="Tulpen One"/>
                <a:sym typeface="Tulpen One"/>
              </a:defRPr>
            </a:lvl4pPr>
            <a:lvl5pPr lvl="4" algn="ctr" rtl="0">
              <a:lnSpc>
                <a:spcPct val="100000"/>
              </a:lnSpc>
              <a:spcBef>
                <a:spcPts val="2133"/>
              </a:spcBef>
              <a:spcAft>
                <a:spcPts val="0"/>
              </a:spcAft>
              <a:buNone/>
              <a:defRPr sz="3200" b="1">
                <a:latin typeface="Tulpen One"/>
                <a:ea typeface="Tulpen One"/>
                <a:cs typeface="Tulpen One"/>
                <a:sym typeface="Tulpen One"/>
              </a:defRPr>
            </a:lvl5pPr>
            <a:lvl6pPr lvl="5" algn="ctr" rtl="0">
              <a:lnSpc>
                <a:spcPct val="100000"/>
              </a:lnSpc>
              <a:spcBef>
                <a:spcPts val="2133"/>
              </a:spcBef>
              <a:spcAft>
                <a:spcPts val="0"/>
              </a:spcAft>
              <a:buNone/>
              <a:defRPr sz="3200" b="1">
                <a:latin typeface="Tulpen One"/>
                <a:ea typeface="Tulpen One"/>
                <a:cs typeface="Tulpen One"/>
                <a:sym typeface="Tulpen One"/>
              </a:defRPr>
            </a:lvl6pPr>
            <a:lvl7pPr lvl="6" algn="ctr" rtl="0">
              <a:lnSpc>
                <a:spcPct val="100000"/>
              </a:lnSpc>
              <a:spcBef>
                <a:spcPts val="2133"/>
              </a:spcBef>
              <a:spcAft>
                <a:spcPts val="0"/>
              </a:spcAft>
              <a:buNone/>
              <a:defRPr sz="3200" b="1">
                <a:latin typeface="Tulpen One"/>
                <a:ea typeface="Tulpen One"/>
                <a:cs typeface="Tulpen One"/>
                <a:sym typeface="Tulpen One"/>
              </a:defRPr>
            </a:lvl7pPr>
            <a:lvl8pPr lvl="7" algn="ctr" rtl="0">
              <a:lnSpc>
                <a:spcPct val="100000"/>
              </a:lnSpc>
              <a:spcBef>
                <a:spcPts val="2133"/>
              </a:spcBef>
              <a:spcAft>
                <a:spcPts val="0"/>
              </a:spcAft>
              <a:buNone/>
              <a:defRPr sz="3200" b="1">
                <a:latin typeface="Tulpen One"/>
                <a:ea typeface="Tulpen One"/>
                <a:cs typeface="Tulpen One"/>
                <a:sym typeface="Tulpen One"/>
              </a:defRPr>
            </a:lvl8pPr>
            <a:lvl9pPr lvl="8" algn="ctr" rtl="0">
              <a:lnSpc>
                <a:spcPct val="100000"/>
              </a:lnSpc>
              <a:spcBef>
                <a:spcPts val="2133"/>
              </a:spcBef>
              <a:spcAft>
                <a:spcPts val="2133"/>
              </a:spcAft>
              <a:buNone/>
              <a:defRPr sz="3200" b="1">
                <a:latin typeface="Tulpen One"/>
                <a:ea typeface="Tulpen One"/>
                <a:cs typeface="Tulpen One"/>
                <a:sym typeface="Tulpen One"/>
              </a:defRPr>
            </a:lvl9pPr>
          </a:lstStyle>
          <a:p>
            <a:r>
              <a:rPr lang="en-US" smtClean="0"/>
              <a:t>Click to edit Master subtitle style</a:t>
            </a:r>
            <a:endParaRPr/>
          </a:p>
        </p:txBody>
      </p:sp>
      <p:sp>
        <p:nvSpPr>
          <p:cNvPr id="76" name="Google Shape;76;p16"/>
          <p:cNvSpPr txBox="1">
            <a:spLocks noGrp="1"/>
          </p:cNvSpPr>
          <p:nvPr>
            <p:ph type="subTitle" idx="3"/>
          </p:nvPr>
        </p:nvSpPr>
        <p:spPr>
          <a:xfrm>
            <a:off x="997028" y="3994800"/>
            <a:ext cx="3006800" cy="10344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None/>
              <a:defRPr sz="3200" b="1">
                <a:latin typeface="Tulpen One"/>
                <a:ea typeface="Tulpen One"/>
                <a:cs typeface="Tulpen One"/>
                <a:sym typeface="Tulpen One"/>
              </a:defRPr>
            </a:lvl1pPr>
            <a:lvl2pPr lvl="1" algn="ctr" rtl="0">
              <a:lnSpc>
                <a:spcPct val="100000"/>
              </a:lnSpc>
              <a:spcBef>
                <a:spcPts val="2133"/>
              </a:spcBef>
              <a:spcAft>
                <a:spcPts val="0"/>
              </a:spcAft>
              <a:buNone/>
              <a:defRPr sz="3200" b="1">
                <a:latin typeface="Tulpen One"/>
                <a:ea typeface="Tulpen One"/>
                <a:cs typeface="Tulpen One"/>
                <a:sym typeface="Tulpen One"/>
              </a:defRPr>
            </a:lvl2pPr>
            <a:lvl3pPr lvl="2" algn="ctr" rtl="0">
              <a:lnSpc>
                <a:spcPct val="100000"/>
              </a:lnSpc>
              <a:spcBef>
                <a:spcPts val="2133"/>
              </a:spcBef>
              <a:spcAft>
                <a:spcPts val="0"/>
              </a:spcAft>
              <a:buNone/>
              <a:defRPr sz="3200" b="1">
                <a:latin typeface="Tulpen One"/>
                <a:ea typeface="Tulpen One"/>
                <a:cs typeface="Tulpen One"/>
                <a:sym typeface="Tulpen One"/>
              </a:defRPr>
            </a:lvl3pPr>
            <a:lvl4pPr lvl="3" algn="ctr" rtl="0">
              <a:lnSpc>
                <a:spcPct val="100000"/>
              </a:lnSpc>
              <a:spcBef>
                <a:spcPts val="2133"/>
              </a:spcBef>
              <a:spcAft>
                <a:spcPts val="0"/>
              </a:spcAft>
              <a:buNone/>
              <a:defRPr sz="3200" b="1">
                <a:latin typeface="Tulpen One"/>
                <a:ea typeface="Tulpen One"/>
                <a:cs typeface="Tulpen One"/>
                <a:sym typeface="Tulpen One"/>
              </a:defRPr>
            </a:lvl4pPr>
            <a:lvl5pPr lvl="4" algn="ctr" rtl="0">
              <a:lnSpc>
                <a:spcPct val="100000"/>
              </a:lnSpc>
              <a:spcBef>
                <a:spcPts val="2133"/>
              </a:spcBef>
              <a:spcAft>
                <a:spcPts val="0"/>
              </a:spcAft>
              <a:buNone/>
              <a:defRPr sz="3200" b="1">
                <a:latin typeface="Tulpen One"/>
                <a:ea typeface="Tulpen One"/>
                <a:cs typeface="Tulpen One"/>
                <a:sym typeface="Tulpen One"/>
              </a:defRPr>
            </a:lvl5pPr>
            <a:lvl6pPr lvl="5" algn="ctr" rtl="0">
              <a:lnSpc>
                <a:spcPct val="100000"/>
              </a:lnSpc>
              <a:spcBef>
                <a:spcPts val="2133"/>
              </a:spcBef>
              <a:spcAft>
                <a:spcPts val="0"/>
              </a:spcAft>
              <a:buNone/>
              <a:defRPr sz="3200" b="1">
                <a:latin typeface="Tulpen One"/>
                <a:ea typeface="Tulpen One"/>
                <a:cs typeface="Tulpen One"/>
                <a:sym typeface="Tulpen One"/>
              </a:defRPr>
            </a:lvl6pPr>
            <a:lvl7pPr lvl="6" algn="ctr" rtl="0">
              <a:lnSpc>
                <a:spcPct val="100000"/>
              </a:lnSpc>
              <a:spcBef>
                <a:spcPts val="2133"/>
              </a:spcBef>
              <a:spcAft>
                <a:spcPts val="0"/>
              </a:spcAft>
              <a:buNone/>
              <a:defRPr sz="3200" b="1">
                <a:latin typeface="Tulpen One"/>
                <a:ea typeface="Tulpen One"/>
                <a:cs typeface="Tulpen One"/>
                <a:sym typeface="Tulpen One"/>
              </a:defRPr>
            </a:lvl7pPr>
            <a:lvl8pPr lvl="7" algn="ctr" rtl="0">
              <a:lnSpc>
                <a:spcPct val="100000"/>
              </a:lnSpc>
              <a:spcBef>
                <a:spcPts val="2133"/>
              </a:spcBef>
              <a:spcAft>
                <a:spcPts val="0"/>
              </a:spcAft>
              <a:buNone/>
              <a:defRPr sz="3200" b="1">
                <a:latin typeface="Tulpen One"/>
                <a:ea typeface="Tulpen One"/>
                <a:cs typeface="Tulpen One"/>
                <a:sym typeface="Tulpen One"/>
              </a:defRPr>
            </a:lvl8pPr>
            <a:lvl9pPr lvl="8" algn="ctr" rtl="0">
              <a:lnSpc>
                <a:spcPct val="100000"/>
              </a:lnSpc>
              <a:spcBef>
                <a:spcPts val="2133"/>
              </a:spcBef>
              <a:spcAft>
                <a:spcPts val="2133"/>
              </a:spcAft>
              <a:buNone/>
              <a:defRPr sz="3200" b="1">
                <a:latin typeface="Tulpen One"/>
                <a:ea typeface="Tulpen One"/>
                <a:cs typeface="Tulpen One"/>
                <a:sym typeface="Tulpen One"/>
              </a:defRPr>
            </a:lvl9pPr>
          </a:lstStyle>
          <a:p>
            <a:r>
              <a:rPr lang="en-US" smtClean="0"/>
              <a:t>Click to edit Master subtitle style</a:t>
            </a:r>
            <a:endParaRPr/>
          </a:p>
        </p:txBody>
      </p:sp>
      <p:sp>
        <p:nvSpPr>
          <p:cNvPr id="77" name="Google Shape;77;p16"/>
          <p:cNvSpPr txBox="1">
            <a:spLocks noGrp="1"/>
          </p:cNvSpPr>
          <p:nvPr>
            <p:ph type="subTitle" idx="4"/>
          </p:nvPr>
        </p:nvSpPr>
        <p:spPr>
          <a:xfrm>
            <a:off x="8126761" y="4698300"/>
            <a:ext cx="3006800" cy="103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867"/>
            </a:lvl1pPr>
            <a:lvl2pPr lvl="1" algn="ctr" rtl="0">
              <a:lnSpc>
                <a:spcPct val="100000"/>
              </a:lnSpc>
              <a:spcBef>
                <a:spcPts val="2133"/>
              </a:spcBef>
              <a:spcAft>
                <a:spcPts val="0"/>
              </a:spcAft>
              <a:buNone/>
              <a:defRPr sz="1867"/>
            </a:lvl2pPr>
            <a:lvl3pPr lvl="2" algn="ctr" rtl="0">
              <a:lnSpc>
                <a:spcPct val="100000"/>
              </a:lnSpc>
              <a:spcBef>
                <a:spcPts val="2133"/>
              </a:spcBef>
              <a:spcAft>
                <a:spcPts val="0"/>
              </a:spcAft>
              <a:buNone/>
              <a:defRPr sz="1867"/>
            </a:lvl3pPr>
            <a:lvl4pPr lvl="3" algn="ctr" rtl="0">
              <a:lnSpc>
                <a:spcPct val="100000"/>
              </a:lnSpc>
              <a:spcBef>
                <a:spcPts val="2133"/>
              </a:spcBef>
              <a:spcAft>
                <a:spcPts val="0"/>
              </a:spcAft>
              <a:buNone/>
              <a:defRPr sz="1867"/>
            </a:lvl4pPr>
            <a:lvl5pPr lvl="4" algn="ctr" rtl="0">
              <a:lnSpc>
                <a:spcPct val="100000"/>
              </a:lnSpc>
              <a:spcBef>
                <a:spcPts val="2133"/>
              </a:spcBef>
              <a:spcAft>
                <a:spcPts val="0"/>
              </a:spcAft>
              <a:buNone/>
              <a:defRPr sz="1867"/>
            </a:lvl5pPr>
            <a:lvl6pPr lvl="5" algn="ctr" rtl="0">
              <a:lnSpc>
                <a:spcPct val="100000"/>
              </a:lnSpc>
              <a:spcBef>
                <a:spcPts val="2133"/>
              </a:spcBef>
              <a:spcAft>
                <a:spcPts val="0"/>
              </a:spcAft>
              <a:buNone/>
              <a:defRPr sz="1867"/>
            </a:lvl6pPr>
            <a:lvl7pPr lvl="6" algn="ctr" rtl="0">
              <a:lnSpc>
                <a:spcPct val="100000"/>
              </a:lnSpc>
              <a:spcBef>
                <a:spcPts val="2133"/>
              </a:spcBef>
              <a:spcAft>
                <a:spcPts val="0"/>
              </a:spcAft>
              <a:buNone/>
              <a:defRPr sz="1867"/>
            </a:lvl7pPr>
            <a:lvl8pPr lvl="7" algn="ctr" rtl="0">
              <a:lnSpc>
                <a:spcPct val="100000"/>
              </a:lnSpc>
              <a:spcBef>
                <a:spcPts val="2133"/>
              </a:spcBef>
              <a:spcAft>
                <a:spcPts val="0"/>
              </a:spcAft>
              <a:buNone/>
              <a:defRPr sz="1867"/>
            </a:lvl8pPr>
            <a:lvl9pPr lvl="8" algn="ctr" rtl="0">
              <a:lnSpc>
                <a:spcPct val="100000"/>
              </a:lnSpc>
              <a:spcBef>
                <a:spcPts val="2133"/>
              </a:spcBef>
              <a:spcAft>
                <a:spcPts val="2133"/>
              </a:spcAft>
              <a:buNone/>
              <a:defRPr sz="1867"/>
            </a:lvl9pPr>
          </a:lstStyle>
          <a:p>
            <a:r>
              <a:rPr lang="en-US" smtClean="0"/>
              <a:t>Click to edit Master subtitle style</a:t>
            </a:r>
            <a:endParaRPr/>
          </a:p>
        </p:txBody>
      </p:sp>
      <p:sp>
        <p:nvSpPr>
          <p:cNvPr id="78" name="Google Shape;78;p16"/>
          <p:cNvSpPr txBox="1">
            <a:spLocks noGrp="1"/>
          </p:cNvSpPr>
          <p:nvPr>
            <p:ph type="subTitle" idx="5"/>
          </p:nvPr>
        </p:nvSpPr>
        <p:spPr>
          <a:xfrm>
            <a:off x="4561895" y="3523600"/>
            <a:ext cx="3006800" cy="103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867"/>
            </a:lvl1pPr>
            <a:lvl2pPr lvl="1" algn="ctr" rtl="0">
              <a:lnSpc>
                <a:spcPct val="100000"/>
              </a:lnSpc>
              <a:spcBef>
                <a:spcPts val="2133"/>
              </a:spcBef>
              <a:spcAft>
                <a:spcPts val="0"/>
              </a:spcAft>
              <a:buNone/>
              <a:defRPr sz="1867"/>
            </a:lvl2pPr>
            <a:lvl3pPr lvl="2" algn="ctr" rtl="0">
              <a:lnSpc>
                <a:spcPct val="100000"/>
              </a:lnSpc>
              <a:spcBef>
                <a:spcPts val="2133"/>
              </a:spcBef>
              <a:spcAft>
                <a:spcPts val="0"/>
              </a:spcAft>
              <a:buNone/>
              <a:defRPr sz="1867"/>
            </a:lvl3pPr>
            <a:lvl4pPr lvl="3" algn="ctr" rtl="0">
              <a:lnSpc>
                <a:spcPct val="100000"/>
              </a:lnSpc>
              <a:spcBef>
                <a:spcPts val="2133"/>
              </a:spcBef>
              <a:spcAft>
                <a:spcPts val="0"/>
              </a:spcAft>
              <a:buNone/>
              <a:defRPr sz="1867"/>
            </a:lvl4pPr>
            <a:lvl5pPr lvl="4" algn="ctr" rtl="0">
              <a:lnSpc>
                <a:spcPct val="100000"/>
              </a:lnSpc>
              <a:spcBef>
                <a:spcPts val="2133"/>
              </a:spcBef>
              <a:spcAft>
                <a:spcPts val="0"/>
              </a:spcAft>
              <a:buNone/>
              <a:defRPr sz="1867"/>
            </a:lvl5pPr>
            <a:lvl6pPr lvl="5" algn="ctr" rtl="0">
              <a:lnSpc>
                <a:spcPct val="100000"/>
              </a:lnSpc>
              <a:spcBef>
                <a:spcPts val="2133"/>
              </a:spcBef>
              <a:spcAft>
                <a:spcPts val="0"/>
              </a:spcAft>
              <a:buNone/>
              <a:defRPr sz="1867"/>
            </a:lvl6pPr>
            <a:lvl7pPr lvl="6" algn="ctr" rtl="0">
              <a:lnSpc>
                <a:spcPct val="100000"/>
              </a:lnSpc>
              <a:spcBef>
                <a:spcPts val="2133"/>
              </a:spcBef>
              <a:spcAft>
                <a:spcPts val="0"/>
              </a:spcAft>
              <a:buNone/>
              <a:defRPr sz="1867"/>
            </a:lvl7pPr>
            <a:lvl8pPr lvl="7" algn="ctr" rtl="0">
              <a:lnSpc>
                <a:spcPct val="100000"/>
              </a:lnSpc>
              <a:spcBef>
                <a:spcPts val="2133"/>
              </a:spcBef>
              <a:spcAft>
                <a:spcPts val="0"/>
              </a:spcAft>
              <a:buNone/>
              <a:defRPr sz="1867"/>
            </a:lvl8pPr>
            <a:lvl9pPr lvl="8" algn="ctr" rtl="0">
              <a:lnSpc>
                <a:spcPct val="100000"/>
              </a:lnSpc>
              <a:spcBef>
                <a:spcPts val="2133"/>
              </a:spcBef>
              <a:spcAft>
                <a:spcPts val="2133"/>
              </a:spcAft>
              <a:buNone/>
              <a:defRPr sz="1867"/>
            </a:lvl9pPr>
          </a:lstStyle>
          <a:p>
            <a:r>
              <a:rPr lang="en-US" smtClean="0"/>
              <a:t>Click to edit Master subtitle style</a:t>
            </a:r>
            <a:endParaRPr/>
          </a:p>
        </p:txBody>
      </p:sp>
      <p:sp>
        <p:nvSpPr>
          <p:cNvPr id="79" name="Google Shape;79;p16"/>
          <p:cNvSpPr txBox="1">
            <a:spLocks noGrp="1"/>
          </p:cNvSpPr>
          <p:nvPr>
            <p:ph type="subTitle" idx="6"/>
          </p:nvPr>
        </p:nvSpPr>
        <p:spPr>
          <a:xfrm>
            <a:off x="997028" y="4698300"/>
            <a:ext cx="3006800" cy="103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867"/>
            </a:lvl1pPr>
            <a:lvl2pPr lvl="1" algn="ctr" rtl="0">
              <a:lnSpc>
                <a:spcPct val="100000"/>
              </a:lnSpc>
              <a:spcBef>
                <a:spcPts val="2133"/>
              </a:spcBef>
              <a:spcAft>
                <a:spcPts val="0"/>
              </a:spcAft>
              <a:buNone/>
              <a:defRPr sz="1867"/>
            </a:lvl2pPr>
            <a:lvl3pPr lvl="2" algn="ctr" rtl="0">
              <a:lnSpc>
                <a:spcPct val="100000"/>
              </a:lnSpc>
              <a:spcBef>
                <a:spcPts val="2133"/>
              </a:spcBef>
              <a:spcAft>
                <a:spcPts val="0"/>
              </a:spcAft>
              <a:buNone/>
              <a:defRPr sz="1867"/>
            </a:lvl3pPr>
            <a:lvl4pPr lvl="3" algn="ctr" rtl="0">
              <a:lnSpc>
                <a:spcPct val="100000"/>
              </a:lnSpc>
              <a:spcBef>
                <a:spcPts val="2133"/>
              </a:spcBef>
              <a:spcAft>
                <a:spcPts val="0"/>
              </a:spcAft>
              <a:buNone/>
              <a:defRPr sz="1867"/>
            </a:lvl4pPr>
            <a:lvl5pPr lvl="4" algn="ctr" rtl="0">
              <a:lnSpc>
                <a:spcPct val="100000"/>
              </a:lnSpc>
              <a:spcBef>
                <a:spcPts val="2133"/>
              </a:spcBef>
              <a:spcAft>
                <a:spcPts val="0"/>
              </a:spcAft>
              <a:buNone/>
              <a:defRPr sz="1867"/>
            </a:lvl5pPr>
            <a:lvl6pPr lvl="5" algn="ctr" rtl="0">
              <a:lnSpc>
                <a:spcPct val="100000"/>
              </a:lnSpc>
              <a:spcBef>
                <a:spcPts val="2133"/>
              </a:spcBef>
              <a:spcAft>
                <a:spcPts val="0"/>
              </a:spcAft>
              <a:buNone/>
              <a:defRPr sz="1867"/>
            </a:lvl6pPr>
            <a:lvl7pPr lvl="6" algn="ctr" rtl="0">
              <a:lnSpc>
                <a:spcPct val="100000"/>
              </a:lnSpc>
              <a:spcBef>
                <a:spcPts val="2133"/>
              </a:spcBef>
              <a:spcAft>
                <a:spcPts val="0"/>
              </a:spcAft>
              <a:buNone/>
              <a:defRPr sz="1867"/>
            </a:lvl7pPr>
            <a:lvl8pPr lvl="7" algn="ctr" rtl="0">
              <a:lnSpc>
                <a:spcPct val="100000"/>
              </a:lnSpc>
              <a:spcBef>
                <a:spcPts val="2133"/>
              </a:spcBef>
              <a:spcAft>
                <a:spcPts val="0"/>
              </a:spcAft>
              <a:buNone/>
              <a:defRPr sz="1867"/>
            </a:lvl8pPr>
            <a:lvl9pPr lvl="8" algn="ctr" rtl="0">
              <a:lnSpc>
                <a:spcPct val="100000"/>
              </a:lnSpc>
              <a:spcBef>
                <a:spcPts val="2133"/>
              </a:spcBef>
              <a:spcAft>
                <a:spcPts val="2133"/>
              </a:spcAft>
              <a:buNone/>
              <a:defRPr sz="1867"/>
            </a:lvl9pPr>
          </a:lstStyle>
          <a:p>
            <a:r>
              <a:rPr lang="en-US" smtClean="0"/>
              <a:t>Click to edit Master subtitle style</a:t>
            </a:r>
            <a:endParaRPr/>
          </a:p>
        </p:txBody>
      </p:sp>
      <p:sp>
        <p:nvSpPr>
          <p:cNvPr id="80" name="Google Shape;80;p16"/>
          <p:cNvSpPr txBox="1">
            <a:spLocks noGrp="1"/>
          </p:cNvSpPr>
          <p:nvPr>
            <p:ph type="ctrTitle"/>
          </p:nvPr>
        </p:nvSpPr>
        <p:spPr>
          <a:xfrm>
            <a:off x="960067" y="465423"/>
            <a:ext cx="9687200" cy="11132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F3F3F3"/>
              </a:buClr>
              <a:buSzPts val="2400"/>
              <a:buNone/>
              <a:defRPr sz="4000"/>
            </a:lvl1pPr>
            <a:lvl2pPr lvl="1" rtl="0">
              <a:spcBef>
                <a:spcPts val="0"/>
              </a:spcBef>
              <a:spcAft>
                <a:spcPts val="0"/>
              </a:spcAft>
              <a:buClr>
                <a:schemeClr val="hlink"/>
              </a:buClr>
              <a:buSzPts val="2400"/>
              <a:buNone/>
              <a:defRPr sz="3200">
                <a:solidFill>
                  <a:schemeClr val="hlink"/>
                </a:solidFill>
              </a:defRPr>
            </a:lvl2pPr>
            <a:lvl3pPr lvl="2" rtl="0">
              <a:spcBef>
                <a:spcPts val="0"/>
              </a:spcBef>
              <a:spcAft>
                <a:spcPts val="0"/>
              </a:spcAft>
              <a:buClr>
                <a:schemeClr val="hlink"/>
              </a:buClr>
              <a:buSzPts val="2400"/>
              <a:buNone/>
              <a:defRPr sz="3200">
                <a:solidFill>
                  <a:schemeClr val="hlink"/>
                </a:solidFill>
              </a:defRPr>
            </a:lvl3pPr>
            <a:lvl4pPr lvl="3" rtl="0">
              <a:spcBef>
                <a:spcPts val="0"/>
              </a:spcBef>
              <a:spcAft>
                <a:spcPts val="0"/>
              </a:spcAft>
              <a:buClr>
                <a:schemeClr val="hlink"/>
              </a:buClr>
              <a:buSzPts val="2400"/>
              <a:buNone/>
              <a:defRPr sz="3200">
                <a:solidFill>
                  <a:schemeClr val="hlink"/>
                </a:solidFill>
              </a:defRPr>
            </a:lvl4pPr>
            <a:lvl5pPr lvl="4" rtl="0">
              <a:spcBef>
                <a:spcPts val="0"/>
              </a:spcBef>
              <a:spcAft>
                <a:spcPts val="0"/>
              </a:spcAft>
              <a:buClr>
                <a:schemeClr val="hlink"/>
              </a:buClr>
              <a:buSzPts val="2400"/>
              <a:buNone/>
              <a:defRPr sz="3200">
                <a:solidFill>
                  <a:schemeClr val="hlink"/>
                </a:solidFill>
              </a:defRPr>
            </a:lvl5pPr>
            <a:lvl6pPr lvl="5" rtl="0">
              <a:spcBef>
                <a:spcPts val="0"/>
              </a:spcBef>
              <a:spcAft>
                <a:spcPts val="0"/>
              </a:spcAft>
              <a:buClr>
                <a:schemeClr val="hlink"/>
              </a:buClr>
              <a:buSzPts val="2400"/>
              <a:buNone/>
              <a:defRPr sz="3200">
                <a:solidFill>
                  <a:schemeClr val="hlink"/>
                </a:solidFill>
              </a:defRPr>
            </a:lvl6pPr>
            <a:lvl7pPr lvl="6" rtl="0">
              <a:spcBef>
                <a:spcPts val="0"/>
              </a:spcBef>
              <a:spcAft>
                <a:spcPts val="0"/>
              </a:spcAft>
              <a:buClr>
                <a:schemeClr val="hlink"/>
              </a:buClr>
              <a:buSzPts val="2400"/>
              <a:buNone/>
              <a:defRPr sz="3200">
                <a:solidFill>
                  <a:schemeClr val="hlink"/>
                </a:solidFill>
              </a:defRPr>
            </a:lvl7pPr>
            <a:lvl8pPr lvl="7" rtl="0">
              <a:spcBef>
                <a:spcPts val="0"/>
              </a:spcBef>
              <a:spcAft>
                <a:spcPts val="0"/>
              </a:spcAft>
              <a:buClr>
                <a:schemeClr val="hlink"/>
              </a:buClr>
              <a:buSzPts val="2400"/>
              <a:buNone/>
              <a:defRPr sz="3200">
                <a:solidFill>
                  <a:schemeClr val="hlink"/>
                </a:solidFill>
              </a:defRPr>
            </a:lvl8pPr>
            <a:lvl9pPr lvl="8" rtl="0">
              <a:spcBef>
                <a:spcPts val="0"/>
              </a:spcBef>
              <a:spcAft>
                <a:spcPts val="0"/>
              </a:spcAft>
              <a:buClr>
                <a:schemeClr val="hlink"/>
              </a:buClr>
              <a:buSzPts val="2400"/>
              <a:buNone/>
              <a:defRPr sz="3200">
                <a:solidFill>
                  <a:schemeClr val="hlink"/>
                </a:solidFill>
              </a:defRPr>
            </a:lvl9pPr>
          </a:lstStyle>
          <a:p>
            <a:r>
              <a:rPr lang="en-US" smtClean="0"/>
              <a:t>Click to edit Master title style</a:t>
            </a:r>
            <a:endParaRPr/>
          </a:p>
        </p:txBody>
      </p:sp>
    </p:spTree>
    <p:extLst>
      <p:ext uri="{BB962C8B-B14F-4D97-AF65-F5344CB8AC3E}">
        <p14:creationId xmlns:p14="http://schemas.microsoft.com/office/powerpoint/2010/main" xmlns="" val="7086404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ig title">
  <p:cSld name="Big title">
    <p:bg>
      <p:bgPr>
        <a:solidFill>
          <a:schemeClr val="dk2"/>
        </a:solidFill>
        <a:effectLst/>
      </p:bgPr>
    </p:bg>
    <p:spTree>
      <p:nvGrpSpPr>
        <p:cNvPr id="1" name="Shape 81"/>
        <p:cNvGrpSpPr/>
        <p:nvPr/>
      </p:nvGrpSpPr>
      <p:grpSpPr>
        <a:xfrm>
          <a:off x="0" y="0"/>
          <a:ext cx="0" cy="0"/>
          <a:chOff x="0" y="0"/>
          <a:chExt cx="0" cy="0"/>
        </a:xfrm>
      </p:grpSpPr>
      <p:pic>
        <p:nvPicPr>
          <p:cNvPr id="82" name="Google Shape;82;p17"/>
          <p:cNvPicPr preferRelativeResize="0"/>
          <p:nvPr/>
        </p:nvPicPr>
        <p:blipFill>
          <a:blip r:embed="rId2">
            <a:alphaModFix/>
          </a:blip>
          <a:stretch>
            <a:fillRect/>
          </a:stretch>
        </p:blipFill>
        <p:spPr>
          <a:xfrm>
            <a:off x="0" y="0"/>
            <a:ext cx="12192000" cy="6858000"/>
          </a:xfrm>
          <a:prstGeom prst="rect">
            <a:avLst/>
          </a:prstGeom>
          <a:noFill/>
          <a:ln>
            <a:noFill/>
          </a:ln>
        </p:spPr>
      </p:pic>
      <p:sp>
        <p:nvSpPr>
          <p:cNvPr id="83" name="Google Shape;83;p17"/>
          <p:cNvSpPr txBox="1">
            <a:spLocks noGrp="1"/>
          </p:cNvSpPr>
          <p:nvPr>
            <p:ph type="title"/>
          </p:nvPr>
        </p:nvSpPr>
        <p:spPr>
          <a:xfrm>
            <a:off x="2008167" y="2382267"/>
            <a:ext cx="8309200" cy="20932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hlink"/>
              </a:buClr>
              <a:buSzPts val="4800"/>
              <a:buNone/>
              <a:defRPr sz="12800">
                <a:solidFill>
                  <a:schemeClr val="hlink"/>
                </a:solidFill>
              </a:defRPr>
            </a:lvl1pPr>
            <a:lvl2pPr lvl="1" rtl="0">
              <a:spcBef>
                <a:spcPts val="0"/>
              </a:spcBef>
              <a:spcAft>
                <a:spcPts val="0"/>
              </a:spcAft>
              <a:buClr>
                <a:schemeClr val="accent3"/>
              </a:buClr>
              <a:buSzPts val="4800"/>
              <a:buNone/>
              <a:defRPr sz="6400">
                <a:solidFill>
                  <a:schemeClr val="accent3"/>
                </a:solidFill>
              </a:defRPr>
            </a:lvl2pPr>
            <a:lvl3pPr lvl="2" rtl="0">
              <a:spcBef>
                <a:spcPts val="0"/>
              </a:spcBef>
              <a:spcAft>
                <a:spcPts val="0"/>
              </a:spcAft>
              <a:buClr>
                <a:schemeClr val="accent3"/>
              </a:buClr>
              <a:buSzPts val="4800"/>
              <a:buNone/>
              <a:defRPr sz="6400">
                <a:solidFill>
                  <a:schemeClr val="accent3"/>
                </a:solidFill>
              </a:defRPr>
            </a:lvl3pPr>
            <a:lvl4pPr lvl="3" rtl="0">
              <a:spcBef>
                <a:spcPts val="0"/>
              </a:spcBef>
              <a:spcAft>
                <a:spcPts val="0"/>
              </a:spcAft>
              <a:buClr>
                <a:schemeClr val="accent3"/>
              </a:buClr>
              <a:buSzPts val="4800"/>
              <a:buNone/>
              <a:defRPr sz="6400">
                <a:solidFill>
                  <a:schemeClr val="accent3"/>
                </a:solidFill>
              </a:defRPr>
            </a:lvl4pPr>
            <a:lvl5pPr lvl="4" rtl="0">
              <a:spcBef>
                <a:spcPts val="0"/>
              </a:spcBef>
              <a:spcAft>
                <a:spcPts val="0"/>
              </a:spcAft>
              <a:buClr>
                <a:schemeClr val="accent3"/>
              </a:buClr>
              <a:buSzPts val="4800"/>
              <a:buNone/>
              <a:defRPr sz="6400">
                <a:solidFill>
                  <a:schemeClr val="accent3"/>
                </a:solidFill>
              </a:defRPr>
            </a:lvl5pPr>
            <a:lvl6pPr lvl="5" rtl="0">
              <a:spcBef>
                <a:spcPts val="0"/>
              </a:spcBef>
              <a:spcAft>
                <a:spcPts val="0"/>
              </a:spcAft>
              <a:buClr>
                <a:schemeClr val="accent3"/>
              </a:buClr>
              <a:buSzPts val="4800"/>
              <a:buNone/>
              <a:defRPr sz="6400">
                <a:solidFill>
                  <a:schemeClr val="accent3"/>
                </a:solidFill>
              </a:defRPr>
            </a:lvl6pPr>
            <a:lvl7pPr lvl="6" rtl="0">
              <a:spcBef>
                <a:spcPts val="0"/>
              </a:spcBef>
              <a:spcAft>
                <a:spcPts val="0"/>
              </a:spcAft>
              <a:buClr>
                <a:schemeClr val="accent3"/>
              </a:buClr>
              <a:buSzPts val="4800"/>
              <a:buNone/>
              <a:defRPr sz="6400">
                <a:solidFill>
                  <a:schemeClr val="accent3"/>
                </a:solidFill>
              </a:defRPr>
            </a:lvl7pPr>
            <a:lvl8pPr lvl="7" rtl="0">
              <a:spcBef>
                <a:spcPts val="0"/>
              </a:spcBef>
              <a:spcAft>
                <a:spcPts val="0"/>
              </a:spcAft>
              <a:buClr>
                <a:schemeClr val="accent3"/>
              </a:buClr>
              <a:buSzPts val="4800"/>
              <a:buNone/>
              <a:defRPr sz="6400">
                <a:solidFill>
                  <a:schemeClr val="accent3"/>
                </a:solidFill>
              </a:defRPr>
            </a:lvl8pPr>
            <a:lvl9pPr lvl="8" rtl="0">
              <a:spcBef>
                <a:spcPts val="0"/>
              </a:spcBef>
              <a:spcAft>
                <a:spcPts val="0"/>
              </a:spcAft>
              <a:buClr>
                <a:schemeClr val="accent3"/>
              </a:buClr>
              <a:buSzPts val="4800"/>
              <a:buNone/>
              <a:defRPr sz="6400">
                <a:solidFill>
                  <a:schemeClr val="accent3"/>
                </a:solidFill>
              </a:defRPr>
            </a:lvl9pPr>
          </a:lstStyle>
          <a:p>
            <a:r>
              <a:rPr lang="en-US" smtClean="0"/>
              <a:t>Click to edit Master title style</a:t>
            </a:r>
            <a:endParaRPr/>
          </a:p>
        </p:txBody>
      </p:sp>
    </p:spTree>
    <p:extLst>
      <p:ext uri="{BB962C8B-B14F-4D97-AF65-F5344CB8AC3E}">
        <p14:creationId xmlns:p14="http://schemas.microsoft.com/office/powerpoint/2010/main" xmlns="" val="10979824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four columns ">
  <p:cSld name="Title and four columns ">
    <p:bg>
      <p:bgPr>
        <a:solidFill>
          <a:schemeClr val="dk2"/>
        </a:solidFill>
        <a:effectLst/>
      </p:bgPr>
    </p:bg>
    <p:spTree>
      <p:nvGrpSpPr>
        <p:cNvPr id="1" name="Shape 84"/>
        <p:cNvGrpSpPr/>
        <p:nvPr/>
      </p:nvGrpSpPr>
      <p:grpSpPr>
        <a:xfrm>
          <a:off x="0" y="0"/>
          <a:ext cx="0" cy="0"/>
          <a:chOff x="0" y="0"/>
          <a:chExt cx="0" cy="0"/>
        </a:xfrm>
      </p:grpSpPr>
      <p:pic>
        <p:nvPicPr>
          <p:cNvPr id="85" name="Google Shape;85;p18"/>
          <p:cNvPicPr preferRelativeResize="0"/>
          <p:nvPr/>
        </p:nvPicPr>
        <p:blipFill>
          <a:blip r:embed="rId2">
            <a:alphaModFix/>
          </a:blip>
          <a:stretch>
            <a:fillRect/>
          </a:stretch>
        </p:blipFill>
        <p:spPr>
          <a:xfrm>
            <a:off x="0" y="0"/>
            <a:ext cx="12192000" cy="6858000"/>
          </a:xfrm>
          <a:prstGeom prst="rect">
            <a:avLst/>
          </a:prstGeom>
          <a:noFill/>
          <a:ln>
            <a:noFill/>
          </a:ln>
        </p:spPr>
      </p:pic>
      <p:sp>
        <p:nvSpPr>
          <p:cNvPr id="86" name="Google Shape;86;p18"/>
          <p:cNvSpPr txBox="1">
            <a:spLocks noGrp="1"/>
          </p:cNvSpPr>
          <p:nvPr>
            <p:ph type="subTitle" idx="1"/>
          </p:nvPr>
        </p:nvSpPr>
        <p:spPr>
          <a:xfrm>
            <a:off x="1452117" y="1918084"/>
            <a:ext cx="3195600" cy="697600"/>
          </a:xfrm>
          <a:prstGeom prst="rect">
            <a:avLst/>
          </a:prstGeom>
          <a:noFill/>
        </p:spPr>
        <p:txBody>
          <a:bodyPr spcFirstLastPara="1" wrap="square" lIns="91425" tIns="91425" rIns="91425" bIns="91425" anchor="t" anchorCtr="0">
            <a:noAutofit/>
          </a:bodyPr>
          <a:lstStyle>
            <a:lvl1pPr lvl="0" algn="r" rtl="0">
              <a:lnSpc>
                <a:spcPct val="100000"/>
              </a:lnSpc>
              <a:spcBef>
                <a:spcPts val="0"/>
              </a:spcBef>
              <a:spcAft>
                <a:spcPts val="0"/>
              </a:spcAft>
              <a:buNone/>
              <a:defRPr sz="4800" b="1">
                <a:latin typeface="Tulpen One"/>
                <a:ea typeface="Tulpen One"/>
                <a:cs typeface="Tulpen One"/>
                <a:sym typeface="Tulpen One"/>
              </a:defRPr>
            </a:lvl1pPr>
            <a:lvl2pPr lvl="1" algn="r" rtl="0">
              <a:lnSpc>
                <a:spcPct val="100000"/>
              </a:lnSpc>
              <a:spcBef>
                <a:spcPts val="2133"/>
              </a:spcBef>
              <a:spcAft>
                <a:spcPts val="0"/>
              </a:spcAft>
              <a:buNone/>
              <a:defRPr sz="4800" b="1">
                <a:latin typeface="Tulpen One"/>
                <a:ea typeface="Tulpen One"/>
                <a:cs typeface="Tulpen One"/>
                <a:sym typeface="Tulpen One"/>
              </a:defRPr>
            </a:lvl2pPr>
            <a:lvl3pPr lvl="2" algn="r" rtl="0">
              <a:lnSpc>
                <a:spcPct val="100000"/>
              </a:lnSpc>
              <a:spcBef>
                <a:spcPts val="2133"/>
              </a:spcBef>
              <a:spcAft>
                <a:spcPts val="0"/>
              </a:spcAft>
              <a:buNone/>
              <a:defRPr sz="4800" b="1">
                <a:latin typeface="Tulpen One"/>
                <a:ea typeface="Tulpen One"/>
                <a:cs typeface="Tulpen One"/>
                <a:sym typeface="Tulpen One"/>
              </a:defRPr>
            </a:lvl3pPr>
            <a:lvl4pPr lvl="3" algn="r" rtl="0">
              <a:lnSpc>
                <a:spcPct val="100000"/>
              </a:lnSpc>
              <a:spcBef>
                <a:spcPts val="2133"/>
              </a:spcBef>
              <a:spcAft>
                <a:spcPts val="0"/>
              </a:spcAft>
              <a:buNone/>
              <a:defRPr sz="4800" b="1">
                <a:latin typeface="Tulpen One"/>
                <a:ea typeface="Tulpen One"/>
                <a:cs typeface="Tulpen One"/>
                <a:sym typeface="Tulpen One"/>
              </a:defRPr>
            </a:lvl4pPr>
            <a:lvl5pPr lvl="4" algn="r" rtl="0">
              <a:lnSpc>
                <a:spcPct val="100000"/>
              </a:lnSpc>
              <a:spcBef>
                <a:spcPts val="2133"/>
              </a:spcBef>
              <a:spcAft>
                <a:spcPts val="0"/>
              </a:spcAft>
              <a:buNone/>
              <a:defRPr sz="4800" b="1">
                <a:latin typeface="Tulpen One"/>
                <a:ea typeface="Tulpen One"/>
                <a:cs typeface="Tulpen One"/>
                <a:sym typeface="Tulpen One"/>
              </a:defRPr>
            </a:lvl5pPr>
            <a:lvl6pPr lvl="5" algn="r" rtl="0">
              <a:lnSpc>
                <a:spcPct val="100000"/>
              </a:lnSpc>
              <a:spcBef>
                <a:spcPts val="2133"/>
              </a:spcBef>
              <a:spcAft>
                <a:spcPts val="0"/>
              </a:spcAft>
              <a:buNone/>
              <a:defRPr sz="4800" b="1">
                <a:latin typeface="Tulpen One"/>
                <a:ea typeface="Tulpen One"/>
                <a:cs typeface="Tulpen One"/>
                <a:sym typeface="Tulpen One"/>
              </a:defRPr>
            </a:lvl6pPr>
            <a:lvl7pPr lvl="6" algn="r" rtl="0">
              <a:lnSpc>
                <a:spcPct val="100000"/>
              </a:lnSpc>
              <a:spcBef>
                <a:spcPts val="2133"/>
              </a:spcBef>
              <a:spcAft>
                <a:spcPts val="0"/>
              </a:spcAft>
              <a:buNone/>
              <a:defRPr sz="4800" b="1">
                <a:latin typeface="Tulpen One"/>
                <a:ea typeface="Tulpen One"/>
                <a:cs typeface="Tulpen One"/>
                <a:sym typeface="Tulpen One"/>
              </a:defRPr>
            </a:lvl7pPr>
            <a:lvl8pPr lvl="7" algn="r" rtl="0">
              <a:lnSpc>
                <a:spcPct val="100000"/>
              </a:lnSpc>
              <a:spcBef>
                <a:spcPts val="2133"/>
              </a:spcBef>
              <a:spcAft>
                <a:spcPts val="0"/>
              </a:spcAft>
              <a:buNone/>
              <a:defRPr sz="4800" b="1">
                <a:latin typeface="Tulpen One"/>
                <a:ea typeface="Tulpen One"/>
                <a:cs typeface="Tulpen One"/>
                <a:sym typeface="Tulpen One"/>
              </a:defRPr>
            </a:lvl8pPr>
            <a:lvl9pPr lvl="8" algn="r" rtl="0">
              <a:lnSpc>
                <a:spcPct val="100000"/>
              </a:lnSpc>
              <a:spcBef>
                <a:spcPts val="2133"/>
              </a:spcBef>
              <a:spcAft>
                <a:spcPts val="2133"/>
              </a:spcAft>
              <a:buNone/>
              <a:defRPr sz="4800" b="1">
                <a:latin typeface="Tulpen One"/>
                <a:ea typeface="Tulpen One"/>
                <a:cs typeface="Tulpen One"/>
                <a:sym typeface="Tulpen One"/>
              </a:defRPr>
            </a:lvl9pPr>
          </a:lstStyle>
          <a:p>
            <a:r>
              <a:rPr lang="en-US" smtClean="0"/>
              <a:t>Click to edit Master subtitle style</a:t>
            </a:r>
            <a:endParaRPr/>
          </a:p>
        </p:txBody>
      </p:sp>
      <p:sp>
        <p:nvSpPr>
          <p:cNvPr id="87" name="Google Shape;87;p18"/>
          <p:cNvSpPr txBox="1">
            <a:spLocks noGrp="1"/>
          </p:cNvSpPr>
          <p:nvPr>
            <p:ph type="subTitle" idx="2"/>
          </p:nvPr>
        </p:nvSpPr>
        <p:spPr>
          <a:xfrm>
            <a:off x="7609665" y="1918084"/>
            <a:ext cx="3195600" cy="697600"/>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None/>
              <a:defRPr sz="4800" b="1">
                <a:latin typeface="Tulpen One"/>
                <a:ea typeface="Tulpen One"/>
                <a:cs typeface="Tulpen One"/>
                <a:sym typeface="Tulpen One"/>
              </a:defRPr>
            </a:lvl1pPr>
            <a:lvl2pPr lvl="1" rtl="0">
              <a:lnSpc>
                <a:spcPct val="100000"/>
              </a:lnSpc>
              <a:spcBef>
                <a:spcPts val="2133"/>
              </a:spcBef>
              <a:spcAft>
                <a:spcPts val="0"/>
              </a:spcAft>
              <a:buNone/>
              <a:defRPr sz="4800" b="1">
                <a:latin typeface="Tulpen One"/>
                <a:ea typeface="Tulpen One"/>
                <a:cs typeface="Tulpen One"/>
                <a:sym typeface="Tulpen One"/>
              </a:defRPr>
            </a:lvl2pPr>
            <a:lvl3pPr lvl="2" rtl="0">
              <a:lnSpc>
                <a:spcPct val="100000"/>
              </a:lnSpc>
              <a:spcBef>
                <a:spcPts val="2133"/>
              </a:spcBef>
              <a:spcAft>
                <a:spcPts val="0"/>
              </a:spcAft>
              <a:buNone/>
              <a:defRPr sz="4800" b="1">
                <a:latin typeface="Tulpen One"/>
                <a:ea typeface="Tulpen One"/>
                <a:cs typeface="Tulpen One"/>
                <a:sym typeface="Tulpen One"/>
              </a:defRPr>
            </a:lvl3pPr>
            <a:lvl4pPr lvl="3" rtl="0">
              <a:lnSpc>
                <a:spcPct val="100000"/>
              </a:lnSpc>
              <a:spcBef>
                <a:spcPts val="2133"/>
              </a:spcBef>
              <a:spcAft>
                <a:spcPts val="0"/>
              </a:spcAft>
              <a:buNone/>
              <a:defRPr sz="4800" b="1">
                <a:latin typeface="Tulpen One"/>
                <a:ea typeface="Tulpen One"/>
                <a:cs typeface="Tulpen One"/>
                <a:sym typeface="Tulpen One"/>
              </a:defRPr>
            </a:lvl4pPr>
            <a:lvl5pPr lvl="4" rtl="0">
              <a:lnSpc>
                <a:spcPct val="100000"/>
              </a:lnSpc>
              <a:spcBef>
                <a:spcPts val="2133"/>
              </a:spcBef>
              <a:spcAft>
                <a:spcPts val="0"/>
              </a:spcAft>
              <a:buNone/>
              <a:defRPr sz="4800" b="1">
                <a:latin typeface="Tulpen One"/>
                <a:ea typeface="Tulpen One"/>
                <a:cs typeface="Tulpen One"/>
                <a:sym typeface="Tulpen One"/>
              </a:defRPr>
            </a:lvl5pPr>
            <a:lvl6pPr lvl="5" rtl="0">
              <a:lnSpc>
                <a:spcPct val="100000"/>
              </a:lnSpc>
              <a:spcBef>
                <a:spcPts val="2133"/>
              </a:spcBef>
              <a:spcAft>
                <a:spcPts val="0"/>
              </a:spcAft>
              <a:buNone/>
              <a:defRPr sz="4800" b="1">
                <a:latin typeface="Tulpen One"/>
                <a:ea typeface="Tulpen One"/>
                <a:cs typeface="Tulpen One"/>
                <a:sym typeface="Tulpen One"/>
              </a:defRPr>
            </a:lvl6pPr>
            <a:lvl7pPr lvl="6" rtl="0">
              <a:lnSpc>
                <a:spcPct val="100000"/>
              </a:lnSpc>
              <a:spcBef>
                <a:spcPts val="2133"/>
              </a:spcBef>
              <a:spcAft>
                <a:spcPts val="0"/>
              </a:spcAft>
              <a:buNone/>
              <a:defRPr sz="4800" b="1">
                <a:latin typeface="Tulpen One"/>
                <a:ea typeface="Tulpen One"/>
                <a:cs typeface="Tulpen One"/>
                <a:sym typeface="Tulpen One"/>
              </a:defRPr>
            </a:lvl7pPr>
            <a:lvl8pPr lvl="7" rtl="0">
              <a:lnSpc>
                <a:spcPct val="100000"/>
              </a:lnSpc>
              <a:spcBef>
                <a:spcPts val="2133"/>
              </a:spcBef>
              <a:spcAft>
                <a:spcPts val="0"/>
              </a:spcAft>
              <a:buNone/>
              <a:defRPr sz="4800" b="1">
                <a:latin typeface="Tulpen One"/>
                <a:ea typeface="Tulpen One"/>
                <a:cs typeface="Tulpen One"/>
                <a:sym typeface="Tulpen One"/>
              </a:defRPr>
            </a:lvl8pPr>
            <a:lvl9pPr lvl="8" rtl="0">
              <a:lnSpc>
                <a:spcPct val="100000"/>
              </a:lnSpc>
              <a:spcBef>
                <a:spcPts val="2133"/>
              </a:spcBef>
              <a:spcAft>
                <a:spcPts val="2133"/>
              </a:spcAft>
              <a:buNone/>
              <a:defRPr sz="4800" b="1">
                <a:latin typeface="Tulpen One"/>
                <a:ea typeface="Tulpen One"/>
                <a:cs typeface="Tulpen One"/>
                <a:sym typeface="Tulpen One"/>
              </a:defRPr>
            </a:lvl9pPr>
          </a:lstStyle>
          <a:p>
            <a:r>
              <a:rPr lang="en-US" smtClean="0"/>
              <a:t>Click to edit Master subtitle style</a:t>
            </a:r>
            <a:endParaRPr/>
          </a:p>
        </p:txBody>
      </p:sp>
      <p:sp>
        <p:nvSpPr>
          <p:cNvPr id="88" name="Google Shape;88;p18"/>
          <p:cNvSpPr txBox="1">
            <a:spLocks noGrp="1"/>
          </p:cNvSpPr>
          <p:nvPr>
            <p:ph type="subTitle" idx="3"/>
          </p:nvPr>
        </p:nvSpPr>
        <p:spPr>
          <a:xfrm>
            <a:off x="1452164" y="2701167"/>
            <a:ext cx="3195600" cy="770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None/>
              <a:defRPr sz="1867"/>
            </a:lvl1pPr>
            <a:lvl2pPr lvl="1" algn="r" rtl="0">
              <a:lnSpc>
                <a:spcPct val="100000"/>
              </a:lnSpc>
              <a:spcBef>
                <a:spcPts val="2133"/>
              </a:spcBef>
              <a:spcAft>
                <a:spcPts val="0"/>
              </a:spcAft>
              <a:buNone/>
              <a:defRPr sz="1867"/>
            </a:lvl2pPr>
            <a:lvl3pPr lvl="2" algn="r" rtl="0">
              <a:lnSpc>
                <a:spcPct val="100000"/>
              </a:lnSpc>
              <a:spcBef>
                <a:spcPts val="2133"/>
              </a:spcBef>
              <a:spcAft>
                <a:spcPts val="0"/>
              </a:spcAft>
              <a:buNone/>
              <a:defRPr sz="1867"/>
            </a:lvl3pPr>
            <a:lvl4pPr lvl="3" algn="r" rtl="0">
              <a:lnSpc>
                <a:spcPct val="100000"/>
              </a:lnSpc>
              <a:spcBef>
                <a:spcPts val="2133"/>
              </a:spcBef>
              <a:spcAft>
                <a:spcPts val="0"/>
              </a:spcAft>
              <a:buNone/>
              <a:defRPr sz="1867"/>
            </a:lvl4pPr>
            <a:lvl5pPr lvl="4" algn="r" rtl="0">
              <a:lnSpc>
                <a:spcPct val="100000"/>
              </a:lnSpc>
              <a:spcBef>
                <a:spcPts val="2133"/>
              </a:spcBef>
              <a:spcAft>
                <a:spcPts val="0"/>
              </a:spcAft>
              <a:buNone/>
              <a:defRPr sz="1867"/>
            </a:lvl5pPr>
            <a:lvl6pPr lvl="5" algn="r" rtl="0">
              <a:lnSpc>
                <a:spcPct val="100000"/>
              </a:lnSpc>
              <a:spcBef>
                <a:spcPts val="2133"/>
              </a:spcBef>
              <a:spcAft>
                <a:spcPts val="0"/>
              </a:spcAft>
              <a:buNone/>
              <a:defRPr sz="1867"/>
            </a:lvl6pPr>
            <a:lvl7pPr lvl="6" algn="r" rtl="0">
              <a:lnSpc>
                <a:spcPct val="100000"/>
              </a:lnSpc>
              <a:spcBef>
                <a:spcPts val="2133"/>
              </a:spcBef>
              <a:spcAft>
                <a:spcPts val="0"/>
              </a:spcAft>
              <a:buNone/>
              <a:defRPr sz="1867"/>
            </a:lvl7pPr>
            <a:lvl8pPr lvl="7" algn="r" rtl="0">
              <a:lnSpc>
                <a:spcPct val="100000"/>
              </a:lnSpc>
              <a:spcBef>
                <a:spcPts val="2133"/>
              </a:spcBef>
              <a:spcAft>
                <a:spcPts val="0"/>
              </a:spcAft>
              <a:buNone/>
              <a:defRPr sz="1867"/>
            </a:lvl8pPr>
            <a:lvl9pPr lvl="8" algn="r" rtl="0">
              <a:lnSpc>
                <a:spcPct val="100000"/>
              </a:lnSpc>
              <a:spcBef>
                <a:spcPts val="2133"/>
              </a:spcBef>
              <a:spcAft>
                <a:spcPts val="2133"/>
              </a:spcAft>
              <a:buNone/>
              <a:defRPr sz="1867"/>
            </a:lvl9pPr>
          </a:lstStyle>
          <a:p>
            <a:r>
              <a:rPr lang="en-US" smtClean="0"/>
              <a:t>Click to edit Master subtitle style</a:t>
            </a:r>
            <a:endParaRPr/>
          </a:p>
        </p:txBody>
      </p:sp>
      <p:sp>
        <p:nvSpPr>
          <p:cNvPr id="89" name="Google Shape;89;p18"/>
          <p:cNvSpPr txBox="1">
            <a:spLocks noGrp="1"/>
          </p:cNvSpPr>
          <p:nvPr>
            <p:ph type="subTitle" idx="4"/>
          </p:nvPr>
        </p:nvSpPr>
        <p:spPr>
          <a:xfrm>
            <a:off x="7609617" y="2701167"/>
            <a:ext cx="3195600" cy="770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867"/>
            </a:lvl1pPr>
            <a:lvl2pPr lvl="1" rtl="0">
              <a:lnSpc>
                <a:spcPct val="100000"/>
              </a:lnSpc>
              <a:spcBef>
                <a:spcPts val="2133"/>
              </a:spcBef>
              <a:spcAft>
                <a:spcPts val="0"/>
              </a:spcAft>
              <a:buNone/>
              <a:defRPr sz="1867"/>
            </a:lvl2pPr>
            <a:lvl3pPr lvl="2" rtl="0">
              <a:lnSpc>
                <a:spcPct val="100000"/>
              </a:lnSpc>
              <a:spcBef>
                <a:spcPts val="2133"/>
              </a:spcBef>
              <a:spcAft>
                <a:spcPts val="0"/>
              </a:spcAft>
              <a:buNone/>
              <a:defRPr sz="1867"/>
            </a:lvl3pPr>
            <a:lvl4pPr lvl="3" rtl="0">
              <a:lnSpc>
                <a:spcPct val="100000"/>
              </a:lnSpc>
              <a:spcBef>
                <a:spcPts val="2133"/>
              </a:spcBef>
              <a:spcAft>
                <a:spcPts val="0"/>
              </a:spcAft>
              <a:buNone/>
              <a:defRPr sz="1867"/>
            </a:lvl4pPr>
            <a:lvl5pPr lvl="4" rtl="0">
              <a:lnSpc>
                <a:spcPct val="100000"/>
              </a:lnSpc>
              <a:spcBef>
                <a:spcPts val="2133"/>
              </a:spcBef>
              <a:spcAft>
                <a:spcPts val="0"/>
              </a:spcAft>
              <a:buNone/>
              <a:defRPr sz="1867"/>
            </a:lvl5pPr>
            <a:lvl6pPr lvl="5" rtl="0">
              <a:lnSpc>
                <a:spcPct val="100000"/>
              </a:lnSpc>
              <a:spcBef>
                <a:spcPts val="2133"/>
              </a:spcBef>
              <a:spcAft>
                <a:spcPts val="0"/>
              </a:spcAft>
              <a:buNone/>
              <a:defRPr sz="1867"/>
            </a:lvl6pPr>
            <a:lvl7pPr lvl="6" rtl="0">
              <a:lnSpc>
                <a:spcPct val="100000"/>
              </a:lnSpc>
              <a:spcBef>
                <a:spcPts val="2133"/>
              </a:spcBef>
              <a:spcAft>
                <a:spcPts val="0"/>
              </a:spcAft>
              <a:buNone/>
              <a:defRPr sz="1867"/>
            </a:lvl7pPr>
            <a:lvl8pPr lvl="7" rtl="0">
              <a:lnSpc>
                <a:spcPct val="100000"/>
              </a:lnSpc>
              <a:spcBef>
                <a:spcPts val="2133"/>
              </a:spcBef>
              <a:spcAft>
                <a:spcPts val="0"/>
              </a:spcAft>
              <a:buNone/>
              <a:defRPr sz="1867"/>
            </a:lvl8pPr>
            <a:lvl9pPr lvl="8" rtl="0">
              <a:lnSpc>
                <a:spcPct val="100000"/>
              </a:lnSpc>
              <a:spcBef>
                <a:spcPts val="2133"/>
              </a:spcBef>
              <a:spcAft>
                <a:spcPts val="2133"/>
              </a:spcAft>
              <a:buNone/>
              <a:defRPr sz="1867"/>
            </a:lvl9pPr>
          </a:lstStyle>
          <a:p>
            <a:r>
              <a:rPr lang="en-US" smtClean="0"/>
              <a:t>Click to edit Master subtitle style</a:t>
            </a:r>
            <a:endParaRPr/>
          </a:p>
        </p:txBody>
      </p:sp>
      <p:sp>
        <p:nvSpPr>
          <p:cNvPr id="90" name="Google Shape;90;p18"/>
          <p:cNvSpPr txBox="1">
            <a:spLocks noGrp="1"/>
          </p:cNvSpPr>
          <p:nvPr>
            <p:ph type="subTitle" idx="5"/>
          </p:nvPr>
        </p:nvSpPr>
        <p:spPr>
          <a:xfrm>
            <a:off x="1452117" y="4043559"/>
            <a:ext cx="3195600" cy="697600"/>
          </a:xfrm>
          <a:prstGeom prst="rect">
            <a:avLst/>
          </a:prstGeom>
          <a:noFill/>
        </p:spPr>
        <p:txBody>
          <a:bodyPr spcFirstLastPara="1" wrap="square" lIns="91425" tIns="91425" rIns="91425" bIns="91425" anchor="t" anchorCtr="0">
            <a:noAutofit/>
          </a:bodyPr>
          <a:lstStyle>
            <a:lvl1pPr lvl="0" algn="r" rtl="0">
              <a:lnSpc>
                <a:spcPct val="100000"/>
              </a:lnSpc>
              <a:spcBef>
                <a:spcPts val="0"/>
              </a:spcBef>
              <a:spcAft>
                <a:spcPts val="0"/>
              </a:spcAft>
              <a:buNone/>
              <a:defRPr sz="4800" b="1">
                <a:latin typeface="Tulpen One"/>
                <a:ea typeface="Tulpen One"/>
                <a:cs typeface="Tulpen One"/>
                <a:sym typeface="Tulpen One"/>
              </a:defRPr>
            </a:lvl1pPr>
            <a:lvl2pPr lvl="1" algn="r" rtl="0">
              <a:lnSpc>
                <a:spcPct val="100000"/>
              </a:lnSpc>
              <a:spcBef>
                <a:spcPts val="2133"/>
              </a:spcBef>
              <a:spcAft>
                <a:spcPts val="0"/>
              </a:spcAft>
              <a:buNone/>
              <a:defRPr sz="4800" b="1">
                <a:latin typeface="Tulpen One"/>
                <a:ea typeface="Tulpen One"/>
                <a:cs typeface="Tulpen One"/>
                <a:sym typeface="Tulpen One"/>
              </a:defRPr>
            </a:lvl2pPr>
            <a:lvl3pPr lvl="2" algn="r" rtl="0">
              <a:lnSpc>
                <a:spcPct val="100000"/>
              </a:lnSpc>
              <a:spcBef>
                <a:spcPts val="2133"/>
              </a:spcBef>
              <a:spcAft>
                <a:spcPts val="0"/>
              </a:spcAft>
              <a:buNone/>
              <a:defRPr sz="4800" b="1">
                <a:latin typeface="Tulpen One"/>
                <a:ea typeface="Tulpen One"/>
                <a:cs typeface="Tulpen One"/>
                <a:sym typeface="Tulpen One"/>
              </a:defRPr>
            </a:lvl3pPr>
            <a:lvl4pPr lvl="3" algn="r" rtl="0">
              <a:lnSpc>
                <a:spcPct val="100000"/>
              </a:lnSpc>
              <a:spcBef>
                <a:spcPts val="2133"/>
              </a:spcBef>
              <a:spcAft>
                <a:spcPts val="0"/>
              </a:spcAft>
              <a:buNone/>
              <a:defRPr sz="4800" b="1">
                <a:latin typeface="Tulpen One"/>
                <a:ea typeface="Tulpen One"/>
                <a:cs typeface="Tulpen One"/>
                <a:sym typeface="Tulpen One"/>
              </a:defRPr>
            </a:lvl4pPr>
            <a:lvl5pPr lvl="4" algn="r" rtl="0">
              <a:lnSpc>
                <a:spcPct val="100000"/>
              </a:lnSpc>
              <a:spcBef>
                <a:spcPts val="2133"/>
              </a:spcBef>
              <a:spcAft>
                <a:spcPts val="0"/>
              </a:spcAft>
              <a:buNone/>
              <a:defRPr sz="4800" b="1">
                <a:latin typeface="Tulpen One"/>
                <a:ea typeface="Tulpen One"/>
                <a:cs typeface="Tulpen One"/>
                <a:sym typeface="Tulpen One"/>
              </a:defRPr>
            </a:lvl5pPr>
            <a:lvl6pPr lvl="5" algn="r" rtl="0">
              <a:lnSpc>
                <a:spcPct val="100000"/>
              </a:lnSpc>
              <a:spcBef>
                <a:spcPts val="2133"/>
              </a:spcBef>
              <a:spcAft>
                <a:spcPts val="0"/>
              </a:spcAft>
              <a:buNone/>
              <a:defRPr sz="4800" b="1">
                <a:latin typeface="Tulpen One"/>
                <a:ea typeface="Tulpen One"/>
                <a:cs typeface="Tulpen One"/>
                <a:sym typeface="Tulpen One"/>
              </a:defRPr>
            </a:lvl6pPr>
            <a:lvl7pPr lvl="6" algn="r" rtl="0">
              <a:lnSpc>
                <a:spcPct val="100000"/>
              </a:lnSpc>
              <a:spcBef>
                <a:spcPts val="2133"/>
              </a:spcBef>
              <a:spcAft>
                <a:spcPts val="0"/>
              </a:spcAft>
              <a:buNone/>
              <a:defRPr sz="4800" b="1">
                <a:latin typeface="Tulpen One"/>
                <a:ea typeface="Tulpen One"/>
                <a:cs typeface="Tulpen One"/>
                <a:sym typeface="Tulpen One"/>
              </a:defRPr>
            </a:lvl7pPr>
            <a:lvl8pPr lvl="7" algn="r" rtl="0">
              <a:lnSpc>
                <a:spcPct val="100000"/>
              </a:lnSpc>
              <a:spcBef>
                <a:spcPts val="2133"/>
              </a:spcBef>
              <a:spcAft>
                <a:spcPts val="0"/>
              </a:spcAft>
              <a:buNone/>
              <a:defRPr sz="4800" b="1">
                <a:latin typeface="Tulpen One"/>
                <a:ea typeface="Tulpen One"/>
                <a:cs typeface="Tulpen One"/>
                <a:sym typeface="Tulpen One"/>
              </a:defRPr>
            </a:lvl8pPr>
            <a:lvl9pPr lvl="8" algn="r" rtl="0">
              <a:lnSpc>
                <a:spcPct val="100000"/>
              </a:lnSpc>
              <a:spcBef>
                <a:spcPts val="2133"/>
              </a:spcBef>
              <a:spcAft>
                <a:spcPts val="2133"/>
              </a:spcAft>
              <a:buNone/>
              <a:defRPr sz="4800" b="1">
                <a:latin typeface="Tulpen One"/>
                <a:ea typeface="Tulpen One"/>
                <a:cs typeface="Tulpen One"/>
                <a:sym typeface="Tulpen One"/>
              </a:defRPr>
            </a:lvl9pPr>
          </a:lstStyle>
          <a:p>
            <a:r>
              <a:rPr lang="en-US" smtClean="0"/>
              <a:t>Click to edit Master subtitle style</a:t>
            </a:r>
            <a:endParaRPr/>
          </a:p>
        </p:txBody>
      </p:sp>
      <p:sp>
        <p:nvSpPr>
          <p:cNvPr id="91" name="Google Shape;91;p18"/>
          <p:cNvSpPr txBox="1">
            <a:spLocks noGrp="1"/>
          </p:cNvSpPr>
          <p:nvPr>
            <p:ph type="subTitle" idx="6"/>
          </p:nvPr>
        </p:nvSpPr>
        <p:spPr>
          <a:xfrm>
            <a:off x="7609664" y="4043549"/>
            <a:ext cx="3195600" cy="697600"/>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None/>
              <a:defRPr sz="4800" b="1">
                <a:latin typeface="Tulpen One"/>
                <a:ea typeface="Tulpen One"/>
                <a:cs typeface="Tulpen One"/>
                <a:sym typeface="Tulpen One"/>
              </a:defRPr>
            </a:lvl1pPr>
            <a:lvl2pPr lvl="1" rtl="0">
              <a:lnSpc>
                <a:spcPct val="100000"/>
              </a:lnSpc>
              <a:spcBef>
                <a:spcPts val="2133"/>
              </a:spcBef>
              <a:spcAft>
                <a:spcPts val="0"/>
              </a:spcAft>
              <a:buNone/>
              <a:defRPr sz="4800" b="1">
                <a:latin typeface="Tulpen One"/>
                <a:ea typeface="Tulpen One"/>
                <a:cs typeface="Tulpen One"/>
                <a:sym typeface="Tulpen One"/>
              </a:defRPr>
            </a:lvl2pPr>
            <a:lvl3pPr lvl="2" rtl="0">
              <a:lnSpc>
                <a:spcPct val="100000"/>
              </a:lnSpc>
              <a:spcBef>
                <a:spcPts val="2133"/>
              </a:spcBef>
              <a:spcAft>
                <a:spcPts val="0"/>
              </a:spcAft>
              <a:buNone/>
              <a:defRPr sz="4800" b="1">
                <a:latin typeface="Tulpen One"/>
                <a:ea typeface="Tulpen One"/>
                <a:cs typeface="Tulpen One"/>
                <a:sym typeface="Tulpen One"/>
              </a:defRPr>
            </a:lvl3pPr>
            <a:lvl4pPr lvl="3" rtl="0">
              <a:lnSpc>
                <a:spcPct val="100000"/>
              </a:lnSpc>
              <a:spcBef>
                <a:spcPts val="2133"/>
              </a:spcBef>
              <a:spcAft>
                <a:spcPts val="0"/>
              </a:spcAft>
              <a:buNone/>
              <a:defRPr sz="4800" b="1">
                <a:latin typeface="Tulpen One"/>
                <a:ea typeface="Tulpen One"/>
                <a:cs typeface="Tulpen One"/>
                <a:sym typeface="Tulpen One"/>
              </a:defRPr>
            </a:lvl4pPr>
            <a:lvl5pPr lvl="4" rtl="0">
              <a:lnSpc>
                <a:spcPct val="100000"/>
              </a:lnSpc>
              <a:spcBef>
                <a:spcPts val="2133"/>
              </a:spcBef>
              <a:spcAft>
                <a:spcPts val="0"/>
              </a:spcAft>
              <a:buNone/>
              <a:defRPr sz="4800" b="1">
                <a:latin typeface="Tulpen One"/>
                <a:ea typeface="Tulpen One"/>
                <a:cs typeface="Tulpen One"/>
                <a:sym typeface="Tulpen One"/>
              </a:defRPr>
            </a:lvl5pPr>
            <a:lvl6pPr lvl="5" rtl="0">
              <a:lnSpc>
                <a:spcPct val="100000"/>
              </a:lnSpc>
              <a:spcBef>
                <a:spcPts val="2133"/>
              </a:spcBef>
              <a:spcAft>
                <a:spcPts val="0"/>
              </a:spcAft>
              <a:buNone/>
              <a:defRPr sz="4800" b="1">
                <a:latin typeface="Tulpen One"/>
                <a:ea typeface="Tulpen One"/>
                <a:cs typeface="Tulpen One"/>
                <a:sym typeface="Tulpen One"/>
              </a:defRPr>
            </a:lvl6pPr>
            <a:lvl7pPr lvl="6" rtl="0">
              <a:lnSpc>
                <a:spcPct val="100000"/>
              </a:lnSpc>
              <a:spcBef>
                <a:spcPts val="2133"/>
              </a:spcBef>
              <a:spcAft>
                <a:spcPts val="0"/>
              </a:spcAft>
              <a:buNone/>
              <a:defRPr sz="4800" b="1">
                <a:latin typeface="Tulpen One"/>
                <a:ea typeface="Tulpen One"/>
                <a:cs typeface="Tulpen One"/>
                <a:sym typeface="Tulpen One"/>
              </a:defRPr>
            </a:lvl7pPr>
            <a:lvl8pPr lvl="7" rtl="0">
              <a:lnSpc>
                <a:spcPct val="100000"/>
              </a:lnSpc>
              <a:spcBef>
                <a:spcPts val="2133"/>
              </a:spcBef>
              <a:spcAft>
                <a:spcPts val="0"/>
              </a:spcAft>
              <a:buNone/>
              <a:defRPr sz="4800" b="1">
                <a:latin typeface="Tulpen One"/>
                <a:ea typeface="Tulpen One"/>
                <a:cs typeface="Tulpen One"/>
                <a:sym typeface="Tulpen One"/>
              </a:defRPr>
            </a:lvl8pPr>
            <a:lvl9pPr lvl="8" rtl="0">
              <a:lnSpc>
                <a:spcPct val="100000"/>
              </a:lnSpc>
              <a:spcBef>
                <a:spcPts val="2133"/>
              </a:spcBef>
              <a:spcAft>
                <a:spcPts val="2133"/>
              </a:spcAft>
              <a:buNone/>
              <a:defRPr sz="4800" b="1">
                <a:latin typeface="Tulpen One"/>
                <a:ea typeface="Tulpen One"/>
                <a:cs typeface="Tulpen One"/>
                <a:sym typeface="Tulpen One"/>
              </a:defRPr>
            </a:lvl9pPr>
          </a:lstStyle>
          <a:p>
            <a:r>
              <a:rPr lang="en-US" smtClean="0"/>
              <a:t>Click to edit Master subtitle style</a:t>
            </a:r>
            <a:endParaRPr/>
          </a:p>
        </p:txBody>
      </p:sp>
      <p:sp>
        <p:nvSpPr>
          <p:cNvPr id="92" name="Google Shape;92;p18"/>
          <p:cNvSpPr txBox="1">
            <a:spLocks noGrp="1"/>
          </p:cNvSpPr>
          <p:nvPr>
            <p:ph type="subTitle" idx="7"/>
          </p:nvPr>
        </p:nvSpPr>
        <p:spPr>
          <a:xfrm>
            <a:off x="1452164" y="4826633"/>
            <a:ext cx="3195600" cy="770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None/>
              <a:defRPr sz="1867"/>
            </a:lvl1pPr>
            <a:lvl2pPr lvl="1" algn="r" rtl="0">
              <a:lnSpc>
                <a:spcPct val="100000"/>
              </a:lnSpc>
              <a:spcBef>
                <a:spcPts val="2133"/>
              </a:spcBef>
              <a:spcAft>
                <a:spcPts val="0"/>
              </a:spcAft>
              <a:buNone/>
              <a:defRPr sz="1867"/>
            </a:lvl2pPr>
            <a:lvl3pPr lvl="2" algn="r" rtl="0">
              <a:lnSpc>
                <a:spcPct val="100000"/>
              </a:lnSpc>
              <a:spcBef>
                <a:spcPts val="2133"/>
              </a:spcBef>
              <a:spcAft>
                <a:spcPts val="0"/>
              </a:spcAft>
              <a:buNone/>
              <a:defRPr sz="1867"/>
            </a:lvl3pPr>
            <a:lvl4pPr lvl="3" algn="r" rtl="0">
              <a:lnSpc>
                <a:spcPct val="100000"/>
              </a:lnSpc>
              <a:spcBef>
                <a:spcPts val="2133"/>
              </a:spcBef>
              <a:spcAft>
                <a:spcPts val="0"/>
              </a:spcAft>
              <a:buNone/>
              <a:defRPr sz="1867"/>
            </a:lvl4pPr>
            <a:lvl5pPr lvl="4" algn="r" rtl="0">
              <a:lnSpc>
                <a:spcPct val="100000"/>
              </a:lnSpc>
              <a:spcBef>
                <a:spcPts val="2133"/>
              </a:spcBef>
              <a:spcAft>
                <a:spcPts val="0"/>
              </a:spcAft>
              <a:buNone/>
              <a:defRPr sz="1867"/>
            </a:lvl5pPr>
            <a:lvl6pPr lvl="5" algn="r" rtl="0">
              <a:lnSpc>
                <a:spcPct val="100000"/>
              </a:lnSpc>
              <a:spcBef>
                <a:spcPts val="2133"/>
              </a:spcBef>
              <a:spcAft>
                <a:spcPts val="0"/>
              </a:spcAft>
              <a:buNone/>
              <a:defRPr sz="1867"/>
            </a:lvl6pPr>
            <a:lvl7pPr lvl="6" algn="r" rtl="0">
              <a:lnSpc>
                <a:spcPct val="100000"/>
              </a:lnSpc>
              <a:spcBef>
                <a:spcPts val="2133"/>
              </a:spcBef>
              <a:spcAft>
                <a:spcPts val="0"/>
              </a:spcAft>
              <a:buNone/>
              <a:defRPr sz="1867"/>
            </a:lvl7pPr>
            <a:lvl8pPr lvl="7" algn="r" rtl="0">
              <a:lnSpc>
                <a:spcPct val="100000"/>
              </a:lnSpc>
              <a:spcBef>
                <a:spcPts val="2133"/>
              </a:spcBef>
              <a:spcAft>
                <a:spcPts val="0"/>
              </a:spcAft>
              <a:buNone/>
              <a:defRPr sz="1867"/>
            </a:lvl8pPr>
            <a:lvl9pPr lvl="8" algn="r" rtl="0">
              <a:lnSpc>
                <a:spcPct val="100000"/>
              </a:lnSpc>
              <a:spcBef>
                <a:spcPts val="2133"/>
              </a:spcBef>
              <a:spcAft>
                <a:spcPts val="2133"/>
              </a:spcAft>
              <a:buNone/>
              <a:defRPr sz="1867"/>
            </a:lvl9pPr>
          </a:lstStyle>
          <a:p>
            <a:r>
              <a:rPr lang="en-US" smtClean="0"/>
              <a:t>Click to edit Master subtitle style</a:t>
            </a:r>
            <a:endParaRPr/>
          </a:p>
        </p:txBody>
      </p:sp>
      <p:sp>
        <p:nvSpPr>
          <p:cNvPr id="93" name="Google Shape;93;p18"/>
          <p:cNvSpPr txBox="1">
            <a:spLocks noGrp="1"/>
          </p:cNvSpPr>
          <p:nvPr>
            <p:ph type="subTitle" idx="8"/>
          </p:nvPr>
        </p:nvSpPr>
        <p:spPr>
          <a:xfrm>
            <a:off x="7609617" y="4826633"/>
            <a:ext cx="3195600" cy="770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867"/>
            </a:lvl1pPr>
            <a:lvl2pPr lvl="1" rtl="0">
              <a:lnSpc>
                <a:spcPct val="100000"/>
              </a:lnSpc>
              <a:spcBef>
                <a:spcPts val="2133"/>
              </a:spcBef>
              <a:spcAft>
                <a:spcPts val="0"/>
              </a:spcAft>
              <a:buNone/>
              <a:defRPr sz="1867"/>
            </a:lvl2pPr>
            <a:lvl3pPr lvl="2" rtl="0">
              <a:lnSpc>
                <a:spcPct val="100000"/>
              </a:lnSpc>
              <a:spcBef>
                <a:spcPts val="2133"/>
              </a:spcBef>
              <a:spcAft>
                <a:spcPts val="0"/>
              </a:spcAft>
              <a:buNone/>
              <a:defRPr sz="1867"/>
            </a:lvl3pPr>
            <a:lvl4pPr lvl="3" rtl="0">
              <a:lnSpc>
                <a:spcPct val="100000"/>
              </a:lnSpc>
              <a:spcBef>
                <a:spcPts val="2133"/>
              </a:spcBef>
              <a:spcAft>
                <a:spcPts val="0"/>
              </a:spcAft>
              <a:buNone/>
              <a:defRPr sz="1867"/>
            </a:lvl4pPr>
            <a:lvl5pPr lvl="4" rtl="0">
              <a:lnSpc>
                <a:spcPct val="100000"/>
              </a:lnSpc>
              <a:spcBef>
                <a:spcPts val="2133"/>
              </a:spcBef>
              <a:spcAft>
                <a:spcPts val="0"/>
              </a:spcAft>
              <a:buNone/>
              <a:defRPr sz="1867"/>
            </a:lvl5pPr>
            <a:lvl6pPr lvl="5" rtl="0">
              <a:lnSpc>
                <a:spcPct val="100000"/>
              </a:lnSpc>
              <a:spcBef>
                <a:spcPts val="2133"/>
              </a:spcBef>
              <a:spcAft>
                <a:spcPts val="0"/>
              </a:spcAft>
              <a:buNone/>
              <a:defRPr sz="1867"/>
            </a:lvl6pPr>
            <a:lvl7pPr lvl="6" rtl="0">
              <a:lnSpc>
                <a:spcPct val="100000"/>
              </a:lnSpc>
              <a:spcBef>
                <a:spcPts val="2133"/>
              </a:spcBef>
              <a:spcAft>
                <a:spcPts val="0"/>
              </a:spcAft>
              <a:buNone/>
              <a:defRPr sz="1867"/>
            </a:lvl7pPr>
            <a:lvl8pPr lvl="7" rtl="0">
              <a:lnSpc>
                <a:spcPct val="100000"/>
              </a:lnSpc>
              <a:spcBef>
                <a:spcPts val="2133"/>
              </a:spcBef>
              <a:spcAft>
                <a:spcPts val="0"/>
              </a:spcAft>
              <a:buNone/>
              <a:defRPr sz="1867"/>
            </a:lvl8pPr>
            <a:lvl9pPr lvl="8" rtl="0">
              <a:lnSpc>
                <a:spcPct val="100000"/>
              </a:lnSpc>
              <a:spcBef>
                <a:spcPts val="2133"/>
              </a:spcBef>
              <a:spcAft>
                <a:spcPts val="2133"/>
              </a:spcAft>
              <a:buNone/>
              <a:defRPr sz="1867"/>
            </a:lvl9pPr>
          </a:lstStyle>
          <a:p>
            <a:r>
              <a:rPr lang="en-US" smtClean="0"/>
              <a:t>Click to edit Master subtitle style</a:t>
            </a:r>
            <a:endParaRPr/>
          </a:p>
        </p:txBody>
      </p:sp>
      <p:sp>
        <p:nvSpPr>
          <p:cNvPr id="94" name="Google Shape;94;p18"/>
          <p:cNvSpPr txBox="1">
            <a:spLocks noGrp="1"/>
          </p:cNvSpPr>
          <p:nvPr>
            <p:ph type="ctrTitle"/>
          </p:nvPr>
        </p:nvSpPr>
        <p:spPr>
          <a:xfrm>
            <a:off x="960067" y="465423"/>
            <a:ext cx="9687200" cy="11132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F3F3F3"/>
              </a:buClr>
              <a:buSzPts val="2400"/>
              <a:buNone/>
              <a:defRPr sz="4000"/>
            </a:lvl1pPr>
            <a:lvl2pPr lvl="1" rtl="0">
              <a:spcBef>
                <a:spcPts val="0"/>
              </a:spcBef>
              <a:spcAft>
                <a:spcPts val="0"/>
              </a:spcAft>
              <a:buClr>
                <a:schemeClr val="hlink"/>
              </a:buClr>
              <a:buSzPts val="2400"/>
              <a:buNone/>
              <a:defRPr sz="3200">
                <a:solidFill>
                  <a:schemeClr val="hlink"/>
                </a:solidFill>
              </a:defRPr>
            </a:lvl2pPr>
            <a:lvl3pPr lvl="2" rtl="0">
              <a:spcBef>
                <a:spcPts val="0"/>
              </a:spcBef>
              <a:spcAft>
                <a:spcPts val="0"/>
              </a:spcAft>
              <a:buClr>
                <a:schemeClr val="hlink"/>
              </a:buClr>
              <a:buSzPts val="2400"/>
              <a:buNone/>
              <a:defRPr sz="3200">
                <a:solidFill>
                  <a:schemeClr val="hlink"/>
                </a:solidFill>
              </a:defRPr>
            </a:lvl3pPr>
            <a:lvl4pPr lvl="3" rtl="0">
              <a:spcBef>
                <a:spcPts val="0"/>
              </a:spcBef>
              <a:spcAft>
                <a:spcPts val="0"/>
              </a:spcAft>
              <a:buClr>
                <a:schemeClr val="hlink"/>
              </a:buClr>
              <a:buSzPts val="2400"/>
              <a:buNone/>
              <a:defRPr sz="3200">
                <a:solidFill>
                  <a:schemeClr val="hlink"/>
                </a:solidFill>
              </a:defRPr>
            </a:lvl4pPr>
            <a:lvl5pPr lvl="4" rtl="0">
              <a:spcBef>
                <a:spcPts val="0"/>
              </a:spcBef>
              <a:spcAft>
                <a:spcPts val="0"/>
              </a:spcAft>
              <a:buClr>
                <a:schemeClr val="hlink"/>
              </a:buClr>
              <a:buSzPts val="2400"/>
              <a:buNone/>
              <a:defRPr sz="3200">
                <a:solidFill>
                  <a:schemeClr val="hlink"/>
                </a:solidFill>
              </a:defRPr>
            </a:lvl5pPr>
            <a:lvl6pPr lvl="5" rtl="0">
              <a:spcBef>
                <a:spcPts val="0"/>
              </a:spcBef>
              <a:spcAft>
                <a:spcPts val="0"/>
              </a:spcAft>
              <a:buClr>
                <a:schemeClr val="hlink"/>
              </a:buClr>
              <a:buSzPts val="2400"/>
              <a:buNone/>
              <a:defRPr sz="3200">
                <a:solidFill>
                  <a:schemeClr val="hlink"/>
                </a:solidFill>
              </a:defRPr>
            </a:lvl6pPr>
            <a:lvl7pPr lvl="6" rtl="0">
              <a:spcBef>
                <a:spcPts val="0"/>
              </a:spcBef>
              <a:spcAft>
                <a:spcPts val="0"/>
              </a:spcAft>
              <a:buClr>
                <a:schemeClr val="hlink"/>
              </a:buClr>
              <a:buSzPts val="2400"/>
              <a:buNone/>
              <a:defRPr sz="3200">
                <a:solidFill>
                  <a:schemeClr val="hlink"/>
                </a:solidFill>
              </a:defRPr>
            </a:lvl7pPr>
            <a:lvl8pPr lvl="7" rtl="0">
              <a:spcBef>
                <a:spcPts val="0"/>
              </a:spcBef>
              <a:spcAft>
                <a:spcPts val="0"/>
              </a:spcAft>
              <a:buClr>
                <a:schemeClr val="hlink"/>
              </a:buClr>
              <a:buSzPts val="2400"/>
              <a:buNone/>
              <a:defRPr sz="3200">
                <a:solidFill>
                  <a:schemeClr val="hlink"/>
                </a:solidFill>
              </a:defRPr>
            </a:lvl8pPr>
            <a:lvl9pPr lvl="8" rtl="0">
              <a:spcBef>
                <a:spcPts val="0"/>
              </a:spcBef>
              <a:spcAft>
                <a:spcPts val="0"/>
              </a:spcAft>
              <a:buClr>
                <a:schemeClr val="hlink"/>
              </a:buClr>
              <a:buSzPts val="2400"/>
              <a:buNone/>
              <a:defRPr sz="3200">
                <a:solidFill>
                  <a:schemeClr val="hlink"/>
                </a:solidFill>
              </a:defRPr>
            </a:lvl9pPr>
          </a:lstStyle>
          <a:p>
            <a:r>
              <a:rPr lang="en-US" smtClean="0"/>
              <a:t>Click to edit Master title style</a:t>
            </a:r>
            <a:endParaRPr/>
          </a:p>
        </p:txBody>
      </p:sp>
    </p:spTree>
    <p:extLst>
      <p:ext uri="{BB962C8B-B14F-4D97-AF65-F5344CB8AC3E}">
        <p14:creationId xmlns:p14="http://schemas.microsoft.com/office/powerpoint/2010/main" xmlns="" val="18016584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numbers ">
  <p:cSld name="Title and numbers ">
    <p:bg>
      <p:bgPr>
        <a:solidFill>
          <a:schemeClr val="dk2"/>
        </a:solidFill>
        <a:effectLst/>
      </p:bgPr>
    </p:bg>
    <p:spTree>
      <p:nvGrpSpPr>
        <p:cNvPr id="1" name="Shape 95"/>
        <p:cNvGrpSpPr/>
        <p:nvPr/>
      </p:nvGrpSpPr>
      <p:grpSpPr>
        <a:xfrm>
          <a:off x="0" y="0"/>
          <a:ext cx="0" cy="0"/>
          <a:chOff x="0" y="0"/>
          <a:chExt cx="0" cy="0"/>
        </a:xfrm>
      </p:grpSpPr>
      <p:pic>
        <p:nvPicPr>
          <p:cNvPr id="96" name="Google Shape;96;p19"/>
          <p:cNvPicPr preferRelativeResize="0"/>
          <p:nvPr/>
        </p:nvPicPr>
        <p:blipFill>
          <a:blip r:embed="rId2">
            <a:alphaModFix/>
          </a:blip>
          <a:stretch>
            <a:fillRect/>
          </a:stretch>
        </p:blipFill>
        <p:spPr>
          <a:xfrm>
            <a:off x="0" y="0"/>
            <a:ext cx="12192000" cy="6858000"/>
          </a:xfrm>
          <a:prstGeom prst="rect">
            <a:avLst/>
          </a:prstGeom>
          <a:noFill/>
          <a:ln>
            <a:noFill/>
          </a:ln>
        </p:spPr>
      </p:pic>
      <p:sp>
        <p:nvSpPr>
          <p:cNvPr id="97" name="Google Shape;97;p19"/>
          <p:cNvSpPr txBox="1">
            <a:spLocks noGrp="1"/>
          </p:cNvSpPr>
          <p:nvPr>
            <p:ph type="subTitle" idx="1"/>
          </p:nvPr>
        </p:nvSpPr>
        <p:spPr>
          <a:xfrm>
            <a:off x="8244836" y="4980593"/>
            <a:ext cx="2987200" cy="894400"/>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None/>
              <a:defRPr sz="1867"/>
            </a:lvl1pPr>
            <a:lvl2pPr lvl="1" rtl="0">
              <a:lnSpc>
                <a:spcPct val="100000"/>
              </a:lnSpc>
              <a:spcBef>
                <a:spcPts val="2133"/>
              </a:spcBef>
              <a:spcAft>
                <a:spcPts val="0"/>
              </a:spcAft>
              <a:buNone/>
              <a:defRPr sz="1867"/>
            </a:lvl2pPr>
            <a:lvl3pPr lvl="2" rtl="0">
              <a:lnSpc>
                <a:spcPct val="100000"/>
              </a:lnSpc>
              <a:spcBef>
                <a:spcPts val="2133"/>
              </a:spcBef>
              <a:spcAft>
                <a:spcPts val="0"/>
              </a:spcAft>
              <a:buNone/>
              <a:defRPr sz="1867"/>
            </a:lvl3pPr>
            <a:lvl4pPr lvl="3" rtl="0">
              <a:lnSpc>
                <a:spcPct val="100000"/>
              </a:lnSpc>
              <a:spcBef>
                <a:spcPts val="2133"/>
              </a:spcBef>
              <a:spcAft>
                <a:spcPts val="0"/>
              </a:spcAft>
              <a:buNone/>
              <a:defRPr sz="1867"/>
            </a:lvl4pPr>
            <a:lvl5pPr lvl="4" rtl="0">
              <a:lnSpc>
                <a:spcPct val="100000"/>
              </a:lnSpc>
              <a:spcBef>
                <a:spcPts val="2133"/>
              </a:spcBef>
              <a:spcAft>
                <a:spcPts val="0"/>
              </a:spcAft>
              <a:buNone/>
              <a:defRPr sz="1867"/>
            </a:lvl5pPr>
            <a:lvl6pPr lvl="5" rtl="0">
              <a:lnSpc>
                <a:spcPct val="100000"/>
              </a:lnSpc>
              <a:spcBef>
                <a:spcPts val="2133"/>
              </a:spcBef>
              <a:spcAft>
                <a:spcPts val="0"/>
              </a:spcAft>
              <a:buNone/>
              <a:defRPr sz="1867"/>
            </a:lvl6pPr>
            <a:lvl7pPr lvl="6" rtl="0">
              <a:lnSpc>
                <a:spcPct val="100000"/>
              </a:lnSpc>
              <a:spcBef>
                <a:spcPts val="2133"/>
              </a:spcBef>
              <a:spcAft>
                <a:spcPts val="0"/>
              </a:spcAft>
              <a:buNone/>
              <a:defRPr sz="1867"/>
            </a:lvl7pPr>
            <a:lvl8pPr lvl="7" rtl="0">
              <a:lnSpc>
                <a:spcPct val="100000"/>
              </a:lnSpc>
              <a:spcBef>
                <a:spcPts val="2133"/>
              </a:spcBef>
              <a:spcAft>
                <a:spcPts val="0"/>
              </a:spcAft>
              <a:buNone/>
              <a:defRPr sz="1867"/>
            </a:lvl8pPr>
            <a:lvl9pPr lvl="8" rtl="0">
              <a:lnSpc>
                <a:spcPct val="100000"/>
              </a:lnSpc>
              <a:spcBef>
                <a:spcPts val="2133"/>
              </a:spcBef>
              <a:spcAft>
                <a:spcPts val="2133"/>
              </a:spcAft>
              <a:buNone/>
              <a:defRPr sz="1867"/>
            </a:lvl9pPr>
          </a:lstStyle>
          <a:p>
            <a:r>
              <a:rPr lang="en-US" smtClean="0"/>
              <a:t>Click to edit Master subtitle style</a:t>
            </a:r>
            <a:endParaRPr/>
          </a:p>
        </p:txBody>
      </p:sp>
      <p:sp>
        <p:nvSpPr>
          <p:cNvPr id="98" name="Google Shape;98;p19"/>
          <p:cNvSpPr txBox="1">
            <a:spLocks noGrp="1"/>
          </p:cNvSpPr>
          <p:nvPr>
            <p:ph type="title" hasCustomPrompt="1"/>
          </p:nvPr>
        </p:nvSpPr>
        <p:spPr>
          <a:xfrm>
            <a:off x="8244856" y="4508995"/>
            <a:ext cx="2271200" cy="471600"/>
          </a:xfrm>
          <a:prstGeom prst="rect">
            <a:avLst/>
          </a:prstGeom>
          <a:noFill/>
        </p:spPr>
        <p:txBody>
          <a:bodyPr spcFirstLastPara="1" wrap="square" lIns="91425" tIns="91425" rIns="91425" bIns="91425" anchor="ctr" anchorCtr="0">
            <a:noAutofit/>
          </a:bodyPr>
          <a:lstStyle>
            <a:lvl1pPr lvl="0" rtl="0">
              <a:spcBef>
                <a:spcPts val="0"/>
              </a:spcBef>
              <a:spcAft>
                <a:spcPts val="0"/>
              </a:spcAft>
              <a:buSzPts val="3000"/>
              <a:buNone/>
              <a:defRPr sz="4000"/>
            </a:lvl1pPr>
            <a:lvl2pPr lvl="1" algn="ctr" rtl="0">
              <a:spcBef>
                <a:spcPts val="0"/>
              </a:spcBef>
              <a:spcAft>
                <a:spcPts val="0"/>
              </a:spcAft>
              <a:buSzPts val="3000"/>
              <a:buNone/>
              <a:defRPr sz="4000"/>
            </a:lvl2pPr>
            <a:lvl3pPr lvl="2" algn="ctr" rtl="0">
              <a:spcBef>
                <a:spcPts val="0"/>
              </a:spcBef>
              <a:spcAft>
                <a:spcPts val="0"/>
              </a:spcAft>
              <a:buSzPts val="3000"/>
              <a:buNone/>
              <a:defRPr sz="4000"/>
            </a:lvl3pPr>
            <a:lvl4pPr lvl="3" algn="ctr" rtl="0">
              <a:spcBef>
                <a:spcPts val="0"/>
              </a:spcBef>
              <a:spcAft>
                <a:spcPts val="0"/>
              </a:spcAft>
              <a:buSzPts val="3000"/>
              <a:buNone/>
              <a:defRPr sz="4000"/>
            </a:lvl4pPr>
            <a:lvl5pPr lvl="4" algn="ctr" rtl="0">
              <a:spcBef>
                <a:spcPts val="0"/>
              </a:spcBef>
              <a:spcAft>
                <a:spcPts val="0"/>
              </a:spcAft>
              <a:buSzPts val="3000"/>
              <a:buNone/>
              <a:defRPr sz="4000"/>
            </a:lvl5pPr>
            <a:lvl6pPr lvl="5" algn="ctr" rtl="0">
              <a:spcBef>
                <a:spcPts val="0"/>
              </a:spcBef>
              <a:spcAft>
                <a:spcPts val="0"/>
              </a:spcAft>
              <a:buSzPts val="3000"/>
              <a:buNone/>
              <a:defRPr sz="4000"/>
            </a:lvl6pPr>
            <a:lvl7pPr lvl="6" algn="ctr" rtl="0">
              <a:spcBef>
                <a:spcPts val="0"/>
              </a:spcBef>
              <a:spcAft>
                <a:spcPts val="0"/>
              </a:spcAft>
              <a:buSzPts val="3000"/>
              <a:buNone/>
              <a:defRPr sz="4000"/>
            </a:lvl7pPr>
            <a:lvl8pPr lvl="7" algn="ctr" rtl="0">
              <a:spcBef>
                <a:spcPts val="0"/>
              </a:spcBef>
              <a:spcAft>
                <a:spcPts val="0"/>
              </a:spcAft>
              <a:buSzPts val="3000"/>
              <a:buNone/>
              <a:defRPr sz="4000"/>
            </a:lvl8pPr>
            <a:lvl9pPr lvl="8" algn="ctr" rtl="0">
              <a:spcBef>
                <a:spcPts val="0"/>
              </a:spcBef>
              <a:spcAft>
                <a:spcPts val="0"/>
              </a:spcAft>
              <a:buSzPts val="3000"/>
              <a:buNone/>
              <a:defRPr sz="4000"/>
            </a:lvl9pPr>
          </a:lstStyle>
          <a:p>
            <a:r>
              <a:t>xx%</a:t>
            </a:r>
          </a:p>
        </p:txBody>
      </p:sp>
      <p:sp>
        <p:nvSpPr>
          <p:cNvPr id="99" name="Google Shape;99;p19"/>
          <p:cNvSpPr txBox="1">
            <a:spLocks noGrp="1"/>
          </p:cNvSpPr>
          <p:nvPr>
            <p:ph type="subTitle" idx="2"/>
          </p:nvPr>
        </p:nvSpPr>
        <p:spPr>
          <a:xfrm>
            <a:off x="8244836" y="2534327"/>
            <a:ext cx="2987200" cy="894400"/>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None/>
              <a:defRPr sz="1867"/>
            </a:lvl1pPr>
            <a:lvl2pPr lvl="1" rtl="0">
              <a:lnSpc>
                <a:spcPct val="100000"/>
              </a:lnSpc>
              <a:spcBef>
                <a:spcPts val="2133"/>
              </a:spcBef>
              <a:spcAft>
                <a:spcPts val="0"/>
              </a:spcAft>
              <a:buNone/>
              <a:defRPr sz="1867"/>
            </a:lvl2pPr>
            <a:lvl3pPr lvl="2" rtl="0">
              <a:lnSpc>
                <a:spcPct val="100000"/>
              </a:lnSpc>
              <a:spcBef>
                <a:spcPts val="2133"/>
              </a:spcBef>
              <a:spcAft>
                <a:spcPts val="0"/>
              </a:spcAft>
              <a:buNone/>
              <a:defRPr sz="1867"/>
            </a:lvl3pPr>
            <a:lvl4pPr lvl="3" rtl="0">
              <a:lnSpc>
                <a:spcPct val="100000"/>
              </a:lnSpc>
              <a:spcBef>
                <a:spcPts val="2133"/>
              </a:spcBef>
              <a:spcAft>
                <a:spcPts val="0"/>
              </a:spcAft>
              <a:buNone/>
              <a:defRPr sz="1867"/>
            </a:lvl4pPr>
            <a:lvl5pPr lvl="4" rtl="0">
              <a:lnSpc>
                <a:spcPct val="100000"/>
              </a:lnSpc>
              <a:spcBef>
                <a:spcPts val="2133"/>
              </a:spcBef>
              <a:spcAft>
                <a:spcPts val="0"/>
              </a:spcAft>
              <a:buNone/>
              <a:defRPr sz="1867"/>
            </a:lvl5pPr>
            <a:lvl6pPr lvl="5" rtl="0">
              <a:lnSpc>
                <a:spcPct val="100000"/>
              </a:lnSpc>
              <a:spcBef>
                <a:spcPts val="2133"/>
              </a:spcBef>
              <a:spcAft>
                <a:spcPts val="0"/>
              </a:spcAft>
              <a:buNone/>
              <a:defRPr sz="1867"/>
            </a:lvl6pPr>
            <a:lvl7pPr lvl="6" rtl="0">
              <a:lnSpc>
                <a:spcPct val="100000"/>
              </a:lnSpc>
              <a:spcBef>
                <a:spcPts val="2133"/>
              </a:spcBef>
              <a:spcAft>
                <a:spcPts val="0"/>
              </a:spcAft>
              <a:buNone/>
              <a:defRPr sz="1867"/>
            </a:lvl7pPr>
            <a:lvl8pPr lvl="7" rtl="0">
              <a:lnSpc>
                <a:spcPct val="100000"/>
              </a:lnSpc>
              <a:spcBef>
                <a:spcPts val="2133"/>
              </a:spcBef>
              <a:spcAft>
                <a:spcPts val="0"/>
              </a:spcAft>
              <a:buNone/>
              <a:defRPr sz="1867"/>
            </a:lvl8pPr>
            <a:lvl9pPr lvl="8" rtl="0">
              <a:lnSpc>
                <a:spcPct val="100000"/>
              </a:lnSpc>
              <a:spcBef>
                <a:spcPts val="2133"/>
              </a:spcBef>
              <a:spcAft>
                <a:spcPts val="2133"/>
              </a:spcAft>
              <a:buNone/>
              <a:defRPr sz="1867"/>
            </a:lvl9pPr>
          </a:lstStyle>
          <a:p>
            <a:r>
              <a:rPr lang="en-US" smtClean="0"/>
              <a:t>Click to edit Master subtitle style</a:t>
            </a:r>
            <a:endParaRPr/>
          </a:p>
        </p:txBody>
      </p:sp>
      <p:sp>
        <p:nvSpPr>
          <p:cNvPr id="100" name="Google Shape;100;p19"/>
          <p:cNvSpPr txBox="1">
            <a:spLocks noGrp="1"/>
          </p:cNvSpPr>
          <p:nvPr>
            <p:ph type="title" idx="3" hasCustomPrompt="1"/>
          </p:nvPr>
        </p:nvSpPr>
        <p:spPr>
          <a:xfrm>
            <a:off x="8244856" y="2062728"/>
            <a:ext cx="2271200" cy="471600"/>
          </a:xfrm>
          <a:prstGeom prst="rect">
            <a:avLst/>
          </a:prstGeom>
          <a:noFill/>
        </p:spPr>
        <p:txBody>
          <a:bodyPr spcFirstLastPara="1" wrap="square" lIns="91425" tIns="91425" rIns="91425" bIns="91425" anchor="ctr" anchorCtr="0">
            <a:noAutofit/>
          </a:bodyPr>
          <a:lstStyle>
            <a:lvl1pPr lvl="0" rtl="0">
              <a:spcBef>
                <a:spcPts val="0"/>
              </a:spcBef>
              <a:spcAft>
                <a:spcPts val="0"/>
              </a:spcAft>
              <a:buSzPts val="3000"/>
              <a:buNone/>
              <a:defRPr sz="4000"/>
            </a:lvl1pPr>
            <a:lvl2pPr lvl="1" algn="ctr" rtl="0">
              <a:spcBef>
                <a:spcPts val="0"/>
              </a:spcBef>
              <a:spcAft>
                <a:spcPts val="0"/>
              </a:spcAft>
              <a:buSzPts val="3000"/>
              <a:buNone/>
              <a:defRPr sz="4000"/>
            </a:lvl2pPr>
            <a:lvl3pPr lvl="2" algn="ctr" rtl="0">
              <a:spcBef>
                <a:spcPts val="0"/>
              </a:spcBef>
              <a:spcAft>
                <a:spcPts val="0"/>
              </a:spcAft>
              <a:buSzPts val="3000"/>
              <a:buNone/>
              <a:defRPr sz="4000"/>
            </a:lvl3pPr>
            <a:lvl4pPr lvl="3" algn="ctr" rtl="0">
              <a:spcBef>
                <a:spcPts val="0"/>
              </a:spcBef>
              <a:spcAft>
                <a:spcPts val="0"/>
              </a:spcAft>
              <a:buSzPts val="3000"/>
              <a:buNone/>
              <a:defRPr sz="4000"/>
            </a:lvl4pPr>
            <a:lvl5pPr lvl="4" algn="ctr" rtl="0">
              <a:spcBef>
                <a:spcPts val="0"/>
              </a:spcBef>
              <a:spcAft>
                <a:spcPts val="0"/>
              </a:spcAft>
              <a:buSzPts val="3000"/>
              <a:buNone/>
              <a:defRPr sz="4000"/>
            </a:lvl5pPr>
            <a:lvl6pPr lvl="5" algn="ctr" rtl="0">
              <a:spcBef>
                <a:spcPts val="0"/>
              </a:spcBef>
              <a:spcAft>
                <a:spcPts val="0"/>
              </a:spcAft>
              <a:buSzPts val="3000"/>
              <a:buNone/>
              <a:defRPr sz="4000"/>
            </a:lvl6pPr>
            <a:lvl7pPr lvl="6" algn="ctr" rtl="0">
              <a:spcBef>
                <a:spcPts val="0"/>
              </a:spcBef>
              <a:spcAft>
                <a:spcPts val="0"/>
              </a:spcAft>
              <a:buSzPts val="3000"/>
              <a:buNone/>
              <a:defRPr sz="4000"/>
            </a:lvl7pPr>
            <a:lvl8pPr lvl="7" algn="ctr" rtl="0">
              <a:spcBef>
                <a:spcPts val="0"/>
              </a:spcBef>
              <a:spcAft>
                <a:spcPts val="0"/>
              </a:spcAft>
              <a:buSzPts val="3000"/>
              <a:buNone/>
              <a:defRPr sz="4000"/>
            </a:lvl8pPr>
            <a:lvl9pPr lvl="8" algn="ctr" rtl="0">
              <a:spcBef>
                <a:spcPts val="0"/>
              </a:spcBef>
              <a:spcAft>
                <a:spcPts val="0"/>
              </a:spcAft>
              <a:buSzPts val="3000"/>
              <a:buNone/>
              <a:defRPr sz="4000"/>
            </a:lvl9pPr>
          </a:lstStyle>
          <a:p>
            <a:r>
              <a:t>xx%</a:t>
            </a:r>
          </a:p>
        </p:txBody>
      </p:sp>
      <p:sp>
        <p:nvSpPr>
          <p:cNvPr id="101" name="Google Shape;101;p19"/>
          <p:cNvSpPr txBox="1">
            <a:spLocks noGrp="1"/>
          </p:cNvSpPr>
          <p:nvPr>
            <p:ph type="ctrTitle" idx="4"/>
          </p:nvPr>
        </p:nvSpPr>
        <p:spPr>
          <a:xfrm>
            <a:off x="960067" y="469123"/>
            <a:ext cx="9687200" cy="11132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F3F3F3"/>
              </a:buClr>
              <a:buSzPts val="2400"/>
              <a:buNone/>
              <a:defRPr sz="4000"/>
            </a:lvl1pPr>
            <a:lvl2pPr lvl="1" rtl="0">
              <a:spcBef>
                <a:spcPts val="0"/>
              </a:spcBef>
              <a:spcAft>
                <a:spcPts val="0"/>
              </a:spcAft>
              <a:buClr>
                <a:schemeClr val="hlink"/>
              </a:buClr>
              <a:buSzPts val="2400"/>
              <a:buNone/>
              <a:defRPr sz="3200">
                <a:solidFill>
                  <a:schemeClr val="hlink"/>
                </a:solidFill>
              </a:defRPr>
            </a:lvl2pPr>
            <a:lvl3pPr lvl="2" rtl="0">
              <a:spcBef>
                <a:spcPts val="0"/>
              </a:spcBef>
              <a:spcAft>
                <a:spcPts val="0"/>
              </a:spcAft>
              <a:buClr>
                <a:schemeClr val="hlink"/>
              </a:buClr>
              <a:buSzPts val="2400"/>
              <a:buNone/>
              <a:defRPr sz="3200">
                <a:solidFill>
                  <a:schemeClr val="hlink"/>
                </a:solidFill>
              </a:defRPr>
            </a:lvl3pPr>
            <a:lvl4pPr lvl="3" rtl="0">
              <a:spcBef>
                <a:spcPts val="0"/>
              </a:spcBef>
              <a:spcAft>
                <a:spcPts val="0"/>
              </a:spcAft>
              <a:buClr>
                <a:schemeClr val="hlink"/>
              </a:buClr>
              <a:buSzPts val="2400"/>
              <a:buNone/>
              <a:defRPr sz="3200">
                <a:solidFill>
                  <a:schemeClr val="hlink"/>
                </a:solidFill>
              </a:defRPr>
            </a:lvl4pPr>
            <a:lvl5pPr lvl="4" rtl="0">
              <a:spcBef>
                <a:spcPts val="0"/>
              </a:spcBef>
              <a:spcAft>
                <a:spcPts val="0"/>
              </a:spcAft>
              <a:buClr>
                <a:schemeClr val="hlink"/>
              </a:buClr>
              <a:buSzPts val="2400"/>
              <a:buNone/>
              <a:defRPr sz="3200">
                <a:solidFill>
                  <a:schemeClr val="hlink"/>
                </a:solidFill>
              </a:defRPr>
            </a:lvl5pPr>
            <a:lvl6pPr lvl="5" rtl="0">
              <a:spcBef>
                <a:spcPts val="0"/>
              </a:spcBef>
              <a:spcAft>
                <a:spcPts val="0"/>
              </a:spcAft>
              <a:buClr>
                <a:schemeClr val="hlink"/>
              </a:buClr>
              <a:buSzPts val="2400"/>
              <a:buNone/>
              <a:defRPr sz="3200">
                <a:solidFill>
                  <a:schemeClr val="hlink"/>
                </a:solidFill>
              </a:defRPr>
            </a:lvl6pPr>
            <a:lvl7pPr lvl="6" rtl="0">
              <a:spcBef>
                <a:spcPts val="0"/>
              </a:spcBef>
              <a:spcAft>
                <a:spcPts val="0"/>
              </a:spcAft>
              <a:buClr>
                <a:schemeClr val="hlink"/>
              </a:buClr>
              <a:buSzPts val="2400"/>
              <a:buNone/>
              <a:defRPr sz="3200">
                <a:solidFill>
                  <a:schemeClr val="hlink"/>
                </a:solidFill>
              </a:defRPr>
            </a:lvl7pPr>
            <a:lvl8pPr lvl="7" rtl="0">
              <a:spcBef>
                <a:spcPts val="0"/>
              </a:spcBef>
              <a:spcAft>
                <a:spcPts val="0"/>
              </a:spcAft>
              <a:buClr>
                <a:schemeClr val="hlink"/>
              </a:buClr>
              <a:buSzPts val="2400"/>
              <a:buNone/>
              <a:defRPr sz="3200">
                <a:solidFill>
                  <a:schemeClr val="hlink"/>
                </a:solidFill>
              </a:defRPr>
            </a:lvl8pPr>
            <a:lvl9pPr lvl="8" rtl="0">
              <a:spcBef>
                <a:spcPts val="0"/>
              </a:spcBef>
              <a:spcAft>
                <a:spcPts val="0"/>
              </a:spcAft>
              <a:buClr>
                <a:schemeClr val="hlink"/>
              </a:buClr>
              <a:buSzPts val="2400"/>
              <a:buNone/>
              <a:defRPr sz="3200">
                <a:solidFill>
                  <a:schemeClr val="hlink"/>
                </a:solidFill>
              </a:defRPr>
            </a:lvl9pPr>
          </a:lstStyle>
          <a:p>
            <a:r>
              <a:rPr lang="en-US" smtClean="0"/>
              <a:t>Click to edit Master title style</a:t>
            </a:r>
            <a:endParaRPr/>
          </a:p>
        </p:txBody>
      </p:sp>
    </p:spTree>
    <p:extLst>
      <p:ext uri="{BB962C8B-B14F-4D97-AF65-F5344CB8AC3E}">
        <p14:creationId xmlns:p14="http://schemas.microsoft.com/office/powerpoint/2010/main" xmlns="" val="38694930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design ">
  <p:cSld name="Title design ">
    <p:bg>
      <p:bgPr>
        <a:solidFill>
          <a:schemeClr val="dk2"/>
        </a:solidFill>
        <a:effectLst/>
      </p:bgPr>
    </p:bg>
    <p:spTree>
      <p:nvGrpSpPr>
        <p:cNvPr id="1" name="Shape 102"/>
        <p:cNvGrpSpPr/>
        <p:nvPr/>
      </p:nvGrpSpPr>
      <p:grpSpPr>
        <a:xfrm>
          <a:off x="0" y="0"/>
          <a:ext cx="0" cy="0"/>
          <a:chOff x="0" y="0"/>
          <a:chExt cx="0" cy="0"/>
        </a:xfrm>
      </p:grpSpPr>
      <p:pic>
        <p:nvPicPr>
          <p:cNvPr id="103" name="Google Shape;103;p20"/>
          <p:cNvPicPr preferRelativeResize="0"/>
          <p:nvPr/>
        </p:nvPicPr>
        <p:blipFill>
          <a:blip r:embed="rId2">
            <a:alphaModFix/>
          </a:blip>
          <a:stretch>
            <a:fillRect/>
          </a:stretch>
        </p:blipFill>
        <p:spPr>
          <a:xfrm>
            <a:off x="0" y="0"/>
            <a:ext cx="12192000" cy="6858000"/>
          </a:xfrm>
          <a:prstGeom prst="rect">
            <a:avLst/>
          </a:prstGeom>
          <a:noFill/>
          <a:ln>
            <a:noFill/>
          </a:ln>
        </p:spPr>
      </p:pic>
      <p:sp>
        <p:nvSpPr>
          <p:cNvPr id="104" name="Google Shape;104;p20"/>
          <p:cNvSpPr txBox="1">
            <a:spLocks noGrp="1"/>
          </p:cNvSpPr>
          <p:nvPr>
            <p:ph type="ctrTitle"/>
          </p:nvPr>
        </p:nvSpPr>
        <p:spPr>
          <a:xfrm>
            <a:off x="960067" y="465423"/>
            <a:ext cx="9687200" cy="11132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F3F3F3"/>
              </a:buClr>
              <a:buSzPts val="2400"/>
              <a:buNone/>
              <a:defRPr sz="4000"/>
            </a:lvl1pPr>
            <a:lvl2pPr lvl="1" rtl="0">
              <a:spcBef>
                <a:spcPts val="0"/>
              </a:spcBef>
              <a:spcAft>
                <a:spcPts val="0"/>
              </a:spcAft>
              <a:buClr>
                <a:schemeClr val="hlink"/>
              </a:buClr>
              <a:buSzPts val="2400"/>
              <a:buNone/>
              <a:defRPr sz="3200">
                <a:solidFill>
                  <a:schemeClr val="hlink"/>
                </a:solidFill>
              </a:defRPr>
            </a:lvl2pPr>
            <a:lvl3pPr lvl="2" rtl="0">
              <a:spcBef>
                <a:spcPts val="0"/>
              </a:spcBef>
              <a:spcAft>
                <a:spcPts val="0"/>
              </a:spcAft>
              <a:buClr>
                <a:schemeClr val="hlink"/>
              </a:buClr>
              <a:buSzPts val="2400"/>
              <a:buNone/>
              <a:defRPr sz="3200">
                <a:solidFill>
                  <a:schemeClr val="hlink"/>
                </a:solidFill>
              </a:defRPr>
            </a:lvl3pPr>
            <a:lvl4pPr lvl="3" rtl="0">
              <a:spcBef>
                <a:spcPts val="0"/>
              </a:spcBef>
              <a:spcAft>
                <a:spcPts val="0"/>
              </a:spcAft>
              <a:buClr>
                <a:schemeClr val="hlink"/>
              </a:buClr>
              <a:buSzPts val="2400"/>
              <a:buNone/>
              <a:defRPr sz="3200">
                <a:solidFill>
                  <a:schemeClr val="hlink"/>
                </a:solidFill>
              </a:defRPr>
            </a:lvl4pPr>
            <a:lvl5pPr lvl="4" rtl="0">
              <a:spcBef>
                <a:spcPts val="0"/>
              </a:spcBef>
              <a:spcAft>
                <a:spcPts val="0"/>
              </a:spcAft>
              <a:buClr>
                <a:schemeClr val="hlink"/>
              </a:buClr>
              <a:buSzPts val="2400"/>
              <a:buNone/>
              <a:defRPr sz="3200">
                <a:solidFill>
                  <a:schemeClr val="hlink"/>
                </a:solidFill>
              </a:defRPr>
            </a:lvl5pPr>
            <a:lvl6pPr lvl="5" rtl="0">
              <a:spcBef>
                <a:spcPts val="0"/>
              </a:spcBef>
              <a:spcAft>
                <a:spcPts val="0"/>
              </a:spcAft>
              <a:buClr>
                <a:schemeClr val="hlink"/>
              </a:buClr>
              <a:buSzPts val="2400"/>
              <a:buNone/>
              <a:defRPr sz="3200">
                <a:solidFill>
                  <a:schemeClr val="hlink"/>
                </a:solidFill>
              </a:defRPr>
            </a:lvl6pPr>
            <a:lvl7pPr lvl="6" rtl="0">
              <a:spcBef>
                <a:spcPts val="0"/>
              </a:spcBef>
              <a:spcAft>
                <a:spcPts val="0"/>
              </a:spcAft>
              <a:buClr>
                <a:schemeClr val="hlink"/>
              </a:buClr>
              <a:buSzPts val="2400"/>
              <a:buNone/>
              <a:defRPr sz="3200">
                <a:solidFill>
                  <a:schemeClr val="hlink"/>
                </a:solidFill>
              </a:defRPr>
            </a:lvl7pPr>
            <a:lvl8pPr lvl="7" rtl="0">
              <a:spcBef>
                <a:spcPts val="0"/>
              </a:spcBef>
              <a:spcAft>
                <a:spcPts val="0"/>
              </a:spcAft>
              <a:buClr>
                <a:schemeClr val="hlink"/>
              </a:buClr>
              <a:buSzPts val="2400"/>
              <a:buNone/>
              <a:defRPr sz="3200">
                <a:solidFill>
                  <a:schemeClr val="hlink"/>
                </a:solidFill>
              </a:defRPr>
            </a:lvl8pPr>
            <a:lvl9pPr lvl="8" rtl="0">
              <a:spcBef>
                <a:spcPts val="0"/>
              </a:spcBef>
              <a:spcAft>
                <a:spcPts val="0"/>
              </a:spcAft>
              <a:buClr>
                <a:schemeClr val="hlink"/>
              </a:buClr>
              <a:buSzPts val="2400"/>
              <a:buNone/>
              <a:defRPr sz="3200">
                <a:solidFill>
                  <a:schemeClr val="hlink"/>
                </a:solidFill>
              </a:defRPr>
            </a:lvl9pPr>
          </a:lstStyle>
          <a:p>
            <a:r>
              <a:rPr lang="en-US" smtClean="0"/>
              <a:t>Click to edit Master title style</a:t>
            </a:r>
            <a:endParaRPr/>
          </a:p>
        </p:txBody>
      </p:sp>
    </p:spTree>
    <p:extLst>
      <p:ext uri="{BB962C8B-B14F-4D97-AF65-F5344CB8AC3E}">
        <p14:creationId xmlns:p14="http://schemas.microsoft.com/office/powerpoint/2010/main" xmlns="" val="25362561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design 1">
  <p:cSld name="Title design 1">
    <p:bg>
      <p:bgPr>
        <a:solidFill>
          <a:schemeClr val="dk2"/>
        </a:solidFill>
        <a:effectLst/>
      </p:bgPr>
    </p:bg>
    <p:spTree>
      <p:nvGrpSpPr>
        <p:cNvPr id="1" name="Shape 105"/>
        <p:cNvGrpSpPr/>
        <p:nvPr/>
      </p:nvGrpSpPr>
      <p:grpSpPr>
        <a:xfrm>
          <a:off x="0" y="0"/>
          <a:ext cx="0" cy="0"/>
          <a:chOff x="0" y="0"/>
          <a:chExt cx="0" cy="0"/>
        </a:xfrm>
      </p:grpSpPr>
      <p:pic>
        <p:nvPicPr>
          <p:cNvPr id="106" name="Google Shape;106;p21"/>
          <p:cNvPicPr preferRelativeResize="0"/>
          <p:nvPr/>
        </p:nvPicPr>
        <p:blipFill>
          <a:blip r:embed="rId2">
            <a:alphaModFix/>
          </a:blip>
          <a:stretch>
            <a:fillRect/>
          </a:stretch>
        </p:blipFill>
        <p:spPr>
          <a:xfrm>
            <a:off x="0" y="0"/>
            <a:ext cx="12192000" cy="6858000"/>
          </a:xfrm>
          <a:prstGeom prst="rect">
            <a:avLst/>
          </a:prstGeom>
          <a:noFill/>
          <a:ln>
            <a:noFill/>
          </a:ln>
        </p:spPr>
      </p:pic>
      <p:sp>
        <p:nvSpPr>
          <p:cNvPr id="107" name="Google Shape;107;p21"/>
          <p:cNvSpPr txBox="1">
            <a:spLocks noGrp="1"/>
          </p:cNvSpPr>
          <p:nvPr>
            <p:ph type="ctrTitle"/>
          </p:nvPr>
        </p:nvSpPr>
        <p:spPr>
          <a:xfrm>
            <a:off x="960067" y="465423"/>
            <a:ext cx="9687200" cy="11132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F3F3F3"/>
              </a:buClr>
              <a:buSzPts val="2400"/>
              <a:buNone/>
              <a:defRPr sz="4000"/>
            </a:lvl1pPr>
            <a:lvl2pPr lvl="1" rtl="0">
              <a:spcBef>
                <a:spcPts val="0"/>
              </a:spcBef>
              <a:spcAft>
                <a:spcPts val="0"/>
              </a:spcAft>
              <a:buClr>
                <a:schemeClr val="hlink"/>
              </a:buClr>
              <a:buSzPts val="2400"/>
              <a:buNone/>
              <a:defRPr sz="3200">
                <a:solidFill>
                  <a:schemeClr val="hlink"/>
                </a:solidFill>
              </a:defRPr>
            </a:lvl2pPr>
            <a:lvl3pPr lvl="2" rtl="0">
              <a:spcBef>
                <a:spcPts val="0"/>
              </a:spcBef>
              <a:spcAft>
                <a:spcPts val="0"/>
              </a:spcAft>
              <a:buClr>
                <a:schemeClr val="hlink"/>
              </a:buClr>
              <a:buSzPts val="2400"/>
              <a:buNone/>
              <a:defRPr sz="3200">
                <a:solidFill>
                  <a:schemeClr val="hlink"/>
                </a:solidFill>
              </a:defRPr>
            </a:lvl3pPr>
            <a:lvl4pPr lvl="3" rtl="0">
              <a:spcBef>
                <a:spcPts val="0"/>
              </a:spcBef>
              <a:spcAft>
                <a:spcPts val="0"/>
              </a:spcAft>
              <a:buClr>
                <a:schemeClr val="hlink"/>
              </a:buClr>
              <a:buSzPts val="2400"/>
              <a:buNone/>
              <a:defRPr sz="3200">
                <a:solidFill>
                  <a:schemeClr val="hlink"/>
                </a:solidFill>
              </a:defRPr>
            </a:lvl4pPr>
            <a:lvl5pPr lvl="4" rtl="0">
              <a:spcBef>
                <a:spcPts val="0"/>
              </a:spcBef>
              <a:spcAft>
                <a:spcPts val="0"/>
              </a:spcAft>
              <a:buClr>
                <a:schemeClr val="hlink"/>
              </a:buClr>
              <a:buSzPts val="2400"/>
              <a:buNone/>
              <a:defRPr sz="3200">
                <a:solidFill>
                  <a:schemeClr val="hlink"/>
                </a:solidFill>
              </a:defRPr>
            </a:lvl5pPr>
            <a:lvl6pPr lvl="5" rtl="0">
              <a:spcBef>
                <a:spcPts val="0"/>
              </a:spcBef>
              <a:spcAft>
                <a:spcPts val="0"/>
              </a:spcAft>
              <a:buClr>
                <a:schemeClr val="hlink"/>
              </a:buClr>
              <a:buSzPts val="2400"/>
              <a:buNone/>
              <a:defRPr sz="3200">
                <a:solidFill>
                  <a:schemeClr val="hlink"/>
                </a:solidFill>
              </a:defRPr>
            </a:lvl6pPr>
            <a:lvl7pPr lvl="6" rtl="0">
              <a:spcBef>
                <a:spcPts val="0"/>
              </a:spcBef>
              <a:spcAft>
                <a:spcPts val="0"/>
              </a:spcAft>
              <a:buClr>
                <a:schemeClr val="hlink"/>
              </a:buClr>
              <a:buSzPts val="2400"/>
              <a:buNone/>
              <a:defRPr sz="3200">
                <a:solidFill>
                  <a:schemeClr val="hlink"/>
                </a:solidFill>
              </a:defRPr>
            </a:lvl7pPr>
            <a:lvl8pPr lvl="7" rtl="0">
              <a:spcBef>
                <a:spcPts val="0"/>
              </a:spcBef>
              <a:spcAft>
                <a:spcPts val="0"/>
              </a:spcAft>
              <a:buClr>
                <a:schemeClr val="hlink"/>
              </a:buClr>
              <a:buSzPts val="2400"/>
              <a:buNone/>
              <a:defRPr sz="3200">
                <a:solidFill>
                  <a:schemeClr val="hlink"/>
                </a:solidFill>
              </a:defRPr>
            </a:lvl8pPr>
            <a:lvl9pPr lvl="8" rtl="0">
              <a:spcBef>
                <a:spcPts val="0"/>
              </a:spcBef>
              <a:spcAft>
                <a:spcPts val="0"/>
              </a:spcAft>
              <a:buClr>
                <a:schemeClr val="hlink"/>
              </a:buClr>
              <a:buSzPts val="2400"/>
              <a:buNone/>
              <a:defRPr sz="3200">
                <a:solidFill>
                  <a:schemeClr val="hlink"/>
                </a:solidFill>
              </a:defRPr>
            </a:lvl9pPr>
          </a:lstStyle>
          <a:p>
            <a:r>
              <a:rPr lang="en-US" smtClean="0"/>
              <a:t>Click to edit Master title style</a:t>
            </a:r>
            <a:endParaRPr/>
          </a:p>
        </p:txBody>
      </p:sp>
    </p:spTree>
    <p:extLst>
      <p:ext uri="{BB962C8B-B14F-4D97-AF65-F5344CB8AC3E}">
        <p14:creationId xmlns:p14="http://schemas.microsoft.com/office/powerpoint/2010/main" xmlns="" val="708899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bg>
      <p:bgPr>
        <a:solidFill>
          <a:schemeClr val="dk2"/>
        </a:solidFill>
        <a:effectLst/>
      </p:bgPr>
    </p:bg>
    <p:spTree>
      <p:nvGrpSpPr>
        <p:cNvPr id="1" name="Shape 12"/>
        <p:cNvGrpSpPr/>
        <p:nvPr/>
      </p:nvGrpSpPr>
      <p:grpSpPr>
        <a:xfrm>
          <a:off x="0" y="0"/>
          <a:ext cx="0" cy="0"/>
          <a:chOff x="0" y="0"/>
          <a:chExt cx="0" cy="0"/>
        </a:xfrm>
      </p:grpSpPr>
      <p:pic>
        <p:nvPicPr>
          <p:cNvPr id="13" name="Google Shape;13;p3"/>
          <p:cNvPicPr preferRelativeResize="0"/>
          <p:nvPr/>
        </p:nvPicPr>
        <p:blipFill>
          <a:blip r:embed="rId2">
            <a:alphaModFix/>
          </a:blip>
          <a:stretch>
            <a:fillRect/>
          </a:stretch>
        </p:blipFill>
        <p:spPr>
          <a:xfrm>
            <a:off x="0" y="0"/>
            <a:ext cx="12192000" cy="6858000"/>
          </a:xfrm>
          <a:prstGeom prst="rect">
            <a:avLst/>
          </a:prstGeom>
          <a:noFill/>
          <a:ln>
            <a:noFill/>
          </a:ln>
        </p:spPr>
      </p:pic>
      <p:sp>
        <p:nvSpPr>
          <p:cNvPr id="14" name="Google Shape;14;p3"/>
          <p:cNvSpPr txBox="1">
            <a:spLocks noGrp="1"/>
          </p:cNvSpPr>
          <p:nvPr>
            <p:ph type="title"/>
          </p:nvPr>
        </p:nvSpPr>
        <p:spPr>
          <a:xfrm>
            <a:off x="2066500" y="3872680"/>
            <a:ext cx="8058800" cy="1210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41294A"/>
              </a:buClr>
              <a:buSzPts val="4200"/>
              <a:buNone/>
              <a:defRPr sz="9600">
                <a:solidFill>
                  <a:schemeClr val="accent5"/>
                </a:solidFill>
              </a:defRPr>
            </a:lvl1pPr>
            <a:lvl2pPr lvl="1" algn="ctr" rtl="0">
              <a:spcBef>
                <a:spcPts val="0"/>
              </a:spcBef>
              <a:spcAft>
                <a:spcPts val="0"/>
              </a:spcAft>
              <a:buClr>
                <a:srgbClr val="41294A"/>
              </a:buClr>
              <a:buSzPts val="4200"/>
              <a:buNone/>
              <a:defRPr sz="5600">
                <a:solidFill>
                  <a:srgbClr val="41294A"/>
                </a:solidFill>
              </a:defRPr>
            </a:lvl2pPr>
            <a:lvl3pPr lvl="2" algn="ctr" rtl="0">
              <a:spcBef>
                <a:spcPts val="0"/>
              </a:spcBef>
              <a:spcAft>
                <a:spcPts val="0"/>
              </a:spcAft>
              <a:buClr>
                <a:srgbClr val="41294A"/>
              </a:buClr>
              <a:buSzPts val="4200"/>
              <a:buNone/>
              <a:defRPr sz="5600">
                <a:solidFill>
                  <a:srgbClr val="41294A"/>
                </a:solidFill>
              </a:defRPr>
            </a:lvl3pPr>
            <a:lvl4pPr lvl="3" algn="ctr" rtl="0">
              <a:spcBef>
                <a:spcPts val="0"/>
              </a:spcBef>
              <a:spcAft>
                <a:spcPts val="0"/>
              </a:spcAft>
              <a:buClr>
                <a:srgbClr val="41294A"/>
              </a:buClr>
              <a:buSzPts val="4200"/>
              <a:buNone/>
              <a:defRPr sz="5600">
                <a:solidFill>
                  <a:srgbClr val="41294A"/>
                </a:solidFill>
              </a:defRPr>
            </a:lvl4pPr>
            <a:lvl5pPr lvl="4" algn="ctr" rtl="0">
              <a:spcBef>
                <a:spcPts val="0"/>
              </a:spcBef>
              <a:spcAft>
                <a:spcPts val="0"/>
              </a:spcAft>
              <a:buClr>
                <a:srgbClr val="41294A"/>
              </a:buClr>
              <a:buSzPts val="4200"/>
              <a:buNone/>
              <a:defRPr sz="5600">
                <a:solidFill>
                  <a:srgbClr val="41294A"/>
                </a:solidFill>
              </a:defRPr>
            </a:lvl5pPr>
            <a:lvl6pPr lvl="5" algn="ctr" rtl="0">
              <a:spcBef>
                <a:spcPts val="0"/>
              </a:spcBef>
              <a:spcAft>
                <a:spcPts val="0"/>
              </a:spcAft>
              <a:buClr>
                <a:srgbClr val="41294A"/>
              </a:buClr>
              <a:buSzPts val="4200"/>
              <a:buNone/>
              <a:defRPr sz="5600">
                <a:solidFill>
                  <a:srgbClr val="41294A"/>
                </a:solidFill>
              </a:defRPr>
            </a:lvl6pPr>
            <a:lvl7pPr lvl="6" algn="ctr" rtl="0">
              <a:spcBef>
                <a:spcPts val="0"/>
              </a:spcBef>
              <a:spcAft>
                <a:spcPts val="0"/>
              </a:spcAft>
              <a:buClr>
                <a:srgbClr val="41294A"/>
              </a:buClr>
              <a:buSzPts val="4200"/>
              <a:buNone/>
              <a:defRPr sz="5600">
                <a:solidFill>
                  <a:srgbClr val="41294A"/>
                </a:solidFill>
              </a:defRPr>
            </a:lvl7pPr>
            <a:lvl8pPr lvl="7" algn="ctr" rtl="0">
              <a:spcBef>
                <a:spcPts val="0"/>
              </a:spcBef>
              <a:spcAft>
                <a:spcPts val="0"/>
              </a:spcAft>
              <a:buClr>
                <a:srgbClr val="41294A"/>
              </a:buClr>
              <a:buSzPts val="4200"/>
              <a:buNone/>
              <a:defRPr sz="5600">
                <a:solidFill>
                  <a:srgbClr val="41294A"/>
                </a:solidFill>
              </a:defRPr>
            </a:lvl8pPr>
            <a:lvl9pPr lvl="8" algn="ctr" rtl="0">
              <a:spcBef>
                <a:spcPts val="0"/>
              </a:spcBef>
              <a:spcAft>
                <a:spcPts val="0"/>
              </a:spcAft>
              <a:buClr>
                <a:srgbClr val="41294A"/>
              </a:buClr>
              <a:buSzPts val="4200"/>
              <a:buNone/>
              <a:defRPr sz="5600">
                <a:solidFill>
                  <a:srgbClr val="41294A"/>
                </a:solidFill>
              </a:defRPr>
            </a:lvl9pPr>
          </a:lstStyle>
          <a:p>
            <a:r>
              <a:rPr lang="en-US" smtClean="0"/>
              <a:t>Click to edit Master title style</a:t>
            </a:r>
            <a:endParaRPr/>
          </a:p>
        </p:txBody>
      </p:sp>
      <p:sp>
        <p:nvSpPr>
          <p:cNvPr id="15" name="Google Shape;15;p3"/>
          <p:cNvSpPr txBox="1">
            <a:spLocks noGrp="1"/>
          </p:cNvSpPr>
          <p:nvPr>
            <p:ph type="subTitle" idx="1"/>
          </p:nvPr>
        </p:nvSpPr>
        <p:spPr>
          <a:xfrm>
            <a:off x="2066500" y="5206313"/>
            <a:ext cx="8058800" cy="526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41294A"/>
              </a:buClr>
              <a:buSzPts val="2100"/>
              <a:buNone/>
              <a:defRPr sz="2133">
                <a:solidFill>
                  <a:schemeClr val="accent5"/>
                </a:solidFill>
              </a:defRPr>
            </a:lvl1pPr>
            <a:lvl2pPr lvl="1" algn="ctr" rtl="0">
              <a:lnSpc>
                <a:spcPct val="100000"/>
              </a:lnSpc>
              <a:spcBef>
                <a:spcPts val="0"/>
              </a:spcBef>
              <a:spcAft>
                <a:spcPts val="0"/>
              </a:spcAft>
              <a:buClr>
                <a:srgbClr val="41294A"/>
              </a:buClr>
              <a:buSzPts val="2100"/>
              <a:buNone/>
              <a:defRPr sz="2800">
                <a:solidFill>
                  <a:srgbClr val="41294A"/>
                </a:solidFill>
              </a:defRPr>
            </a:lvl2pPr>
            <a:lvl3pPr lvl="2" algn="ctr" rtl="0">
              <a:lnSpc>
                <a:spcPct val="100000"/>
              </a:lnSpc>
              <a:spcBef>
                <a:spcPts val="0"/>
              </a:spcBef>
              <a:spcAft>
                <a:spcPts val="0"/>
              </a:spcAft>
              <a:buClr>
                <a:srgbClr val="41294A"/>
              </a:buClr>
              <a:buSzPts val="2100"/>
              <a:buNone/>
              <a:defRPr sz="2800">
                <a:solidFill>
                  <a:srgbClr val="41294A"/>
                </a:solidFill>
              </a:defRPr>
            </a:lvl3pPr>
            <a:lvl4pPr lvl="3" algn="ctr" rtl="0">
              <a:lnSpc>
                <a:spcPct val="100000"/>
              </a:lnSpc>
              <a:spcBef>
                <a:spcPts val="0"/>
              </a:spcBef>
              <a:spcAft>
                <a:spcPts val="0"/>
              </a:spcAft>
              <a:buClr>
                <a:srgbClr val="41294A"/>
              </a:buClr>
              <a:buSzPts val="2100"/>
              <a:buNone/>
              <a:defRPr sz="2800">
                <a:solidFill>
                  <a:srgbClr val="41294A"/>
                </a:solidFill>
              </a:defRPr>
            </a:lvl4pPr>
            <a:lvl5pPr lvl="4" algn="ctr" rtl="0">
              <a:lnSpc>
                <a:spcPct val="100000"/>
              </a:lnSpc>
              <a:spcBef>
                <a:spcPts val="0"/>
              </a:spcBef>
              <a:spcAft>
                <a:spcPts val="0"/>
              </a:spcAft>
              <a:buClr>
                <a:srgbClr val="41294A"/>
              </a:buClr>
              <a:buSzPts val="2100"/>
              <a:buNone/>
              <a:defRPr sz="2800">
                <a:solidFill>
                  <a:srgbClr val="41294A"/>
                </a:solidFill>
              </a:defRPr>
            </a:lvl5pPr>
            <a:lvl6pPr lvl="5" algn="ctr" rtl="0">
              <a:lnSpc>
                <a:spcPct val="100000"/>
              </a:lnSpc>
              <a:spcBef>
                <a:spcPts val="0"/>
              </a:spcBef>
              <a:spcAft>
                <a:spcPts val="0"/>
              </a:spcAft>
              <a:buClr>
                <a:srgbClr val="41294A"/>
              </a:buClr>
              <a:buSzPts val="2100"/>
              <a:buNone/>
              <a:defRPr sz="2800">
                <a:solidFill>
                  <a:srgbClr val="41294A"/>
                </a:solidFill>
              </a:defRPr>
            </a:lvl6pPr>
            <a:lvl7pPr lvl="6" algn="ctr" rtl="0">
              <a:lnSpc>
                <a:spcPct val="100000"/>
              </a:lnSpc>
              <a:spcBef>
                <a:spcPts val="0"/>
              </a:spcBef>
              <a:spcAft>
                <a:spcPts val="0"/>
              </a:spcAft>
              <a:buClr>
                <a:srgbClr val="41294A"/>
              </a:buClr>
              <a:buSzPts val="2100"/>
              <a:buNone/>
              <a:defRPr sz="2800">
                <a:solidFill>
                  <a:srgbClr val="41294A"/>
                </a:solidFill>
              </a:defRPr>
            </a:lvl7pPr>
            <a:lvl8pPr lvl="7" algn="ctr" rtl="0">
              <a:lnSpc>
                <a:spcPct val="100000"/>
              </a:lnSpc>
              <a:spcBef>
                <a:spcPts val="0"/>
              </a:spcBef>
              <a:spcAft>
                <a:spcPts val="0"/>
              </a:spcAft>
              <a:buClr>
                <a:srgbClr val="41294A"/>
              </a:buClr>
              <a:buSzPts val="2100"/>
              <a:buNone/>
              <a:defRPr sz="2800">
                <a:solidFill>
                  <a:srgbClr val="41294A"/>
                </a:solidFill>
              </a:defRPr>
            </a:lvl8pPr>
            <a:lvl9pPr lvl="8" algn="ctr" rtl="0">
              <a:lnSpc>
                <a:spcPct val="100000"/>
              </a:lnSpc>
              <a:spcBef>
                <a:spcPts val="0"/>
              </a:spcBef>
              <a:spcAft>
                <a:spcPts val="0"/>
              </a:spcAft>
              <a:buClr>
                <a:srgbClr val="41294A"/>
              </a:buClr>
              <a:buSzPts val="2100"/>
              <a:buNone/>
              <a:defRPr sz="2800">
                <a:solidFill>
                  <a:srgbClr val="41294A"/>
                </a:solidFill>
              </a:defRPr>
            </a:lvl9pPr>
          </a:lstStyle>
          <a:p>
            <a:r>
              <a:rPr lang="en-US" smtClean="0"/>
              <a:t>Click to edit Master subtitle style</a:t>
            </a:r>
            <a:endParaRPr/>
          </a:p>
        </p:txBody>
      </p:sp>
      <p:sp>
        <p:nvSpPr>
          <p:cNvPr id="16" name="Google Shape;16;p3"/>
          <p:cNvSpPr txBox="1">
            <a:spLocks noGrp="1"/>
          </p:cNvSpPr>
          <p:nvPr>
            <p:ph type="title" idx="2" hasCustomPrompt="1"/>
          </p:nvPr>
        </p:nvSpPr>
        <p:spPr>
          <a:xfrm>
            <a:off x="3894900" y="1327000"/>
            <a:ext cx="4402000" cy="19696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Clr>
                <a:srgbClr val="999999"/>
              </a:buClr>
              <a:buSzPts val="3600"/>
              <a:buNone/>
              <a:defRPr sz="20000">
                <a:solidFill>
                  <a:schemeClr val="accent5"/>
                </a:solidFill>
              </a:defRPr>
            </a:lvl1pPr>
            <a:lvl2pPr lvl="1" algn="r" rtl="0">
              <a:spcBef>
                <a:spcPts val="0"/>
              </a:spcBef>
              <a:spcAft>
                <a:spcPts val="0"/>
              </a:spcAft>
              <a:buClr>
                <a:srgbClr val="999999"/>
              </a:buClr>
              <a:buSzPts val="4800"/>
              <a:buFont typeface="Fira Sans Extra Condensed Medium"/>
              <a:buNone/>
              <a:defRPr sz="6400">
                <a:solidFill>
                  <a:srgbClr val="999999"/>
                </a:solidFill>
                <a:latin typeface="Fira Sans Extra Condensed Medium"/>
                <a:ea typeface="Fira Sans Extra Condensed Medium"/>
                <a:cs typeface="Fira Sans Extra Condensed Medium"/>
                <a:sym typeface="Fira Sans Extra Condensed Medium"/>
              </a:defRPr>
            </a:lvl2pPr>
            <a:lvl3pPr lvl="2" algn="r" rtl="0">
              <a:spcBef>
                <a:spcPts val="0"/>
              </a:spcBef>
              <a:spcAft>
                <a:spcPts val="0"/>
              </a:spcAft>
              <a:buClr>
                <a:srgbClr val="999999"/>
              </a:buClr>
              <a:buSzPts val="4800"/>
              <a:buFont typeface="Fira Sans Extra Condensed Medium"/>
              <a:buNone/>
              <a:defRPr sz="6400">
                <a:solidFill>
                  <a:srgbClr val="999999"/>
                </a:solidFill>
                <a:latin typeface="Fira Sans Extra Condensed Medium"/>
                <a:ea typeface="Fira Sans Extra Condensed Medium"/>
                <a:cs typeface="Fira Sans Extra Condensed Medium"/>
                <a:sym typeface="Fira Sans Extra Condensed Medium"/>
              </a:defRPr>
            </a:lvl3pPr>
            <a:lvl4pPr lvl="3" algn="r" rtl="0">
              <a:spcBef>
                <a:spcPts val="0"/>
              </a:spcBef>
              <a:spcAft>
                <a:spcPts val="0"/>
              </a:spcAft>
              <a:buClr>
                <a:srgbClr val="999999"/>
              </a:buClr>
              <a:buSzPts val="4800"/>
              <a:buFont typeface="Fira Sans Extra Condensed Medium"/>
              <a:buNone/>
              <a:defRPr sz="6400">
                <a:solidFill>
                  <a:srgbClr val="999999"/>
                </a:solidFill>
                <a:latin typeface="Fira Sans Extra Condensed Medium"/>
                <a:ea typeface="Fira Sans Extra Condensed Medium"/>
                <a:cs typeface="Fira Sans Extra Condensed Medium"/>
                <a:sym typeface="Fira Sans Extra Condensed Medium"/>
              </a:defRPr>
            </a:lvl4pPr>
            <a:lvl5pPr lvl="4" algn="r" rtl="0">
              <a:spcBef>
                <a:spcPts val="0"/>
              </a:spcBef>
              <a:spcAft>
                <a:spcPts val="0"/>
              </a:spcAft>
              <a:buClr>
                <a:srgbClr val="999999"/>
              </a:buClr>
              <a:buSzPts val="4800"/>
              <a:buFont typeface="Fira Sans Extra Condensed Medium"/>
              <a:buNone/>
              <a:defRPr sz="6400">
                <a:solidFill>
                  <a:srgbClr val="999999"/>
                </a:solidFill>
                <a:latin typeface="Fira Sans Extra Condensed Medium"/>
                <a:ea typeface="Fira Sans Extra Condensed Medium"/>
                <a:cs typeface="Fira Sans Extra Condensed Medium"/>
                <a:sym typeface="Fira Sans Extra Condensed Medium"/>
              </a:defRPr>
            </a:lvl5pPr>
            <a:lvl6pPr lvl="5" algn="r" rtl="0">
              <a:spcBef>
                <a:spcPts val="0"/>
              </a:spcBef>
              <a:spcAft>
                <a:spcPts val="0"/>
              </a:spcAft>
              <a:buClr>
                <a:srgbClr val="999999"/>
              </a:buClr>
              <a:buSzPts val="4800"/>
              <a:buFont typeface="Fira Sans Extra Condensed Medium"/>
              <a:buNone/>
              <a:defRPr sz="6400">
                <a:solidFill>
                  <a:srgbClr val="999999"/>
                </a:solidFill>
                <a:latin typeface="Fira Sans Extra Condensed Medium"/>
                <a:ea typeface="Fira Sans Extra Condensed Medium"/>
                <a:cs typeface="Fira Sans Extra Condensed Medium"/>
                <a:sym typeface="Fira Sans Extra Condensed Medium"/>
              </a:defRPr>
            </a:lvl6pPr>
            <a:lvl7pPr lvl="6" algn="r" rtl="0">
              <a:spcBef>
                <a:spcPts val="0"/>
              </a:spcBef>
              <a:spcAft>
                <a:spcPts val="0"/>
              </a:spcAft>
              <a:buClr>
                <a:srgbClr val="999999"/>
              </a:buClr>
              <a:buSzPts val="4800"/>
              <a:buFont typeface="Fira Sans Extra Condensed Medium"/>
              <a:buNone/>
              <a:defRPr sz="6400">
                <a:solidFill>
                  <a:srgbClr val="999999"/>
                </a:solidFill>
                <a:latin typeface="Fira Sans Extra Condensed Medium"/>
                <a:ea typeface="Fira Sans Extra Condensed Medium"/>
                <a:cs typeface="Fira Sans Extra Condensed Medium"/>
                <a:sym typeface="Fira Sans Extra Condensed Medium"/>
              </a:defRPr>
            </a:lvl7pPr>
            <a:lvl8pPr lvl="7" algn="r" rtl="0">
              <a:spcBef>
                <a:spcPts val="0"/>
              </a:spcBef>
              <a:spcAft>
                <a:spcPts val="0"/>
              </a:spcAft>
              <a:buClr>
                <a:srgbClr val="999999"/>
              </a:buClr>
              <a:buSzPts val="4800"/>
              <a:buFont typeface="Fira Sans Extra Condensed Medium"/>
              <a:buNone/>
              <a:defRPr sz="6400">
                <a:solidFill>
                  <a:srgbClr val="999999"/>
                </a:solidFill>
                <a:latin typeface="Fira Sans Extra Condensed Medium"/>
                <a:ea typeface="Fira Sans Extra Condensed Medium"/>
                <a:cs typeface="Fira Sans Extra Condensed Medium"/>
                <a:sym typeface="Fira Sans Extra Condensed Medium"/>
              </a:defRPr>
            </a:lvl8pPr>
            <a:lvl9pPr lvl="8" algn="r" rtl="0">
              <a:spcBef>
                <a:spcPts val="0"/>
              </a:spcBef>
              <a:spcAft>
                <a:spcPts val="0"/>
              </a:spcAft>
              <a:buClr>
                <a:srgbClr val="999999"/>
              </a:buClr>
              <a:buSzPts val="4800"/>
              <a:buFont typeface="Fira Sans Extra Condensed Medium"/>
              <a:buNone/>
              <a:defRPr sz="6400">
                <a:solidFill>
                  <a:srgbClr val="999999"/>
                </a:solidFill>
                <a:latin typeface="Fira Sans Extra Condensed Medium"/>
                <a:ea typeface="Fira Sans Extra Condensed Medium"/>
                <a:cs typeface="Fira Sans Extra Condensed Medium"/>
                <a:sym typeface="Fira Sans Extra Condensed Medium"/>
              </a:defRPr>
            </a:lvl9pPr>
          </a:lstStyle>
          <a:p>
            <a:r>
              <a:t>xx%</a:t>
            </a:r>
          </a:p>
        </p:txBody>
      </p:sp>
    </p:spTree>
    <p:extLst>
      <p:ext uri="{BB962C8B-B14F-4D97-AF65-F5344CB8AC3E}">
        <p14:creationId xmlns:p14="http://schemas.microsoft.com/office/powerpoint/2010/main" xmlns="" val="31620116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six columns ">
  <p:cSld name="Title and six columns ">
    <p:bg>
      <p:bgPr>
        <a:solidFill>
          <a:schemeClr val="dk2"/>
        </a:solidFill>
        <a:effectLst/>
      </p:bgPr>
    </p:bg>
    <p:spTree>
      <p:nvGrpSpPr>
        <p:cNvPr id="1" name="Shape 108"/>
        <p:cNvGrpSpPr/>
        <p:nvPr/>
      </p:nvGrpSpPr>
      <p:grpSpPr>
        <a:xfrm>
          <a:off x="0" y="0"/>
          <a:ext cx="0" cy="0"/>
          <a:chOff x="0" y="0"/>
          <a:chExt cx="0" cy="0"/>
        </a:xfrm>
      </p:grpSpPr>
      <p:pic>
        <p:nvPicPr>
          <p:cNvPr id="109" name="Google Shape;109;p22"/>
          <p:cNvPicPr preferRelativeResize="0"/>
          <p:nvPr/>
        </p:nvPicPr>
        <p:blipFill>
          <a:blip r:embed="rId2">
            <a:alphaModFix/>
          </a:blip>
          <a:stretch>
            <a:fillRect/>
          </a:stretch>
        </p:blipFill>
        <p:spPr>
          <a:xfrm>
            <a:off x="0" y="0"/>
            <a:ext cx="12192000" cy="6858000"/>
          </a:xfrm>
          <a:prstGeom prst="rect">
            <a:avLst/>
          </a:prstGeom>
          <a:noFill/>
          <a:ln>
            <a:noFill/>
          </a:ln>
        </p:spPr>
      </p:pic>
      <p:sp>
        <p:nvSpPr>
          <p:cNvPr id="110" name="Google Shape;110;p22"/>
          <p:cNvSpPr txBox="1">
            <a:spLocks noGrp="1"/>
          </p:cNvSpPr>
          <p:nvPr>
            <p:ph type="subTitle" idx="1"/>
          </p:nvPr>
        </p:nvSpPr>
        <p:spPr>
          <a:xfrm>
            <a:off x="960067" y="5050213"/>
            <a:ext cx="2872000" cy="10064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a:lvl1pPr>
            <a:lvl2pPr lvl="1" algn="ctr" rtl="0">
              <a:lnSpc>
                <a:spcPct val="100000"/>
              </a:lnSpc>
              <a:spcBef>
                <a:spcPts val="2133"/>
              </a:spcBef>
              <a:spcAft>
                <a:spcPts val="0"/>
              </a:spcAft>
              <a:buNone/>
              <a:defRPr/>
            </a:lvl2pPr>
            <a:lvl3pPr lvl="2" algn="ctr" rtl="0">
              <a:lnSpc>
                <a:spcPct val="100000"/>
              </a:lnSpc>
              <a:spcBef>
                <a:spcPts val="2133"/>
              </a:spcBef>
              <a:spcAft>
                <a:spcPts val="0"/>
              </a:spcAft>
              <a:buNone/>
              <a:defRPr/>
            </a:lvl3pPr>
            <a:lvl4pPr lvl="3" algn="ctr" rtl="0">
              <a:lnSpc>
                <a:spcPct val="100000"/>
              </a:lnSpc>
              <a:spcBef>
                <a:spcPts val="2133"/>
              </a:spcBef>
              <a:spcAft>
                <a:spcPts val="0"/>
              </a:spcAft>
              <a:buNone/>
              <a:defRPr/>
            </a:lvl4pPr>
            <a:lvl5pPr lvl="4" algn="ctr" rtl="0">
              <a:lnSpc>
                <a:spcPct val="100000"/>
              </a:lnSpc>
              <a:spcBef>
                <a:spcPts val="2133"/>
              </a:spcBef>
              <a:spcAft>
                <a:spcPts val="0"/>
              </a:spcAft>
              <a:buNone/>
              <a:defRPr/>
            </a:lvl5pPr>
            <a:lvl6pPr lvl="5" algn="ctr" rtl="0">
              <a:lnSpc>
                <a:spcPct val="100000"/>
              </a:lnSpc>
              <a:spcBef>
                <a:spcPts val="2133"/>
              </a:spcBef>
              <a:spcAft>
                <a:spcPts val="0"/>
              </a:spcAft>
              <a:buNone/>
              <a:defRPr/>
            </a:lvl6pPr>
            <a:lvl7pPr lvl="6" algn="ctr" rtl="0">
              <a:lnSpc>
                <a:spcPct val="100000"/>
              </a:lnSpc>
              <a:spcBef>
                <a:spcPts val="2133"/>
              </a:spcBef>
              <a:spcAft>
                <a:spcPts val="0"/>
              </a:spcAft>
              <a:buNone/>
              <a:defRPr/>
            </a:lvl7pPr>
            <a:lvl8pPr lvl="7" algn="ctr" rtl="0">
              <a:lnSpc>
                <a:spcPct val="100000"/>
              </a:lnSpc>
              <a:spcBef>
                <a:spcPts val="2133"/>
              </a:spcBef>
              <a:spcAft>
                <a:spcPts val="0"/>
              </a:spcAft>
              <a:buNone/>
              <a:defRPr/>
            </a:lvl8pPr>
            <a:lvl9pPr lvl="8" algn="ctr" rtl="0">
              <a:lnSpc>
                <a:spcPct val="100000"/>
              </a:lnSpc>
              <a:spcBef>
                <a:spcPts val="2133"/>
              </a:spcBef>
              <a:spcAft>
                <a:spcPts val="2133"/>
              </a:spcAft>
              <a:buNone/>
              <a:defRPr/>
            </a:lvl9pPr>
          </a:lstStyle>
          <a:p>
            <a:r>
              <a:rPr lang="en-US" smtClean="0"/>
              <a:t>Click to edit Master subtitle style</a:t>
            </a:r>
            <a:endParaRPr/>
          </a:p>
        </p:txBody>
      </p:sp>
      <p:sp>
        <p:nvSpPr>
          <p:cNvPr id="111" name="Google Shape;111;p22"/>
          <p:cNvSpPr txBox="1">
            <a:spLocks noGrp="1"/>
          </p:cNvSpPr>
          <p:nvPr>
            <p:ph type="subTitle" idx="2"/>
          </p:nvPr>
        </p:nvSpPr>
        <p:spPr>
          <a:xfrm>
            <a:off x="4659947" y="5050213"/>
            <a:ext cx="2872000" cy="10064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a:lvl1pPr>
            <a:lvl2pPr lvl="1" algn="ctr" rtl="0">
              <a:lnSpc>
                <a:spcPct val="100000"/>
              </a:lnSpc>
              <a:spcBef>
                <a:spcPts val="2133"/>
              </a:spcBef>
              <a:spcAft>
                <a:spcPts val="0"/>
              </a:spcAft>
              <a:buNone/>
              <a:defRPr/>
            </a:lvl2pPr>
            <a:lvl3pPr lvl="2" algn="ctr" rtl="0">
              <a:lnSpc>
                <a:spcPct val="100000"/>
              </a:lnSpc>
              <a:spcBef>
                <a:spcPts val="2133"/>
              </a:spcBef>
              <a:spcAft>
                <a:spcPts val="0"/>
              </a:spcAft>
              <a:buNone/>
              <a:defRPr/>
            </a:lvl3pPr>
            <a:lvl4pPr lvl="3" algn="ctr" rtl="0">
              <a:lnSpc>
                <a:spcPct val="100000"/>
              </a:lnSpc>
              <a:spcBef>
                <a:spcPts val="2133"/>
              </a:spcBef>
              <a:spcAft>
                <a:spcPts val="0"/>
              </a:spcAft>
              <a:buNone/>
              <a:defRPr/>
            </a:lvl4pPr>
            <a:lvl5pPr lvl="4" algn="ctr" rtl="0">
              <a:lnSpc>
                <a:spcPct val="100000"/>
              </a:lnSpc>
              <a:spcBef>
                <a:spcPts val="2133"/>
              </a:spcBef>
              <a:spcAft>
                <a:spcPts val="0"/>
              </a:spcAft>
              <a:buNone/>
              <a:defRPr/>
            </a:lvl5pPr>
            <a:lvl6pPr lvl="5" algn="ctr" rtl="0">
              <a:lnSpc>
                <a:spcPct val="100000"/>
              </a:lnSpc>
              <a:spcBef>
                <a:spcPts val="2133"/>
              </a:spcBef>
              <a:spcAft>
                <a:spcPts val="0"/>
              </a:spcAft>
              <a:buNone/>
              <a:defRPr/>
            </a:lvl6pPr>
            <a:lvl7pPr lvl="6" algn="ctr" rtl="0">
              <a:lnSpc>
                <a:spcPct val="100000"/>
              </a:lnSpc>
              <a:spcBef>
                <a:spcPts val="2133"/>
              </a:spcBef>
              <a:spcAft>
                <a:spcPts val="0"/>
              </a:spcAft>
              <a:buNone/>
              <a:defRPr/>
            </a:lvl7pPr>
            <a:lvl8pPr lvl="7" algn="ctr" rtl="0">
              <a:lnSpc>
                <a:spcPct val="100000"/>
              </a:lnSpc>
              <a:spcBef>
                <a:spcPts val="2133"/>
              </a:spcBef>
              <a:spcAft>
                <a:spcPts val="0"/>
              </a:spcAft>
              <a:buNone/>
              <a:defRPr/>
            </a:lvl8pPr>
            <a:lvl9pPr lvl="8" algn="ctr" rtl="0">
              <a:lnSpc>
                <a:spcPct val="100000"/>
              </a:lnSpc>
              <a:spcBef>
                <a:spcPts val="2133"/>
              </a:spcBef>
              <a:spcAft>
                <a:spcPts val="2133"/>
              </a:spcAft>
              <a:buNone/>
              <a:defRPr/>
            </a:lvl9pPr>
          </a:lstStyle>
          <a:p>
            <a:r>
              <a:rPr lang="en-US" smtClean="0"/>
              <a:t>Click to edit Master subtitle style</a:t>
            </a:r>
            <a:endParaRPr/>
          </a:p>
        </p:txBody>
      </p:sp>
      <p:sp>
        <p:nvSpPr>
          <p:cNvPr id="112" name="Google Shape;112;p22"/>
          <p:cNvSpPr txBox="1">
            <a:spLocks noGrp="1"/>
          </p:cNvSpPr>
          <p:nvPr>
            <p:ph type="subTitle" idx="3"/>
          </p:nvPr>
        </p:nvSpPr>
        <p:spPr>
          <a:xfrm>
            <a:off x="8372800" y="5050213"/>
            <a:ext cx="2872000" cy="10064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a:lvl1pPr>
            <a:lvl2pPr lvl="1" algn="ctr" rtl="0">
              <a:lnSpc>
                <a:spcPct val="100000"/>
              </a:lnSpc>
              <a:spcBef>
                <a:spcPts val="2133"/>
              </a:spcBef>
              <a:spcAft>
                <a:spcPts val="0"/>
              </a:spcAft>
              <a:buNone/>
              <a:defRPr/>
            </a:lvl2pPr>
            <a:lvl3pPr lvl="2" algn="ctr" rtl="0">
              <a:lnSpc>
                <a:spcPct val="100000"/>
              </a:lnSpc>
              <a:spcBef>
                <a:spcPts val="2133"/>
              </a:spcBef>
              <a:spcAft>
                <a:spcPts val="0"/>
              </a:spcAft>
              <a:buNone/>
              <a:defRPr/>
            </a:lvl3pPr>
            <a:lvl4pPr lvl="3" algn="ctr" rtl="0">
              <a:lnSpc>
                <a:spcPct val="100000"/>
              </a:lnSpc>
              <a:spcBef>
                <a:spcPts val="2133"/>
              </a:spcBef>
              <a:spcAft>
                <a:spcPts val="0"/>
              </a:spcAft>
              <a:buNone/>
              <a:defRPr/>
            </a:lvl4pPr>
            <a:lvl5pPr lvl="4" algn="ctr" rtl="0">
              <a:lnSpc>
                <a:spcPct val="100000"/>
              </a:lnSpc>
              <a:spcBef>
                <a:spcPts val="2133"/>
              </a:spcBef>
              <a:spcAft>
                <a:spcPts val="0"/>
              </a:spcAft>
              <a:buNone/>
              <a:defRPr/>
            </a:lvl5pPr>
            <a:lvl6pPr lvl="5" algn="ctr" rtl="0">
              <a:lnSpc>
                <a:spcPct val="100000"/>
              </a:lnSpc>
              <a:spcBef>
                <a:spcPts val="2133"/>
              </a:spcBef>
              <a:spcAft>
                <a:spcPts val="0"/>
              </a:spcAft>
              <a:buNone/>
              <a:defRPr/>
            </a:lvl6pPr>
            <a:lvl7pPr lvl="6" algn="ctr" rtl="0">
              <a:lnSpc>
                <a:spcPct val="100000"/>
              </a:lnSpc>
              <a:spcBef>
                <a:spcPts val="2133"/>
              </a:spcBef>
              <a:spcAft>
                <a:spcPts val="0"/>
              </a:spcAft>
              <a:buNone/>
              <a:defRPr/>
            </a:lvl7pPr>
            <a:lvl8pPr lvl="7" algn="ctr" rtl="0">
              <a:lnSpc>
                <a:spcPct val="100000"/>
              </a:lnSpc>
              <a:spcBef>
                <a:spcPts val="2133"/>
              </a:spcBef>
              <a:spcAft>
                <a:spcPts val="0"/>
              </a:spcAft>
              <a:buNone/>
              <a:defRPr/>
            </a:lvl8pPr>
            <a:lvl9pPr lvl="8" algn="ctr" rtl="0">
              <a:lnSpc>
                <a:spcPct val="100000"/>
              </a:lnSpc>
              <a:spcBef>
                <a:spcPts val="2133"/>
              </a:spcBef>
              <a:spcAft>
                <a:spcPts val="2133"/>
              </a:spcAft>
              <a:buNone/>
              <a:defRPr/>
            </a:lvl9pPr>
          </a:lstStyle>
          <a:p>
            <a:r>
              <a:rPr lang="en-US" smtClean="0"/>
              <a:t>Click to edit Master subtitle style</a:t>
            </a:r>
            <a:endParaRPr/>
          </a:p>
        </p:txBody>
      </p:sp>
      <p:sp>
        <p:nvSpPr>
          <p:cNvPr id="113" name="Google Shape;113;p22"/>
          <p:cNvSpPr txBox="1">
            <a:spLocks noGrp="1"/>
          </p:cNvSpPr>
          <p:nvPr>
            <p:ph type="subTitle" idx="4"/>
          </p:nvPr>
        </p:nvSpPr>
        <p:spPr>
          <a:xfrm>
            <a:off x="960067" y="2873483"/>
            <a:ext cx="2872000" cy="10064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a:lvl1pPr>
            <a:lvl2pPr lvl="1" algn="ctr" rtl="0">
              <a:lnSpc>
                <a:spcPct val="100000"/>
              </a:lnSpc>
              <a:spcBef>
                <a:spcPts val="2133"/>
              </a:spcBef>
              <a:spcAft>
                <a:spcPts val="0"/>
              </a:spcAft>
              <a:buNone/>
              <a:defRPr/>
            </a:lvl2pPr>
            <a:lvl3pPr lvl="2" algn="ctr" rtl="0">
              <a:lnSpc>
                <a:spcPct val="100000"/>
              </a:lnSpc>
              <a:spcBef>
                <a:spcPts val="2133"/>
              </a:spcBef>
              <a:spcAft>
                <a:spcPts val="0"/>
              </a:spcAft>
              <a:buNone/>
              <a:defRPr/>
            </a:lvl3pPr>
            <a:lvl4pPr lvl="3" algn="ctr" rtl="0">
              <a:lnSpc>
                <a:spcPct val="100000"/>
              </a:lnSpc>
              <a:spcBef>
                <a:spcPts val="2133"/>
              </a:spcBef>
              <a:spcAft>
                <a:spcPts val="0"/>
              </a:spcAft>
              <a:buNone/>
              <a:defRPr/>
            </a:lvl4pPr>
            <a:lvl5pPr lvl="4" algn="ctr" rtl="0">
              <a:lnSpc>
                <a:spcPct val="100000"/>
              </a:lnSpc>
              <a:spcBef>
                <a:spcPts val="2133"/>
              </a:spcBef>
              <a:spcAft>
                <a:spcPts val="0"/>
              </a:spcAft>
              <a:buNone/>
              <a:defRPr/>
            </a:lvl5pPr>
            <a:lvl6pPr lvl="5" algn="ctr" rtl="0">
              <a:lnSpc>
                <a:spcPct val="100000"/>
              </a:lnSpc>
              <a:spcBef>
                <a:spcPts val="2133"/>
              </a:spcBef>
              <a:spcAft>
                <a:spcPts val="0"/>
              </a:spcAft>
              <a:buNone/>
              <a:defRPr/>
            </a:lvl6pPr>
            <a:lvl7pPr lvl="6" algn="ctr" rtl="0">
              <a:lnSpc>
                <a:spcPct val="100000"/>
              </a:lnSpc>
              <a:spcBef>
                <a:spcPts val="2133"/>
              </a:spcBef>
              <a:spcAft>
                <a:spcPts val="0"/>
              </a:spcAft>
              <a:buNone/>
              <a:defRPr/>
            </a:lvl7pPr>
            <a:lvl8pPr lvl="7" algn="ctr" rtl="0">
              <a:lnSpc>
                <a:spcPct val="100000"/>
              </a:lnSpc>
              <a:spcBef>
                <a:spcPts val="2133"/>
              </a:spcBef>
              <a:spcAft>
                <a:spcPts val="0"/>
              </a:spcAft>
              <a:buNone/>
              <a:defRPr/>
            </a:lvl8pPr>
            <a:lvl9pPr lvl="8" algn="ctr" rtl="0">
              <a:lnSpc>
                <a:spcPct val="100000"/>
              </a:lnSpc>
              <a:spcBef>
                <a:spcPts val="2133"/>
              </a:spcBef>
              <a:spcAft>
                <a:spcPts val="2133"/>
              </a:spcAft>
              <a:buNone/>
              <a:defRPr/>
            </a:lvl9pPr>
          </a:lstStyle>
          <a:p>
            <a:r>
              <a:rPr lang="en-US" smtClean="0"/>
              <a:t>Click to edit Master subtitle style</a:t>
            </a:r>
            <a:endParaRPr/>
          </a:p>
        </p:txBody>
      </p:sp>
      <p:sp>
        <p:nvSpPr>
          <p:cNvPr id="114" name="Google Shape;114;p22"/>
          <p:cNvSpPr txBox="1">
            <a:spLocks noGrp="1"/>
          </p:cNvSpPr>
          <p:nvPr>
            <p:ph type="subTitle" idx="5"/>
          </p:nvPr>
        </p:nvSpPr>
        <p:spPr>
          <a:xfrm>
            <a:off x="4659947" y="2873483"/>
            <a:ext cx="2872000" cy="10064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a:lvl1pPr>
            <a:lvl2pPr lvl="1" algn="ctr" rtl="0">
              <a:lnSpc>
                <a:spcPct val="100000"/>
              </a:lnSpc>
              <a:spcBef>
                <a:spcPts val="2133"/>
              </a:spcBef>
              <a:spcAft>
                <a:spcPts val="0"/>
              </a:spcAft>
              <a:buNone/>
              <a:defRPr/>
            </a:lvl2pPr>
            <a:lvl3pPr lvl="2" algn="ctr" rtl="0">
              <a:lnSpc>
                <a:spcPct val="100000"/>
              </a:lnSpc>
              <a:spcBef>
                <a:spcPts val="2133"/>
              </a:spcBef>
              <a:spcAft>
                <a:spcPts val="0"/>
              </a:spcAft>
              <a:buNone/>
              <a:defRPr/>
            </a:lvl3pPr>
            <a:lvl4pPr lvl="3" algn="ctr" rtl="0">
              <a:lnSpc>
                <a:spcPct val="100000"/>
              </a:lnSpc>
              <a:spcBef>
                <a:spcPts val="2133"/>
              </a:spcBef>
              <a:spcAft>
                <a:spcPts val="0"/>
              </a:spcAft>
              <a:buNone/>
              <a:defRPr/>
            </a:lvl4pPr>
            <a:lvl5pPr lvl="4" algn="ctr" rtl="0">
              <a:lnSpc>
                <a:spcPct val="100000"/>
              </a:lnSpc>
              <a:spcBef>
                <a:spcPts val="2133"/>
              </a:spcBef>
              <a:spcAft>
                <a:spcPts val="0"/>
              </a:spcAft>
              <a:buNone/>
              <a:defRPr/>
            </a:lvl5pPr>
            <a:lvl6pPr lvl="5" algn="ctr" rtl="0">
              <a:lnSpc>
                <a:spcPct val="100000"/>
              </a:lnSpc>
              <a:spcBef>
                <a:spcPts val="2133"/>
              </a:spcBef>
              <a:spcAft>
                <a:spcPts val="0"/>
              </a:spcAft>
              <a:buNone/>
              <a:defRPr/>
            </a:lvl6pPr>
            <a:lvl7pPr lvl="6" algn="ctr" rtl="0">
              <a:lnSpc>
                <a:spcPct val="100000"/>
              </a:lnSpc>
              <a:spcBef>
                <a:spcPts val="2133"/>
              </a:spcBef>
              <a:spcAft>
                <a:spcPts val="0"/>
              </a:spcAft>
              <a:buNone/>
              <a:defRPr/>
            </a:lvl7pPr>
            <a:lvl8pPr lvl="7" algn="ctr" rtl="0">
              <a:lnSpc>
                <a:spcPct val="100000"/>
              </a:lnSpc>
              <a:spcBef>
                <a:spcPts val="2133"/>
              </a:spcBef>
              <a:spcAft>
                <a:spcPts val="0"/>
              </a:spcAft>
              <a:buNone/>
              <a:defRPr/>
            </a:lvl8pPr>
            <a:lvl9pPr lvl="8" algn="ctr" rtl="0">
              <a:lnSpc>
                <a:spcPct val="100000"/>
              </a:lnSpc>
              <a:spcBef>
                <a:spcPts val="2133"/>
              </a:spcBef>
              <a:spcAft>
                <a:spcPts val="2133"/>
              </a:spcAft>
              <a:buNone/>
              <a:defRPr/>
            </a:lvl9pPr>
          </a:lstStyle>
          <a:p>
            <a:r>
              <a:rPr lang="en-US" smtClean="0"/>
              <a:t>Click to edit Master subtitle style</a:t>
            </a:r>
            <a:endParaRPr/>
          </a:p>
        </p:txBody>
      </p:sp>
      <p:sp>
        <p:nvSpPr>
          <p:cNvPr id="115" name="Google Shape;115;p22"/>
          <p:cNvSpPr txBox="1">
            <a:spLocks noGrp="1"/>
          </p:cNvSpPr>
          <p:nvPr>
            <p:ph type="subTitle" idx="6"/>
          </p:nvPr>
        </p:nvSpPr>
        <p:spPr>
          <a:xfrm>
            <a:off x="8372800" y="2873483"/>
            <a:ext cx="2872000" cy="10064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a:lvl1pPr>
            <a:lvl2pPr lvl="1" algn="ctr" rtl="0">
              <a:lnSpc>
                <a:spcPct val="100000"/>
              </a:lnSpc>
              <a:spcBef>
                <a:spcPts val="2133"/>
              </a:spcBef>
              <a:spcAft>
                <a:spcPts val="0"/>
              </a:spcAft>
              <a:buNone/>
              <a:defRPr/>
            </a:lvl2pPr>
            <a:lvl3pPr lvl="2" algn="ctr" rtl="0">
              <a:lnSpc>
                <a:spcPct val="100000"/>
              </a:lnSpc>
              <a:spcBef>
                <a:spcPts val="2133"/>
              </a:spcBef>
              <a:spcAft>
                <a:spcPts val="0"/>
              </a:spcAft>
              <a:buNone/>
              <a:defRPr/>
            </a:lvl3pPr>
            <a:lvl4pPr lvl="3" algn="ctr" rtl="0">
              <a:lnSpc>
                <a:spcPct val="100000"/>
              </a:lnSpc>
              <a:spcBef>
                <a:spcPts val="2133"/>
              </a:spcBef>
              <a:spcAft>
                <a:spcPts val="0"/>
              </a:spcAft>
              <a:buNone/>
              <a:defRPr/>
            </a:lvl4pPr>
            <a:lvl5pPr lvl="4" algn="ctr" rtl="0">
              <a:lnSpc>
                <a:spcPct val="100000"/>
              </a:lnSpc>
              <a:spcBef>
                <a:spcPts val="2133"/>
              </a:spcBef>
              <a:spcAft>
                <a:spcPts val="0"/>
              </a:spcAft>
              <a:buNone/>
              <a:defRPr/>
            </a:lvl5pPr>
            <a:lvl6pPr lvl="5" algn="ctr" rtl="0">
              <a:lnSpc>
                <a:spcPct val="100000"/>
              </a:lnSpc>
              <a:spcBef>
                <a:spcPts val="2133"/>
              </a:spcBef>
              <a:spcAft>
                <a:spcPts val="0"/>
              </a:spcAft>
              <a:buNone/>
              <a:defRPr/>
            </a:lvl6pPr>
            <a:lvl7pPr lvl="6" algn="ctr" rtl="0">
              <a:lnSpc>
                <a:spcPct val="100000"/>
              </a:lnSpc>
              <a:spcBef>
                <a:spcPts val="2133"/>
              </a:spcBef>
              <a:spcAft>
                <a:spcPts val="0"/>
              </a:spcAft>
              <a:buNone/>
              <a:defRPr/>
            </a:lvl7pPr>
            <a:lvl8pPr lvl="7" algn="ctr" rtl="0">
              <a:lnSpc>
                <a:spcPct val="100000"/>
              </a:lnSpc>
              <a:spcBef>
                <a:spcPts val="2133"/>
              </a:spcBef>
              <a:spcAft>
                <a:spcPts val="0"/>
              </a:spcAft>
              <a:buNone/>
              <a:defRPr/>
            </a:lvl8pPr>
            <a:lvl9pPr lvl="8" algn="ctr" rtl="0">
              <a:lnSpc>
                <a:spcPct val="100000"/>
              </a:lnSpc>
              <a:spcBef>
                <a:spcPts val="2133"/>
              </a:spcBef>
              <a:spcAft>
                <a:spcPts val="2133"/>
              </a:spcAft>
              <a:buNone/>
              <a:defRPr/>
            </a:lvl9pPr>
          </a:lstStyle>
          <a:p>
            <a:r>
              <a:rPr lang="en-US" smtClean="0"/>
              <a:t>Click to edit Master subtitle style</a:t>
            </a:r>
            <a:endParaRPr/>
          </a:p>
        </p:txBody>
      </p:sp>
      <p:sp>
        <p:nvSpPr>
          <p:cNvPr id="116" name="Google Shape;116;p22"/>
          <p:cNvSpPr txBox="1">
            <a:spLocks noGrp="1"/>
          </p:cNvSpPr>
          <p:nvPr>
            <p:ph type="ctrTitle"/>
          </p:nvPr>
        </p:nvSpPr>
        <p:spPr>
          <a:xfrm>
            <a:off x="960067" y="465423"/>
            <a:ext cx="9687200" cy="11132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F3F3F3"/>
              </a:buClr>
              <a:buSzPts val="2400"/>
              <a:buNone/>
              <a:defRPr sz="4000"/>
            </a:lvl1pPr>
            <a:lvl2pPr lvl="1" rtl="0">
              <a:spcBef>
                <a:spcPts val="0"/>
              </a:spcBef>
              <a:spcAft>
                <a:spcPts val="0"/>
              </a:spcAft>
              <a:buClr>
                <a:schemeClr val="hlink"/>
              </a:buClr>
              <a:buSzPts val="2400"/>
              <a:buNone/>
              <a:defRPr sz="3200">
                <a:solidFill>
                  <a:schemeClr val="hlink"/>
                </a:solidFill>
              </a:defRPr>
            </a:lvl2pPr>
            <a:lvl3pPr lvl="2" rtl="0">
              <a:spcBef>
                <a:spcPts val="0"/>
              </a:spcBef>
              <a:spcAft>
                <a:spcPts val="0"/>
              </a:spcAft>
              <a:buClr>
                <a:schemeClr val="hlink"/>
              </a:buClr>
              <a:buSzPts val="2400"/>
              <a:buNone/>
              <a:defRPr sz="3200">
                <a:solidFill>
                  <a:schemeClr val="hlink"/>
                </a:solidFill>
              </a:defRPr>
            </a:lvl3pPr>
            <a:lvl4pPr lvl="3" rtl="0">
              <a:spcBef>
                <a:spcPts val="0"/>
              </a:spcBef>
              <a:spcAft>
                <a:spcPts val="0"/>
              </a:spcAft>
              <a:buClr>
                <a:schemeClr val="hlink"/>
              </a:buClr>
              <a:buSzPts val="2400"/>
              <a:buNone/>
              <a:defRPr sz="3200">
                <a:solidFill>
                  <a:schemeClr val="hlink"/>
                </a:solidFill>
              </a:defRPr>
            </a:lvl4pPr>
            <a:lvl5pPr lvl="4" rtl="0">
              <a:spcBef>
                <a:spcPts val="0"/>
              </a:spcBef>
              <a:spcAft>
                <a:spcPts val="0"/>
              </a:spcAft>
              <a:buClr>
                <a:schemeClr val="hlink"/>
              </a:buClr>
              <a:buSzPts val="2400"/>
              <a:buNone/>
              <a:defRPr sz="3200">
                <a:solidFill>
                  <a:schemeClr val="hlink"/>
                </a:solidFill>
              </a:defRPr>
            </a:lvl5pPr>
            <a:lvl6pPr lvl="5" rtl="0">
              <a:spcBef>
                <a:spcPts val="0"/>
              </a:spcBef>
              <a:spcAft>
                <a:spcPts val="0"/>
              </a:spcAft>
              <a:buClr>
                <a:schemeClr val="hlink"/>
              </a:buClr>
              <a:buSzPts val="2400"/>
              <a:buNone/>
              <a:defRPr sz="3200">
                <a:solidFill>
                  <a:schemeClr val="hlink"/>
                </a:solidFill>
              </a:defRPr>
            </a:lvl6pPr>
            <a:lvl7pPr lvl="6" rtl="0">
              <a:spcBef>
                <a:spcPts val="0"/>
              </a:spcBef>
              <a:spcAft>
                <a:spcPts val="0"/>
              </a:spcAft>
              <a:buClr>
                <a:schemeClr val="hlink"/>
              </a:buClr>
              <a:buSzPts val="2400"/>
              <a:buNone/>
              <a:defRPr sz="3200">
                <a:solidFill>
                  <a:schemeClr val="hlink"/>
                </a:solidFill>
              </a:defRPr>
            </a:lvl7pPr>
            <a:lvl8pPr lvl="7" rtl="0">
              <a:spcBef>
                <a:spcPts val="0"/>
              </a:spcBef>
              <a:spcAft>
                <a:spcPts val="0"/>
              </a:spcAft>
              <a:buClr>
                <a:schemeClr val="hlink"/>
              </a:buClr>
              <a:buSzPts val="2400"/>
              <a:buNone/>
              <a:defRPr sz="3200">
                <a:solidFill>
                  <a:schemeClr val="hlink"/>
                </a:solidFill>
              </a:defRPr>
            </a:lvl8pPr>
            <a:lvl9pPr lvl="8" rtl="0">
              <a:spcBef>
                <a:spcPts val="0"/>
              </a:spcBef>
              <a:spcAft>
                <a:spcPts val="0"/>
              </a:spcAft>
              <a:buClr>
                <a:schemeClr val="hlink"/>
              </a:buClr>
              <a:buSzPts val="2400"/>
              <a:buNone/>
              <a:defRPr sz="3200">
                <a:solidFill>
                  <a:schemeClr val="hlink"/>
                </a:solidFill>
              </a:defRPr>
            </a:lvl9pPr>
          </a:lstStyle>
          <a:p>
            <a:r>
              <a:rPr lang="en-US" smtClean="0"/>
              <a:t>Click to edit Master title style</a:t>
            </a:r>
            <a:endParaRPr/>
          </a:p>
        </p:txBody>
      </p:sp>
      <p:sp>
        <p:nvSpPr>
          <p:cNvPr id="117" name="Google Shape;117;p22"/>
          <p:cNvSpPr txBox="1">
            <a:spLocks noGrp="1"/>
          </p:cNvSpPr>
          <p:nvPr>
            <p:ph type="subTitle" idx="7"/>
          </p:nvPr>
        </p:nvSpPr>
        <p:spPr>
          <a:xfrm>
            <a:off x="960067" y="4407549"/>
            <a:ext cx="2872000" cy="7952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4000" b="1">
                <a:solidFill>
                  <a:schemeClr val="accent1"/>
                </a:solidFill>
                <a:latin typeface="Tulpen One"/>
                <a:ea typeface="Tulpen One"/>
                <a:cs typeface="Tulpen One"/>
                <a:sym typeface="Tulpen One"/>
              </a:defRPr>
            </a:lvl1pPr>
            <a:lvl2pPr lvl="1"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2pPr>
            <a:lvl3pPr lvl="2"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3pPr>
            <a:lvl4pPr lvl="3"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4pPr>
            <a:lvl5pPr lvl="4"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5pPr>
            <a:lvl6pPr lvl="5"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6pPr>
            <a:lvl7pPr lvl="6"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7pPr>
            <a:lvl8pPr lvl="7"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8pPr>
            <a:lvl9pPr lvl="8" algn="ctr" rtl="0">
              <a:lnSpc>
                <a:spcPct val="100000"/>
              </a:lnSpc>
              <a:spcBef>
                <a:spcPts val="2133"/>
              </a:spcBef>
              <a:spcAft>
                <a:spcPts val="2133"/>
              </a:spcAft>
              <a:buNone/>
              <a:defRPr sz="4000" b="1">
                <a:solidFill>
                  <a:schemeClr val="accent1"/>
                </a:solidFill>
                <a:latin typeface="Tulpen One"/>
                <a:ea typeface="Tulpen One"/>
                <a:cs typeface="Tulpen One"/>
                <a:sym typeface="Tulpen One"/>
              </a:defRPr>
            </a:lvl9pPr>
          </a:lstStyle>
          <a:p>
            <a:r>
              <a:rPr lang="en-US" smtClean="0"/>
              <a:t>Click to edit Master subtitle style</a:t>
            </a:r>
            <a:endParaRPr/>
          </a:p>
        </p:txBody>
      </p:sp>
      <p:sp>
        <p:nvSpPr>
          <p:cNvPr id="118" name="Google Shape;118;p22"/>
          <p:cNvSpPr txBox="1">
            <a:spLocks noGrp="1"/>
          </p:cNvSpPr>
          <p:nvPr>
            <p:ph type="subTitle" idx="8"/>
          </p:nvPr>
        </p:nvSpPr>
        <p:spPr>
          <a:xfrm>
            <a:off x="4659947" y="4407549"/>
            <a:ext cx="2872000" cy="7952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4000" b="1">
                <a:solidFill>
                  <a:schemeClr val="accent1"/>
                </a:solidFill>
                <a:latin typeface="Tulpen One"/>
                <a:ea typeface="Tulpen One"/>
                <a:cs typeface="Tulpen One"/>
                <a:sym typeface="Tulpen One"/>
              </a:defRPr>
            </a:lvl1pPr>
            <a:lvl2pPr lvl="1"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2pPr>
            <a:lvl3pPr lvl="2"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3pPr>
            <a:lvl4pPr lvl="3"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4pPr>
            <a:lvl5pPr lvl="4"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5pPr>
            <a:lvl6pPr lvl="5"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6pPr>
            <a:lvl7pPr lvl="6"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7pPr>
            <a:lvl8pPr lvl="7"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8pPr>
            <a:lvl9pPr lvl="8" algn="ctr" rtl="0">
              <a:lnSpc>
                <a:spcPct val="100000"/>
              </a:lnSpc>
              <a:spcBef>
                <a:spcPts val="2133"/>
              </a:spcBef>
              <a:spcAft>
                <a:spcPts val="2133"/>
              </a:spcAft>
              <a:buNone/>
              <a:defRPr sz="4000" b="1">
                <a:solidFill>
                  <a:schemeClr val="accent1"/>
                </a:solidFill>
                <a:latin typeface="Tulpen One"/>
                <a:ea typeface="Tulpen One"/>
                <a:cs typeface="Tulpen One"/>
                <a:sym typeface="Tulpen One"/>
              </a:defRPr>
            </a:lvl9pPr>
          </a:lstStyle>
          <a:p>
            <a:r>
              <a:rPr lang="en-US" smtClean="0"/>
              <a:t>Click to edit Master subtitle style</a:t>
            </a:r>
            <a:endParaRPr/>
          </a:p>
        </p:txBody>
      </p:sp>
      <p:sp>
        <p:nvSpPr>
          <p:cNvPr id="119" name="Google Shape;119;p22"/>
          <p:cNvSpPr txBox="1">
            <a:spLocks noGrp="1"/>
          </p:cNvSpPr>
          <p:nvPr>
            <p:ph type="subTitle" idx="9"/>
          </p:nvPr>
        </p:nvSpPr>
        <p:spPr>
          <a:xfrm>
            <a:off x="8372800" y="4407549"/>
            <a:ext cx="2872000" cy="7952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4000" b="1">
                <a:solidFill>
                  <a:schemeClr val="accent1"/>
                </a:solidFill>
                <a:latin typeface="Tulpen One"/>
                <a:ea typeface="Tulpen One"/>
                <a:cs typeface="Tulpen One"/>
                <a:sym typeface="Tulpen One"/>
              </a:defRPr>
            </a:lvl1pPr>
            <a:lvl2pPr lvl="1"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2pPr>
            <a:lvl3pPr lvl="2"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3pPr>
            <a:lvl4pPr lvl="3"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4pPr>
            <a:lvl5pPr lvl="4"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5pPr>
            <a:lvl6pPr lvl="5"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6pPr>
            <a:lvl7pPr lvl="6"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7pPr>
            <a:lvl8pPr lvl="7"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8pPr>
            <a:lvl9pPr lvl="8" algn="ctr" rtl="0">
              <a:lnSpc>
                <a:spcPct val="100000"/>
              </a:lnSpc>
              <a:spcBef>
                <a:spcPts val="2133"/>
              </a:spcBef>
              <a:spcAft>
                <a:spcPts val="2133"/>
              </a:spcAft>
              <a:buNone/>
              <a:defRPr sz="4000" b="1">
                <a:solidFill>
                  <a:schemeClr val="accent1"/>
                </a:solidFill>
                <a:latin typeface="Tulpen One"/>
                <a:ea typeface="Tulpen One"/>
                <a:cs typeface="Tulpen One"/>
                <a:sym typeface="Tulpen One"/>
              </a:defRPr>
            </a:lvl9pPr>
          </a:lstStyle>
          <a:p>
            <a:r>
              <a:rPr lang="en-US" smtClean="0"/>
              <a:t>Click to edit Master subtitle style</a:t>
            </a:r>
            <a:endParaRPr/>
          </a:p>
        </p:txBody>
      </p:sp>
      <p:sp>
        <p:nvSpPr>
          <p:cNvPr id="120" name="Google Shape;120;p22"/>
          <p:cNvSpPr txBox="1">
            <a:spLocks noGrp="1"/>
          </p:cNvSpPr>
          <p:nvPr>
            <p:ph type="subTitle" idx="13"/>
          </p:nvPr>
        </p:nvSpPr>
        <p:spPr>
          <a:xfrm>
            <a:off x="960067" y="2235501"/>
            <a:ext cx="2872000" cy="7952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4000" b="1">
                <a:solidFill>
                  <a:schemeClr val="accent1"/>
                </a:solidFill>
                <a:latin typeface="Tulpen One"/>
                <a:ea typeface="Tulpen One"/>
                <a:cs typeface="Tulpen One"/>
                <a:sym typeface="Tulpen One"/>
              </a:defRPr>
            </a:lvl1pPr>
            <a:lvl2pPr lvl="1"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2pPr>
            <a:lvl3pPr lvl="2"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3pPr>
            <a:lvl4pPr lvl="3"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4pPr>
            <a:lvl5pPr lvl="4"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5pPr>
            <a:lvl6pPr lvl="5"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6pPr>
            <a:lvl7pPr lvl="6"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7pPr>
            <a:lvl8pPr lvl="7"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8pPr>
            <a:lvl9pPr lvl="8" algn="ctr" rtl="0">
              <a:lnSpc>
                <a:spcPct val="100000"/>
              </a:lnSpc>
              <a:spcBef>
                <a:spcPts val="2133"/>
              </a:spcBef>
              <a:spcAft>
                <a:spcPts val="2133"/>
              </a:spcAft>
              <a:buNone/>
              <a:defRPr sz="4000" b="1">
                <a:solidFill>
                  <a:schemeClr val="accent1"/>
                </a:solidFill>
                <a:latin typeface="Tulpen One"/>
                <a:ea typeface="Tulpen One"/>
                <a:cs typeface="Tulpen One"/>
                <a:sym typeface="Tulpen One"/>
              </a:defRPr>
            </a:lvl9pPr>
          </a:lstStyle>
          <a:p>
            <a:r>
              <a:rPr lang="en-US" smtClean="0"/>
              <a:t>Click to edit Master subtitle style</a:t>
            </a:r>
            <a:endParaRPr/>
          </a:p>
        </p:txBody>
      </p:sp>
      <p:sp>
        <p:nvSpPr>
          <p:cNvPr id="121" name="Google Shape;121;p22"/>
          <p:cNvSpPr txBox="1">
            <a:spLocks noGrp="1"/>
          </p:cNvSpPr>
          <p:nvPr>
            <p:ph type="subTitle" idx="14"/>
          </p:nvPr>
        </p:nvSpPr>
        <p:spPr>
          <a:xfrm>
            <a:off x="4659947" y="2235501"/>
            <a:ext cx="2872000" cy="7952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4000" b="1">
                <a:solidFill>
                  <a:schemeClr val="accent1"/>
                </a:solidFill>
                <a:latin typeface="Tulpen One"/>
                <a:ea typeface="Tulpen One"/>
                <a:cs typeface="Tulpen One"/>
                <a:sym typeface="Tulpen One"/>
              </a:defRPr>
            </a:lvl1pPr>
            <a:lvl2pPr lvl="1"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2pPr>
            <a:lvl3pPr lvl="2"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3pPr>
            <a:lvl4pPr lvl="3"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4pPr>
            <a:lvl5pPr lvl="4"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5pPr>
            <a:lvl6pPr lvl="5"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6pPr>
            <a:lvl7pPr lvl="6"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7pPr>
            <a:lvl8pPr lvl="7"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8pPr>
            <a:lvl9pPr lvl="8" algn="ctr" rtl="0">
              <a:lnSpc>
                <a:spcPct val="100000"/>
              </a:lnSpc>
              <a:spcBef>
                <a:spcPts val="2133"/>
              </a:spcBef>
              <a:spcAft>
                <a:spcPts val="2133"/>
              </a:spcAft>
              <a:buNone/>
              <a:defRPr sz="4000" b="1">
                <a:solidFill>
                  <a:schemeClr val="accent1"/>
                </a:solidFill>
                <a:latin typeface="Tulpen One"/>
                <a:ea typeface="Tulpen One"/>
                <a:cs typeface="Tulpen One"/>
                <a:sym typeface="Tulpen One"/>
              </a:defRPr>
            </a:lvl9pPr>
          </a:lstStyle>
          <a:p>
            <a:r>
              <a:rPr lang="en-US" smtClean="0"/>
              <a:t>Click to edit Master subtitle style</a:t>
            </a:r>
            <a:endParaRPr/>
          </a:p>
        </p:txBody>
      </p:sp>
      <p:sp>
        <p:nvSpPr>
          <p:cNvPr id="122" name="Google Shape;122;p22"/>
          <p:cNvSpPr txBox="1">
            <a:spLocks noGrp="1"/>
          </p:cNvSpPr>
          <p:nvPr>
            <p:ph type="subTitle" idx="15"/>
          </p:nvPr>
        </p:nvSpPr>
        <p:spPr>
          <a:xfrm>
            <a:off x="8372800" y="2235501"/>
            <a:ext cx="2872000" cy="7952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4000" b="1">
                <a:solidFill>
                  <a:schemeClr val="accent1"/>
                </a:solidFill>
                <a:latin typeface="Tulpen One"/>
                <a:ea typeface="Tulpen One"/>
                <a:cs typeface="Tulpen One"/>
                <a:sym typeface="Tulpen One"/>
              </a:defRPr>
            </a:lvl1pPr>
            <a:lvl2pPr lvl="1"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2pPr>
            <a:lvl3pPr lvl="2"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3pPr>
            <a:lvl4pPr lvl="3"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4pPr>
            <a:lvl5pPr lvl="4"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5pPr>
            <a:lvl6pPr lvl="5"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6pPr>
            <a:lvl7pPr lvl="6"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7pPr>
            <a:lvl8pPr lvl="7" algn="ctr" rtl="0">
              <a:lnSpc>
                <a:spcPct val="100000"/>
              </a:lnSpc>
              <a:spcBef>
                <a:spcPts val="2133"/>
              </a:spcBef>
              <a:spcAft>
                <a:spcPts val="0"/>
              </a:spcAft>
              <a:buNone/>
              <a:defRPr sz="4000" b="1">
                <a:solidFill>
                  <a:schemeClr val="accent1"/>
                </a:solidFill>
                <a:latin typeface="Tulpen One"/>
                <a:ea typeface="Tulpen One"/>
                <a:cs typeface="Tulpen One"/>
                <a:sym typeface="Tulpen One"/>
              </a:defRPr>
            </a:lvl8pPr>
            <a:lvl9pPr lvl="8" algn="ctr" rtl="0">
              <a:lnSpc>
                <a:spcPct val="100000"/>
              </a:lnSpc>
              <a:spcBef>
                <a:spcPts val="2133"/>
              </a:spcBef>
              <a:spcAft>
                <a:spcPts val="2133"/>
              </a:spcAft>
              <a:buNone/>
              <a:defRPr sz="4000" b="1">
                <a:solidFill>
                  <a:schemeClr val="accent1"/>
                </a:solidFill>
                <a:latin typeface="Tulpen One"/>
                <a:ea typeface="Tulpen One"/>
                <a:cs typeface="Tulpen One"/>
                <a:sym typeface="Tulpen One"/>
              </a:defRPr>
            </a:lvl9pPr>
          </a:lstStyle>
          <a:p>
            <a:r>
              <a:rPr lang="en-US" smtClean="0"/>
              <a:t>Click to edit Master subtitle style</a:t>
            </a:r>
            <a:endParaRPr/>
          </a:p>
        </p:txBody>
      </p:sp>
    </p:spTree>
    <p:extLst>
      <p:ext uri="{BB962C8B-B14F-4D97-AF65-F5344CB8AC3E}">
        <p14:creationId xmlns:p14="http://schemas.microsoft.com/office/powerpoint/2010/main" xmlns="" val="10911664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text">
  <p:cSld name="Title and text">
    <p:bg>
      <p:bgPr>
        <a:solidFill>
          <a:schemeClr val="dk2"/>
        </a:solidFill>
        <a:effectLst/>
      </p:bgPr>
    </p:bg>
    <p:spTree>
      <p:nvGrpSpPr>
        <p:cNvPr id="1" name="Shape 123"/>
        <p:cNvGrpSpPr/>
        <p:nvPr/>
      </p:nvGrpSpPr>
      <p:grpSpPr>
        <a:xfrm>
          <a:off x="0" y="0"/>
          <a:ext cx="0" cy="0"/>
          <a:chOff x="0" y="0"/>
          <a:chExt cx="0" cy="0"/>
        </a:xfrm>
      </p:grpSpPr>
      <p:pic>
        <p:nvPicPr>
          <p:cNvPr id="124" name="Google Shape;124;p23"/>
          <p:cNvPicPr preferRelativeResize="0"/>
          <p:nvPr/>
        </p:nvPicPr>
        <p:blipFill>
          <a:blip r:embed="rId2">
            <a:alphaModFix/>
          </a:blip>
          <a:stretch>
            <a:fillRect/>
          </a:stretch>
        </p:blipFill>
        <p:spPr>
          <a:xfrm>
            <a:off x="0" y="0"/>
            <a:ext cx="12192000" cy="6858000"/>
          </a:xfrm>
          <a:prstGeom prst="rect">
            <a:avLst/>
          </a:prstGeom>
          <a:noFill/>
          <a:ln>
            <a:noFill/>
          </a:ln>
        </p:spPr>
      </p:pic>
      <p:sp>
        <p:nvSpPr>
          <p:cNvPr id="125" name="Google Shape;125;p23"/>
          <p:cNvSpPr txBox="1">
            <a:spLocks noGrp="1"/>
          </p:cNvSpPr>
          <p:nvPr>
            <p:ph type="subTitle" idx="1"/>
          </p:nvPr>
        </p:nvSpPr>
        <p:spPr>
          <a:xfrm>
            <a:off x="960000" y="3445567"/>
            <a:ext cx="4242400" cy="225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867">
                <a:solidFill>
                  <a:schemeClr val="accent5"/>
                </a:solidFill>
              </a:defRPr>
            </a:lvl1pPr>
            <a:lvl2pPr lvl="1" rtl="0">
              <a:lnSpc>
                <a:spcPct val="100000"/>
              </a:lnSpc>
              <a:spcBef>
                <a:spcPts val="2133"/>
              </a:spcBef>
              <a:spcAft>
                <a:spcPts val="0"/>
              </a:spcAft>
              <a:buNone/>
              <a:defRPr sz="1867">
                <a:solidFill>
                  <a:schemeClr val="accent5"/>
                </a:solidFill>
              </a:defRPr>
            </a:lvl2pPr>
            <a:lvl3pPr lvl="2" rtl="0">
              <a:lnSpc>
                <a:spcPct val="100000"/>
              </a:lnSpc>
              <a:spcBef>
                <a:spcPts val="2133"/>
              </a:spcBef>
              <a:spcAft>
                <a:spcPts val="0"/>
              </a:spcAft>
              <a:buNone/>
              <a:defRPr sz="1867">
                <a:solidFill>
                  <a:schemeClr val="accent5"/>
                </a:solidFill>
              </a:defRPr>
            </a:lvl3pPr>
            <a:lvl4pPr lvl="3" rtl="0">
              <a:lnSpc>
                <a:spcPct val="100000"/>
              </a:lnSpc>
              <a:spcBef>
                <a:spcPts val="2133"/>
              </a:spcBef>
              <a:spcAft>
                <a:spcPts val="0"/>
              </a:spcAft>
              <a:buNone/>
              <a:defRPr sz="1867">
                <a:solidFill>
                  <a:schemeClr val="accent5"/>
                </a:solidFill>
              </a:defRPr>
            </a:lvl4pPr>
            <a:lvl5pPr lvl="4" rtl="0">
              <a:lnSpc>
                <a:spcPct val="100000"/>
              </a:lnSpc>
              <a:spcBef>
                <a:spcPts val="2133"/>
              </a:spcBef>
              <a:spcAft>
                <a:spcPts val="0"/>
              </a:spcAft>
              <a:buNone/>
              <a:defRPr sz="1867">
                <a:solidFill>
                  <a:schemeClr val="accent5"/>
                </a:solidFill>
              </a:defRPr>
            </a:lvl5pPr>
            <a:lvl6pPr lvl="5" rtl="0">
              <a:lnSpc>
                <a:spcPct val="100000"/>
              </a:lnSpc>
              <a:spcBef>
                <a:spcPts val="2133"/>
              </a:spcBef>
              <a:spcAft>
                <a:spcPts val="0"/>
              </a:spcAft>
              <a:buNone/>
              <a:defRPr sz="1867">
                <a:solidFill>
                  <a:schemeClr val="accent5"/>
                </a:solidFill>
              </a:defRPr>
            </a:lvl6pPr>
            <a:lvl7pPr lvl="6" rtl="0">
              <a:lnSpc>
                <a:spcPct val="100000"/>
              </a:lnSpc>
              <a:spcBef>
                <a:spcPts val="2133"/>
              </a:spcBef>
              <a:spcAft>
                <a:spcPts val="0"/>
              </a:spcAft>
              <a:buNone/>
              <a:defRPr sz="1867">
                <a:solidFill>
                  <a:schemeClr val="accent5"/>
                </a:solidFill>
              </a:defRPr>
            </a:lvl7pPr>
            <a:lvl8pPr lvl="7" rtl="0">
              <a:lnSpc>
                <a:spcPct val="100000"/>
              </a:lnSpc>
              <a:spcBef>
                <a:spcPts val="2133"/>
              </a:spcBef>
              <a:spcAft>
                <a:spcPts val="0"/>
              </a:spcAft>
              <a:buNone/>
              <a:defRPr sz="1867">
                <a:solidFill>
                  <a:schemeClr val="accent5"/>
                </a:solidFill>
              </a:defRPr>
            </a:lvl8pPr>
            <a:lvl9pPr lvl="8" rtl="0">
              <a:lnSpc>
                <a:spcPct val="100000"/>
              </a:lnSpc>
              <a:spcBef>
                <a:spcPts val="2133"/>
              </a:spcBef>
              <a:spcAft>
                <a:spcPts val="2133"/>
              </a:spcAft>
              <a:buNone/>
              <a:defRPr sz="1867">
                <a:solidFill>
                  <a:schemeClr val="accent5"/>
                </a:solidFill>
              </a:defRPr>
            </a:lvl9pPr>
          </a:lstStyle>
          <a:p>
            <a:r>
              <a:rPr lang="en-US" smtClean="0"/>
              <a:t>Click to edit Master subtitle style</a:t>
            </a:r>
            <a:endParaRPr/>
          </a:p>
        </p:txBody>
      </p:sp>
      <p:sp>
        <p:nvSpPr>
          <p:cNvPr id="126" name="Google Shape;126;p23"/>
          <p:cNvSpPr txBox="1">
            <a:spLocks noGrp="1"/>
          </p:cNvSpPr>
          <p:nvPr>
            <p:ph type="ctrTitle"/>
          </p:nvPr>
        </p:nvSpPr>
        <p:spPr>
          <a:xfrm>
            <a:off x="960067" y="465433"/>
            <a:ext cx="3466800" cy="11132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F3F3F3"/>
              </a:buClr>
              <a:buSzPts val="2400"/>
              <a:buNone/>
              <a:defRPr sz="4800"/>
            </a:lvl1pPr>
            <a:lvl2pPr lvl="1" rtl="0">
              <a:spcBef>
                <a:spcPts val="0"/>
              </a:spcBef>
              <a:spcAft>
                <a:spcPts val="0"/>
              </a:spcAft>
              <a:buClr>
                <a:schemeClr val="hlink"/>
              </a:buClr>
              <a:buSzPts val="2400"/>
              <a:buNone/>
              <a:defRPr sz="3200">
                <a:solidFill>
                  <a:schemeClr val="hlink"/>
                </a:solidFill>
              </a:defRPr>
            </a:lvl2pPr>
            <a:lvl3pPr lvl="2" rtl="0">
              <a:spcBef>
                <a:spcPts val="0"/>
              </a:spcBef>
              <a:spcAft>
                <a:spcPts val="0"/>
              </a:spcAft>
              <a:buClr>
                <a:schemeClr val="hlink"/>
              </a:buClr>
              <a:buSzPts val="2400"/>
              <a:buNone/>
              <a:defRPr sz="3200">
                <a:solidFill>
                  <a:schemeClr val="hlink"/>
                </a:solidFill>
              </a:defRPr>
            </a:lvl3pPr>
            <a:lvl4pPr lvl="3" rtl="0">
              <a:spcBef>
                <a:spcPts val="0"/>
              </a:spcBef>
              <a:spcAft>
                <a:spcPts val="0"/>
              </a:spcAft>
              <a:buClr>
                <a:schemeClr val="hlink"/>
              </a:buClr>
              <a:buSzPts val="2400"/>
              <a:buNone/>
              <a:defRPr sz="3200">
                <a:solidFill>
                  <a:schemeClr val="hlink"/>
                </a:solidFill>
              </a:defRPr>
            </a:lvl4pPr>
            <a:lvl5pPr lvl="4" rtl="0">
              <a:spcBef>
                <a:spcPts val="0"/>
              </a:spcBef>
              <a:spcAft>
                <a:spcPts val="0"/>
              </a:spcAft>
              <a:buClr>
                <a:schemeClr val="hlink"/>
              </a:buClr>
              <a:buSzPts val="2400"/>
              <a:buNone/>
              <a:defRPr sz="3200">
                <a:solidFill>
                  <a:schemeClr val="hlink"/>
                </a:solidFill>
              </a:defRPr>
            </a:lvl5pPr>
            <a:lvl6pPr lvl="5" rtl="0">
              <a:spcBef>
                <a:spcPts val="0"/>
              </a:spcBef>
              <a:spcAft>
                <a:spcPts val="0"/>
              </a:spcAft>
              <a:buClr>
                <a:schemeClr val="hlink"/>
              </a:buClr>
              <a:buSzPts val="2400"/>
              <a:buNone/>
              <a:defRPr sz="3200">
                <a:solidFill>
                  <a:schemeClr val="hlink"/>
                </a:solidFill>
              </a:defRPr>
            </a:lvl6pPr>
            <a:lvl7pPr lvl="6" rtl="0">
              <a:spcBef>
                <a:spcPts val="0"/>
              </a:spcBef>
              <a:spcAft>
                <a:spcPts val="0"/>
              </a:spcAft>
              <a:buClr>
                <a:schemeClr val="hlink"/>
              </a:buClr>
              <a:buSzPts val="2400"/>
              <a:buNone/>
              <a:defRPr sz="3200">
                <a:solidFill>
                  <a:schemeClr val="hlink"/>
                </a:solidFill>
              </a:defRPr>
            </a:lvl7pPr>
            <a:lvl8pPr lvl="7" rtl="0">
              <a:spcBef>
                <a:spcPts val="0"/>
              </a:spcBef>
              <a:spcAft>
                <a:spcPts val="0"/>
              </a:spcAft>
              <a:buClr>
                <a:schemeClr val="hlink"/>
              </a:buClr>
              <a:buSzPts val="2400"/>
              <a:buNone/>
              <a:defRPr sz="3200">
                <a:solidFill>
                  <a:schemeClr val="hlink"/>
                </a:solidFill>
              </a:defRPr>
            </a:lvl8pPr>
            <a:lvl9pPr lvl="8" rtl="0">
              <a:spcBef>
                <a:spcPts val="0"/>
              </a:spcBef>
              <a:spcAft>
                <a:spcPts val="0"/>
              </a:spcAft>
              <a:buClr>
                <a:schemeClr val="hlink"/>
              </a:buClr>
              <a:buSzPts val="2400"/>
              <a:buNone/>
              <a:defRPr sz="3200">
                <a:solidFill>
                  <a:schemeClr val="hlink"/>
                </a:solidFill>
              </a:defRPr>
            </a:lvl9pPr>
          </a:lstStyle>
          <a:p>
            <a:r>
              <a:rPr lang="en-US" smtClean="0"/>
              <a:t>Click to edit Master title style</a:t>
            </a:r>
            <a:endParaRPr/>
          </a:p>
        </p:txBody>
      </p:sp>
    </p:spTree>
    <p:extLst>
      <p:ext uri="{BB962C8B-B14F-4D97-AF65-F5344CB8AC3E}">
        <p14:creationId xmlns:p14="http://schemas.microsoft.com/office/powerpoint/2010/main" xmlns="" val="24460155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text 1">
  <p:cSld name="Title and text 1">
    <p:spTree>
      <p:nvGrpSpPr>
        <p:cNvPr id="1" name="Shape 127"/>
        <p:cNvGrpSpPr/>
        <p:nvPr/>
      </p:nvGrpSpPr>
      <p:grpSpPr>
        <a:xfrm>
          <a:off x="0" y="0"/>
          <a:ext cx="0" cy="0"/>
          <a:chOff x="0" y="0"/>
          <a:chExt cx="0" cy="0"/>
        </a:xfrm>
      </p:grpSpPr>
      <p:pic>
        <p:nvPicPr>
          <p:cNvPr id="128" name="Google Shape;128;p24"/>
          <p:cNvPicPr preferRelativeResize="0"/>
          <p:nvPr/>
        </p:nvPicPr>
        <p:blipFill>
          <a:blip r:embed="rId2">
            <a:alphaModFix/>
          </a:blip>
          <a:stretch>
            <a:fillRect/>
          </a:stretch>
        </p:blipFill>
        <p:spPr>
          <a:xfrm>
            <a:off x="0" y="-22412"/>
            <a:ext cx="12192000" cy="6858000"/>
          </a:xfrm>
          <a:prstGeom prst="rect">
            <a:avLst/>
          </a:prstGeom>
          <a:noFill/>
          <a:ln>
            <a:noFill/>
          </a:ln>
        </p:spPr>
      </p:pic>
      <p:sp>
        <p:nvSpPr>
          <p:cNvPr id="129" name="Google Shape;129;p24"/>
          <p:cNvSpPr txBox="1">
            <a:spLocks noGrp="1"/>
          </p:cNvSpPr>
          <p:nvPr>
            <p:ph type="title"/>
          </p:nvPr>
        </p:nvSpPr>
        <p:spPr>
          <a:xfrm>
            <a:off x="3912867" y="2211200"/>
            <a:ext cx="1800400" cy="1794000"/>
          </a:xfrm>
          <a:prstGeom prst="rect">
            <a:avLst/>
          </a:prstGeom>
          <a:noFill/>
          <a:ln>
            <a:noFill/>
          </a:ln>
        </p:spPr>
        <p:txBody>
          <a:bodyPr spcFirstLastPara="1" wrap="square" lIns="0" tIns="0" rIns="72000" bIns="0" anchor="b" anchorCtr="0">
            <a:noAutofit/>
          </a:bodyPr>
          <a:lstStyle>
            <a:lvl1pPr lvl="0" algn="r" rtl="0">
              <a:spcBef>
                <a:spcPts val="0"/>
              </a:spcBef>
              <a:spcAft>
                <a:spcPts val="0"/>
              </a:spcAft>
              <a:buSzPts val="2200"/>
              <a:buNone/>
              <a:defRPr sz="3200" i="0"/>
            </a:lvl1pPr>
            <a:lvl2pPr lvl="1" algn="r" rtl="0">
              <a:spcBef>
                <a:spcPts val="0"/>
              </a:spcBef>
              <a:spcAft>
                <a:spcPts val="0"/>
              </a:spcAft>
              <a:buSzPts val="2500"/>
              <a:buNone/>
              <a:defRPr sz="3333"/>
            </a:lvl2pPr>
            <a:lvl3pPr lvl="2" algn="r" rtl="0">
              <a:spcBef>
                <a:spcPts val="0"/>
              </a:spcBef>
              <a:spcAft>
                <a:spcPts val="0"/>
              </a:spcAft>
              <a:buSzPts val="2500"/>
              <a:buNone/>
              <a:defRPr sz="3333"/>
            </a:lvl3pPr>
            <a:lvl4pPr lvl="3" algn="r" rtl="0">
              <a:spcBef>
                <a:spcPts val="0"/>
              </a:spcBef>
              <a:spcAft>
                <a:spcPts val="0"/>
              </a:spcAft>
              <a:buSzPts val="2500"/>
              <a:buNone/>
              <a:defRPr sz="3333"/>
            </a:lvl4pPr>
            <a:lvl5pPr lvl="4" algn="r" rtl="0">
              <a:spcBef>
                <a:spcPts val="0"/>
              </a:spcBef>
              <a:spcAft>
                <a:spcPts val="0"/>
              </a:spcAft>
              <a:buSzPts val="2500"/>
              <a:buNone/>
              <a:defRPr sz="3333"/>
            </a:lvl5pPr>
            <a:lvl6pPr lvl="5" algn="r" rtl="0">
              <a:spcBef>
                <a:spcPts val="0"/>
              </a:spcBef>
              <a:spcAft>
                <a:spcPts val="0"/>
              </a:spcAft>
              <a:buSzPts val="2500"/>
              <a:buNone/>
              <a:defRPr sz="3333"/>
            </a:lvl6pPr>
            <a:lvl7pPr lvl="6" algn="r" rtl="0">
              <a:spcBef>
                <a:spcPts val="0"/>
              </a:spcBef>
              <a:spcAft>
                <a:spcPts val="0"/>
              </a:spcAft>
              <a:buSzPts val="2500"/>
              <a:buNone/>
              <a:defRPr sz="3333"/>
            </a:lvl7pPr>
            <a:lvl8pPr lvl="7" algn="r" rtl="0">
              <a:spcBef>
                <a:spcPts val="0"/>
              </a:spcBef>
              <a:spcAft>
                <a:spcPts val="0"/>
              </a:spcAft>
              <a:buSzPts val="2500"/>
              <a:buNone/>
              <a:defRPr sz="3333"/>
            </a:lvl8pPr>
            <a:lvl9pPr lvl="8" algn="r" rtl="0">
              <a:spcBef>
                <a:spcPts val="0"/>
              </a:spcBef>
              <a:spcAft>
                <a:spcPts val="0"/>
              </a:spcAft>
              <a:buSzPts val="2500"/>
              <a:buNone/>
              <a:defRPr sz="3333"/>
            </a:lvl9pPr>
          </a:lstStyle>
          <a:p>
            <a:r>
              <a:rPr lang="en-US" smtClean="0"/>
              <a:t>Click to edit Master title style</a:t>
            </a:r>
            <a:endParaRPr/>
          </a:p>
        </p:txBody>
      </p:sp>
      <p:sp>
        <p:nvSpPr>
          <p:cNvPr id="130" name="Google Shape;130;p24"/>
          <p:cNvSpPr txBox="1">
            <a:spLocks noGrp="1"/>
          </p:cNvSpPr>
          <p:nvPr>
            <p:ph type="subTitle" idx="1"/>
          </p:nvPr>
        </p:nvSpPr>
        <p:spPr>
          <a:xfrm>
            <a:off x="2015800" y="4619067"/>
            <a:ext cx="3697200" cy="1184400"/>
          </a:xfrm>
          <a:prstGeom prst="rect">
            <a:avLst/>
          </a:prstGeom>
        </p:spPr>
        <p:txBody>
          <a:bodyPr spcFirstLastPara="1" wrap="square" lIns="91425" tIns="91425" rIns="72000" bIns="91425" anchor="ctr" anchorCtr="0">
            <a:noAutofit/>
          </a:bodyPr>
          <a:lstStyle>
            <a:lvl1pPr lvl="0" algn="r" rtl="0">
              <a:lnSpc>
                <a:spcPct val="100000"/>
              </a:lnSpc>
              <a:spcBef>
                <a:spcPts val="0"/>
              </a:spcBef>
              <a:spcAft>
                <a:spcPts val="0"/>
              </a:spcAft>
              <a:buNone/>
              <a:defRPr sz="1867"/>
            </a:lvl1pPr>
            <a:lvl2pPr lvl="1" algn="r" rtl="0">
              <a:lnSpc>
                <a:spcPct val="100000"/>
              </a:lnSpc>
              <a:spcBef>
                <a:spcPts val="2133"/>
              </a:spcBef>
              <a:spcAft>
                <a:spcPts val="0"/>
              </a:spcAft>
              <a:buNone/>
              <a:defRPr sz="1867"/>
            </a:lvl2pPr>
            <a:lvl3pPr lvl="2" algn="r" rtl="0">
              <a:lnSpc>
                <a:spcPct val="100000"/>
              </a:lnSpc>
              <a:spcBef>
                <a:spcPts val="2133"/>
              </a:spcBef>
              <a:spcAft>
                <a:spcPts val="0"/>
              </a:spcAft>
              <a:buNone/>
              <a:defRPr sz="1867"/>
            </a:lvl3pPr>
            <a:lvl4pPr lvl="3" algn="r" rtl="0">
              <a:lnSpc>
                <a:spcPct val="100000"/>
              </a:lnSpc>
              <a:spcBef>
                <a:spcPts val="2133"/>
              </a:spcBef>
              <a:spcAft>
                <a:spcPts val="0"/>
              </a:spcAft>
              <a:buNone/>
              <a:defRPr sz="1867"/>
            </a:lvl4pPr>
            <a:lvl5pPr lvl="4" algn="r" rtl="0">
              <a:lnSpc>
                <a:spcPct val="100000"/>
              </a:lnSpc>
              <a:spcBef>
                <a:spcPts val="2133"/>
              </a:spcBef>
              <a:spcAft>
                <a:spcPts val="0"/>
              </a:spcAft>
              <a:buNone/>
              <a:defRPr sz="1867"/>
            </a:lvl5pPr>
            <a:lvl6pPr lvl="5" algn="r" rtl="0">
              <a:lnSpc>
                <a:spcPct val="100000"/>
              </a:lnSpc>
              <a:spcBef>
                <a:spcPts val="2133"/>
              </a:spcBef>
              <a:spcAft>
                <a:spcPts val="0"/>
              </a:spcAft>
              <a:buNone/>
              <a:defRPr sz="1867"/>
            </a:lvl6pPr>
            <a:lvl7pPr lvl="6" algn="r" rtl="0">
              <a:lnSpc>
                <a:spcPct val="100000"/>
              </a:lnSpc>
              <a:spcBef>
                <a:spcPts val="2133"/>
              </a:spcBef>
              <a:spcAft>
                <a:spcPts val="0"/>
              </a:spcAft>
              <a:buNone/>
              <a:defRPr sz="1867"/>
            </a:lvl7pPr>
            <a:lvl8pPr lvl="7" algn="r" rtl="0">
              <a:lnSpc>
                <a:spcPct val="100000"/>
              </a:lnSpc>
              <a:spcBef>
                <a:spcPts val="2133"/>
              </a:spcBef>
              <a:spcAft>
                <a:spcPts val="0"/>
              </a:spcAft>
              <a:buNone/>
              <a:defRPr sz="1867"/>
            </a:lvl8pPr>
            <a:lvl9pPr lvl="8" algn="r" rtl="0">
              <a:lnSpc>
                <a:spcPct val="100000"/>
              </a:lnSpc>
              <a:spcBef>
                <a:spcPts val="2133"/>
              </a:spcBef>
              <a:spcAft>
                <a:spcPts val="2133"/>
              </a:spcAft>
              <a:buNone/>
              <a:defRPr sz="1867"/>
            </a:lvl9pPr>
          </a:lstStyle>
          <a:p>
            <a:r>
              <a:rPr lang="en-US" smtClean="0"/>
              <a:t>Click to edit Master subtitle style</a:t>
            </a:r>
            <a:endParaRPr/>
          </a:p>
        </p:txBody>
      </p:sp>
      <p:sp>
        <p:nvSpPr>
          <p:cNvPr id="131" name="Google Shape;131;p24"/>
          <p:cNvSpPr txBox="1">
            <a:spLocks noGrp="1"/>
          </p:cNvSpPr>
          <p:nvPr>
            <p:ph type="ctrTitle" idx="2"/>
          </p:nvPr>
        </p:nvSpPr>
        <p:spPr>
          <a:xfrm>
            <a:off x="960067" y="465423"/>
            <a:ext cx="9687200" cy="11132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F3F3F3"/>
              </a:buClr>
              <a:buSzPts val="2400"/>
              <a:buNone/>
              <a:defRPr sz="4000"/>
            </a:lvl1pPr>
            <a:lvl2pPr lvl="1" rtl="0">
              <a:spcBef>
                <a:spcPts val="0"/>
              </a:spcBef>
              <a:spcAft>
                <a:spcPts val="0"/>
              </a:spcAft>
              <a:buClr>
                <a:schemeClr val="hlink"/>
              </a:buClr>
              <a:buSzPts val="2400"/>
              <a:buNone/>
              <a:defRPr sz="3200">
                <a:solidFill>
                  <a:schemeClr val="hlink"/>
                </a:solidFill>
              </a:defRPr>
            </a:lvl2pPr>
            <a:lvl3pPr lvl="2" rtl="0">
              <a:spcBef>
                <a:spcPts val="0"/>
              </a:spcBef>
              <a:spcAft>
                <a:spcPts val="0"/>
              </a:spcAft>
              <a:buClr>
                <a:schemeClr val="hlink"/>
              </a:buClr>
              <a:buSzPts val="2400"/>
              <a:buNone/>
              <a:defRPr sz="3200">
                <a:solidFill>
                  <a:schemeClr val="hlink"/>
                </a:solidFill>
              </a:defRPr>
            </a:lvl3pPr>
            <a:lvl4pPr lvl="3" rtl="0">
              <a:spcBef>
                <a:spcPts val="0"/>
              </a:spcBef>
              <a:spcAft>
                <a:spcPts val="0"/>
              </a:spcAft>
              <a:buClr>
                <a:schemeClr val="hlink"/>
              </a:buClr>
              <a:buSzPts val="2400"/>
              <a:buNone/>
              <a:defRPr sz="3200">
                <a:solidFill>
                  <a:schemeClr val="hlink"/>
                </a:solidFill>
              </a:defRPr>
            </a:lvl4pPr>
            <a:lvl5pPr lvl="4" rtl="0">
              <a:spcBef>
                <a:spcPts val="0"/>
              </a:spcBef>
              <a:spcAft>
                <a:spcPts val="0"/>
              </a:spcAft>
              <a:buClr>
                <a:schemeClr val="hlink"/>
              </a:buClr>
              <a:buSzPts val="2400"/>
              <a:buNone/>
              <a:defRPr sz="3200">
                <a:solidFill>
                  <a:schemeClr val="hlink"/>
                </a:solidFill>
              </a:defRPr>
            </a:lvl5pPr>
            <a:lvl6pPr lvl="5" rtl="0">
              <a:spcBef>
                <a:spcPts val="0"/>
              </a:spcBef>
              <a:spcAft>
                <a:spcPts val="0"/>
              </a:spcAft>
              <a:buClr>
                <a:schemeClr val="hlink"/>
              </a:buClr>
              <a:buSzPts val="2400"/>
              <a:buNone/>
              <a:defRPr sz="3200">
                <a:solidFill>
                  <a:schemeClr val="hlink"/>
                </a:solidFill>
              </a:defRPr>
            </a:lvl6pPr>
            <a:lvl7pPr lvl="6" rtl="0">
              <a:spcBef>
                <a:spcPts val="0"/>
              </a:spcBef>
              <a:spcAft>
                <a:spcPts val="0"/>
              </a:spcAft>
              <a:buClr>
                <a:schemeClr val="hlink"/>
              </a:buClr>
              <a:buSzPts val="2400"/>
              <a:buNone/>
              <a:defRPr sz="3200">
                <a:solidFill>
                  <a:schemeClr val="hlink"/>
                </a:solidFill>
              </a:defRPr>
            </a:lvl7pPr>
            <a:lvl8pPr lvl="7" rtl="0">
              <a:spcBef>
                <a:spcPts val="0"/>
              </a:spcBef>
              <a:spcAft>
                <a:spcPts val="0"/>
              </a:spcAft>
              <a:buClr>
                <a:schemeClr val="hlink"/>
              </a:buClr>
              <a:buSzPts val="2400"/>
              <a:buNone/>
              <a:defRPr sz="3200">
                <a:solidFill>
                  <a:schemeClr val="hlink"/>
                </a:solidFill>
              </a:defRPr>
            </a:lvl8pPr>
            <a:lvl9pPr lvl="8" rtl="0">
              <a:spcBef>
                <a:spcPts val="0"/>
              </a:spcBef>
              <a:spcAft>
                <a:spcPts val="0"/>
              </a:spcAft>
              <a:buClr>
                <a:schemeClr val="hlink"/>
              </a:buClr>
              <a:buSzPts val="2400"/>
              <a:buNone/>
              <a:defRPr sz="3200">
                <a:solidFill>
                  <a:schemeClr val="hlink"/>
                </a:solidFill>
              </a:defRPr>
            </a:lvl9pPr>
          </a:lstStyle>
          <a:p>
            <a:r>
              <a:rPr lang="en-US" smtClean="0"/>
              <a:t>Click to edit Master title style</a:t>
            </a:r>
            <a:endParaRPr/>
          </a:p>
        </p:txBody>
      </p:sp>
    </p:spTree>
    <p:extLst>
      <p:ext uri="{BB962C8B-B14F-4D97-AF65-F5344CB8AC3E}">
        <p14:creationId xmlns:p14="http://schemas.microsoft.com/office/powerpoint/2010/main" xmlns="" val="34406191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text 2">
  <p:cSld name="Title and text 2">
    <p:spTree>
      <p:nvGrpSpPr>
        <p:cNvPr id="1" name="Shape 132"/>
        <p:cNvGrpSpPr/>
        <p:nvPr/>
      </p:nvGrpSpPr>
      <p:grpSpPr>
        <a:xfrm>
          <a:off x="0" y="0"/>
          <a:ext cx="0" cy="0"/>
          <a:chOff x="0" y="0"/>
          <a:chExt cx="0" cy="0"/>
        </a:xfrm>
      </p:grpSpPr>
      <p:pic>
        <p:nvPicPr>
          <p:cNvPr id="133" name="Google Shape;133;p25"/>
          <p:cNvPicPr preferRelativeResize="0"/>
          <p:nvPr/>
        </p:nvPicPr>
        <p:blipFill>
          <a:blip r:embed="rId2">
            <a:alphaModFix/>
          </a:blip>
          <a:stretch>
            <a:fillRect/>
          </a:stretch>
        </p:blipFill>
        <p:spPr>
          <a:xfrm>
            <a:off x="0" y="0"/>
            <a:ext cx="12192000" cy="6858000"/>
          </a:xfrm>
          <a:prstGeom prst="rect">
            <a:avLst/>
          </a:prstGeom>
          <a:noFill/>
          <a:ln>
            <a:noFill/>
          </a:ln>
        </p:spPr>
      </p:pic>
      <p:sp>
        <p:nvSpPr>
          <p:cNvPr id="134" name="Google Shape;134;p25"/>
          <p:cNvSpPr txBox="1">
            <a:spLocks noGrp="1"/>
          </p:cNvSpPr>
          <p:nvPr>
            <p:ph type="title"/>
          </p:nvPr>
        </p:nvSpPr>
        <p:spPr>
          <a:xfrm>
            <a:off x="6984333" y="2211200"/>
            <a:ext cx="2787600" cy="1794000"/>
          </a:xfrm>
          <a:prstGeom prst="rect">
            <a:avLst/>
          </a:prstGeom>
          <a:noFill/>
          <a:ln>
            <a:noFill/>
          </a:ln>
        </p:spPr>
        <p:txBody>
          <a:bodyPr spcFirstLastPara="1" wrap="square" lIns="91425" tIns="0" rIns="0" bIns="0" anchor="b" anchorCtr="0">
            <a:noAutofit/>
          </a:bodyPr>
          <a:lstStyle>
            <a:lvl1pPr lvl="0" rtl="0">
              <a:spcBef>
                <a:spcPts val="0"/>
              </a:spcBef>
              <a:spcAft>
                <a:spcPts val="0"/>
              </a:spcAft>
              <a:buSzPts val="2200"/>
              <a:buNone/>
              <a:defRPr sz="3200" i="0"/>
            </a:lvl1pPr>
            <a:lvl2pPr lvl="1" rtl="0">
              <a:spcBef>
                <a:spcPts val="0"/>
              </a:spcBef>
              <a:spcAft>
                <a:spcPts val="0"/>
              </a:spcAft>
              <a:buSzPts val="2500"/>
              <a:buNone/>
              <a:defRPr sz="3333"/>
            </a:lvl2pPr>
            <a:lvl3pPr lvl="2" rtl="0">
              <a:spcBef>
                <a:spcPts val="0"/>
              </a:spcBef>
              <a:spcAft>
                <a:spcPts val="0"/>
              </a:spcAft>
              <a:buSzPts val="2500"/>
              <a:buNone/>
              <a:defRPr sz="3333"/>
            </a:lvl3pPr>
            <a:lvl4pPr lvl="3" rtl="0">
              <a:spcBef>
                <a:spcPts val="0"/>
              </a:spcBef>
              <a:spcAft>
                <a:spcPts val="0"/>
              </a:spcAft>
              <a:buSzPts val="2500"/>
              <a:buNone/>
              <a:defRPr sz="3333"/>
            </a:lvl4pPr>
            <a:lvl5pPr lvl="4" rtl="0">
              <a:spcBef>
                <a:spcPts val="0"/>
              </a:spcBef>
              <a:spcAft>
                <a:spcPts val="0"/>
              </a:spcAft>
              <a:buSzPts val="2500"/>
              <a:buNone/>
              <a:defRPr sz="3333"/>
            </a:lvl5pPr>
            <a:lvl6pPr lvl="5" rtl="0">
              <a:spcBef>
                <a:spcPts val="0"/>
              </a:spcBef>
              <a:spcAft>
                <a:spcPts val="0"/>
              </a:spcAft>
              <a:buSzPts val="2500"/>
              <a:buNone/>
              <a:defRPr sz="3333"/>
            </a:lvl6pPr>
            <a:lvl7pPr lvl="6" rtl="0">
              <a:spcBef>
                <a:spcPts val="0"/>
              </a:spcBef>
              <a:spcAft>
                <a:spcPts val="0"/>
              </a:spcAft>
              <a:buSzPts val="2500"/>
              <a:buNone/>
              <a:defRPr sz="3333"/>
            </a:lvl7pPr>
            <a:lvl8pPr lvl="7" rtl="0">
              <a:spcBef>
                <a:spcPts val="0"/>
              </a:spcBef>
              <a:spcAft>
                <a:spcPts val="0"/>
              </a:spcAft>
              <a:buSzPts val="2500"/>
              <a:buNone/>
              <a:defRPr sz="3333"/>
            </a:lvl8pPr>
            <a:lvl9pPr lvl="8" rtl="0">
              <a:spcBef>
                <a:spcPts val="0"/>
              </a:spcBef>
              <a:spcAft>
                <a:spcPts val="0"/>
              </a:spcAft>
              <a:buSzPts val="2500"/>
              <a:buNone/>
              <a:defRPr sz="3333"/>
            </a:lvl9pPr>
          </a:lstStyle>
          <a:p>
            <a:r>
              <a:rPr lang="en-US" smtClean="0"/>
              <a:t>Click to edit Master title style</a:t>
            </a:r>
            <a:endParaRPr/>
          </a:p>
        </p:txBody>
      </p:sp>
      <p:sp>
        <p:nvSpPr>
          <p:cNvPr id="135" name="Google Shape;135;p25"/>
          <p:cNvSpPr txBox="1">
            <a:spLocks noGrp="1"/>
          </p:cNvSpPr>
          <p:nvPr>
            <p:ph type="subTitle" idx="1"/>
          </p:nvPr>
        </p:nvSpPr>
        <p:spPr>
          <a:xfrm>
            <a:off x="6984333" y="4640233"/>
            <a:ext cx="3331200" cy="1184400"/>
          </a:xfrm>
          <a:prstGeom prst="rect">
            <a:avLst/>
          </a:prstGeom>
        </p:spPr>
        <p:txBody>
          <a:bodyPr spcFirstLastPara="1" wrap="square" lIns="91425" tIns="91425" rIns="0" bIns="91425" anchor="ctr" anchorCtr="0">
            <a:noAutofit/>
          </a:bodyPr>
          <a:lstStyle>
            <a:lvl1pPr lvl="0" rtl="0">
              <a:lnSpc>
                <a:spcPct val="100000"/>
              </a:lnSpc>
              <a:spcBef>
                <a:spcPts val="0"/>
              </a:spcBef>
              <a:spcAft>
                <a:spcPts val="0"/>
              </a:spcAft>
              <a:buNone/>
              <a:defRPr sz="1867"/>
            </a:lvl1pPr>
            <a:lvl2pPr lvl="1" rtl="0">
              <a:lnSpc>
                <a:spcPct val="100000"/>
              </a:lnSpc>
              <a:spcBef>
                <a:spcPts val="2133"/>
              </a:spcBef>
              <a:spcAft>
                <a:spcPts val="0"/>
              </a:spcAft>
              <a:buNone/>
              <a:defRPr sz="1867">
                <a:solidFill>
                  <a:schemeClr val="dk2"/>
                </a:solidFill>
              </a:defRPr>
            </a:lvl2pPr>
            <a:lvl3pPr lvl="2" rtl="0">
              <a:lnSpc>
                <a:spcPct val="100000"/>
              </a:lnSpc>
              <a:spcBef>
                <a:spcPts val="2133"/>
              </a:spcBef>
              <a:spcAft>
                <a:spcPts val="0"/>
              </a:spcAft>
              <a:buNone/>
              <a:defRPr sz="1867">
                <a:solidFill>
                  <a:schemeClr val="dk2"/>
                </a:solidFill>
              </a:defRPr>
            </a:lvl3pPr>
            <a:lvl4pPr lvl="3" rtl="0">
              <a:lnSpc>
                <a:spcPct val="100000"/>
              </a:lnSpc>
              <a:spcBef>
                <a:spcPts val="2133"/>
              </a:spcBef>
              <a:spcAft>
                <a:spcPts val="0"/>
              </a:spcAft>
              <a:buNone/>
              <a:defRPr sz="1867">
                <a:solidFill>
                  <a:schemeClr val="dk2"/>
                </a:solidFill>
              </a:defRPr>
            </a:lvl4pPr>
            <a:lvl5pPr lvl="4" rtl="0">
              <a:lnSpc>
                <a:spcPct val="100000"/>
              </a:lnSpc>
              <a:spcBef>
                <a:spcPts val="2133"/>
              </a:spcBef>
              <a:spcAft>
                <a:spcPts val="0"/>
              </a:spcAft>
              <a:buNone/>
              <a:defRPr sz="1867">
                <a:solidFill>
                  <a:schemeClr val="dk2"/>
                </a:solidFill>
              </a:defRPr>
            </a:lvl5pPr>
            <a:lvl6pPr lvl="5" rtl="0">
              <a:lnSpc>
                <a:spcPct val="100000"/>
              </a:lnSpc>
              <a:spcBef>
                <a:spcPts val="2133"/>
              </a:spcBef>
              <a:spcAft>
                <a:spcPts val="0"/>
              </a:spcAft>
              <a:buNone/>
              <a:defRPr sz="1867">
                <a:solidFill>
                  <a:schemeClr val="dk2"/>
                </a:solidFill>
              </a:defRPr>
            </a:lvl6pPr>
            <a:lvl7pPr lvl="6" rtl="0">
              <a:lnSpc>
                <a:spcPct val="100000"/>
              </a:lnSpc>
              <a:spcBef>
                <a:spcPts val="2133"/>
              </a:spcBef>
              <a:spcAft>
                <a:spcPts val="0"/>
              </a:spcAft>
              <a:buNone/>
              <a:defRPr sz="1867">
                <a:solidFill>
                  <a:schemeClr val="dk2"/>
                </a:solidFill>
              </a:defRPr>
            </a:lvl7pPr>
            <a:lvl8pPr lvl="7" rtl="0">
              <a:lnSpc>
                <a:spcPct val="100000"/>
              </a:lnSpc>
              <a:spcBef>
                <a:spcPts val="2133"/>
              </a:spcBef>
              <a:spcAft>
                <a:spcPts val="0"/>
              </a:spcAft>
              <a:buNone/>
              <a:defRPr sz="1867">
                <a:solidFill>
                  <a:schemeClr val="dk2"/>
                </a:solidFill>
              </a:defRPr>
            </a:lvl8pPr>
            <a:lvl9pPr lvl="8" rtl="0">
              <a:lnSpc>
                <a:spcPct val="100000"/>
              </a:lnSpc>
              <a:spcBef>
                <a:spcPts val="2133"/>
              </a:spcBef>
              <a:spcAft>
                <a:spcPts val="2133"/>
              </a:spcAft>
              <a:buNone/>
              <a:defRPr sz="1867">
                <a:solidFill>
                  <a:schemeClr val="dk2"/>
                </a:solidFill>
              </a:defRPr>
            </a:lvl9pPr>
          </a:lstStyle>
          <a:p>
            <a:r>
              <a:rPr lang="en-US" smtClean="0"/>
              <a:t>Click to edit Master subtitle style</a:t>
            </a:r>
            <a:endParaRPr/>
          </a:p>
        </p:txBody>
      </p:sp>
      <p:sp>
        <p:nvSpPr>
          <p:cNvPr id="136" name="Google Shape;136;p25"/>
          <p:cNvSpPr txBox="1">
            <a:spLocks noGrp="1"/>
          </p:cNvSpPr>
          <p:nvPr>
            <p:ph type="ctrTitle" idx="2"/>
          </p:nvPr>
        </p:nvSpPr>
        <p:spPr>
          <a:xfrm>
            <a:off x="960067" y="465423"/>
            <a:ext cx="9687200" cy="11132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F3F3F3"/>
              </a:buClr>
              <a:buSzPts val="2400"/>
              <a:buNone/>
              <a:defRPr sz="4000"/>
            </a:lvl1pPr>
            <a:lvl2pPr lvl="1" rtl="0">
              <a:spcBef>
                <a:spcPts val="0"/>
              </a:spcBef>
              <a:spcAft>
                <a:spcPts val="0"/>
              </a:spcAft>
              <a:buClr>
                <a:schemeClr val="hlink"/>
              </a:buClr>
              <a:buSzPts val="2400"/>
              <a:buNone/>
              <a:defRPr sz="3200">
                <a:solidFill>
                  <a:schemeClr val="hlink"/>
                </a:solidFill>
              </a:defRPr>
            </a:lvl2pPr>
            <a:lvl3pPr lvl="2" rtl="0">
              <a:spcBef>
                <a:spcPts val="0"/>
              </a:spcBef>
              <a:spcAft>
                <a:spcPts val="0"/>
              </a:spcAft>
              <a:buClr>
                <a:schemeClr val="hlink"/>
              </a:buClr>
              <a:buSzPts val="2400"/>
              <a:buNone/>
              <a:defRPr sz="3200">
                <a:solidFill>
                  <a:schemeClr val="hlink"/>
                </a:solidFill>
              </a:defRPr>
            </a:lvl3pPr>
            <a:lvl4pPr lvl="3" rtl="0">
              <a:spcBef>
                <a:spcPts val="0"/>
              </a:spcBef>
              <a:spcAft>
                <a:spcPts val="0"/>
              </a:spcAft>
              <a:buClr>
                <a:schemeClr val="hlink"/>
              </a:buClr>
              <a:buSzPts val="2400"/>
              <a:buNone/>
              <a:defRPr sz="3200">
                <a:solidFill>
                  <a:schemeClr val="hlink"/>
                </a:solidFill>
              </a:defRPr>
            </a:lvl4pPr>
            <a:lvl5pPr lvl="4" rtl="0">
              <a:spcBef>
                <a:spcPts val="0"/>
              </a:spcBef>
              <a:spcAft>
                <a:spcPts val="0"/>
              </a:spcAft>
              <a:buClr>
                <a:schemeClr val="hlink"/>
              </a:buClr>
              <a:buSzPts val="2400"/>
              <a:buNone/>
              <a:defRPr sz="3200">
                <a:solidFill>
                  <a:schemeClr val="hlink"/>
                </a:solidFill>
              </a:defRPr>
            </a:lvl5pPr>
            <a:lvl6pPr lvl="5" rtl="0">
              <a:spcBef>
                <a:spcPts val="0"/>
              </a:spcBef>
              <a:spcAft>
                <a:spcPts val="0"/>
              </a:spcAft>
              <a:buClr>
                <a:schemeClr val="hlink"/>
              </a:buClr>
              <a:buSzPts val="2400"/>
              <a:buNone/>
              <a:defRPr sz="3200">
                <a:solidFill>
                  <a:schemeClr val="hlink"/>
                </a:solidFill>
              </a:defRPr>
            </a:lvl6pPr>
            <a:lvl7pPr lvl="6" rtl="0">
              <a:spcBef>
                <a:spcPts val="0"/>
              </a:spcBef>
              <a:spcAft>
                <a:spcPts val="0"/>
              </a:spcAft>
              <a:buClr>
                <a:schemeClr val="hlink"/>
              </a:buClr>
              <a:buSzPts val="2400"/>
              <a:buNone/>
              <a:defRPr sz="3200">
                <a:solidFill>
                  <a:schemeClr val="hlink"/>
                </a:solidFill>
              </a:defRPr>
            </a:lvl7pPr>
            <a:lvl8pPr lvl="7" rtl="0">
              <a:spcBef>
                <a:spcPts val="0"/>
              </a:spcBef>
              <a:spcAft>
                <a:spcPts val="0"/>
              </a:spcAft>
              <a:buClr>
                <a:schemeClr val="hlink"/>
              </a:buClr>
              <a:buSzPts val="2400"/>
              <a:buNone/>
              <a:defRPr sz="3200">
                <a:solidFill>
                  <a:schemeClr val="hlink"/>
                </a:solidFill>
              </a:defRPr>
            </a:lvl8pPr>
            <a:lvl9pPr lvl="8" rtl="0">
              <a:spcBef>
                <a:spcPts val="0"/>
              </a:spcBef>
              <a:spcAft>
                <a:spcPts val="0"/>
              </a:spcAft>
              <a:buClr>
                <a:schemeClr val="hlink"/>
              </a:buClr>
              <a:buSzPts val="2400"/>
              <a:buNone/>
              <a:defRPr sz="3200">
                <a:solidFill>
                  <a:schemeClr val="hlink"/>
                </a:solidFill>
              </a:defRPr>
            </a:lvl9pPr>
          </a:lstStyle>
          <a:p>
            <a:r>
              <a:rPr lang="en-US" smtClean="0"/>
              <a:t>Click to edit Master title style</a:t>
            </a:r>
            <a:endParaRPr/>
          </a:p>
        </p:txBody>
      </p:sp>
    </p:spTree>
    <p:extLst>
      <p:ext uri="{BB962C8B-B14F-4D97-AF65-F5344CB8AC3E}">
        <p14:creationId xmlns:p14="http://schemas.microsoft.com/office/powerpoint/2010/main" xmlns="" val="20460432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text 3">
  <p:cSld name="Title and text 3">
    <p:spTree>
      <p:nvGrpSpPr>
        <p:cNvPr id="1" name="Shape 137"/>
        <p:cNvGrpSpPr/>
        <p:nvPr/>
      </p:nvGrpSpPr>
      <p:grpSpPr>
        <a:xfrm>
          <a:off x="0" y="0"/>
          <a:ext cx="0" cy="0"/>
          <a:chOff x="0" y="0"/>
          <a:chExt cx="0" cy="0"/>
        </a:xfrm>
      </p:grpSpPr>
      <p:pic>
        <p:nvPicPr>
          <p:cNvPr id="138" name="Google Shape;138;p26"/>
          <p:cNvPicPr preferRelativeResize="0"/>
          <p:nvPr/>
        </p:nvPicPr>
        <p:blipFill>
          <a:blip r:embed="rId2">
            <a:alphaModFix/>
          </a:blip>
          <a:stretch>
            <a:fillRect/>
          </a:stretch>
        </p:blipFill>
        <p:spPr>
          <a:xfrm>
            <a:off x="10433" y="0"/>
            <a:ext cx="12192000" cy="6858000"/>
          </a:xfrm>
          <a:prstGeom prst="rect">
            <a:avLst/>
          </a:prstGeom>
          <a:noFill/>
          <a:ln>
            <a:noFill/>
          </a:ln>
        </p:spPr>
      </p:pic>
      <p:sp>
        <p:nvSpPr>
          <p:cNvPr id="139" name="Google Shape;139;p26"/>
          <p:cNvSpPr txBox="1">
            <a:spLocks noGrp="1"/>
          </p:cNvSpPr>
          <p:nvPr>
            <p:ph type="title"/>
          </p:nvPr>
        </p:nvSpPr>
        <p:spPr>
          <a:xfrm>
            <a:off x="3912867" y="2211200"/>
            <a:ext cx="1800400" cy="1794000"/>
          </a:xfrm>
          <a:prstGeom prst="rect">
            <a:avLst/>
          </a:prstGeom>
          <a:noFill/>
          <a:ln>
            <a:noFill/>
          </a:ln>
        </p:spPr>
        <p:txBody>
          <a:bodyPr spcFirstLastPara="1" wrap="square" lIns="0" tIns="0" rIns="72000" bIns="0" anchor="b" anchorCtr="0">
            <a:noAutofit/>
          </a:bodyPr>
          <a:lstStyle>
            <a:lvl1pPr lvl="0" algn="r" rtl="0">
              <a:spcBef>
                <a:spcPts val="0"/>
              </a:spcBef>
              <a:spcAft>
                <a:spcPts val="0"/>
              </a:spcAft>
              <a:buSzPts val="2200"/>
              <a:buNone/>
              <a:defRPr sz="3200" i="0"/>
            </a:lvl1pPr>
            <a:lvl2pPr lvl="1" algn="r" rtl="0">
              <a:spcBef>
                <a:spcPts val="0"/>
              </a:spcBef>
              <a:spcAft>
                <a:spcPts val="0"/>
              </a:spcAft>
              <a:buSzPts val="2500"/>
              <a:buNone/>
              <a:defRPr sz="3333"/>
            </a:lvl2pPr>
            <a:lvl3pPr lvl="2" algn="r" rtl="0">
              <a:spcBef>
                <a:spcPts val="0"/>
              </a:spcBef>
              <a:spcAft>
                <a:spcPts val="0"/>
              </a:spcAft>
              <a:buSzPts val="2500"/>
              <a:buNone/>
              <a:defRPr sz="3333"/>
            </a:lvl3pPr>
            <a:lvl4pPr lvl="3" algn="r" rtl="0">
              <a:spcBef>
                <a:spcPts val="0"/>
              </a:spcBef>
              <a:spcAft>
                <a:spcPts val="0"/>
              </a:spcAft>
              <a:buSzPts val="2500"/>
              <a:buNone/>
              <a:defRPr sz="3333"/>
            </a:lvl4pPr>
            <a:lvl5pPr lvl="4" algn="r" rtl="0">
              <a:spcBef>
                <a:spcPts val="0"/>
              </a:spcBef>
              <a:spcAft>
                <a:spcPts val="0"/>
              </a:spcAft>
              <a:buSzPts val="2500"/>
              <a:buNone/>
              <a:defRPr sz="3333"/>
            </a:lvl5pPr>
            <a:lvl6pPr lvl="5" algn="r" rtl="0">
              <a:spcBef>
                <a:spcPts val="0"/>
              </a:spcBef>
              <a:spcAft>
                <a:spcPts val="0"/>
              </a:spcAft>
              <a:buSzPts val="2500"/>
              <a:buNone/>
              <a:defRPr sz="3333"/>
            </a:lvl6pPr>
            <a:lvl7pPr lvl="6" algn="r" rtl="0">
              <a:spcBef>
                <a:spcPts val="0"/>
              </a:spcBef>
              <a:spcAft>
                <a:spcPts val="0"/>
              </a:spcAft>
              <a:buSzPts val="2500"/>
              <a:buNone/>
              <a:defRPr sz="3333"/>
            </a:lvl7pPr>
            <a:lvl8pPr lvl="7" algn="r" rtl="0">
              <a:spcBef>
                <a:spcPts val="0"/>
              </a:spcBef>
              <a:spcAft>
                <a:spcPts val="0"/>
              </a:spcAft>
              <a:buSzPts val="2500"/>
              <a:buNone/>
              <a:defRPr sz="3333"/>
            </a:lvl8pPr>
            <a:lvl9pPr lvl="8" algn="r" rtl="0">
              <a:spcBef>
                <a:spcPts val="0"/>
              </a:spcBef>
              <a:spcAft>
                <a:spcPts val="0"/>
              </a:spcAft>
              <a:buSzPts val="2500"/>
              <a:buNone/>
              <a:defRPr sz="3333"/>
            </a:lvl9pPr>
          </a:lstStyle>
          <a:p>
            <a:r>
              <a:rPr lang="en-US" smtClean="0"/>
              <a:t>Click to edit Master title style</a:t>
            </a:r>
            <a:endParaRPr/>
          </a:p>
        </p:txBody>
      </p:sp>
      <p:sp>
        <p:nvSpPr>
          <p:cNvPr id="140" name="Google Shape;140;p26"/>
          <p:cNvSpPr txBox="1">
            <a:spLocks noGrp="1"/>
          </p:cNvSpPr>
          <p:nvPr>
            <p:ph type="subTitle" idx="1"/>
          </p:nvPr>
        </p:nvSpPr>
        <p:spPr>
          <a:xfrm>
            <a:off x="2015800" y="4701244"/>
            <a:ext cx="3697200" cy="1184400"/>
          </a:xfrm>
          <a:prstGeom prst="rect">
            <a:avLst/>
          </a:prstGeom>
        </p:spPr>
        <p:txBody>
          <a:bodyPr spcFirstLastPara="1" wrap="square" lIns="91425" tIns="91425" rIns="72000" bIns="91425" anchor="ctr" anchorCtr="0">
            <a:noAutofit/>
          </a:bodyPr>
          <a:lstStyle>
            <a:lvl1pPr lvl="0" algn="r" rtl="0">
              <a:lnSpc>
                <a:spcPct val="100000"/>
              </a:lnSpc>
              <a:spcBef>
                <a:spcPts val="0"/>
              </a:spcBef>
              <a:spcAft>
                <a:spcPts val="0"/>
              </a:spcAft>
              <a:buNone/>
              <a:defRPr sz="1867"/>
            </a:lvl1pPr>
            <a:lvl2pPr lvl="1" algn="r" rtl="0">
              <a:lnSpc>
                <a:spcPct val="100000"/>
              </a:lnSpc>
              <a:spcBef>
                <a:spcPts val="2133"/>
              </a:spcBef>
              <a:spcAft>
                <a:spcPts val="0"/>
              </a:spcAft>
              <a:buNone/>
              <a:defRPr sz="1867"/>
            </a:lvl2pPr>
            <a:lvl3pPr lvl="2" algn="r" rtl="0">
              <a:lnSpc>
                <a:spcPct val="100000"/>
              </a:lnSpc>
              <a:spcBef>
                <a:spcPts val="2133"/>
              </a:spcBef>
              <a:spcAft>
                <a:spcPts val="0"/>
              </a:spcAft>
              <a:buNone/>
              <a:defRPr sz="1867"/>
            </a:lvl3pPr>
            <a:lvl4pPr lvl="3" algn="r" rtl="0">
              <a:lnSpc>
                <a:spcPct val="100000"/>
              </a:lnSpc>
              <a:spcBef>
                <a:spcPts val="2133"/>
              </a:spcBef>
              <a:spcAft>
                <a:spcPts val="0"/>
              </a:spcAft>
              <a:buNone/>
              <a:defRPr sz="1867"/>
            </a:lvl4pPr>
            <a:lvl5pPr lvl="4" algn="r" rtl="0">
              <a:lnSpc>
                <a:spcPct val="100000"/>
              </a:lnSpc>
              <a:spcBef>
                <a:spcPts val="2133"/>
              </a:spcBef>
              <a:spcAft>
                <a:spcPts val="0"/>
              </a:spcAft>
              <a:buNone/>
              <a:defRPr sz="1867"/>
            </a:lvl5pPr>
            <a:lvl6pPr lvl="5" algn="r" rtl="0">
              <a:lnSpc>
                <a:spcPct val="100000"/>
              </a:lnSpc>
              <a:spcBef>
                <a:spcPts val="2133"/>
              </a:spcBef>
              <a:spcAft>
                <a:spcPts val="0"/>
              </a:spcAft>
              <a:buNone/>
              <a:defRPr sz="1867"/>
            </a:lvl6pPr>
            <a:lvl7pPr lvl="6" algn="r" rtl="0">
              <a:lnSpc>
                <a:spcPct val="100000"/>
              </a:lnSpc>
              <a:spcBef>
                <a:spcPts val="2133"/>
              </a:spcBef>
              <a:spcAft>
                <a:spcPts val="0"/>
              </a:spcAft>
              <a:buNone/>
              <a:defRPr sz="1867"/>
            </a:lvl7pPr>
            <a:lvl8pPr lvl="7" algn="r" rtl="0">
              <a:lnSpc>
                <a:spcPct val="100000"/>
              </a:lnSpc>
              <a:spcBef>
                <a:spcPts val="2133"/>
              </a:spcBef>
              <a:spcAft>
                <a:spcPts val="0"/>
              </a:spcAft>
              <a:buNone/>
              <a:defRPr sz="1867"/>
            </a:lvl8pPr>
            <a:lvl9pPr lvl="8" algn="r" rtl="0">
              <a:lnSpc>
                <a:spcPct val="100000"/>
              </a:lnSpc>
              <a:spcBef>
                <a:spcPts val="2133"/>
              </a:spcBef>
              <a:spcAft>
                <a:spcPts val="2133"/>
              </a:spcAft>
              <a:buNone/>
              <a:defRPr sz="1867"/>
            </a:lvl9pPr>
          </a:lstStyle>
          <a:p>
            <a:r>
              <a:rPr lang="en-US" smtClean="0"/>
              <a:t>Click to edit Master subtitle style</a:t>
            </a:r>
            <a:endParaRPr/>
          </a:p>
        </p:txBody>
      </p:sp>
      <p:sp>
        <p:nvSpPr>
          <p:cNvPr id="141" name="Google Shape;141;p26"/>
          <p:cNvSpPr txBox="1">
            <a:spLocks noGrp="1"/>
          </p:cNvSpPr>
          <p:nvPr>
            <p:ph type="ctrTitle" idx="2"/>
          </p:nvPr>
        </p:nvSpPr>
        <p:spPr>
          <a:xfrm>
            <a:off x="960067" y="465423"/>
            <a:ext cx="9687200" cy="11132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F3F3F3"/>
              </a:buClr>
              <a:buSzPts val="2400"/>
              <a:buNone/>
              <a:defRPr sz="4000"/>
            </a:lvl1pPr>
            <a:lvl2pPr lvl="1" rtl="0">
              <a:spcBef>
                <a:spcPts val="0"/>
              </a:spcBef>
              <a:spcAft>
                <a:spcPts val="0"/>
              </a:spcAft>
              <a:buClr>
                <a:schemeClr val="hlink"/>
              </a:buClr>
              <a:buSzPts val="2400"/>
              <a:buNone/>
              <a:defRPr sz="3200">
                <a:solidFill>
                  <a:schemeClr val="hlink"/>
                </a:solidFill>
              </a:defRPr>
            </a:lvl2pPr>
            <a:lvl3pPr lvl="2" rtl="0">
              <a:spcBef>
                <a:spcPts val="0"/>
              </a:spcBef>
              <a:spcAft>
                <a:spcPts val="0"/>
              </a:spcAft>
              <a:buClr>
                <a:schemeClr val="hlink"/>
              </a:buClr>
              <a:buSzPts val="2400"/>
              <a:buNone/>
              <a:defRPr sz="3200">
                <a:solidFill>
                  <a:schemeClr val="hlink"/>
                </a:solidFill>
              </a:defRPr>
            </a:lvl3pPr>
            <a:lvl4pPr lvl="3" rtl="0">
              <a:spcBef>
                <a:spcPts val="0"/>
              </a:spcBef>
              <a:spcAft>
                <a:spcPts val="0"/>
              </a:spcAft>
              <a:buClr>
                <a:schemeClr val="hlink"/>
              </a:buClr>
              <a:buSzPts val="2400"/>
              <a:buNone/>
              <a:defRPr sz="3200">
                <a:solidFill>
                  <a:schemeClr val="hlink"/>
                </a:solidFill>
              </a:defRPr>
            </a:lvl4pPr>
            <a:lvl5pPr lvl="4" rtl="0">
              <a:spcBef>
                <a:spcPts val="0"/>
              </a:spcBef>
              <a:spcAft>
                <a:spcPts val="0"/>
              </a:spcAft>
              <a:buClr>
                <a:schemeClr val="hlink"/>
              </a:buClr>
              <a:buSzPts val="2400"/>
              <a:buNone/>
              <a:defRPr sz="3200">
                <a:solidFill>
                  <a:schemeClr val="hlink"/>
                </a:solidFill>
              </a:defRPr>
            </a:lvl5pPr>
            <a:lvl6pPr lvl="5" rtl="0">
              <a:spcBef>
                <a:spcPts val="0"/>
              </a:spcBef>
              <a:spcAft>
                <a:spcPts val="0"/>
              </a:spcAft>
              <a:buClr>
                <a:schemeClr val="hlink"/>
              </a:buClr>
              <a:buSzPts val="2400"/>
              <a:buNone/>
              <a:defRPr sz="3200">
                <a:solidFill>
                  <a:schemeClr val="hlink"/>
                </a:solidFill>
              </a:defRPr>
            </a:lvl6pPr>
            <a:lvl7pPr lvl="6" rtl="0">
              <a:spcBef>
                <a:spcPts val="0"/>
              </a:spcBef>
              <a:spcAft>
                <a:spcPts val="0"/>
              </a:spcAft>
              <a:buClr>
                <a:schemeClr val="hlink"/>
              </a:buClr>
              <a:buSzPts val="2400"/>
              <a:buNone/>
              <a:defRPr sz="3200">
                <a:solidFill>
                  <a:schemeClr val="hlink"/>
                </a:solidFill>
              </a:defRPr>
            </a:lvl7pPr>
            <a:lvl8pPr lvl="7" rtl="0">
              <a:spcBef>
                <a:spcPts val="0"/>
              </a:spcBef>
              <a:spcAft>
                <a:spcPts val="0"/>
              </a:spcAft>
              <a:buClr>
                <a:schemeClr val="hlink"/>
              </a:buClr>
              <a:buSzPts val="2400"/>
              <a:buNone/>
              <a:defRPr sz="3200">
                <a:solidFill>
                  <a:schemeClr val="hlink"/>
                </a:solidFill>
              </a:defRPr>
            </a:lvl8pPr>
            <a:lvl9pPr lvl="8" rtl="0">
              <a:spcBef>
                <a:spcPts val="0"/>
              </a:spcBef>
              <a:spcAft>
                <a:spcPts val="0"/>
              </a:spcAft>
              <a:buClr>
                <a:schemeClr val="hlink"/>
              </a:buClr>
              <a:buSzPts val="2400"/>
              <a:buNone/>
              <a:defRPr sz="3200">
                <a:solidFill>
                  <a:schemeClr val="hlink"/>
                </a:solidFill>
              </a:defRPr>
            </a:lvl9pPr>
          </a:lstStyle>
          <a:p>
            <a:r>
              <a:rPr lang="en-US" smtClean="0"/>
              <a:t>Click to edit Master title style</a:t>
            </a:r>
            <a:endParaRPr/>
          </a:p>
        </p:txBody>
      </p:sp>
    </p:spTree>
    <p:extLst>
      <p:ext uri="{BB962C8B-B14F-4D97-AF65-F5344CB8AC3E}">
        <p14:creationId xmlns:p14="http://schemas.microsoft.com/office/powerpoint/2010/main" xmlns="" val="30705994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hanks">
  <p:cSld name="Thanks">
    <p:spTree>
      <p:nvGrpSpPr>
        <p:cNvPr id="1" name="Shape 142"/>
        <p:cNvGrpSpPr/>
        <p:nvPr/>
      </p:nvGrpSpPr>
      <p:grpSpPr>
        <a:xfrm>
          <a:off x="0" y="0"/>
          <a:ext cx="0" cy="0"/>
          <a:chOff x="0" y="0"/>
          <a:chExt cx="0" cy="0"/>
        </a:xfrm>
      </p:grpSpPr>
      <p:pic>
        <p:nvPicPr>
          <p:cNvPr id="143" name="Google Shape;143;p27"/>
          <p:cNvPicPr preferRelativeResize="0"/>
          <p:nvPr/>
        </p:nvPicPr>
        <p:blipFill>
          <a:blip r:embed="rId2">
            <a:alphaModFix/>
          </a:blip>
          <a:stretch>
            <a:fillRect/>
          </a:stretch>
        </p:blipFill>
        <p:spPr>
          <a:xfrm>
            <a:off x="0" y="0"/>
            <a:ext cx="12192000" cy="6858000"/>
          </a:xfrm>
          <a:prstGeom prst="rect">
            <a:avLst/>
          </a:prstGeom>
          <a:noFill/>
          <a:ln>
            <a:noFill/>
          </a:ln>
        </p:spPr>
      </p:pic>
      <p:sp>
        <p:nvSpPr>
          <p:cNvPr id="144" name="Google Shape;144;p27"/>
          <p:cNvSpPr txBox="1">
            <a:spLocks noGrp="1"/>
          </p:cNvSpPr>
          <p:nvPr>
            <p:ph type="title"/>
          </p:nvPr>
        </p:nvSpPr>
        <p:spPr>
          <a:xfrm>
            <a:off x="3883567" y="1096233"/>
            <a:ext cx="7348400" cy="1841600"/>
          </a:xfrm>
          <a:prstGeom prst="rect">
            <a:avLst/>
          </a:prstGeom>
        </p:spPr>
        <p:txBody>
          <a:bodyPr spcFirstLastPara="1" wrap="square" lIns="91425" tIns="91425" rIns="91425" bIns="91425" anchor="b" anchorCtr="0">
            <a:noAutofit/>
          </a:bodyPr>
          <a:lstStyle>
            <a:lvl1pPr lvl="0" algn="r" rtl="0">
              <a:spcBef>
                <a:spcPts val="0"/>
              </a:spcBef>
              <a:spcAft>
                <a:spcPts val="0"/>
              </a:spcAft>
              <a:buSzPts val="4200"/>
              <a:buNone/>
              <a:defRPr sz="9600"/>
            </a:lvl1pPr>
            <a:lvl2pPr lvl="1" algn="ctr" rtl="0">
              <a:spcBef>
                <a:spcPts val="0"/>
              </a:spcBef>
              <a:spcAft>
                <a:spcPts val="0"/>
              </a:spcAft>
              <a:buSzPts val="4200"/>
              <a:buNone/>
              <a:defRPr sz="5600" b="0"/>
            </a:lvl2pPr>
            <a:lvl3pPr lvl="2" algn="ctr" rtl="0">
              <a:spcBef>
                <a:spcPts val="0"/>
              </a:spcBef>
              <a:spcAft>
                <a:spcPts val="0"/>
              </a:spcAft>
              <a:buSzPts val="4200"/>
              <a:buNone/>
              <a:defRPr sz="5600" b="0"/>
            </a:lvl3pPr>
            <a:lvl4pPr lvl="3" algn="ctr" rtl="0">
              <a:spcBef>
                <a:spcPts val="0"/>
              </a:spcBef>
              <a:spcAft>
                <a:spcPts val="0"/>
              </a:spcAft>
              <a:buSzPts val="4200"/>
              <a:buNone/>
              <a:defRPr sz="5600" b="0"/>
            </a:lvl4pPr>
            <a:lvl5pPr lvl="4" algn="ctr" rtl="0">
              <a:spcBef>
                <a:spcPts val="0"/>
              </a:spcBef>
              <a:spcAft>
                <a:spcPts val="0"/>
              </a:spcAft>
              <a:buSzPts val="4200"/>
              <a:buNone/>
              <a:defRPr sz="5600" b="0"/>
            </a:lvl5pPr>
            <a:lvl6pPr lvl="5" algn="ctr" rtl="0">
              <a:spcBef>
                <a:spcPts val="0"/>
              </a:spcBef>
              <a:spcAft>
                <a:spcPts val="0"/>
              </a:spcAft>
              <a:buSzPts val="4200"/>
              <a:buNone/>
              <a:defRPr sz="5600" b="0"/>
            </a:lvl6pPr>
            <a:lvl7pPr lvl="6" algn="ctr" rtl="0">
              <a:spcBef>
                <a:spcPts val="0"/>
              </a:spcBef>
              <a:spcAft>
                <a:spcPts val="0"/>
              </a:spcAft>
              <a:buSzPts val="4200"/>
              <a:buNone/>
              <a:defRPr sz="5600" b="0"/>
            </a:lvl7pPr>
            <a:lvl8pPr lvl="7" algn="ctr" rtl="0">
              <a:spcBef>
                <a:spcPts val="0"/>
              </a:spcBef>
              <a:spcAft>
                <a:spcPts val="0"/>
              </a:spcAft>
              <a:buSzPts val="4200"/>
              <a:buNone/>
              <a:defRPr sz="5600" b="0"/>
            </a:lvl8pPr>
            <a:lvl9pPr lvl="8" algn="ctr" rtl="0">
              <a:spcBef>
                <a:spcPts val="0"/>
              </a:spcBef>
              <a:spcAft>
                <a:spcPts val="0"/>
              </a:spcAft>
              <a:buSzPts val="4200"/>
              <a:buNone/>
              <a:defRPr sz="5600" b="0"/>
            </a:lvl9pPr>
          </a:lstStyle>
          <a:p>
            <a:r>
              <a:rPr lang="en-US" smtClean="0"/>
              <a:t>Click to edit Master title style</a:t>
            </a:r>
            <a:endParaRPr/>
          </a:p>
        </p:txBody>
      </p:sp>
      <p:sp>
        <p:nvSpPr>
          <p:cNvPr id="145" name="Google Shape;145;p27"/>
          <p:cNvSpPr txBox="1">
            <a:spLocks noGrp="1"/>
          </p:cNvSpPr>
          <p:nvPr>
            <p:ph type="subTitle" idx="1"/>
          </p:nvPr>
        </p:nvSpPr>
        <p:spPr>
          <a:xfrm>
            <a:off x="5468400" y="3530067"/>
            <a:ext cx="5763600" cy="2156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2100"/>
              <a:buNone/>
              <a:defRPr sz="1867"/>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a:r>
              <a:rPr lang="en-US" smtClean="0"/>
              <a:t>Click to edit Master subtitle style</a:t>
            </a:r>
            <a:endParaRPr/>
          </a:p>
        </p:txBody>
      </p:sp>
      <p:sp>
        <p:nvSpPr>
          <p:cNvPr id="146" name="Google Shape;146;p27"/>
          <p:cNvSpPr txBox="1"/>
          <p:nvPr/>
        </p:nvSpPr>
        <p:spPr>
          <a:xfrm>
            <a:off x="3957600" y="5247800"/>
            <a:ext cx="7274800" cy="716800"/>
          </a:xfrm>
          <a:prstGeom prst="rect">
            <a:avLst/>
          </a:prstGeom>
          <a:noFill/>
          <a:ln>
            <a:noFill/>
          </a:ln>
        </p:spPr>
        <p:txBody>
          <a:bodyPr spcFirstLastPara="1" wrap="square" lIns="121900" tIns="121900" rIns="121900" bIns="121900" anchor="t" anchorCtr="0">
            <a:noAutofit/>
          </a:bodyPr>
          <a:lstStyle/>
          <a:p>
            <a:pPr marL="0" lvl="0" indent="0" algn="r" rtl="0">
              <a:lnSpc>
                <a:spcPct val="115000"/>
              </a:lnSpc>
              <a:spcBef>
                <a:spcPts val="400"/>
              </a:spcBef>
              <a:spcAft>
                <a:spcPts val="0"/>
              </a:spcAft>
              <a:buNone/>
            </a:pPr>
            <a:r>
              <a:rPr lang="en" sz="1600">
                <a:solidFill>
                  <a:schemeClr val="accent6"/>
                </a:solidFill>
                <a:latin typeface="Barlow"/>
                <a:ea typeface="Barlow"/>
                <a:cs typeface="Barlow"/>
                <a:sym typeface="Barlow"/>
              </a:rPr>
              <a:t>CREDITS: This presentation template was created by </a:t>
            </a:r>
            <a:r>
              <a:rPr lang="en" sz="1600">
                <a:solidFill>
                  <a:schemeClr val="accent6"/>
                </a:solidFill>
                <a:uFill>
                  <a:noFill/>
                </a:uFill>
                <a:latin typeface="Barlow"/>
                <a:ea typeface="Barlow"/>
                <a:cs typeface="Barlow"/>
                <a:sym typeface="Barlow"/>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Slidesgo</a:t>
            </a:r>
            <a:r>
              <a:rPr lang="en" sz="1600">
                <a:solidFill>
                  <a:schemeClr val="accent6"/>
                </a:solidFill>
                <a:latin typeface="Barlow"/>
                <a:ea typeface="Barlow"/>
                <a:cs typeface="Barlow"/>
                <a:sym typeface="Barlow"/>
              </a:rPr>
              <a:t>, including icons by </a:t>
            </a:r>
            <a:r>
              <a:rPr lang="en" sz="1600">
                <a:solidFill>
                  <a:schemeClr val="accent6"/>
                </a:solidFill>
                <a:uFill>
                  <a:noFill/>
                </a:uFill>
                <a:latin typeface="Barlow"/>
                <a:ea typeface="Barlow"/>
                <a:cs typeface="Barlow"/>
                <a:sym typeface="Barlow"/>
                <a:hlinkClick r:id="rId4">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Flaticon</a:t>
            </a:r>
            <a:r>
              <a:rPr lang="en" sz="1600">
                <a:solidFill>
                  <a:schemeClr val="accent6"/>
                </a:solidFill>
                <a:latin typeface="Barlow"/>
                <a:ea typeface="Barlow"/>
                <a:cs typeface="Barlow"/>
                <a:sym typeface="Barlow"/>
              </a:rPr>
              <a:t>, and infographics &amp; images by </a:t>
            </a:r>
            <a:r>
              <a:rPr lang="en" sz="1600">
                <a:solidFill>
                  <a:schemeClr val="accent6"/>
                </a:solidFill>
                <a:uFill>
                  <a:noFill/>
                </a:uFill>
                <a:latin typeface="Barlow"/>
                <a:ea typeface="Barlow"/>
                <a:cs typeface="Barlow"/>
                <a:sym typeface="Barlow"/>
                <a:hlinkClick r:id="rId5">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Freepik</a:t>
            </a:r>
            <a:endParaRPr sz="1600">
              <a:solidFill>
                <a:schemeClr val="accent6"/>
              </a:solidFill>
              <a:latin typeface="Barlow"/>
              <a:ea typeface="Barlow"/>
              <a:cs typeface="Barlow"/>
              <a:sym typeface="Barlow"/>
            </a:endParaRPr>
          </a:p>
          <a:p>
            <a:pPr marL="0" lvl="0" indent="0" algn="r" rtl="0">
              <a:spcBef>
                <a:spcPts val="0"/>
              </a:spcBef>
              <a:spcAft>
                <a:spcPts val="0"/>
              </a:spcAft>
              <a:buNone/>
            </a:pPr>
            <a:endParaRPr sz="1600">
              <a:solidFill>
                <a:schemeClr val="accent6"/>
              </a:solidFill>
              <a:latin typeface="Barlow"/>
              <a:ea typeface="Barlow"/>
              <a:cs typeface="Barlow"/>
              <a:sym typeface="Barlow"/>
            </a:endParaRPr>
          </a:p>
          <a:p>
            <a:pPr marL="0" lvl="0" indent="0" algn="r" rtl="0">
              <a:lnSpc>
                <a:spcPct val="115000"/>
              </a:lnSpc>
              <a:spcBef>
                <a:spcPts val="400"/>
              </a:spcBef>
              <a:spcAft>
                <a:spcPts val="0"/>
              </a:spcAft>
              <a:buNone/>
            </a:pPr>
            <a:endParaRPr sz="1600">
              <a:solidFill>
                <a:schemeClr val="accent6"/>
              </a:solidFill>
              <a:latin typeface="Barlow"/>
              <a:ea typeface="Barlow"/>
              <a:cs typeface="Barlow"/>
              <a:sym typeface="Barlow"/>
            </a:endParaRPr>
          </a:p>
        </p:txBody>
      </p:sp>
    </p:spTree>
    <p:extLst>
      <p:ext uri="{BB962C8B-B14F-4D97-AF65-F5344CB8AC3E}">
        <p14:creationId xmlns:p14="http://schemas.microsoft.com/office/powerpoint/2010/main" xmlns="" val="38905537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ackground ">
  <p:cSld name="Background ">
    <p:spTree>
      <p:nvGrpSpPr>
        <p:cNvPr id="1" name="Shape 147"/>
        <p:cNvGrpSpPr/>
        <p:nvPr/>
      </p:nvGrpSpPr>
      <p:grpSpPr>
        <a:xfrm>
          <a:off x="0" y="0"/>
          <a:ext cx="0" cy="0"/>
          <a:chOff x="0" y="0"/>
          <a:chExt cx="0" cy="0"/>
        </a:xfrm>
      </p:grpSpPr>
    </p:spTree>
    <p:extLst>
      <p:ext uri="{BB962C8B-B14F-4D97-AF65-F5344CB8AC3E}">
        <p14:creationId xmlns:p14="http://schemas.microsoft.com/office/powerpoint/2010/main" xmlns="" val="20615017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48"/>
        <p:cNvGrpSpPr/>
        <p:nvPr/>
      </p:nvGrpSpPr>
      <p:grpSpPr>
        <a:xfrm>
          <a:off x="0" y="0"/>
          <a:ext cx="0" cy="0"/>
          <a:chOff x="0" y="0"/>
          <a:chExt cx="0" cy="0"/>
        </a:xfrm>
      </p:grpSpPr>
    </p:spTree>
    <p:extLst>
      <p:ext uri="{BB962C8B-B14F-4D97-AF65-F5344CB8AC3E}">
        <p14:creationId xmlns:p14="http://schemas.microsoft.com/office/powerpoint/2010/main" xmlns="" val="23041464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lank slide" type="blank" preserve="1">
  <p:cSld name="Blank slide">
    <p:spTree>
      <p:nvGrpSpPr>
        <p:cNvPr id="1" name="Shape 152"/>
        <p:cNvGrpSpPr/>
        <p:nvPr/>
      </p:nvGrpSpPr>
      <p:grpSpPr>
        <a:xfrm>
          <a:off x="0" y="0"/>
          <a:ext cx="0" cy="0"/>
          <a:chOff x="0" y="0"/>
          <a:chExt cx="0" cy="0"/>
        </a:xfrm>
      </p:grpSpPr>
    </p:spTree>
    <p:extLst>
      <p:ext uri="{BB962C8B-B14F-4D97-AF65-F5344CB8AC3E}">
        <p14:creationId xmlns:p14="http://schemas.microsoft.com/office/powerpoint/2010/main" xmlns="" val="3965103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 and body">
    <p:bg>
      <p:bgPr>
        <a:solidFill>
          <a:schemeClr val="dk2"/>
        </a:solidFill>
        <a:effectLst/>
      </p:bgPr>
    </p:bg>
    <p:spTree>
      <p:nvGrpSpPr>
        <p:cNvPr id="1" name="Shape 17"/>
        <p:cNvGrpSpPr/>
        <p:nvPr/>
      </p:nvGrpSpPr>
      <p:grpSpPr>
        <a:xfrm>
          <a:off x="0" y="0"/>
          <a:ext cx="0" cy="0"/>
          <a:chOff x="0" y="0"/>
          <a:chExt cx="0" cy="0"/>
        </a:xfrm>
      </p:grpSpPr>
      <p:pic>
        <p:nvPicPr>
          <p:cNvPr id="18" name="Google Shape;18;p4"/>
          <p:cNvPicPr preferRelativeResize="0"/>
          <p:nvPr/>
        </p:nvPicPr>
        <p:blipFill>
          <a:blip r:embed="rId2">
            <a:alphaModFix/>
          </a:blip>
          <a:stretch>
            <a:fillRect/>
          </a:stretch>
        </p:blipFill>
        <p:spPr>
          <a:xfrm>
            <a:off x="0" y="0"/>
            <a:ext cx="12192000" cy="6858000"/>
          </a:xfrm>
          <a:prstGeom prst="rect">
            <a:avLst/>
          </a:prstGeom>
          <a:noFill/>
          <a:ln>
            <a:noFill/>
          </a:ln>
        </p:spPr>
      </p:pic>
      <p:sp>
        <p:nvSpPr>
          <p:cNvPr id="19" name="Google Shape;19;p4"/>
          <p:cNvSpPr txBox="1">
            <a:spLocks noGrp="1"/>
          </p:cNvSpPr>
          <p:nvPr>
            <p:ph type="title"/>
          </p:nvPr>
        </p:nvSpPr>
        <p:spPr>
          <a:xfrm>
            <a:off x="7989933" y="720333"/>
            <a:ext cx="3251600" cy="39004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sz="8000">
                <a:solidFill>
                  <a:schemeClr val="accent5"/>
                </a:solidFill>
              </a:defRPr>
            </a:lvl1pPr>
            <a:lvl2pPr lvl="1" algn="r" rtl="0">
              <a:spcBef>
                <a:spcPts val="0"/>
              </a:spcBef>
              <a:spcAft>
                <a:spcPts val="0"/>
              </a:spcAft>
              <a:buNone/>
              <a:defRPr sz="8000">
                <a:solidFill>
                  <a:schemeClr val="accent5"/>
                </a:solidFill>
                <a:latin typeface="Roboto Slab Regular"/>
                <a:ea typeface="Roboto Slab Regular"/>
                <a:cs typeface="Roboto Slab Regular"/>
                <a:sym typeface="Roboto Slab Regular"/>
              </a:defRPr>
            </a:lvl2pPr>
            <a:lvl3pPr lvl="2" algn="r" rtl="0">
              <a:spcBef>
                <a:spcPts val="0"/>
              </a:spcBef>
              <a:spcAft>
                <a:spcPts val="0"/>
              </a:spcAft>
              <a:buNone/>
              <a:defRPr sz="8000">
                <a:solidFill>
                  <a:schemeClr val="accent5"/>
                </a:solidFill>
                <a:latin typeface="Roboto Slab Regular"/>
                <a:ea typeface="Roboto Slab Regular"/>
                <a:cs typeface="Roboto Slab Regular"/>
                <a:sym typeface="Roboto Slab Regular"/>
              </a:defRPr>
            </a:lvl3pPr>
            <a:lvl4pPr lvl="3" algn="r" rtl="0">
              <a:spcBef>
                <a:spcPts val="0"/>
              </a:spcBef>
              <a:spcAft>
                <a:spcPts val="0"/>
              </a:spcAft>
              <a:buNone/>
              <a:defRPr sz="8000">
                <a:solidFill>
                  <a:schemeClr val="accent5"/>
                </a:solidFill>
                <a:latin typeface="Roboto Slab Regular"/>
                <a:ea typeface="Roboto Slab Regular"/>
                <a:cs typeface="Roboto Slab Regular"/>
                <a:sym typeface="Roboto Slab Regular"/>
              </a:defRPr>
            </a:lvl4pPr>
            <a:lvl5pPr lvl="4" algn="r" rtl="0">
              <a:spcBef>
                <a:spcPts val="0"/>
              </a:spcBef>
              <a:spcAft>
                <a:spcPts val="0"/>
              </a:spcAft>
              <a:buNone/>
              <a:defRPr sz="8000">
                <a:solidFill>
                  <a:schemeClr val="accent5"/>
                </a:solidFill>
                <a:latin typeface="Roboto Slab Regular"/>
                <a:ea typeface="Roboto Slab Regular"/>
                <a:cs typeface="Roboto Slab Regular"/>
                <a:sym typeface="Roboto Slab Regular"/>
              </a:defRPr>
            </a:lvl5pPr>
            <a:lvl6pPr lvl="5" algn="r" rtl="0">
              <a:spcBef>
                <a:spcPts val="0"/>
              </a:spcBef>
              <a:spcAft>
                <a:spcPts val="0"/>
              </a:spcAft>
              <a:buNone/>
              <a:defRPr sz="8000">
                <a:solidFill>
                  <a:schemeClr val="accent5"/>
                </a:solidFill>
                <a:latin typeface="Roboto Slab Regular"/>
                <a:ea typeface="Roboto Slab Regular"/>
                <a:cs typeface="Roboto Slab Regular"/>
                <a:sym typeface="Roboto Slab Regular"/>
              </a:defRPr>
            </a:lvl6pPr>
            <a:lvl7pPr lvl="6" algn="r" rtl="0">
              <a:spcBef>
                <a:spcPts val="0"/>
              </a:spcBef>
              <a:spcAft>
                <a:spcPts val="0"/>
              </a:spcAft>
              <a:buNone/>
              <a:defRPr sz="8000">
                <a:solidFill>
                  <a:schemeClr val="accent5"/>
                </a:solidFill>
                <a:latin typeface="Roboto Slab Regular"/>
                <a:ea typeface="Roboto Slab Regular"/>
                <a:cs typeface="Roboto Slab Regular"/>
                <a:sym typeface="Roboto Slab Regular"/>
              </a:defRPr>
            </a:lvl7pPr>
            <a:lvl8pPr lvl="7" algn="r" rtl="0">
              <a:spcBef>
                <a:spcPts val="0"/>
              </a:spcBef>
              <a:spcAft>
                <a:spcPts val="0"/>
              </a:spcAft>
              <a:buNone/>
              <a:defRPr sz="8000">
                <a:solidFill>
                  <a:schemeClr val="accent5"/>
                </a:solidFill>
                <a:latin typeface="Roboto Slab Regular"/>
                <a:ea typeface="Roboto Slab Regular"/>
                <a:cs typeface="Roboto Slab Regular"/>
                <a:sym typeface="Roboto Slab Regular"/>
              </a:defRPr>
            </a:lvl8pPr>
            <a:lvl9pPr lvl="8" algn="r" rtl="0">
              <a:spcBef>
                <a:spcPts val="0"/>
              </a:spcBef>
              <a:spcAft>
                <a:spcPts val="0"/>
              </a:spcAft>
              <a:buNone/>
              <a:defRPr sz="8000">
                <a:solidFill>
                  <a:schemeClr val="accent5"/>
                </a:solidFill>
                <a:latin typeface="Roboto Slab Regular"/>
                <a:ea typeface="Roboto Slab Regular"/>
                <a:cs typeface="Roboto Slab Regular"/>
                <a:sym typeface="Roboto Slab Regular"/>
              </a:defRPr>
            </a:lvl9pPr>
          </a:lstStyle>
          <a:p>
            <a:r>
              <a:rPr lang="en-US" smtClean="0"/>
              <a:t>Click to edit Master title style</a:t>
            </a:r>
            <a:endParaRPr/>
          </a:p>
        </p:txBody>
      </p:sp>
      <p:sp>
        <p:nvSpPr>
          <p:cNvPr id="20" name="Google Shape;20;p4"/>
          <p:cNvSpPr txBox="1">
            <a:spLocks noGrp="1"/>
          </p:cNvSpPr>
          <p:nvPr>
            <p:ph type="subTitle" idx="1"/>
          </p:nvPr>
        </p:nvSpPr>
        <p:spPr>
          <a:xfrm flipH="1">
            <a:off x="960267" y="2314871"/>
            <a:ext cx="6189200" cy="3698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867"/>
            </a:lvl1pPr>
            <a:lvl2pPr lvl="1" rtl="0">
              <a:lnSpc>
                <a:spcPct val="100000"/>
              </a:lnSpc>
              <a:spcBef>
                <a:spcPts val="0"/>
              </a:spcBef>
              <a:spcAft>
                <a:spcPts val="0"/>
              </a:spcAft>
              <a:buNone/>
              <a:defRPr sz="1867"/>
            </a:lvl2pPr>
            <a:lvl3pPr lvl="2" rtl="0">
              <a:lnSpc>
                <a:spcPct val="100000"/>
              </a:lnSpc>
              <a:spcBef>
                <a:spcPts val="0"/>
              </a:spcBef>
              <a:spcAft>
                <a:spcPts val="0"/>
              </a:spcAft>
              <a:buNone/>
              <a:defRPr sz="1867"/>
            </a:lvl3pPr>
            <a:lvl4pPr lvl="3" rtl="0">
              <a:lnSpc>
                <a:spcPct val="100000"/>
              </a:lnSpc>
              <a:spcBef>
                <a:spcPts val="0"/>
              </a:spcBef>
              <a:spcAft>
                <a:spcPts val="0"/>
              </a:spcAft>
              <a:buNone/>
              <a:defRPr sz="1867"/>
            </a:lvl4pPr>
            <a:lvl5pPr lvl="4" rtl="0">
              <a:lnSpc>
                <a:spcPct val="100000"/>
              </a:lnSpc>
              <a:spcBef>
                <a:spcPts val="0"/>
              </a:spcBef>
              <a:spcAft>
                <a:spcPts val="0"/>
              </a:spcAft>
              <a:buNone/>
              <a:defRPr sz="1867"/>
            </a:lvl5pPr>
            <a:lvl6pPr lvl="5" rtl="0">
              <a:lnSpc>
                <a:spcPct val="100000"/>
              </a:lnSpc>
              <a:spcBef>
                <a:spcPts val="0"/>
              </a:spcBef>
              <a:spcAft>
                <a:spcPts val="0"/>
              </a:spcAft>
              <a:buNone/>
              <a:defRPr sz="1867"/>
            </a:lvl6pPr>
            <a:lvl7pPr lvl="6" rtl="0">
              <a:lnSpc>
                <a:spcPct val="100000"/>
              </a:lnSpc>
              <a:spcBef>
                <a:spcPts val="0"/>
              </a:spcBef>
              <a:spcAft>
                <a:spcPts val="0"/>
              </a:spcAft>
              <a:buNone/>
              <a:defRPr sz="1867"/>
            </a:lvl7pPr>
            <a:lvl8pPr lvl="7" rtl="0">
              <a:lnSpc>
                <a:spcPct val="100000"/>
              </a:lnSpc>
              <a:spcBef>
                <a:spcPts val="0"/>
              </a:spcBef>
              <a:spcAft>
                <a:spcPts val="0"/>
              </a:spcAft>
              <a:buNone/>
              <a:defRPr sz="1867"/>
            </a:lvl8pPr>
            <a:lvl9pPr lvl="8" rtl="0">
              <a:lnSpc>
                <a:spcPct val="100000"/>
              </a:lnSpc>
              <a:spcBef>
                <a:spcPts val="0"/>
              </a:spcBef>
              <a:spcAft>
                <a:spcPts val="0"/>
              </a:spcAft>
              <a:buNone/>
              <a:defRPr sz="1867"/>
            </a:lvl9pPr>
          </a:lstStyle>
          <a:p>
            <a:r>
              <a:rPr lang="en-US" smtClean="0"/>
              <a:t>Click to edit Master subtitle style</a:t>
            </a:r>
            <a:endParaRPr/>
          </a:p>
        </p:txBody>
      </p:sp>
    </p:spTree>
    <p:extLst>
      <p:ext uri="{BB962C8B-B14F-4D97-AF65-F5344CB8AC3E}">
        <p14:creationId xmlns:p14="http://schemas.microsoft.com/office/powerpoint/2010/main" xmlns="" val="3140726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bg>
      <p:bgPr>
        <a:solidFill>
          <a:schemeClr val="dk2"/>
        </a:solidFill>
        <a:effectLst/>
      </p:bgPr>
    </p:bg>
    <p:spTree>
      <p:nvGrpSpPr>
        <p:cNvPr id="1" name="Shape 21"/>
        <p:cNvGrpSpPr/>
        <p:nvPr/>
      </p:nvGrpSpPr>
      <p:grpSpPr>
        <a:xfrm>
          <a:off x="0" y="0"/>
          <a:ext cx="0" cy="0"/>
          <a:chOff x="0" y="0"/>
          <a:chExt cx="0" cy="0"/>
        </a:xfrm>
      </p:grpSpPr>
      <p:pic>
        <p:nvPicPr>
          <p:cNvPr id="22" name="Google Shape;22;p5"/>
          <p:cNvPicPr preferRelativeResize="0"/>
          <p:nvPr/>
        </p:nvPicPr>
        <p:blipFill>
          <a:blip r:embed="rId2">
            <a:alphaModFix/>
          </a:blip>
          <a:stretch>
            <a:fillRect/>
          </a:stretch>
        </p:blipFill>
        <p:spPr>
          <a:xfrm>
            <a:off x="0" y="0"/>
            <a:ext cx="12192000" cy="6858000"/>
          </a:xfrm>
          <a:prstGeom prst="rect">
            <a:avLst/>
          </a:prstGeom>
          <a:noFill/>
          <a:ln>
            <a:noFill/>
          </a:ln>
        </p:spPr>
      </p:pic>
      <p:sp>
        <p:nvSpPr>
          <p:cNvPr id="23" name="Google Shape;23;p5"/>
          <p:cNvSpPr txBox="1">
            <a:spLocks noGrp="1"/>
          </p:cNvSpPr>
          <p:nvPr>
            <p:ph type="subTitle" idx="1"/>
          </p:nvPr>
        </p:nvSpPr>
        <p:spPr>
          <a:xfrm>
            <a:off x="967033" y="4767133"/>
            <a:ext cx="4309200" cy="1460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867">
                <a:solidFill>
                  <a:schemeClr val="accent5"/>
                </a:solidFill>
              </a:defRPr>
            </a:lvl1pPr>
            <a:lvl2pPr lvl="1" rtl="0">
              <a:lnSpc>
                <a:spcPct val="100000"/>
              </a:lnSpc>
              <a:spcBef>
                <a:spcPts val="2133"/>
              </a:spcBef>
              <a:spcAft>
                <a:spcPts val="0"/>
              </a:spcAft>
              <a:buNone/>
              <a:defRPr sz="1867">
                <a:solidFill>
                  <a:schemeClr val="accent5"/>
                </a:solidFill>
              </a:defRPr>
            </a:lvl2pPr>
            <a:lvl3pPr lvl="2" rtl="0">
              <a:lnSpc>
                <a:spcPct val="100000"/>
              </a:lnSpc>
              <a:spcBef>
                <a:spcPts val="2133"/>
              </a:spcBef>
              <a:spcAft>
                <a:spcPts val="0"/>
              </a:spcAft>
              <a:buNone/>
              <a:defRPr sz="1867">
                <a:solidFill>
                  <a:schemeClr val="accent5"/>
                </a:solidFill>
              </a:defRPr>
            </a:lvl3pPr>
            <a:lvl4pPr lvl="3" rtl="0">
              <a:lnSpc>
                <a:spcPct val="100000"/>
              </a:lnSpc>
              <a:spcBef>
                <a:spcPts val="2133"/>
              </a:spcBef>
              <a:spcAft>
                <a:spcPts val="0"/>
              </a:spcAft>
              <a:buNone/>
              <a:defRPr sz="1867">
                <a:solidFill>
                  <a:schemeClr val="accent5"/>
                </a:solidFill>
              </a:defRPr>
            </a:lvl4pPr>
            <a:lvl5pPr lvl="4" rtl="0">
              <a:lnSpc>
                <a:spcPct val="100000"/>
              </a:lnSpc>
              <a:spcBef>
                <a:spcPts val="2133"/>
              </a:spcBef>
              <a:spcAft>
                <a:spcPts val="0"/>
              </a:spcAft>
              <a:buNone/>
              <a:defRPr sz="1867">
                <a:solidFill>
                  <a:schemeClr val="accent5"/>
                </a:solidFill>
              </a:defRPr>
            </a:lvl5pPr>
            <a:lvl6pPr lvl="5" rtl="0">
              <a:lnSpc>
                <a:spcPct val="100000"/>
              </a:lnSpc>
              <a:spcBef>
                <a:spcPts val="2133"/>
              </a:spcBef>
              <a:spcAft>
                <a:spcPts val="0"/>
              </a:spcAft>
              <a:buNone/>
              <a:defRPr sz="1867">
                <a:solidFill>
                  <a:schemeClr val="accent5"/>
                </a:solidFill>
              </a:defRPr>
            </a:lvl6pPr>
            <a:lvl7pPr lvl="6" rtl="0">
              <a:lnSpc>
                <a:spcPct val="100000"/>
              </a:lnSpc>
              <a:spcBef>
                <a:spcPts val="2133"/>
              </a:spcBef>
              <a:spcAft>
                <a:spcPts val="0"/>
              </a:spcAft>
              <a:buNone/>
              <a:defRPr sz="1867">
                <a:solidFill>
                  <a:schemeClr val="accent5"/>
                </a:solidFill>
              </a:defRPr>
            </a:lvl7pPr>
            <a:lvl8pPr lvl="7" rtl="0">
              <a:lnSpc>
                <a:spcPct val="100000"/>
              </a:lnSpc>
              <a:spcBef>
                <a:spcPts val="2133"/>
              </a:spcBef>
              <a:spcAft>
                <a:spcPts val="0"/>
              </a:spcAft>
              <a:buNone/>
              <a:defRPr sz="1867">
                <a:solidFill>
                  <a:schemeClr val="accent5"/>
                </a:solidFill>
              </a:defRPr>
            </a:lvl8pPr>
            <a:lvl9pPr lvl="8" rtl="0">
              <a:lnSpc>
                <a:spcPct val="100000"/>
              </a:lnSpc>
              <a:spcBef>
                <a:spcPts val="2133"/>
              </a:spcBef>
              <a:spcAft>
                <a:spcPts val="2133"/>
              </a:spcAft>
              <a:buNone/>
              <a:defRPr sz="1867">
                <a:solidFill>
                  <a:schemeClr val="accent5"/>
                </a:solidFill>
              </a:defRPr>
            </a:lvl9pPr>
          </a:lstStyle>
          <a:p>
            <a:r>
              <a:rPr lang="en-US" smtClean="0"/>
              <a:t>Click to edit Master subtitle style</a:t>
            </a:r>
            <a:endParaRPr/>
          </a:p>
        </p:txBody>
      </p:sp>
      <p:sp>
        <p:nvSpPr>
          <p:cNvPr id="24" name="Google Shape;24;p5"/>
          <p:cNvSpPr txBox="1">
            <a:spLocks noGrp="1"/>
          </p:cNvSpPr>
          <p:nvPr>
            <p:ph type="subTitle" idx="2"/>
          </p:nvPr>
        </p:nvSpPr>
        <p:spPr>
          <a:xfrm>
            <a:off x="6932033" y="4767100"/>
            <a:ext cx="4309200" cy="1460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867">
                <a:solidFill>
                  <a:schemeClr val="accent5"/>
                </a:solidFill>
              </a:defRPr>
            </a:lvl1pPr>
            <a:lvl2pPr lvl="1" rtl="0">
              <a:lnSpc>
                <a:spcPct val="100000"/>
              </a:lnSpc>
              <a:spcBef>
                <a:spcPts val="2133"/>
              </a:spcBef>
              <a:spcAft>
                <a:spcPts val="0"/>
              </a:spcAft>
              <a:buNone/>
              <a:defRPr sz="1867">
                <a:solidFill>
                  <a:schemeClr val="accent5"/>
                </a:solidFill>
              </a:defRPr>
            </a:lvl2pPr>
            <a:lvl3pPr lvl="2" rtl="0">
              <a:lnSpc>
                <a:spcPct val="100000"/>
              </a:lnSpc>
              <a:spcBef>
                <a:spcPts val="2133"/>
              </a:spcBef>
              <a:spcAft>
                <a:spcPts val="0"/>
              </a:spcAft>
              <a:buNone/>
              <a:defRPr sz="1867">
                <a:solidFill>
                  <a:schemeClr val="accent5"/>
                </a:solidFill>
              </a:defRPr>
            </a:lvl3pPr>
            <a:lvl4pPr lvl="3" rtl="0">
              <a:lnSpc>
                <a:spcPct val="100000"/>
              </a:lnSpc>
              <a:spcBef>
                <a:spcPts val="2133"/>
              </a:spcBef>
              <a:spcAft>
                <a:spcPts val="0"/>
              </a:spcAft>
              <a:buNone/>
              <a:defRPr sz="1867">
                <a:solidFill>
                  <a:schemeClr val="accent5"/>
                </a:solidFill>
              </a:defRPr>
            </a:lvl4pPr>
            <a:lvl5pPr lvl="4" rtl="0">
              <a:lnSpc>
                <a:spcPct val="100000"/>
              </a:lnSpc>
              <a:spcBef>
                <a:spcPts val="2133"/>
              </a:spcBef>
              <a:spcAft>
                <a:spcPts val="0"/>
              </a:spcAft>
              <a:buNone/>
              <a:defRPr sz="1867">
                <a:solidFill>
                  <a:schemeClr val="accent5"/>
                </a:solidFill>
              </a:defRPr>
            </a:lvl5pPr>
            <a:lvl6pPr lvl="5" rtl="0">
              <a:lnSpc>
                <a:spcPct val="100000"/>
              </a:lnSpc>
              <a:spcBef>
                <a:spcPts val="2133"/>
              </a:spcBef>
              <a:spcAft>
                <a:spcPts val="0"/>
              </a:spcAft>
              <a:buNone/>
              <a:defRPr sz="1867">
                <a:solidFill>
                  <a:schemeClr val="accent5"/>
                </a:solidFill>
              </a:defRPr>
            </a:lvl6pPr>
            <a:lvl7pPr lvl="6" rtl="0">
              <a:lnSpc>
                <a:spcPct val="100000"/>
              </a:lnSpc>
              <a:spcBef>
                <a:spcPts val="2133"/>
              </a:spcBef>
              <a:spcAft>
                <a:spcPts val="0"/>
              </a:spcAft>
              <a:buNone/>
              <a:defRPr sz="1867">
                <a:solidFill>
                  <a:schemeClr val="accent5"/>
                </a:solidFill>
              </a:defRPr>
            </a:lvl7pPr>
            <a:lvl8pPr lvl="7" rtl="0">
              <a:lnSpc>
                <a:spcPct val="100000"/>
              </a:lnSpc>
              <a:spcBef>
                <a:spcPts val="2133"/>
              </a:spcBef>
              <a:spcAft>
                <a:spcPts val="0"/>
              </a:spcAft>
              <a:buNone/>
              <a:defRPr sz="1867">
                <a:solidFill>
                  <a:schemeClr val="accent5"/>
                </a:solidFill>
              </a:defRPr>
            </a:lvl8pPr>
            <a:lvl9pPr lvl="8" rtl="0">
              <a:lnSpc>
                <a:spcPct val="100000"/>
              </a:lnSpc>
              <a:spcBef>
                <a:spcPts val="2133"/>
              </a:spcBef>
              <a:spcAft>
                <a:spcPts val="2133"/>
              </a:spcAft>
              <a:buNone/>
              <a:defRPr sz="1867">
                <a:solidFill>
                  <a:schemeClr val="accent5"/>
                </a:solidFill>
              </a:defRPr>
            </a:lvl9pPr>
          </a:lstStyle>
          <a:p>
            <a:r>
              <a:rPr lang="en-US" smtClean="0"/>
              <a:t>Click to edit Master subtitle style</a:t>
            </a:r>
            <a:endParaRPr/>
          </a:p>
        </p:txBody>
      </p:sp>
      <p:sp>
        <p:nvSpPr>
          <p:cNvPr id="25" name="Google Shape;25;p5"/>
          <p:cNvSpPr txBox="1">
            <a:spLocks noGrp="1"/>
          </p:cNvSpPr>
          <p:nvPr>
            <p:ph type="subTitle" idx="3"/>
          </p:nvPr>
        </p:nvSpPr>
        <p:spPr>
          <a:xfrm>
            <a:off x="967033" y="3830467"/>
            <a:ext cx="4309200" cy="1041600"/>
          </a:xfrm>
          <a:prstGeom prst="rect">
            <a:avLst/>
          </a:prstGeom>
          <a:noFill/>
        </p:spPr>
        <p:txBody>
          <a:bodyPr spcFirstLastPara="1" wrap="square" lIns="91425" tIns="91425" rIns="91425" bIns="0" anchor="b" anchorCtr="0">
            <a:noAutofit/>
          </a:bodyPr>
          <a:lstStyle>
            <a:lvl1pPr lvl="0" rtl="0">
              <a:lnSpc>
                <a:spcPct val="100000"/>
              </a:lnSpc>
              <a:spcBef>
                <a:spcPts val="0"/>
              </a:spcBef>
              <a:spcAft>
                <a:spcPts val="0"/>
              </a:spcAft>
              <a:buNone/>
              <a:defRPr sz="4000" b="1">
                <a:solidFill>
                  <a:schemeClr val="accent5"/>
                </a:solidFill>
                <a:latin typeface="Tulpen One"/>
                <a:ea typeface="Tulpen One"/>
                <a:cs typeface="Tulpen One"/>
                <a:sym typeface="Tulpen One"/>
              </a:defRPr>
            </a:lvl1pPr>
            <a:lvl2pPr lvl="1" rtl="0">
              <a:lnSpc>
                <a:spcPct val="100000"/>
              </a:lnSpc>
              <a:spcBef>
                <a:spcPts val="2133"/>
              </a:spcBef>
              <a:spcAft>
                <a:spcPts val="0"/>
              </a:spcAft>
              <a:buNone/>
              <a:defRPr sz="4000" b="1">
                <a:solidFill>
                  <a:schemeClr val="accent5"/>
                </a:solidFill>
                <a:latin typeface="Tulpen One"/>
                <a:ea typeface="Tulpen One"/>
                <a:cs typeface="Tulpen One"/>
                <a:sym typeface="Tulpen One"/>
              </a:defRPr>
            </a:lvl2pPr>
            <a:lvl3pPr lvl="2" rtl="0">
              <a:lnSpc>
                <a:spcPct val="100000"/>
              </a:lnSpc>
              <a:spcBef>
                <a:spcPts val="2133"/>
              </a:spcBef>
              <a:spcAft>
                <a:spcPts val="0"/>
              </a:spcAft>
              <a:buNone/>
              <a:defRPr sz="4000" b="1">
                <a:solidFill>
                  <a:schemeClr val="accent5"/>
                </a:solidFill>
                <a:latin typeface="Tulpen One"/>
                <a:ea typeface="Tulpen One"/>
                <a:cs typeface="Tulpen One"/>
                <a:sym typeface="Tulpen One"/>
              </a:defRPr>
            </a:lvl3pPr>
            <a:lvl4pPr lvl="3" rtl="0">
              <a:lnSpc>
                <a:spcPct val="100000"/>
              </a:lnSpc>
              <a:spcBef>
                <a:spcPts val="2133"/>
              </a:spcBef>
              <a:spcAft>
                <a:spcPts val="0"/>
              </a:spcAft>
              <a:buNone/>
              <a:defRPr sz="4000" b="1">
                <a:solidFill>
                  <a:schemeClr val="accent5"/>
                </a:solidFill>
                <a:latin typeface="Tulpen One"/>
                <a:ea typeface="Tulpen One"/>
                <a:cs typeface="Tulpen One"/>
                <a:sym typeface="Tulpen One"/>
              </a:defRPr>
            </a:lvl4pPr>
            <a:lvl5pPr lvl="4" rtl="0">
              <a:lnSpc>
                <a:spcPct val="100000"/>
              </a:lnSpc>
              <a:spcBef>
                <a:spcPts val="2133"/>
              </a:spcBef>
              <a:spcAft>
                <a:spcPts val="0"/>
              </a:spcAft>
              <a:buNone/>
              <a:defRPr sz="4000" b="1">
                <a:solidFill>
                  <a:schemeClr val="accent5"/>
                </a:solidFill>
                <a:latin typeface="Tulpen One"/>
                <a:ea typeface="Tulpen One"/>
                <a:cs typeface="Tulpen One"/>
                <a:sym typeface="Tulpen One"/>
              </a:defRPr>
            </a:lvl5pPr>
            <a:lvl6pPr lvl="5" rtl="0">
              <a:lnSpc>
                <a:spcPct val="100000"/>
              </a:lnSpc>
              <a:spcBef>
                <a:spcPts val="2133"/>
              </a:spcBef>
              <a:spcAft>
                <a:spcPts val="0"/>
              </a:spcAft>
              <a:buNone/>
              <a:defRPr sz="4000" b="1">
                <a:solidFill>
                  <a:schemeClr val="accent5"/>
                </a:solidFill>
                <a:latin typeface="Tulpen One"/>
                <a:ea typeface="Tulpen One"/>
                <a:cs typeface="Tulpen One"/>
                <a:sym typeface="Tulpen One"/>
              </a:defRPr>
            </a:lvl6pPr>
            <a:lvl7pPr lvl="6" rtl="0">
              <a:lnSpc>
                <a:spcPct val="100000"/>
              </a:lnSpc>
              <a:spcBef>
                <a:spcPts val="2133"/>
              </a:spcBef>
              <a:spcAft>
                <a:spcPts val="0"/>
              </a:spcAft>
              <a:buNone/>
              <a:defRPr sz="4000" b="1">
                <a:solidFill>
                  <a:schemeClr val="accent5"/>
                </a:solidFill>
                <a:latin typeface="Tulpen One"/>
                <a:ea typeface="Tulpen One"/>
                <a:cs typeface="Tulpen One"/>
                <a:sym typeface="Tulpen One"/>
              </a:defRPr>
            </a:lvl7pPr>
            <a:lvl8pPr lvl="7" rtl="0">
              <a:lnSpc>
                <a:spcPct val="100000"/>
              </a:lnSpc>
              <a:spcBef>
                <a:spcPts val="2133"/>
              </a:spcBef>
              <a:spcAft>
                <a:spcPts val="0"/>
              </a:spcAft>
              <a:buNone/>
              <a:defRPr sz="4000" b="1">
                <a:solidFill>
                  <a:schemeClr val="accent5"/>
                </a:solidFill>
                <a:latin typeface="Tulpen One"/>
                <a:ea typeface="Tulpen One"/>
                <a:cs typeface="Tulpen One"/>
                <a:sym typeface="Tulpen One"/>
              </a:defRPr>
            </a:lvl8pPr>
            <a:lvl9pPr lvl="8" rtl="0">
              <a:lnSpc>
                <a:spcPct val="100000"/>
              </a:lnSpc>
              <a:spcBef>
                <a:spcPts val="2133"/>
              </a:spcBef>
              <a:spcAft>
                <a:spcPts val="2133"/>
              </a:spcAft>
              <a:buNone/>
              <a:defRPr sz="4000" b="1">
                <a:solidFill>
                  <a:schemeClr val="accent5"/>
                </a:solidFill>
                <a:latin typeface="Tulpen One"/>
                <a:ea typeface="Tulpen One"/>
                <a:cs typeface="Tulpen One"/>
                <a:sym typeface="Tulpen One"/>
              </a:defRPr>
            </a:lvl9pPr>
          </a:lstStyle>
          <a:p>
            <a:r>
              <a:rPr lang="en-US" smtClean="0"/>
              <a:t>Click to edit Master subtitle style</a:t>
            </a:r>
            <a:endParaRPr/>
          </a:p>
        </p:txBody>
      </p:sp>
      <p:sp>
        <p:nvSpPr>
          <p:cNvPr id="26" name="Google Shape;26;p5"/>
          <p:cNvSpPr txBox="1">
            <a:spLocks noGrp="1"/>
          </p:cNvSpPr>
          <p:nvPr>
            <p:ph type="subTitle" idx="4"/>
          </p:nvPr>
        </p:nvSpPr>
        <p:spPr>
          <a:xfrm>
            <a:off x="6932033" y="3837133"/>
            <a:ext cx="4309200" cy="1041600"/>
          </a:xfrm>
          <a:prstGeom prst="rect">
            <a:avLst/>
          </a:prstGeom>
          <a:noFill/>
        </p:spPr>
        <p:txBody>
          <a:bodyPr spcFirstLastPara="1" wrap="square" lIns="91425" tIns="91425" rIns="91425" bIns="0" anchor="b" anchorCtr="0">
            <a:noAutofit/>
          </a:bodyPr>
          <a:lstStyle>
            <a:lvl1pPr lvl="0" rtl="0">
              <a:lnSpc>
                <a:spcPct val="100000"/>
              </a:lnSpc>
              <a:spcBef>
                <a:spcPts val="0"/>
              </a:spcBef>
              <a:spcAft>
                <a:spcPts val="0"/>
              </a:spcAft>
              <a:buNone/>
              <a:defRPr sz="4000" b="1">
                <a:solidFill>
                  <a:schemeClr val="accent5"/>
                </a:solidFill>
                <a:latin typeface="Tulpen One"/>
                <a:ea typeface="Tulpen One"/>
                <a:cs typeface="Tulpen One"/>
                <a:sym typeface="Tulpen One"/>
              </a:defRPr>
            </a:lvl1pPr>
            <a:lvl2pPr lvl="1" rtl="0">
              <a:lnSpc>
                <a:spcPct val="100000"/>
              </a:lnSpc>
              <a:spcBef>
                <a:spcPts val="2133"/>
              </a:spcBef>
              <a:spcAft>
                <a:spcPts val="0"/>
              </a:spcAft>
              <a:buNone/>
              <a:defRPr sz="4000" b="1">
                <a:solidFill>
                  <a:schemeClr val="accent5"/>
                </a:solidFill>
                <a:latin typeface="Tulpen One"/>
                <a:ea typeface="Tulpen One"/>
                <a:cs typeface="Tulpen One"/>
                <a:sym typeface="Tulpen One"/>
              </a:defRPr>
            </a:lvl2pPr>
            <a:lvl3pPr lvl="2" rtl="0">
              <a:lnSpc>
                <a:spcPct val="100000"/>
              </a:lnSpc>
              <a:spcBef>
                <a:spcPts val="2133"/>
              </a:spcBef>
              <a:spcAft>
                <a:spcPts val="0"/>
              </a:spcAft>
              <a:buNone/>
              <a:defRPr sz="4000" b="1">
                <a:solidFill>
                  <a:schemeClr val="accent5"/>
                </a:solidFill>
                <a:latin typeface="Tulpen One"/>
                <a:ea typeface="Tulpen One"/>
                <a:cs typeface="Tulpen One"/>
                <a:sym typeface="Tulpen One"/>
              </a:defRPr>
            </a:lvl3pPr>
            <a:lvl4pPr lvl="3" rtl="0">
              <a:lnSpc>
                <a:spcPct val="100000"/>
              </a:lnSpc>
              <a:spcBef>
                <a:spcPts val="2133"/>
              </a:spcBef>
              <a:spcAft>
                <a:spcPts val="0"/>
              </a:spcAft>
              <a:buNone/>
              <a:defRPr sz="4000" b="1">
                <a:solidFill>
                  <a:schemeClr val="accent5"/>
                </a:solidFill>
                <a:latin typeface="Tulpen One"/>
                <a:ea typeface="Tulpen One"/>
                <a:cs typeface="Tulpen One"/>
                <a:sym typeface="Tulpen One"/>
              </a:defRPr>
            </a:lvl4pPr>
            <a:lvl5pPr lvl="4" rtl="0">
              <a:lnSpc>
                <a:spcPct val="100000"/>
              </a:lnSpc>
              <a:spcBef>
                <a:spcPts val="2133"/>
              </a:spcBef>
              <a:spcAft>
                <a:spcPts val="0"/>
              </a:spcAft>
              <a:buNone/>
              <a:defRPr sz="4000" b="1">
                <a:solidFill>
                  <a:schemeClr val="accent5"/>
                </a:solidFill>
                <a:latin typeface="Tulpen One"/>
                <a:ea typeface="Tulpen One"/>
                <a:cs typeface="Tulpen One"/>
                <a:sym typeface="Tulpen One"/>
              </a:defRPr>
            </a:lvl5pPr>
            <a:lvl6pPr lvl="5" rtl="0">
              <a:lnSpc>
                <a:spcPct val="100000"/>
              </a:lnSpc>
              <a:spcBef>
                <a:spcPts val="2133"/>
              </a:spcBef>
              <a:spcAft>
                <a:spcPts val="0"/>
              </a:spcAft>
              <a:buNone/>
              <a:defRPr sz="4000" b="1">
                <a:solidFill>
                  <a:schemeClr val="accent5"/>
                </a:solidFill>
                <a:latin typeface="Tulpen One"/>
                <a:ea typeface="Tulpen One"/>
                <a:cs typeface="Tulpen One"/>
                <a:sym typeface="Tulpen One"/>
              </a:defRPr>
            </a:lvl6pPr>
            <a:lvl7pPr lvl="6" rtl="0">
              <a:lnSpc>
                <a:spcPct val="100000"/>
              </a:lnSpc>
              <a:spcBef>
                <a:spcPts val="2133"/>
              </a:spcBef>
              <a:spcAft>
                <a:spcPts val="0"/>
              </a:spcAft>
              <a:buNone/>
              <a:defRPr sz="4000" b="1">
                <a:solidFill>
                  <a:schemeClr val="accent5"/>
                </a:solidFill>
                <a:latin typeface="Tulpen One"/>
                <a:ea typeface="Tulpen One"/>
                <a:cs typeface="Tulpen One"/>
                <a:sym typeface="Tulpen One"/>
              </a:defRPr>
            </a:lvl7pPr>
            <a:lvl8pPr lvl="7" rtl="0">
              <a:lnSpc>
                <a:spcPct val="100000"/>
              </a:lnSpc>
              <a:spcBef>
                <a:spcPts val="2133"/>
              </a:spcBef>
              <a:spcAft>
                <a:spcPts val="0"/>
              </a:spcAft>
              <a:buNone/>
              <a:defRPr sz="4000" b="1">
                <a:solidFill>
                  <a:schemeClr val="accent5"/>
                </a:solidFill>
                <a:latin typeface="Tulpen One"/>
                <a:ea typeface="Tulpen One"/>
                <a:cs typeface="Tulpen One"/>
                <a:sym typeface="Tulpen One"/>
              </a:defRPr>
            </a:lvl8pPr>
            <a:lvl9pPr lvl="8" rtl="0">
              <a:lnSpc>
                <a:spcPct val="100000"/>
              </a:lnSpc>
              <a:spcBef>
                <a:spcPts val="2133"/>
              </a:spcBef>
              <a:spcAft>
                <a:spcPts val="2133"/>
              </a:spcAft>
              <a:buNone/>
              <a:defRPr sz="4000" b="1">
                <a:solidFill>
                  <a:schemeClr val="accent5"/>
                </a:solidFill>
                <a:latin typeface="Tulpen One"/>
                <a:ea typeface="Tulpen One"/>
                <a:cs typeface="Tulpen One"/>
                <a:sym typeface="Tulpen One"/>
              </a:defRPr>
            </a:lvl9pPr>
          </a:lstStyle>
          <a:p>
            <a:r>
              <a:rPr lang="en-US" smtClean="0"/>
              <a:t>Click to edit Master subtitle style</a:t>
            </a:r>
            <a:endParaRPr/>
          </a:p>
        </p:txBody>
      </p:sp>
      <p:sp>
        <p:nvSpPr>
          <p:cNvPr id="27" name="Google Shape;27;p5"/>
          <p:cNvSpPr txBox="1">
            <a:spLocks noGrp="1"/>
          </p:cNvSpPr>
          <p:nvPr>
            <p:ph type="ctrTitle"/>
          </p:nvPr>
        </p:nvSpPr>
        <p:spPr>
          <a:xfrm>
            <a:off x="960067" y="465423"/>
            <a:ext cx="9687200" cy="11132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F3F3F3"/>
              </a:buClr>
              <a:buSzPts val="2400"/>
              <a:buNone/>
              <a:defRPr sz="4000"/>
            </a:lvl1pPr>
            <a:lvl2pPr lvl="1" rtl="0">
              <a:spcBef>
                <a:spcPts val="0"/>
              </a:spcBef>
              <a:spcAft>
                <a:spcPts val="0"/>
              </a:spcAft>
              <a:buClr>
                <a:schemeClr val="hlink"/>
              </a:buClr>
              <a:buSzPts val="2400"/>
              <a:buNone/>
              <a:defRPr sz="3200">
                <a:solidFill>
                  <a:schemeClr val="hlink"/>
                </a:solidFill>
              </a:defRPr>
            </a:lvl2pPr>
            <a:lvl3pPr lvl="2" rtl="0">
              <a:spcBef>
                <a:spcPts val="0"/>
              </a:spcBef>
              <a:spcAft>
                <a:spcPts val="0"/>
              </a:spcAft>
              <a:buClr>
                <a:schemeClr val="hlink"/>
              </a:buClr>
              <a:buSzPts val="2400"/>
              <a:buNone/>
              <a:defRPr sz="3200">
                <a:solidFill>
                  <a:schemeClr val="hlink"/>
                </a:solidFill>
              </a:defRPr>
            </a:lvl3pPr>
            <a:lvl4pPr lvl="3" rtl="0">
              <a:spcBef>
                <a:spcPts val="0"/>
              </a:spcBef>
              <a:spcAft>
                <a:spcPts val="0"/>
              </a:spcAft>
              <a:buClr>
                <a:schemeClr val="hlink"/>
              </a:buClr>
              <a:buSzPts val="2400"/>
              <a:buNone/>
              <a:defRPr sz="3200">
                <a:solidFill>
                  <a:schemeClr val="hlink"/>
                </a:solidFill>
              </a:defRPr>
            </a:lvl4pPr>
            <a:lvl5pPr lvl="4" rtl="0">
              <a:spcBef>
                <a:spcPts val="0"/>
              </a:spcBef>
              <a:spcAft>
                <a:spcPts val="0"/>
              </a:spcAft>
              <a:buClr>
                <a:schemeClr val="hlink"/>
              </a:buClr>
              <a:buSzPts val="2400"/>
              <a:buNone/>
              <a:defRPr sz="3200">
                <a:solidFill>
                  <a:schemeClr val="hlink"/>
                </a:solidFill>
              </a:defRPr>
            </a:lvl5pPr>
            <a:lvl6pPr lvl="5" rtl="0">
              <a:spcBef>
                <a:spcPts val="0"/>
              </a:spcBef>
              <a:spcAft>
                <a:spcPts val="0"/>
              </a:spcAft>
              <a:buClr>
                <a:schemeClr val="hlink"/>
              </a:buClr>
              <a:buSzPts val="2400"/>
              <a:buNone/>
              <a:defRPr sz="3200">
                <a:solidFill>
                  <a:schemeClr val="hlink"/>
                </a:solidFill>
              </a:defRPr>
            </a:lvl6pPr>
            <a:lvl7pPr lvl="6" rtl="0">
              <a:spcBef>
                <a:spcPts val="0"/>
              </a:spcBef>
              <a:spcAft>
                <a:spcPts val="0"/>
              </a:spcAft>
              <a:buClr>
                <a:schemeClr val="hlink"/>
              </a:buClr>
              <a:buSzPts val="2400"/>
              <a:buNone/>
              <a:defRPr sz="3200">
                <a:solidFill>
                  <a:schemeClr val="hlink"/>
                </a:solidFill>
              </a:defRPr>
            </a:lvl7pPr>
            <a:lvl8pPr lvl="7" rtl="0">
              <a:spcBef>
                <a:spcPts val="0"/>
              </a:spcBef>
              <a:spcAft>
                <a:spcPts val="0"/>
              </a:spcAft>
              <a:buClr>
                <a:schemeClr val="hlink"/>
              </a:buClr>
              <a:buSzPts val="2400"/>
              <a:buNone/>
              <a:defRPr sz="3200">
                <a:solidFill>
                  <a:schemeClr val="hlink"/>
                </a:solidFill>
              </a:defRPr>
            </a:lvl8pPr>
            <a:lvl9pPr lvl="8" rtl="0">
              <a:spcBef>
                <a:spcPts val="0"/>
              </a:spcBef>
              <a:spcAft>
                <a:spcPts val="0"/>
              </a:spcAft>
              <a:buClr>
                <a:schemeClr val="hlink"/>
              </a:buClr>
              <a:buSzPts val="2400"/>
              <a:buNone/>
              <a:defRPr sz="3200">
                <a:solidFill>
                  <a:schemeClr val="hlink"/>
                </a:solidFill>
              </a:defRPr>
            </a:lvl9pPr>
          </a:lstStyle>
          <a:p>
            <a:r>
              <a:rPr lang="en-US" smtClean="0"/>
              <a:t>Click to edit Master title style</a:t>
            </a:r>
            <a:endParaRPr/>
          </a:p>
        </p:txBody>
      </p:sp>
    </p:spTree>
    <p:extLst>
      <p:ext uri="{BB962C8B-B14F-4D97-AF65-F5344CB8AC3E}">
        <p14:creationId xmlns:p14="http://schemas.microsoft.com/office/powerpoint/2010/main" xmlns="" val="2808889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8"/>
        <p:cNvGrpSpPr/>
        <p:nvPr/>
      </p:nvGrpSpPr>
      <p:grpSpPr>
        <a:xfrm>
          <a:off x="0" y="0"/>
          <a:ext cx="0" cy="0"/>
          <a:chOff x="0" y="0"/>
          <a:chExt cx="0" cy="0"/>
        </a:xfrm>
      </p:grpSpPr>
      <p:pic>
        <p:nvPicPr>
          <p:cNvPr id="29" name="Google Shape;29;p6"/>
          <p:cNvPicPr preferRelativeResize="0"/>
          <p:nvPr/>
        </p:nvPicPr>
        <p:blipFill>
          <a:blip r:embed="rId2">
            <a:alphaModFix/>
          </a:blip>
          <a:stretch>
            <a:fillRect/>
          </a:stretch>
        </p:blipFill>
        <p:spPr>
          <a:xfrm>
            <a:off x="0" y="0"/>
            <a:ext cx="12192000" cy="6858000"/>
          </a:xfrm>
          <a:prstGeom prst="rect">
            <a:avLst/>
          </a:prstGeom>
          <a:noFill/>
          <a:ln>
            <a:noFill/>
          </a:ln>
        </p:spPr>
      </p:pic>
      <p:sp>
        <p:nvSpPr>
          <p:cNvPr id="30" name="Google Shape;30;p6"/>
          <p:cNvSpPr txBox="1">
            <a:spLocks noGrp="1"/>
          </p:cNvSpPr>
          <p:nvPr>
            <p:ph type="ctrTitle"/>
          </p:nvPr>
        </p:nvSpPr>
        <p:spPr>
          <a:xfrm>
            <a:off x="960067" y="465423"/>
            <a:ext cx="9687200" cy="11132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F3F3F3"/>
              </a:buClr>
              <a:buSzPts val="2400"/>
              <a:buNone/>
              <a:defRPr sz="4000"/>
            </a:lvl1pPr>
            <a:lvl2pPr lvl="1" rtl="0">
              <a:spcBef>
                <a:spcPts val="0"/>
              </a:spcBef>
              <a:spcAft>
                <a:spcPts val="0"/>
              </a:spcAft>
              <a:buClr>
                <a:schemeClr val="hlink"/>
              </a:buClr>
              <a:buSzPts val="2400"/>
              <a:buNone/>
              <a:defRPr sz="3200">
                <a:solidFill>
                  <a:schemeClr val="hlink"/>
                </a:solidFill>
              </a:defRPr>
            </a:lvl2pPr>
            <a:lvl3pPr lvl="2" rtl="0">
              <a:spcBef>
                <a:spcPts val="0"/>
              </a:spcBef>
              <a:spcAft>
                <a:spcPts val="0"/>
              </a:spcAft>
              <a:buClr>
                <a:schemeClr val="hlink"/>
              </a:buClr>
              <a:buSzPts val="2400"/>
              <a:buNone/>
              <a:defRPr sz="3200">
                <a:solidFill>
                  <a:schemeClr val="hlink"/>
                </a:solidFill>
              </a:defRPr>
            </a:lvl3pPr>
            <a:lvl4pPr lvl="3" rtl="0">
              <a:spcBef>
                <a:spcPts val="0"/>
              </a:spcBef>
              <a:spcAft>
                <a:spcPts val="0"/>
              </a:spcAft>
              <a:buClr>
                <a:schemeClr val="hlink"/>
              </a:buClr>
              <a:buSzPts val="2400"/>
              <a:buNone/>
              <a:defRPr sz="3200">
                <a:solidFill>
                  <a:schemeClr val="hlink"/>
                </a:solidFill>
              </a:defRPr>
            </a:lvl4pPr>
            <a:lvl5pPr lvl="4" rtl="0">
              <a:spcBef>
                <a:spcPts val="0"/>
              </a:spcBef>
              <a:spcAft>
                <a:spcPts val="0"/>
              </a:spcAft>
              <a:buClr>
                <a:schemeClr val="hlink"/>
              </a:buClr>
              <a:buSzPts val="2400"/>
              <a:buNone/>
              <a:defRPr sz="3200">
                <a:solidFill>
                  <a:schemeClr val="hlink"/>
                </a:solidFill>
              </a:defRPr>
            </a:lvl5pPr>
            <a:lvl6pPr lvl="5" rtl="0">
              <a:spcBef>
                <a:spcPts val="0"/>
              </a:spcBef>
              <a:spcAft>
                <a:spcPts val="0"/>
              </a:spcAft>
              <a:buClr>
                <a:schemeClr val="hlink"/>
              </a:buClr>
              <a:buSzPts val="2400"/>
              <a:buNone/>
              <a:defRPr sz="3200">
                <a:solidFill>
                  <a:schemeClr val="hlink"/>
                </a:solidFill>
              </a:defRPr>
            </a:lvl6pPr>
            <a:lvl7pPr lvl="6" rtl="0">
              <a:spcBef>
                <a:spcPts val="0"/>
              </a:spcBef>
              <a:spcAft>
                <a:spcPts val="0"/>
              </a:spcAft>
              <a:buClr>
                <a:schemeClr val="hlink"/>
              </a:buClr>
              <a:buSzPts val="2400"/>
              <a:buNone/>
              <a:defRPr sz="3200">
                <a:solidFill>
                  <a:schemeClr val="hlink"/>
                </a:solidFill>
              </a:defRPr>
            </a:lvl7pPr>
            <a:lvl8pPr lvl="7" rtl="0">
              <a:spcBef>
                <a:spcPts val="0"/>
              </a:spcBef>
              <a:spcAft>
                <a:spcPts val="0"/>
              </a:spcAft>
              <a:buClr>
                <a:schemeClr val="hlink"/>
              </a:buClr>
              <a:buSzPts val="2400"/>
              <a:buNone/>
              <a:defRPr sz="3200">
                <a:solidFill>
                  <a:schemeClr val="hlink"/>
                </a:solidFill>
              </a:defRPr>
            </a:lvl8pPr>
            <a:lvl9pPr lvl="8" rtl="0">
              <a:spcBef>
                <a:spcPts val="0"/>
              </a:spcBef>
              <a:spcAft>
                <a:spcPts val="0"/>
              </a:spcAft>
              <a:buClr>
                <a:schemeClr val="hlink"/>
              </a:buClr>
              <a:buSzPts val="2400"/>
              <a:buNone/>
              <a:defRPr sz="3200">
                <a:solidFill>
                  <a:schemeClr val="hlink"/>
                </a:solidFill>
              </a:defRPr>
            </a:lvl9pPr>
          </a:lstStyle>
          <a:p>
            <a:r>
              <a:rPr lang="en-US" smtClean="0"/>
              <a:t>Click to edit Master title style</a:t>
            </a:r>
            <a:endParaRPr/>
          </a:p>
        </p:txBody>
      </p:sp>
    </p:spTree>
    <p:extLst>
      <p:ext uri="{BB962C8B-B14F-4D97-AF65-F5344CB8AC3E}">
        <p14:creationId xmlns:p14="http://schemas.microsoft.com/office/powerpoint/2010/main" xmlns="" val="2149831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1"/>
        <p:cNvGrpSpPr/>
        <p:nvPr/>
      </p:nvGrpSpPr>
      <p:grpSpPr>
        <a:xfrm>
          <a:off x="0" y="0"/>
          <a:ext cx="0" cy="0"/>
          <a:chOff x="0" y="0"/>
          <a:chExt cx="0" cy="0"/>
        </a:xfrm>
      </p:grpSpPr>
      <p:pic>
        <p:nvPicPr>
          <p:cNvPr id="32" name="Google Shape;32;p7"/>
          <p:cNvPicPr preferRelativeResize="0"/>
          <p:nvPr/>
        </p:nvPicPr>
        <p:blipFill>
          <a:blip r:embed="rId2">
            <a:alphaModFix/>
          </a:blip>
          <a:stretch>
            <a:fillRect/>
          </a:stretch>
        </p:blipFill>
        <p:spPr>
          <a:xfrm>
            <a:off x="0" y="0"/>
            <a:ext cx="12192000" cy="6858000"/>
          </a:xfrm>
          <a:prstGeom prst="rect">
            <a:avLst/>
          </a:prstGeom>
          <a:noFill/>
          <a:ln>
            <a:noFill/>
          </a:ln>
        </p:spPr>
      </p:pic>
      <p:sp>
        <p:nvSpPr>
          <p:cNvPr id="33" name="Google Shape;33;p7"/>
          <p:cNvSpPr txBox="1">
            <a:spLocks noGrp="1"/>
          </p:cNvSpPr>
          <p:nvPr>
            <p:ph type="ctrTitle"/>
          </p:nvPr>
        </p:nvSpPr>
        <p:spPr>
          <a:xfrm>
            <a:off x="967033" y="1191667"/>
            <a:ext cx="3799600" cy="22464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8000">
                <a:solidFill>
                  <a:schemeClr val="accent5"/>
                </a:solidFill>
              </a:defRPr>
            </a:lvl1pPr>
            <a:lvl2pPr lvl="1" algn="r" rtl="0">
              <a:spcBef>
                <a:spcPts val="0"/>
              </a:spcBef>
              <a:spcAft>
                <a:spcPts val="0"/>
              </a:spcAft>
              <a:buSzPts val="2400"/>
              <a:buNone/>
              <a:defRPr sz="3200"/>
            </a:lvl2pPr>
            <a:lvl3pPr lvl="2" algn="r" rtl="0">
              <a:spcBef>
                <a:spcPts val="0"/>
              </a:spcBef>
              <a:spcAft>
                <a:spcPts val="0"/>
              </a:spcAft>
              <a:buSzPts val="2400"/>
              <a:buNone/>
              <a:defRPr sz="3200"/>
            </a:lvl3pPr>
            <a:lvl4pPr lvl="3" algn="r" rtl="0">
              <a:spcBef>
                <a:spcPts val="0"/>
              </a:spcBef>
              <a:spcAft>
                <a:spcPts val="0"/>
              </a:spcAft>
              <a:buSzPts val="2400"/>
              <a:buNone/>
              <a:defRPr sz="3200"/>
            </a:lvl4pPr>
            <a:lvl5pPr lvl="4" algn="r" rtl="0">
              <a:spcBef>
                <a:spcPts val="0"/>
              </a:spcBef>
              <a:spcAft>
                <a:spcPts val="0"/>
              </a:spcAft>
              <a:buSzPts val="2400"/>
              <a:buNone/>
              <a:defRPr sz="3200"/>
            </a:lvl5pPr>
            <a:lvl6pPr lvl="5" algn="r" rtl="0">
              <a:spcBef>
                <a:spcPts val="0"/>
              </a:spcBef>
              <a:spcAft>
                <a:spcPts val="0"/>
              </a:spcAft>
              <a:buSzPts val="2400"/>
              <a:buNone/>
              <a:defRPr sz="3200"/>
            </a:lvl6pPr>
            <a:lvl7pPr lvl="6" algn="r" rtl="0">
              <a:spcBef>
                <a:spcPts val="0"/>
              </a:spcBef>
              <a:spcAft>
                <a:spcPts val="0"/>
              </a:spcAft>
              <a:buSzPts val="2400"/>
              <a:buNone/>
              <a:defRPr sz="3200"/>
            </a:lvl7pPr>
            <a:lvl8pPr lvl="7" algn="r" rtl="0">
              <a:spcBef>
                <a:spcPts val="0"/>
              </a:spcBef>
              <a:spcAft>
                <a:spcPts val="0"/>
              </a:spcAft>
              <a:buSzPts val="2400"/>
              <a:buNone/>
              <a:defRPr sz="3200"/>
            </a:lvl8pPr>
            <a:lvl9pPr lvl="8" algn="r" rtl="0">
              <a:spcBef>
                <a:spcPts val="0"/>
              </a:spcBef>
              <a:spcAft>
                <a:spcPts val="0"/>
              </a:spcAft>
              <a:buSzPts val="2400"/>
              <a:buNone/>
              <a:defRPr sz="3200"/>
            </a:lvl9pPr>
          </a:lstStyle>
          <a:p>
            <a:r>
              <a:rPr lang="en-US" smtClean="0"/>
              <a:t>Click to edit Master title style</a:t>
            </a:r>
            <a:endParaRPr/>
          </a:p>
        </p:txBody>
      </p:sp>
      <p:sp>
        <p:nvSpPr>
          <p:cNvPr id="34" name="Google Shape;34;p7"/>
          <p:cNvSpPr txBox="1">
            <a:spLocks noGrp="1"/>
          </p:cNvSpPr>
          <p:nvPr>
            <p:ph type="subTitle" idx="1"/>
          </p:nvPr>
        </p:nvSpPr>
        <p:spPr>
          <a:xfrm>
            <a:off x="6488333" y="1535800"/>
            <a:ext cx="4737200" cy="3099600"/>
          </a:xfrm>
          <a:prstGeom prst="rect">
            <a:avLst/>
          </a:prstGeom>
        </p:spPr>
        <p:txBody>
          <a:bodyPr spcFirstLastPara="1" wrap="square" lIns="91425" tIns="91425" rIns="91425" bIns="91425" anchor="b" anchorCtr="0">
            <a:noAutofit/>
          </a:bodyPr>
          <a:lstStyle>
            <a:lvl1pPr lvl="0" algn="r" rtl="0">
              <a:lnSpc>
                <a:spcPct val="100000"/>
              </a:lnSpc>
              <a:spcBef>
                <a:spcPts val="0"/>
              </a:spcBef>
              <a:spcAft>
                <a:spcPts val="0"/>
              </a:spcAft>
              <a:buNone/>
              <a:defRPr sz="2133">
                <a:solidFill>
                  <a:schemeClr val="accent5"/>
                </a:solidFill>
              </a:defRPr>
            </a:lvl1pPr>
            <a:lvl2pPr lvl="1" algn="r" rtl="0">
              <a:lnSpc>
                <a:spcPct val="100000"/>
              </a:lnSpc>
              <a:spcBef>
                <a:spcPts val="2133"/>
              </a:spcBef>
              <a:spcAft>
                <a:spcPts val="0"/>
              </a:spcAft>
              <a:buNone/>
              <a:defRPr sz="2133">
                <a:solidFill>
                  <a:schemeClr val="accent5"/>
                </a:solidFill>
              </a:defRPr>
            </a:lvl2pPr>
            <a:lvl3pPr lvl="2" algn="r" rtl="0">
              <a:lnSpc>
                <a:spcPct val="100000"/>
              </a:lnSpc>
              <a:spcBef>
                <a:spcPts val="2133"/>
              </a:spcBef>
              <a:spcAft>
                <a:spcPts val="0"/>
              </a:spcAft>
              <a:buNone/>
              <a:defRPr sz="2133">
                <a:solidFill>
                  <a:schemeClr val="accent5"/>
                </a:solidFill>
              </a:defRPr>
            </a:lvl3pPr>
            <a:lvl4pPr lvl="3" algn="r" rtl="0">
              <a:lnSpc>
                <a:spcPct val="100000"/>
              </a:lnSpc>
              <a:spcBef>
                <a:spcPts val="2133"/>
              </a:spcBef>
              <a:spcAft>
                <a:spcPts val="0"/>
              </a:spcAft>
              <a:buNone/>
              <a:defRPr sz="2133">
                <a:solidFill>
                  <a:schemeClr val="accent5"/>
                </a:solidFill>
              </a:defRPr>
            </a:lvl4pPr>
            <a:lvl5pPr lvl="4" algn="r" rtl="0">
              <a:lnSpc>
                <a:spcPct val="100000"/>
              </a:lnSpc>
              <a:spcBef>
                <a:spcPts val="2133"/>
              </a:spcBef>
              <a:spcAft>
                <a:spcPts val="0"/>
              </a:spcAft>
              <a:buNone/>
              <a:defRPr sz="2133">
                <a:solidFill>
                  <a:schemeClr val="accent5"/>
                </a:solidFill>
              </a:defRPr>
            </a:lvl5pPr>
            <a:lvl6pPr lvl="5" algn="r" rtl="0">
              <a:lnSpc>
                <a:spcPct val="100000"/>
              </a:lnSpc>
              <a:spcBef>
                <a:spcPts val="2133"/>
              </a:spcBef>
              <a:spcAft>
                <a:spcPts val="0"/>
              </a:spcAft>
              <a:buNone/>
              <a:defRPr sz="2133">
                <a:solidFill>
                  <a:schemeClr val="accent5"/>
                </a:solidFill>
              </a:defRPr>
            </a:lvl6pPr>
            <a:lvl7pPr lvl="6" algn="r" rtl="0">
              <a:lnSpc>
                <a:spcPct val="100000"/>
              </a:lnSpc>
              <a:spcBef>
                <a:spcPts val="2133"/>
              </a:spcBef>
              <a:spcAft>
                <a:spcPts val="0"/>
              </a:spcAft>
              <a:buNone/>
              <a:defRPr sz="2133">
                <a:solidFill>
                  <a:schemeClr val="accent5"/>
                </a:solidFill>
              </a:defRPr>
            </a:lvl7pPr>
            <a:lvl8pPr lvl="7" algn="r" rtl="0">
              <a:lnSpc>
                <a:spcPct val="100000"/>
              </a:lnSpc>
              <a:spcBef>
                <a:spcPts val="2133"/>
              </a:spcBef>
              <a:spcAft>
                <a:spcPts val="0"/>
              </a:spcAft>
              <a:buNone/>
              <a:defRPr sz="2133">
                <a:solidFill>
                  <a:schemeClr val="accent5"/>
                </a:solidFill>
              </a:defRPr>
            </a:lvl8pPr>
            <a:lvl9pPr lvl="8" algn="r" rtl="0">
              <a:lnSpc>
                <a:spcPct val="100000"/>
              </a:lnSpc>
              <a:spcBef>
                <a:spcPts val="2133"/>
              </a:spcBef>
              <a:spcAft>
                <a:spcPts val="2133"/>
              </a:spcAft>
              <a:buNone/>
              <a:defRPr sz="2133">
                <a:solidFill>
                  <a:schemeClr val="accent5"/>
                </a:solidFill>
              </a:defRPr>
            </a:lvl9pPr>
          </a:lstStyle>
          <a:p>
            <a:r>
              <a:rPr lang="en-US" smtClean="0"/>
              <a:t>Click to edit Master subtitle style</a:t>
            </a:r>
            <a:endParaRPr/>
          </a:p>
        </p:txBody>
      </p:sp>
    </p:spTree>
    <p:extLst>
      <p:ext uri="{BB962C8B-B14F-4D97-AF65-F5344CB8AC3E}">
        <p14:creationId xmlns:p14="http://schemas.microsoft.com/office/powerpoint/2010/main" xmlns="" val="3234513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bg>
      <p:bgPr>
        <a:solidFill>
          <a:schemeClr val="dk2"/>
        </a:solidFill>
        <a:effectLst/>
      </p:bgPr>
    </p:bg>
    <p:spTree>
      <p:nvGrpSpPr>
        <p:cNvPr id="1" name="Shape 37"/>
        <p:cNvGrpSpPr/>
        <p:nvPr/>
      </p:nvGrpSpPr>
      <p:grpSpPr>
        <a:xfrm>
          <a:off x="0" y="0"/>
          <a:ext cx="0" cy="0"/>
          <a:chOff x="0" y="0"/>
          <a:chExt cx="0" cy="0"/>
        </a:xfrm>
      </p:grpSpPr>
      <p:pic>
        <p:nvPicPr>
          <p:cNvPr id="38" name="Google Shape;38;p9"/>
          <p:cNvPicPr preferRelativeResize="0"/>
          <p:nvPr/>
        </p:nvPicPr>
        <p:blipFill>
          <a:blip r:embed="rId2">
            <a:alphaModFix/>
          </a:blip>
          <a:stretch>
            <a:fillRect/>
          </a:stretch>
        </p:blipFill>
        <p:spPr>
          <a:xfrm>
            <a:off x="-30700" y="0"/>
            <a:ext cx="12232531" cy="6858000"/>
          </a:xfrm>
          <a:prstGeom prst="rect">
            <a:avLst/>
          </a:prstGeom>
          <a:noFill/>
          <a:ln>
            <a:noFill/>
          </a:ln>
        </p:spPr>
      </p:pic>
      <p:sp>
        <p:nvSpPr>
          <p:cNvPr id="39" name="Google Shape;39;p9"/>
          <p:cNvSpPr txBox="1">
            <a:spLocks noGrp="1"/>
          </p:cNvSpPr>
          <p:nvPr>
            <p:ph type="title"/>
          </p:nvPr>
        </p:nvSpPr>
        <p:spPr>
          <a:xfrm>
            <a:off x="2877633" y="3872680"/>
            <a:ext cx="8058800" cy="1210800"/>
          </a:xfrm>
          <a:prstGeom prst="rect">
            <a:avLst/>
          </a:prstGeom>
        </p:spPr>
        <p:txBody>
          <a:bodyPr spcFirstLastPara="1" wrap="square" lIns="91425" tIns="91425" rIns="91425" bIns="91425" anchor="ctr" anchorCtr="0">
            <a:noAutofit/>
          </a:bodyPr>
          <a:lstStyle>
            <a:lvl1pPr lvl="0" algn="r" rtl="0">
              <a:spcBef>
                <a:spcPts val="0"/>
              </a:spcBef>
              <a:spcAft>
                <a:spcPts val="0"/>
              </a:spcAft>
              <a:buClr>
                <a:srgbClr val="41294A"/>
              </a:buClr>
              <a:buSzPts val="4200"/>
              <a:buNone/>
              <a:defRPr sz="9600">
                <a:solidFill>
                  <a:schemeClr val="accent5"/>
                </a:solidFill>
              </a:defRPr>
            </a:lvl1pPr>
            <a:lvl2pPr lvl="1" algn="r" rtl="0">
              <a:spcBef>
                <a:spcPts val="0"/>
              </a:spcBef>
              <a:spcAft>
                <a:spcPts val="0"/>
              </a:spcAft>
              <a:buClr>
                <a:srgbClr val="41294A"/>
              </a:buClr>
              <a:buSzPts val="4200"/>
              <a:buNone/>
              <a:defRPr sz="5600">
                <a:solidFill>
                  <a:srgbClr val="41294A"/>
                </a:solidFill>
              </a:defRPr>
            </a:lvl2pPr>
            <a:lvl3pPr lvl="2" algn="r" rtl="0">
              <a:spcBef>
                <a:spcPts val="0"/>
              </a:spcBef>
              <a:spcAft>
                <a:spcPts val="0"/>
              </a:spcAft>
              <a:buClr>
                <a:srgbClr val="41294A"/>
              </a:buClr>
              <a:buSzPts val="4200"/>
              <a:buNone/>
              <a:defRPr sz="5600">
                <a:solidFill>
                  <a:srgbClr val="41294A"/>
                </a:solidFill>
              </a:defRPr>
            </a:lvl3pPr>
            <a:lvl4pPr lvl="3" algn="r" rtl="0">
              <a:spcBef>
                <a:spcPts val="0"/>
              </a:spcBef>
              <a:spcAft>
                <a:spcPts val="0"/>
              </a:spcAft>
              <a:buClr>
                <a:srgbClr val="41294A"/>
              </a:buClr>
              <a:buSzPts val="4200"/>
              <a:buNone/>
              <a:defRPr sz="5600">
                <a:solidFill>
                  <a:srgbClr val="41294A"/>
                </a:solidFill>
              </a:defRPr>
            </a:lvl4pPr>
            <a:lvl5pPr lvl="4" algn="r" rtl="0">
              <a:spcBef>
                <a:spcPts val="0"/>
              </a:spcBef>
              <a:spcAft>
                <a:spcPts val="0"/>
              </a:spcAft>
              <a:buClr>
                <a:srgbClr val="41294A"/>
              </a:buClr>
              <a:buSzPts val="4200"/>
              <a:buNone/>
              <a:defRPr sz="5600">
                <a:solidFill>
                  <a:srgbClr val="41294A"/>
                </a:solidFill>
              </a:defRPr>
            </a:lvl5pPr>
            <a:lvl6pPr lvl="5" algn="r" rtl="0">
              <a:spcBef>
                <a:spcPts val="0"/>
              </a:spcBef>
              <a:spcAft>
                <a:spcPts val="0"/>
              </a:spcAft>
              <a:buClr>
                <a:srgbClr val="41294A"/>
              </a:buClr>
              <a:buSzPts val="4200"/>
              <a:buNone/>
              <a:defRPr sz="5600">
                <a:solidFill>
                  <a:srgbClr val="41294A"/>
                </a:solidFill>
              </a:defRPr>
            </a:lvl6pPr>
            <a:lvl7pPr lvl="6" algn="r" rtl="0">
              <a:spcBef>
                <a:spcPts val="0"/>
              </a:spcBef>
              <a:spcAft>
                <a:spcPts val="0"/>
              </a:spcAft>
              <a:buClr>
                <a:srgbClr val="41294A"/>
              </a:buClr>
              <a:buSzPts val="4200"/>
              <a:buNone/>
              <a:defRPr sz="5600">
                <a:solidFill>
                  <a:srgbClr val="41294A"/>
                </a:solidFill>
              </a:defRPr>
            </a:lvl7pPr>
            <a:lvl8pPr lvl="7" algn="r" rtl="0">
              <a:spcBef>
                <a:spcPts val="0"/>
              </a:spcBef>
              <a:spcAft>
                <a:spcPts val="0"/>
              </a:spcAft>
              <a:buClr>
                <a:srgbClr val="41294A"/>
              </a:buClr>
              <a:buSzPts val="4200"/>
              <a:buNone/>
              <a:defRPr sz="5600">
                <a:solidFill>
                  <a:srgbClr val="41294A"/>
                </a:solidFill>
              </a:defRPr>
            </a:lvl8pPr>
            <a:lvl9pPr lvl="8" algn="r" rtl="0">
              <a:spcBef>
                <a:spcPts val="0"/>
              </a:spcBef>
              <a:spcAft>
                <a:spcPts val="0"/>
              </a:spcAft>
              <a:buClr>
                <a:srgbClr val="41294A"/>
              </a:buClr>
              <a:buSzPts val="4200"/>
              <a:buNone/>
              <a:defRPr sz="5600">
                <a:solidFill>
                  <a:srgbClr val="41294A"/>
                </a:solidFill>
              </a:defRPr>
            </a:lvl9pPr>
          </a:lstStyle>
          <a:p>
            <a:r>
              <a:rPr lang="en-US" smtClean="0"/>
              <a:t>Click to edit Master title style</a:t>
            </a:r>
            <a:endParaRPr/>
          </a:p>
        </p:txBody>
      </p:sp>
      <p:sp>
        <p:nvSpPr>
          <p:cNvPr id="40" name="Google Shape;40;p9"/>
          <p:cNvSpPr txBox="1">
            <a:spLocks noGrp="1"/>
          </p:cNvSpPr>
          <p:nvPr>
            <p:ph type="subTitle" idx="1"/>
          </p:nvPr>
        </p:nvSpPr>
        <p:spPr>
          <a:xfrm>
            <a:off x="2877633" y="5206313"/>
            <a:ext cx="8058800" cy="526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rgbClr val="41294A"/>
              </a:buClr>
              <a:buSzPts val="2100"/>
              <a:buNone/>
              <a:defRPr sz="2133">
                <a:solidFill>
                  <a:schemeClr val="accent5"/>
                </a:solidFill>
              </a:defRPr>
            </a:lvl1pPr>
            <a:lvl2pPr lvl="1" algn="r" rtl="0">
              <a:lnSpc>
                <a:spcPct val="100000"/>
              </a:lnSpc>
              <a:spcBef>
                <a:spcPts val="0"/>
              </a:spcBef>
              <a:spcAft>
                <a:spcPts val="0"/>
              </a:spcAft>
              <a:buClr>
                <a:srgbClr val="41294A"/>
              </a:buClr>
              <a:buSzPts val="2100"/>
              <a:buNone/>
              <a:defRPr sz="2800">
                <a:solidFill>
                  <a:srgbClr val="41294A"/>
                </a:solidFill>
              </a:defRPr>
            </a:lvl2pPr>
            <a:lvl3pPr lvl="2" algn="r" rtl="0">
              <a:lnSpc>
                <a:spcPct val="100000"/>
              </a:lnSpc>
              <a:spcBef>
                <a:spcPts val="0"/>
              </a:spcBef>
              <a:spcAft>
                <a:spcPts val="0"/>
              </a:spcAft>
              <a:buClr>
                <a:srgbClr val="41294A"/>
              </a:buClr>
              <a:buSzPts val="2100"/>
              <a:buNone/>
              <a:defRPr sz="2800">
                <a:solidFill>
                  <a:srgbClr val="41294A"/>
                </a:solidFill>
              </a:defRPr>
            </a:lvl3pPr>
            <a:lvl4pPr lvl="3" algn="r" rtl="0">
              <a:lnSpc>
                <a:spcPct val="100000"/>
              </a:lnSpc>
              <a:spcBef>
                <a:spcPts val="0"/>
              </a:spcBef>
              <a:spcAft>
                <a:spcPts val="0"/>
              </a:spcAft>
              <a:buClr>
                <a:srgbClr val="41294A"/>
              </a:buClr>
              <a:buSzPts val="2100"/>
              <a:buNone/>
              <a:defRPr sz="2800">
                <a:solidFill>
                  <a:srgbClr val="41294A"/>
                </a:solidFill>
              </a:defRPr>
            </a:lvl4pPr>
            <a:lvl5pPr lvl="4" algn="r" rtl="0">
              <a:lnSpc>
                <a:spcPct val="100000"/>
              </a:lnSpc>
              <a:spcBef>
                <a:spcPts val="0"/>
              </a:spcBef>
              <a:spcAft>
                <a:spcPts val="0"/>
              </a:spcAft>
              <a:buClr>
                <a:srgbClr val="41294A"/>
              </a:buClr>
              <a:buSzPts val="2100"/>
              <a:buNone/>
              <a:defRPr sz="2800">
                <a:solidFill>
                  <a:srgbClr val="41294A"/>
                </a:solidFill>
              </a:defRPr>
            </a:lvl5pPr>
            <a:lvl6pPr lvl="5" algn="r" rtl="0">
              <a:lnSpc>
                <a:spcPct val="100000"/>
              </a:lnSpc>
              <a:spcBef>
                <a:spcPts val="0"/>
              </a:spcBef>
              <a:spcAft>
                <a:spcPts val="0"/>
              </a:spcAft>
              <a:buClr>
                <a:srgbClr val="41294A"/>
              </a:buClr>
              <a:buSzPts val="2100"/>
              <a:buNone/>
              <a:defRPr sz="2800">
                <a:solidFill>
                  <a:srgbClr val="41294A"/>
                </a:solidFill>
              </a:defRPr>
            </a:lvl6pPr>
            <a:lvl7pPr lvl="6" algn="r" rtl="0">
              <a:lnSpc>
                <a:spcPct val="100000"/>
              </a:lnSpc>
              <a:spcBef>
                <a:spcPts val="0"/>
              </a:spcBef>
              <a:spcAft>
                <a:spcPts val="0"/>
              </a:spcAft>
              <a:buClr>
                <a:srgbClr val="41294A"/>
              </a:buClr>
              <a:buSzPts val="2100"/>
              <a:buNone/>
              <a:defRPr sz="2800">
                <a:solidFill>
                  <a:srgbClr val="41294A"/>
                </a:solidFill>
              </a:defRPr>
            </a:lvl7pPr>
            <a:lvl8pPr lvl="7" algn="r" rtl="0">
              <a:lnSpc>
                <a:spcPct val="100000"/>
              </a:lnSpc>
              <a:spcBef>
                <a:spcPts val="0"/>
              </a:spcBef>
              <a:spcAft>
                <a:spcPts val="0"/>
              </a:spcAft>
              <a:buClr>
                <a:srgbClr val="41294A"/>
              </a:buClr>
              <a:buSzPts val="2100"/>
              <a:buNone/>
              <a:defRPr sz="2800">
                <a:solidFill>
                  <a:srgbClr val="41294A"/>
                </a:solidFill>
              </a:defRPr>
            </a:lvl8pPr>
            <a:lvl9pPr lvl="8" algn="r" rtl="0">
              <a:lnSpc>
                <a:spcPct val="100000"/>
              </a:lnSpc>
              <a:spcBef>
                <a:spcPts val="0"/>
              </a:spcBef>
              <a:spcAft>
                <a:spcPts val="0"/>
              </a:spcAft>
              <a:buClr>
                <a:srgbClr val="41294A"/>
              </a:buClr>
              <a:buSzPts val="2100"/>
              <a:buNone/>
              <a:defRPr sz="2800">
                <a:solidFill>
                  <a:srgbClr val="41294A"/>
                </a:solidFill>
              </a:defRPr>
            </a:lvl9pPr>
          </a:lstStyle>
          <a:p>
            <a:r>
              <a:rPr lang="en-US" smtClean="0"/>
              <a:t>Click to edit Master subtitle style</a:t>
            </a:r>
            <a:endParaRPr/>
          </a:p>
        </p:txBody>
      </p:sp>
      <p:sp>
        <p:nvSpPr>
          <p:cNvPr id="41" name="Google Shape;41;p9"/>
          <p:cNvSpPr txBox="1">
            <a:spLocks noGrp="1"/>
          </p:cNvSpPr>
          <p:nvPr>
            <p:ph type="title" idx="2" hasCustomPrompt="1"/>
          </p:nvPr>
        </p:nvSpPr>
        <p:spPr>
          <a:xfrm>
            <a:off x="6534433" y="1327000"/>
            <a:ext cx="4402000" cy="1969600"/>
          </a:xfrm>
          <a:prstGeom prst="rect">
            <a:avLst/>
          </a:prstGeom>
          <a:noFill/>
        </p:spPr>
        <p:txBody>
          <a:bodyPr spcFirstLastPara="1" wrap="square" lIns="91425" tIns="91425" rIns="91425" bIns="91425" anchor="ctr" anchorCtr="0">
            <a:noAutofit/>
          </a:bodyPr>
          <a:lstStyle>
            <a:lvl1pPr lvl="0" algn="r" rtl="0">
              <a:spcBef>
                <a:spcPts val="0"/>
              </a:spcBef>
              <a:spcAft>
                <a:spcPts val="0"/>
              </a:spcAft>
              <a:buClr>
                <a:srgbClr val="999999"/>
              </a:buClr>
              <a:buSzPts val="3600"/>
              <a:buNone/>
              <a:defRPr sz="20000">
                <a:solidFill>
                  <a:schemeClr val="accent5"/>
                </a:solidFill>
              </a:defRPr>
            </a:lvl1pPr>
            <a:lvl2pPr lvl="1" algn="r" rtl="0">
              <a:spcBef>
                <a:spcPts val="0"/>
              </a:spcBef>
              <a:spcAft>
                <a:spcPts val="0"/>
              </a:spcAft>
              <a:buClr>
                <a:srgbClr val="999999"/>
              </a:buClr>
              <a:buSzPts val="4800"/>
              <a:buFont typeface="Fira Sans Extra Condensed Medium"/>
              <a:buNone/>
              <a:defRPr sz="6400">
                <a:solidFill>
                  <a:srgbClr val="999999"/>
                </a:solidFill>
                <a:latin typeface="Fira Sans Extra Condensed Medium"/>
                <a:ea typeface="Fira Sans Extra Condensed Medium"/>
                <a:cs typeface="Fira Sans Extra Condensed Medium"/>
                <a:sym typeface="Fira Sans Extra Condensed Medium"/>
              </a:defRPr>
            </a:lvl2pPr>
            <a:lvl3pPr lvl="2" algn="r" rtl="0">
              <a:spcBef>
                <a:spcPts val="0"/>
              </a:spcBef>
              <a:spcAft>
                <a:spcPts val="0"/>
              </a:spcAft>
              <a:buClr>
                <a:srgbClr val="999999"/>
              </a:buClr>
              <a:buSzPts val="4800"/>
              <a:buFont typeface="Fira Sans Extra Condensed Medium"/>
              <a:buNone/>
              <a:defRPr sz="6400">
                <a:solidFill>
                  <a:srgbClr val="999999"/>
                </a:solidFill>
                <a:latin typeface="Fira Sans Extra Condensed Medium"/>
                <a:ea typeface="Fira Sans Extra Condensed Medium"/>
                <a:cs typeface="Fira Sans Extra Condensed Medium"/>
                <a:sym typeface="Fira Sans Extra Condensed Medium"/>
              </a:defRPr>
            </a:lvl3pPr>
            <a:lvl4pPr lvl="3" algn="r" rtl="0">
              <a:spcBef>
                <a:spcPts val="0"/>
              </a:spcBef>
              <a:spcAft>
                <a:spcPts val="0"/>
              </a:spcAft>
              <a:buClr>
                <a:srgbClr val="999999"/>
              </a:buClr>
              <a:buSzPts val="4800"/>
              <a:buFont typeface="Fira Sans Extra Condensed Medium"/>
              <a:buNone/>
              <a:defRPr sz="6400">
                <a:solidFill>
                  <a:srgbClr val="999999"/>
                </a:solidFill>
                <a:latin typeface="Fira Sans Extra Condensed Medium"/>
                <a:ea typeface="Fira Sans Extra Condensed Medium"/>
                <a:cs typeface="Fira Sans Extra Condensed Medium"/>
                <a:sym typeface="Fira Sans Extra Condensed Medium"/>
              </a:defRPr>
            </a:lvl4pPr>
            <a:lvl5pPr lvl="4" algn="r" rtl="0">
              <a:spcBef>
                <a:spcPts val="0"/>
              </a:spcBef>
              <a:spcAft>
                <a:spcPts val="0"/>
              </a:spcAft>
              <a:buClr>
                <a:srgbClr val="999999"/>
              </a:buClr>
              <a:buSzPts val="4800"/>
              <a:buFont typeface="Fira Sans Extra Condensed Medium"/>
              <a:buNone/>
              <a:defRPr sz="6400">
                <a:solidFill>
                  <a:srgbClr val="999999"/>
                </a:solidFill>
                <a:latin typeface="Fira Sans Extra Condensed Medium"/>
                <a:ea typeface="Fira Sans Extra Condensed Medium"/>
                <a:cs typeface="Fira Sans Extra Condensed Medium"/>
                <a:sym typeface="Fira Sans Extra Condensed Medium"/>
              </a:defRPr>
            </a:lvl5pPr>
            <a:lvl6pPr lvl="5" algn="r" rtl="0">
              <a:spcBef>
                <a:spcPts val="0"/>
              </a:spcBef>
              <a:spcAft>
                <a:spcPts val="0"/>
              </a:spcAft>
              <a:buClr>
                <a:srgbClr val="999999"/>
              </a:buClr>
              <a:buSzPts val="4800"/>
              <a:buFont typeface="Fira Sans Extra Condensed Medium"/>
              <a:buNone/>
              <a:defRPr sz="6400">
                <a:solidFill>
                  <a:srgbClr val="999999"/>
                </a:solidFill>
                <a:latin typeface="Fira Sans Extra Condensed Medium"/>
                <a:ea typeface="Fira Sans Extra Condensed Medium"/>
                <a:cs typeface="Fira Sans Extra Condensed Medium"/>
                <a:sym typeface="Fira Sans Extra Condensed Medium"/>
              </a:defRPr>
            </a:lvl6pPr>
            <a:lvl7pPr lvl="6" algn="r" rtl="0">
              <a:spcBef>
                <a:spcPts val="0"/>
              </a:spcBef>
              <a:spcAft>
                <a:spcPts val="0"/>
              </a:spcAft>
              <a:buClr>
                <a:srgbClr val="999999"/>
              </a:buClr>
              <a:buSzPts val="4800"/>
              <a:buFont typeface="Fira Sans Extra Condensed Medium"/>
              <a:buNone/>
              <a:defRPr sz="6400">
                <a:solidFill>
                  <a:srgbClr val="999999"/>
                </a:solidFill>
                <a:latin typeface="Fira Sans Extra Condensed Medium"/>
                <a:ea typeface="Fira Sans Extra Condensed Medium"/>
                <a:cs typeface="Fira Sans Extra Condensed Medium"/>
                <a:sym typeface="Fira Sans Extra Condensed Medium"/>
              </a:defRPr>
            </a:lvl7pPr>
            <a:lvl8pPr lvl="7" algn="r" rtl="0">
              <a:spcBef>
                <a:spcPts val="0"/>
              </a:spcBef>
              <a:spcAft>
                <a:spcPts val="0"/>
              </a:spcAft>
              <a:buClr>
                <a:srgbClr val="999999"/>
              </a:buClr>
              <a:buSzPts val="4800"/>
              <a:buFont typeface="Fira Sans Extra Condensed Medium"/>
              <a:buNone/>
              <a:defRPr sz="6400">
                <a:solidFill>
                  <a:srgbClr val="999999"/>
                </a:solidFill>
                <a:latin typeface="Fira Sans Extra Condensed Medium"/>
                <a:ea typeface="Fira Sans Extra Condensed Medium"/>
                <a:cs typeface="Fira Sans Extra Condensed Medium"/>
                <a:sym typeface="Fira Sans Extra Condensed Medium"/>
              </a:defRPr>
            </a:lvl8pPr>
            <a:lvl9pPr lvl="8" algn="r" rtl="0">
              <a:spcBef>
                <a:spcPts val="0"/>
              </a:spcBef>
              <a:spcAft>
                <a:spcPts val="0"/>
              </a:spcAft>
              <a:buClr>
                <a:srgbClr val="999999"/>
              </a:buClr>
              <a:buSzPts val="4800"/>
              <a:buFont typeface="Fira Sans Extra Condensed Medium"/>
              <a:buNone/>
              <a:defRPr sz="6400">
                <a:solidFill>
                  <a:srgbClr val="999999"/>
                </a:solidFill>
                <a:latin typeface="Fira Sans Extra Condensed Medium"/>
                <a:ea typeface="Fira Sans Extra Condensed Medium"/>
                <a:cs typeface="Fira Sans Extra Condensed Medium"/>
                <a:sym typeface="Fira Sans Extra Condensed Medium"/>
              </a:defRPr>
            </a:lvl9pPr>
          </a:lstStyle>
          <a:p>
            <a:r>
              <a:t>xx%</a:t>
            </a:r>
          </a:p>
        </p:txBody>
      </p:sp>
    </p:spTree>
    <p:extLst>
      <p:ext uri="{BB962C8B-B14F-4D97-AF65-F5344CB8AC3E}">
        <p14:creationId xmlns:p14="http://schemas.microsoft.com/office/powerpoint/2010/main" xmlns="" val="4155271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2"/>
        <p:cNvGrpSpPr/>
        <p:nvPr/>
      </p:nvGrpSpPr>
      <p:grpSpPr>
        <a:xfrm>
          <a:off x="0" y="0"/>
          <a:ext cx="0" cy="0"/>
          <a:chOff x="0" y="0"/>
          <a:chExt cx="0" cy="0"/>
        </a:xfrm>
      </p:grpSpPr>
      <p:pic>
        <p:nvPicPr>
          <p:cNvPr id="43" name="Google Shape;43;p10"/>
          <p:cNvPicPr preferRelativeResize="0"/>
          <p:nvPr/>
        </p:nvPicPr>
        <p:blipFill>
          <a:blip r:embed="rId2">
            <a:alphaModFix/>
          </a:blip>
          <a:stretch>
            <a:fillRect/>
          </a:stretch>
        </p:blipFill>
        <p:spPr>
          <a:xfrm>
            <a:off x="10433" y="0"/>
            <a:ext cx="12192000" cy="6858000"/>
          </a:xfrm>
          <a:prstGeom prst="rect">
            <a:avLst/>
          </a:prstGeom>
          <a:noFill/>
          <a:ln>
            <a:noFill/>
          </a:ln>
        </p:spPr>
      </p:pic>
      <p:sp>
        <p:nvSpPr>
          <p:cNvPr id="44" name="Google Shape;44;p10"/>
          <p:cNvSpPr txBox="1">
            <a:spLocks noGrp="1"/>
          </p:cNvSpPr>
          <p:nvPr>
            <p:ph type="ctrTitle"/>
          </p:nvPr>
        </p:nvSpPr>
        <p:spPr>
          <a:xfrm>
            <a:off x="960067" y="465423"/>
            <a:ext cx="9687200" cy="11132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F3F3F3"/>
              </a:buClr>
              <a:buSzPts val="2400"/>
              <a:buNone/>
              <a:defRPr sz="4000"/>
            </a:lvl1pPr>
            <a:lvl2pPr lvl="1" rtl="0">
              <a:spcBef>
                <a:spcPts val="0"/>
              </a:spcBef>
              <a:spcAft>
                <a:spcPts val="0"/>
              </a:spcAft>
              <a:buClr>
                <a:schemeClr val="hlink"/>
              </a:buClr>
              <a:buSzPts val="2400"/>
              <a:buNone/>
              <a:defRPr sz="3200">
                <a:solidFill>
                  <a:schemeClr val="hlink"/>
                </a:solidFill>
              </a:defRPr>
            </a:lvl2pPr>
            <a:lvl3pPr lvl="2" rtl="0">
              <a:spcBef>
                <a:spcPts val="0"/>
              </a:spcBef>
              <a:spcAft>
                <a:spcPts val="0"/>
              </a:spcAft>
              <a:buClr>
                <a:schemeClr val="hlink"/>
              </a:buClr>
              <a:buSzPts val="2400"/>
              <a:buNone/>
              <a:defRPr sz="3200">
                <a:solidFill>
                  <a:schemeClr val="hlink"/>
                </a:solidFill>
              </a:defRPr>
            </a:lvl3pPr>
            <a:lvl4pPr lvl="3" rtl="0">
              <a:spcBef>
                <a:spcPts val="0"/>
              </a:spcBef>
              <a:spcAft>
                <a:spcPts val="0"/>
              </a:spcAft>
              <a:buClr>
                <a:schemeClr val="hlink"/>
              </a:buClr>
              <a:buSzPts val="2400"/>
              <a:buNone/>
              <a:defRPr sz="3200">
                <a:solidFill>
                  <a:schemeClr val="hlink"/>
                </a:solidFill>
              </a:defRPr>
            </a:lvl4pPr>
            <a:lvl5pPr lvl="4" rtl="0">
              <a:spcBef>
                <a:spcPts val="0"/>
              </a:spcBef>
              <a:spcAft>
                <a:spcPts val="0"/>
              </a:spcAft>
              <a:buClr>
                <a:schemeClr val="hlink"/>
              </a:buClr>
              <a:buSzPts val="2400"/>
              <a:buNone/>
              <a:defRPr sz="3200">
                <a:solidFill>
                  <a:schemeClr val="hlink"/>
                </a:solidFill>
              </a:defRPr>
            </a:lvl5pPr>
            <a:lvl6pPr lvl="5" rtl="0">
              <a:spcBef>
                <a:spcPts val="0"/>
              </a:spcBef>
              <a:spcAft>
                <a:spcPts val="0"/>
              </a:spcAft>
              <a:buClr>
                <a:schemeClr val="hlink"/>
              </a:buClr>
              <a:buSzPts val="2400"/>
              <a:buNone/>
              <a:defRPr sz="3200">
                <a:solidFill>
                  <a:schemeClr val="hlink"/>
                </a:solidFill>
              </a:defRPr>
            </a:lvl6pPr>
            <a:lvl7pPr lvl="6" rtl="0">
              <a:spcBef>
                <a:spcPts val="0"/>
              </a:spcBef>
              <a:spcAft>
                <a:spcPts val="0"/>
              </a:spcAft>
              <a:buClr>
                <a:schemeClr val="hlink"/>
              </a:buClr>
              <a:buSzPts val="2400"/>
              <a:buNone/>
              <a:defRPr sz="3200">
                <a:solidFill>
                  <a:schemeClr val="hlink"/>
                </a:solidFill>
              </a:defRPr>
            </a:lvl7pPr>
            <a:lvl8pPr lvl="7" rtl="0">
              <a:spcBef>
                <a:spcPts val="0"/>
              </a:spcBef>
              <a:spcAft>
                <a:spcPts val="0"/>
              </a:spcAft>
              <a:buClr>
                <a:schemeClr val="hlink"/>
              </a:buClr>
              <a:buSzPts val="2400"/>
              <a:buNone/>
              <a:defRPr sz="3200">
                <a:solidFill>
                  <a:schemeClr val="hlink"/>
                </a:solidFill>
              </a:defRPr>
            </a:lvl8pPr>
            <a:lvl9pPr lvl="8" rtl="0">
              <a:spcBef>
                <a:spcPts val="0"/>
              </a:spcBef>
              <a:spcAft>
                <a:spcPts val="0"/>
              </a:spcAft>
              <a:buClr>
                <a:schemeClr val="hlink"/>
              </a:buClr>
              <a:buSzPts val="2400"/>
              <a:buNone/>
              <a:defRPr sz="3200">
                <a:solidFill>
                  <a:schemeClr val="hlink"/>
                </a:solidFill>
              </a:defRPr>
            </a:lvl9pPr>
          </a:lstStyle>
          <a:p>
            <a:r>
              <a:rPr lang="en-US" smtClean="0"/>
              <a:t>Click to edit Master title style</a:t>
            </a:r>
            <a:endParaRPr/>
          </a:p>
        </p:txBody>
      </p:sp>
    </p:spTree>
    <p:extLst>
      <p:ext uri="{BB962C8B-B14F-4D97-AF65-F5344CB8AC3E}">
        <p14:creationId xmlns:p14="http://schemas.microsoft.com/office/powerpoint/2010/main" xmlns="" val="2215246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5"/>
        <p:cNvGrpSpPr/>
        <p:nvPr/>
      </p:nvGrpSpPr>
      <p:grpSpPr>
        <a:xfrm>
          <a:off x="0" y="0"/>
          <a:ext cx="0" cy="0"/>
          <a:chOff x="0" y="0"/>
          <a:chExt cx="0" cy="0"/>
        </a:xfrm>
      </p:grpSpPr>
      <p:sp>
        <p:nvSpPr>
          <p:cNvPr id="46" name="Google Shape;46;p11"/>
          <p:cNvSpPr txBox="1">
            <a:spLocks noGrp="1"/>
          </p:cNvSpPr>
          <p:nvPr>
            <p:ph type="subTitle" idx="1"/>
          </p:nvPr>
        </p:nvSpPr>
        <p:spPr>
          <a:xfrm>
            <a:off x="960000" y="4512733"/>
            <a:ext cx="5711600" cy="582000"/>
          </a:xfrm>
          <a:prstGeom prst="rect">
            <a:avLst/>
          </a:prstGeom>
          <a:noFill/>
        </p:spPr>
        <p:txBody>
          <a:bodyPr spcFirstLastPara="1" wrap="square" lIns="91425" tIns="91425" rIns="91425" bIns="91425" anchor="ctr" anchorCtr="0">
            <a:noAutofit/>
          </a:bodyPr>
          <a:lstStyle>
            <a:lvl1pPr lvl="0" rtl="0">
              <a:lnSpc>
                <a:spcPct val="100000"/>
              </a:lnSpc>
              <a:spcBef>
                <a:spcPts val="0"/>
              </a:spcBef>
              <a:spcAft>
                <a:spcPts val="0"/>
              </a:spcAft>
              <a:buClr>
                <a:schemeClr val="dk2"/>
              </a:buClr>
              <a:buSzPts val="1200"/>
              <a:buNone/>
              <a:defRPr sz="2133"/>
            </a:lvl1pPr>
            <a:lvl2pPr lvl="1" algn="ctr" rtl="0">
              <a:lnSpc>
                <a:spcPct val="100000"/>
              </a:lnSpc>
              <a:spcBef>
                <a:spcPts val="0"/>
              </a:spcBef>
              <a:spcAft>
                <a:spcPts val="0"/>
              </a:spcAft>
              <a:buClr>
                <a:schemeClr val="dk2"/>
              </a:buClr>
              <a:buSzPts val="1200"/>
              <a:buNone/>
              <a:defRPr sz="1600">
                <a:solidFill>
                  <a:schemeClr val="dk2"/>
                </a:solidFill>
              </a:defRPr>
            </a:lvl2pPr>
            <a:lvl3pPr lvl="2" algn="ctr" rtl="0">
              <a:lnSpc>
                <a:spcPct val="100000"/>
              </a:lnSpc>
              <a:spcBef>
                <a:spcPts val="0"/>
              </a:spcBef>
              <a:spcAft>
                <a:spcPts val="0"/>
              </a:spcAft>
              <a:buClr>
                <a:schemeClr val="dk2"/>
              </a:buClr>
              <a:buSzPts val="1200"/>
              <a:buNone/>
              <a:defRPr sz="1600">
                <a:solidFill>
                  <a:schemeClr val="dk2"/>
                </a:solidFill>
              </a:defRPr>
            </a:lvl3pPr>
            <a:lvl4pPr lvl="3" algn="ctr" rtl="0">
              <a:lnSpc>
                <a:spcPct val="100000"/>
              </a:lnSpc>
              <a:spcBef>
                <a:spcPts val="0"/>
              </a:spcBef>
              <a:spcAft>
                <a:spcPts val="0"/>
              </a:spcAft>
              <a:buClr>
                <a:schemeClr val="dk2"/>
              </a:buClr>
              <a:buSzPts val="1200"/>
              <a:buNone/>
              <a:defRPr sz="1600">
                <a:solidFill>
                  <a:schemeClr val="dk2"/>
                </a:solidFill>
              </a:defRPr>
            </a:lvl4pPr>
            <a:lvl5pPr lvl="4" algn="ctr" rtl="0">
              <a:lnSpc>
                <a:spcPct val="100000"/>
              </a:lnSpc>
              <a:spcBef>
                <a:spcPts val="0"/>
              </a:spcBef>
              <a:spcAft>
                <a:spcPts val="0"/>
              </a:spcAft>
              <a:buClr>
                <a:schemeClr val="dk2"/>
              </a:buClr>
              <a:buSzPts val="1200"/>
              <a:buNone/>
              <a:defRPr sz="1600">
                <a:solidFill>
                  <a:schemeClr val="dk2"/>
                </a:solidFill>
              </a:defRPr>
            </a:lvl5pPr>
            <a:lvl6pPr lvl="5" algn="ctr" rtl="0">
              <a:lnSpc>
                <a:spcPct val="100000"/>
              </a:lnSpc>
              <a:spcBef>
                <a:spcPts val="0"/>
              </a:spcBef>
              <a:spcAft>
                <a:spcPts val="0"/>
              </a:spcAft>
              <a:buClr>
                <a:schemeClr val="dk2"/>
              </a:buClr>
              <a:buSzPts val="1200"/>
              <a:buNone/>
              <a:defRPr sz="1600">
                <a:solidFill>
                  <a:schemeClr val="dk2"/>
                </a:solidFill>
              </a:defRPr>
            </a:lvl6pPr>
            <a:lvl7pPr lvl="6" algn="ctr" rtl="0">
              <a:lnSpc>
                <a:spcPct val="100000"/>
              </a:lnSpc>
              <a:spcBef>
                <a:spcPts val="0"/>
              </a:spcBef>
              <a:spcAft>
                <a:spcPts val="0"/>
              </a:spcAft>
              <a:buClr>
                <a:schemeClr val="dk2"/>
              </a:buClr>
              <a:buSzPts val="1200"/>
              <a:buNone/>
              <a:defRPr sz="1600">
                <a:solidFill>
                  <a:schemeClr val="dk2"/>
                </a:solidFill>
              </a:defRPr>
            </a:lvl7pPr>
            <a:lvl8pPr lvl="7" algn="ctr" rtl="0">
              <a:lnSpc>
                <a:spcPct val="100000"/>
              </a:lnSpc>
              <a:spcBef>
                <a:spcPts val="0"/>
              </a:spcBef>
              <a:spcAft>
                <a:spcPts val="0"/>
              </a:spcAft>
              <a:buClr>
                <a:schemeClr val="dk2"/>
              </a:buClr>
              <a:buSzPts val="1200"/>
              <a:buNone/>
              <a:defRPr sz="1600">
                <a:solidFill>
                  <a:schemeClr val="dk2"/>
                </a:solidFill>
              </a:defRPr>
            </a:lvl8pPr>
            <a:lvl9pPr lvl="8" algn="ctr" rtl="0">
              <a:lnSpc>
                <a:spcPct val="100000"/>
              </a:lnSpc>
              <a:spcBef>
                <a:spcPts val="0"/>
              </a:spcBef>
              <a:spcAft>
                <a:spcPts val="0"/>
              </a:spcAft>
              <a:buClr>
                <a:schemeClr val="dk2"/>
              </a:buClr>
              <a:buSzPts val="1200"/>
              <a:buNone/>
              <a:defRPr sz="1600">
                <a:solidFill>
                  <a:schemeClr val="dk2"/>
                </a:solidFill>
              </a:defRPr>
            </a:lvl9pPr>
          </a:lstStyle>
          <a:p>
            <a:r>
              <a:rPr lang="en-US" smtClean="0"/>
              <a:t>Click to edit Master subtitle style</a:t>
            </a:r>
            <a:endParaRPr/>
          </a:p>
        </p:txBody>
      </p:sp>
      <p:sp>
        <p:nvSpPr>
          <p:cNvPr id="47" name="Google Shape;47;p11"/>
          <p:cNvSpPr txBox="1">
            <a:spLocks noGrp="1"/>
          </p:cNvSpPr>
          <p:nvPr>
            <p:ph type="title" hasCustomPrompt="1"/>
          </p:nvPr>
        </p:nvSpPr>
        <p:spPr>
          <a:xfrm>
            <a:off x="960000" y="1894733"/>
            <a:ext cx="5711600" cy="26180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lt1"/>
              </a:buClr>
              <a:buSzPts val="12000"/>
              <a:buChar char="+"/>
              <a:defRPr sz="16000"/>
            </a:lvl1pPr>
            <a:lvl2pPr lvl="1" algn="ctr" rtl="0">
              <a:spcBef>
                <a:spcPts val="0"/>
              </a:spcBef>
              <a:spcAft>
                <a:spcPts val="0"/>
              </a:spcAft>
              <a:buSzPts val="12000"/>
              <a:buChar char="+"/>
              <a:defRPr sz="16000"/>
            </a:lvl2pPr>
            <a:lvl3pPr lvl="2" algn="ctr" rtl="0">
              <a:spcBef>
                <a:spcPts val="0"/>
              </a:spcBef>
              <a:spcAft>
                <a:spcPts val="0"/>
              </a:spcAft>
              <a:buSzPts val="12000"/>
              <a:buChar char="+"/>
              <a:defRPr sz="16000"/>
            </a:lvl3pPr>
            <a:lvl4pPr lvl="3" algn="ctr" rtl="0">
              <a:spcBef>
                <a:spcPts val="0"/>
              </a:spcBef>
              <a:spcAft>
                <a:spcPts val="0"/>
              </a:spcAft>
              <a:buSzPts val="12000"/>
              <a:buChar char="+"/>
              <a:defRPr sz="16000"/>
            </a:lvl4pPr>
            <a:lvl5pPr lvl="4" algn="ctr" rtl="0">
              <a:spcBef>
                <a:spcPts val="0"/>
              </a:spcBef>
              <a:spcAft>
                <a:spcPts val="0"/>
              </a:spcAft>
              <a:buSzPts val="12000"/>
              <a:buChar char="+"/>
              <a:defRPr sz="16000"/>
            </a:lvl5pPr>
            <a:lvl6pPr lvl="5" algn="ctr" rtl="0">
              <a:spcBef>
                <a:spcPts val="0"/>
              </a:spcBef>
              <a:spcAft>
                <a:spcPts val="0"/>
              </a:spcAft>
              <a:buSzPts val="12000"/>
              <a:buChar char="+"/>
              <a:defRPr sz="16000"/>
            </a:lvl6pPr>
            <a:lvl7pPr lvl="6" algn="ctr" rtl="0">
              <a:spcBef>
                <a:spcPts val="0"/>
              </a:spcBef>
              <a:spcAft>
                <a:spcPts val="0"/>
              </a:spcAft>
              <a:buSzPts val="12000"/>
              <a:buChar char="+"/>
              <a:defRPr sz="16000"/>
            </a:lvl7pPr>
            <a:lvl8pPr lvl="7" algn="ctr" rtl="0">
              <a:spcBef>
                <a:spcPts val="0"/>
              </a:spcBef>
              <a:spcAft>
                <a:spcPts val="0"/>
              </a:spcAft>
              <a:buSzPts val="12000"/>
              <a:buChar char="+"/>
              <a:defRPr sz="16000"/>
            </a:lvl8pPr>
            <a:lvl9pPr lvl="8" algn="ctr" rtl="0">
              <a:spcBef>
                <a:spcPts val="0"/>
              </a:spcBef>
              <a:spcAft>
                <a:spcPts val="0"/>
              </a:spcAft>
              <a:buSzPts val="12000"/>
              <a:buChar char="+"/>
              <a:defRPr sz="16000"/>
            </a:lvl9pPr>
          </a:lstStyle>
          <a:p>
            <a:r>
              <a:t>xx%</a:t>
            </a:r>
          </a:p>
        </p:txBody>
      </p:sp>
      <p:pic>
        <p:nvPicPr>
          <p:cNvPr id="48" name="Google Shape;48;p11"/>
          <p:cNvPicPr preferRelativeResize="0"/>
          <p:nvPr/>
        </p:nvPicPr>
        <p:blipFill>
          <a:blip r:embed="rId2">
            <a:alphaModFix/>
          </a:blip>
          <a:stretch>
            <a:fillRect/>
          </a:stretch>
        </p:blipFill>
        <p:spPr>
          <a:xfrm>
            <a:off x="0" y="0"/>
            <a:ext cx="12192000" cy="6858000"/>
          </a:xfrm>
          <a:prstGeom prst="rect">
            <a:avLst/>
          </a:prstGeom>
          <a:noFill/>
          <a:ln>
            <a:noFill/>
          </a:ln>
        </p:spPr>
      </p:pic>
    </p:spTree>
    <p:extLst>
      <p:ext uri="{BB962C8B-B14F-4D97-AF65-F5344CB8AC3E}">
        <p14:creationId xmlns:p14="http://schemas.microsoft.com/office/powerpoint/2010/main" xmlns="" val="3024906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dk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6"/>
              </a:buClr>
              <a:buSzPts val="4800"/>
              <a:buFont typeface="Tulpen One"/>
              <a:buNone/>
              <a:defRPr sz="4800" b="1">
                <a:solidFill>
                  <a:schemeClr val="accent6"/>
                </a:solidFill>
                <a:latin typeface="Tulpen One"/>
                <a:ea typeface="Tulpen One"/>
                <a:cs typeface="Tulpen One"/>
                <a:sym typeface="Tulpen One"/>
              </a:defRPr>
            </a:lvl1pPr>
            <a:lvl2pPr lvl="1">
              <a:spcBef>
                <a:spcPts val="0"/>
              </a:spcBef>
              <a:spcAft>
                <a:spcPts val="0"/>
              </a:spcAft>
              <a:buClr>
                <a:schemeClr val="accent6"/>
              </a:buClr>
              <a:buSzPts val="4800"/>
              <a:buFont typeface="Tulpen One"/>
              <a:buNone/>
              <a:defRPr sz="4800" b="1">
                <a:solidFill>
                  <a:schemeClr val="accent6"/>
                </a:solidFill>
                <a:latin typeface="Tulpen One"/>
                <a:ea typeface="Tulpen One"/>
                <a:cs typeface="Tulpen One"/>
                <a:sym typeface="Tulpen One"/>
              </a:defRPr>
            </a:lvl2pPr>
            <a:lvl3pPr lvl="2">
              <a:spcBef>
                <a:spcPts val="0"/>
              </a:spcBef>
              <a:spcAft>
                <a:spcPts val="0"/>
              </a:spcAft>
              <a:buClr>
                <a:schemeClr val="accent6"/>
              </a:buClr>
              <a:buSzPts val="4800"/>
              <a:buFont typeface="Tulpen One"/>
              <a:buNone/>
              <a:defRPr sz="4800" b="1">
                <a:solidFill>
                  <a:schemeClr val="accent6"/>
                </a:solidFill>
                <a:latin typeface="Tulpen One"/>
                <a:ea typeface="Tulpen One"/>
                <a:cs typeface="Tulpen One"/>
                <a:sym typeface="Tulpen One"/>
              </a:defRPr>
            </a:lvl3pPr>
            <a:lvl4pPr lvl="3">
              <a:spcBef>
                <a:spcPts val="0"/>
              </a:spcBef>
              <a:spcAft>
                <a:spcPts val="0"/>
              </a:spcAft>
              <a:buClr>
                <a:schemeClr val="accent6"/>
              </a:buClr>
              <a:buSzPts val="4800"/>
              <a:buFont typeface="Tulpen One"/>
              <a:buNone/>
              <a:defRPr sz="4800" b="1">
                <a:solidFill>
                  <a:schemeClr val="accent6"/>
                </a:solidFill>
                <a:latin typeface="Tulpen One"/>
                <a:ea typeface="Tulpen One"/>
                <a:cs typeface="Tulpen One"/>
                <a:sym typeface="Tulpen One"/>
              </a:defRPr>
            </a:lvl4pPr>
            <a:lvl5pPr lvl="4">
              <a:spcBef>
                <a:spcPts val="0"/>
              </a:spcBef>
              <a:spcAft>
                <a:spcPts val="0"/>
              </a:spcAft>
              <a:buClr>
                <a:schemeClr val="accent6"/>
              </a:buClr>
              <a:buSzPts val="4800"/>
              <a:buFont typeface="Tulpen One"/>
              <a:buNone/>
              <a:defRPr sz="4800" b="1">
                <a:solidFill>
                  <a:schemeClr val="accent6"/>
                </a:solidFill>
                <a:latin typeface="Tulpen One"/>
                <a:ea typeface="Tulpen One"/>
                <a:cs typeface="Tulpen One"/>
                <a:sym typeface="Tulpen One"/>
              </a:defRPr>
            </a:lvl5pPr>
            <a:lvl6pPr lvl="5">
              <a:spcBef>
                <a:spcPts val="0"/>
              </a:spcBef>
              <a:spcAft>
                <a:spcPts val="0"/>
              </a:spcAft>
              <a:buClr>
                <a:schemeClr val="accent6"/>
              </a:buClr>
              <a:buSzPts val="4800"/>
              <a:buFont typeface="Tulpen One"/>
              <a:buNone/>
              <a:defRPr sz="4800" b="1">
                <a:solidFill>
                  <a:schemeClr val="accent6"/>
                </a:solidFill>
                <a:latin typeface="Tulpen One"/>
                <a:ea typeface="Tulpen One"/>
                <a:cs typeface="Tulpen One"/>
                <a:sym typeface="Tulpen One"/>
              </a:defRPr>
            </a:lvl6pPr>
            <a:lvl7pPr lvl="6">
              <a:spcBef>
                <a:spcPts val="0"/>
              </a:spcBef>
              <a:spcAft>
                <a:spcPts val="0"/>
              </a:spcAft>
              <a:buClr>
                <a:schemeClr val="accent6"/>
              </a:buClr>
              <a:buSzPts val="4800"/>
              <a:buFont typeface="Tulpen One"/>
              <a:buNone/>
              <a:defRPr sz="4800" b="1">
                <a:solidFill>
                  <a:schemeClr val="accent6"/>
                </a:solidFill>
                <a:latin typeface="Tulpen One"/>
                <a:ea typeface="Tulpen One"/>
                <a:cs typeface="Tulpen One"/>
                <a:sym typeface="Tulpen One"/>
              </a:defRPr>
            </a:lvl7pPr>
            <a:lvl8pPr lvl="7">
              <a:spcBef>
                <a:spcPts val="0"/>
              </a:spcBef>
              <a:spcAft>
                <a:spcPts val="0"/>
              </a:spcAft>
              <a:buClr>
                <a:schemeClr val="accent6"/>
              </a:buClr>
              <a:buSzPts val="4800"/>
              <a:buFont typeface="Tulpen One"/>
              <a:buNone/>
              <a:defRPr sz="4800" b="1">
                <a:solidFill>
                  <a:schemeClr val="accent6"/>
                </a:solidFill>
                <a:latin typeface="Tulpen One"/>
                <a:ea typeface="Tulpen One"/>
                <a:cs typeface="Tulpen One"/>
                <a:sym typeface="Tulpen One"/>
              </a:defRPr>
            </a:lvl8pPr>
            <a:lvl9pPr lvl="8">
              <a:spcBef>
                <a:spcPts val="0"/>
              </a:spcBef>
              <a:spcAft>
                <a:spcPts val="0"/>
              </a:spcAft>
              <a:buClr>
                <a:schemeClr val="accent6"/>
              </a:buClr>
              <a:buSzPts val="4800"/>
              <a:buFont typeface="Tulpen One"/>
              <a:buNone/>
              <a:defRPr sz="4800" b="1">
                <a:solidFill>
                  <a:schemeClr val="accent6"/>
                </a:solidFill>
                <a:latin typeface="Tulpen One"/>
                <a:ea typeface="Tulpen One"/>
                <a:cs typeface="Tulpen One"/>
                <a:sym typeface="Tulpen One"/>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accent6"/>
              </a:buClr>
              <a:buSzPts val="1400"/>
              <a:buFont typeface="Barlow"/>
              <a:buChar char="●"/>
              <a:defRPr>
                <a:solidFill>
                  <a:schemeClr val="accent6"/>
                </a:solidFill>
                <a:latin typeface="Barlow"/>
                <a:ea typeface="Barlow"/>
                <a:cs typeface="Barlow"/>
                <a:sym typeface="Barlow"/>
              </a:defRPr>
            </a:lvl1pPr>
            <a:lvl2pPr marL="914400" lvl="1" indent="-317500">
              <a:lnSpc>
                <a:spcPct val="115000"/>
              </a:lnSpc>
              <a:spcBef>
                <a:spcPts val="1600"/>
              </a:spcBef>
              <a:spcAft>
                <a:spcPts val="0"/>
              </a:spcAft>
              <a:buClr>
                <a:schemeClr val="accent6"/>
              </a:buClr>
              <a:buSzPts val="1400"/>
              <a:buFont typeface="Barlow"/>
              <a:buChar char="○"/>
              <a:defRPr>
                <a:solidFill>
                  <a:schemeClr val="accent6"/>
                </a:solidFill>
                <a:latin typeface="Barlow"/>
                <a:ea typeface="Barlow"/>
                <a:cs typeface="Barlow"/>
                <a:sym typeface="Barlow"/>
              </a:defRPr>
            </a:lvl2pPr>
            <a:lvl3pPr marL="1371600" lvl="2" indent="-317500">
              <a:lnSpc>
                <a:spcPct val="115000"/>
              </a:lnSpc>
              <a:spcBef>
                <a:spcPts val="1600"/>
              </a:spcBef>
              <a:spcAft>
                <a:spcPts val="0"/>
              </a:spcAft>
              <a:buClr>
                <a:schemeClr val="accent6"/>
              </a:buClr>
              <a:buSzPts val="1400"/>
              <a:buFont typeface="Barlow"/>
              <a:buChar char="■"/>
              <a:defRPr>
                <a:solidFill>
                  <a:schemeClr val="accent6"/>
                </a:solidFill>
                <a:latin typeface="Barlow"/>
                <a:ea typeface="Barlow"/>
                <a:cs typeface="Barlow"/>
                <a:sym typeface="Barlow"/>
              </a:defRPr>
            </a:lvl3pPr>
            <a:lvl4pPr marL="1828800" lvl="3" indent="-317500">
              <a:lnSpc>
                <a:spcPct val="115000"/>
              </a:lnSpc>
              <a:spcBef>
                <a:spcPts val="1600"/>
              </a:spcBef>
              <a:spcAft>
                <a:spcPts val="0"/>
              </a:spcAft>
              <a:buClr>
                <a:schemeClr val="accent6"/>
              </a:buClr>
              <a:buSzPts val="1400"/>
              <a:buFont typeface="Barlow"/>
              <a:buChar char="●"/>
              <a:defRPr>
                <a:solidFill>
                  <a:schemeClr val="accent6"/>
                </a:solidFill>
                <a:latin typeface="Barlow"/>
                <a:ea typeface="Barlow"/>
                <a:cs typeface="Barlow"/>
                <a:sym typeface="Barlow"/>
              </a:defRPr>
            </a:lvl4pPr>
            <a:lvl5pPr marL="2286000" lvl="4" indent="-317500">
              <a:lnSpc>
                <a:spcPct val="115000"/>
              </a:lnSpc>
              <a:spcBef>
                <a:spcPts val="1600"/>
              </a:spcBef>
              <a:spcAft>
                <a:spcPts val="0"/>
              </a:spcAft>
              <a:buClr>
                <a:schemeClr val="accent6"/>
              </a:buClr>
              <a:buSzPts val="1400"/>
              <a:buFont typeface="Barlow"/>
              <a:buChar char="○"/>
              <a:defRPr>
                <a:solidFill>
                  <a:schemeClr val="accent6"/>
                </a:solidFill>
                <a:latin typeface="Barlow"/>
                <a:ea typeface="Barlow"/>
                <a:cs typeface="Barlow"/>
                <a:sym typeface="Barlow"/>
              </a:defRPr>
            </a:lvl5pPr>
            <a:lvl6pPr marL="2743200" lvl="5" indent="-317500">
              <a:lnSpc>
                <a:spcPct val="115000"/>
              </a:lnSpc>
              <a:spcBef>
                <a:spcPts val="1600"/>
              </a:spcBef>
              <a:spcAft>
                <a:spcPts val="0"/>
              </a:spcAft>
              <a:buClr>
                <a:schemeClr val="accent6"/>
              </a:buClr>
              <a:buSzPts val="1400"/>
              <a:buFont typeface="Barlow"/>
              <a:buChar char="■"/>
              <a:defRPr>
                <a:solidFill>
                  <a:schemeClr val="accent6"/>
                </a:solidFill>
                <a:latin typeface="Barlow"/>
                <a:ea typeface="Barlow"/>
                <a:cs typeface="Barlow"/>
                <a:sym typeface="Barlow"/>
              </a:defRPr>
            </a:lvl6pPr>
            <a:lvl7pPr marL="3200400" lvl="6" indent="-317500">
              <a:lnSpc>
                <a:spcPct val="115000"/>
              </a:lnSpc>
              <a:spcBef>
                <a:spcPts val="1600"/>
              </a:spcBef>
              <a:spcAft>
                <a:spcPts val="0"/>
              </a:spcAft>
              <a:buClr>
                <a:schemeClr val="accent6"/>
              </a:buClr>
              <a:buSzPts val="1400"/>
              <a:buFont typeface="Barlow"/>
              <a:buChar char="●"/>
              <a:defRPr>
                <a:solidFill>
                  <a:schemeClr val="accent6"/>
                </a:solidFill>
                <a:latin typeface="Barlow"/>
                <a:ea typeface="Barlow"/>
                <a:cs typeface="Barlow"/>
                <a:sym typeface="Barlow"/>
              </a:defRPr>
            </a:lvl7pPr>
            <a:lvl8pPr marL="3657600" lvl="7" indent="-317500">
              <a:lnSpc>
                <a:spcPct val="115000"/>
              </a:lnSpc>
              <a:spcBef>
                <a:spcPts val="1600"/>
              </a:spcBef>
              <a:spcAft>
                <a:spcPts val="0"/>
              </a:spcAft>
              <a:buClr>
                <a:schemeClr val="accent6"/>
              </a:buClr>
              <a:buSzPts val="1400"/>
              <a:buFont typeface="Barlow"/>
              <a:buChar char="○"/>
              <a:defRPr>
                <a:solidFill>
                  <a:schemeClr val="accent6"/>
                </a:solidFill>
                <a:latin typeface="Barlow"/>
                <a:ea typeface="Barlow"/>
                <a:cs typeface="Barlow"/>
                <a:sym typeface="Barlow"/>
              </a:defRPr>
            </a:lvl8pPr>
            <a:lvl9pPr marL="4114800" lvl="8" indent="-317500">
              <a:lnSpc>
                <a:spcPct val="115000"/>
              </a:lnSpc>
              <a:spcBef>
                <a:spcPts val="1600"/>
              </a:spcBef>
              <a:spcAft>
                <a:spcPts val="1600"/>
              </a:spcAft>
              <a:buClr>
                <a:schemeClr val="accent6"/>
              </a:buClr>
              <a:buSzPts val="1400"/>
              <a:buFont typeface="Barlow"/>
              <a:buChar char="■"/>
              <a:defRPr>
                <a:solidFill>
                  <a:schemeClr val="accent6"/>
                </a:solidFill>
                <a:latin typeface="Barlow"/>
                <a:ea typeface="Barlow"/>
                <a:cs typeface="Barlow"/>
                <a:sym typeface="Barlow"/>
              </a:defRPr>
            </a:lvl9pPr>
          </a:lstStyle>
          <a:p>
            <a:endParaRPr/>
          </a:p>
        </p:txBody>
      </p:sp>
    </p:spTree>
    <p:extLst>
      <p:ext uri="{BB962C8B-B14F-4D97-AF65-F5344CB8AC3E}">
        <p14:creationId xmlns:p14="http://schemas.microsoft.com/office/powerpoint/2010/main" xmlns="" val="2783599250"/>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 id="2147483687" r:id="rId26"/>
    <p:sldLayoutId id="2147483688" r:id="rId27"/>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E2A47"/>
        </a:solidFill>
        <a:effectLst/>
      </p:bgPr>
    </p:bg>
    <p:spTree>
      <p:nvGrpSpPr>
        <p:cNvPr id="1" name="Shape 149"/>
        <p:cNvGrpSpPr/>
        <p:nvPr/>
      </p:nvGrpSpPr>
      <p:grpSpPr>
        <a:xfrm>
          <a:off x="0" y="0"/>
          <a:ext cx="0" cy="0"/>
          <a:chOff x="0" y="0"/>
          <a:chExt cx="0" cy="0"/>
        </a:xfrm>
      </p:grpSpPr>
      <p:sp>
        <p:nvSpPr>
          <p:cNvPr id="150" name="Google Shape;150;p30"/>
          <p:cNvSpPr txBox="1">
            <a:spLocks noGrp="1"/>
          </p:cNvSpPr>
          <p:nvPr>
            <p:ph type="title"/>
          </p:nvPr>
        </p:nvSpPr>
        <p:spPr>
          <a:xfrm>
            <a:off x="1424133"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51" name="Google Shape;151;p30"/>
          <p:cNvSpPr txBox="1">
            <a:spLocks noGrp="1"/>
          </p:cNvSpPr>
          <p:nvPr>
            <p:ph type="body" idx="1"/>
          </p:nvPr>
        </p:nvSpPr>
        <p:spPr>
          <a:xfrm>
            <a:off x="1424133" y="2260600"/>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xmlns="" val="1004596624"/>
      </p:ext>
    </p:extLst>
  </p:cSld>
  <p:clrMap bg1="lt1" tx1="dk1" bg2="dk2" tx2="lt2" accent1="accent1" accent2="accent2" accent3="accent3" accent4="accent4" accent5="accent5" accent6="accent6" hlink="hlink" folHlink="folHlink"/>
  <p:sldLayoutIdLst>
    <p:sldLayoutId id="2147483690" r:id="rId1"/>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12362" y="2455049"/>
            <a:ext cx="6193200" cy="2097741"/>
          </a:xfrm>
        </p:spPr>
        <p:txBody>
          <a:bodyPr/>
          <a:lstStyle/>
          <a:p>
            <a:r>
              <a:rPr lang="en-ID" sz="3200" dirty="0" err="1" smtClean="0">
                <a:latin typeface="Snap ITC" pitchFamily="82" charset="0"/>
                <a:cs typeface="Times New Roman" panose="02020603050405020304" pitchFamily="18" charset="0"/>
              </a:rPr>
              <a:t>Sasta</a:t>
            </a:r>
            <a:r>
              <a:rPr lang="en-ID" sz="3200" dirty="0" smtClean="0">
                <a:latin typeface="Snap ITC" pitchFamily="82" charset="0"/>
                <a:cs typeface="Times New Roman" panose="02020603050405020304" pitchFamily="18" charset="0"/>
              </a:rPr>
              <a:t> </a:t>
            </a:r>
            <a:r>
              <a:rPr lang="en-ID" sz="3200" dirty="0" err="1" smtClean="0">
                <a:latin typeface="Snap ITC" pitchFamily="82" charset="0"/>
                <a:cs typeface="Times New Roman" panose="02020603050405020304" pitchFamily="18" charset="0"/>
              </a:rPr>
              <a:t>Anak</a:t>
            </a:r>
            <a:r>
              <a:rPr lang="en-ID" sz="3200" dirty="0" smtClean="0">
                <a:latin typeface="Snap ITC" pitchFamily="82" charset="0"/>
                <a:cs typeface="Times New Roman" panose="02020603050405020304" pitchFamily="18" charset="0"/>
              </a:rPr>
              <a:t/>
            </a:r>
            <a:br>
              <a:rPr lang="en-ID" sz="3200" dirty="0" smtClean="0">
                <a:latin typeface="Snap ITC" pitchFamily="82" charset="0"/>
                <a:cs typeface="Times New Roman" panose="02020603050405020304" pitchFamily="18" charset="0"/>
              </a:rPr>
            </a:br>
            <a:r>
              <a:rPr lang="en-ID" sz="3200" dirty="0" err="1" smtClean="0">
                <a:latin typeface="Snap ITC" pitchFamily="82" charset="0"/>
                <a:cs typeface="Times New Roman" panose="02020603050405020304" pitchFamily="18" charset="0"/>
              </a:rPr>
              <a:t>Pendekatan</a:t>
            </a:r>
            <a:r>
              <a:rPr lang="en-ID" sz="3200" dirty="0" smtClean="0">
                <a:latin typeface="Snap ITC" pitchFamily="82" charset="0"/>
                <a:cs typeface="Times New Roman" panose="02020603050405020304" pitchFamily="18" charset="0"/>
              </a:rPr>
              <a:t> </a:t>
            </a:r>
            <a:r>
              <a:rPr lang="en-ID" sz="3200" dirty="0" err="1" smtClean="0">
                <a:latin typeface="Snap ITC" pitchFamily="82" charset="0"/>
                <a:cs typeface="Times New Roman" panose="02020603050405020304" pitchFamily="18" charset="0"/>
              </a:rPr>
              <a:t>dalam</a:t>
            </a:r>
            <a:r>
              <a:rPr lang="en-ID" sz="3200" dirty="0" smtClean="0">
                <a:latin typeface="Snap ITC" pitchFamily="82" charset="0"/>
                <a:cs typeface="Times New Roman" panose="02020603050405020304" pitchFamily="18" charset="0"/>
              </a:rPr>
              <a:t> </a:t>
            </a:r>
            <a:r>
              <a:rPr lang="en-ID" sz="3200" dirty="0" err="1" smtClean="0">
                <a:latin typeface="Snap ITC" pitchFamily="82" charset="0"/>
                <a:cs typeface="Times New Roman" panose="02020603050405020304" pitchFamily="18" charset="0"/>
              </a:rPr>
              <a:t>Sastra</a:t>
            </a:r>
            <a:r>
              <a:rPr lang="en-ID" sz="3200" dirty="0" smtClean="0">
                <a:latin typeface="Snap ITC" pitchFamily="82" charset="0"/>
                <a:cs typeface="Times New Roman" panose="02020603050405020304" pitchFamily="18" charset="0"/>
              </a:rPr>
              <a:t> </a:t>
            </a:r>
            <a:r>
              <a:rPr lang="en-ID" sz="3200" dirty="0" err="1" smtClean="0">
                <a:latin typeface="Snap ITC" pitchFamily="82" charset="0"/>
                <a:cs typeface="Times New Roman" panose="02020603050405020304" pitchFamily="18" charset="0"/>
              </a:rPr>
              <a:t>Anak</a:t>
            </a:r>
            <a:r>
              <a:rPr lang="en-ID" sz="3200" dirty="0" smtClean="0">
                <a:latin typeface="Snap ITC" pitchFamily="82" charset="0"/>
                <a:cs typeface="Times New Roman" panose="02020603050405020304" pitchFamily="18" charset="0"/>
              </a:rPr>
              <a:t>: </a:t>
            </a:r>
            <a:br>
              <a:rPr lang="en-ID" sz="3200" dirty="0" smtClean="0">
                <a:latin typeface="Snap ITC" pitchFamily="82" charset="0"/>
                <a:cs typeface="Times New Roman" panose="02020603050405020304" pitchFamily="18" charset="0"/>
              </a:rPr>
            </a:br>
            <a:r>
              <a:rPr lang="en-ID" sz="3200" dirty="0" err="1" smtClean="0">
                <a:latin typeface="Snap ITC" pitchFamily="82" charset="0"/>
                <a:cs typeface="Times New Roman" panose="02020603050405020304" pitchFamily="18" charset="0"/>
              </a:rPr>
              <a:t>Pendekatan</a:t>
            </a:r>
            <a:r>
              <a:rPr lang="en-ID" sz="3200" dirty="0" smtClean="0">
                <a:latin typeface="Snap ITC" pitchFamily="82" charset="0"/>
                <a:cs typeface="Times New Roman" panose="02020603050405020304" pitchFamily="18" charset="0"/>
              </a:rPr>
              <a:t> </a:t>
            </a:r>
            <a:r>
              <a:rPr lang="en-ID" sz="3200" dirty="0" err="1" smtClean="0">
                <a:latin typeface="Snap ITC" pitchFamily="82" charset="0"/>
                <a:cs typeface="Times New Roman" panose="02020603050405020304" pitchFamily="18" charset="0"/>
              </a:rPr>
              <a:t>Semiotik</a:t>
            </a:r>
            <a:r>
              <a:rPr lang="en-ID" sz="3200" dirty="0" smtClean="0">
                <a:latin typeface="Snap ITC" pitchFamily="82" charset="0"/>
                <a:cs typeface="Times New Roman" panose="02020603050405020304" pitchFamily="18" charset="0"/>
              </a:rPr>
              <a:t> </a:t>
            </a:r>
            <a:r>
              <a:rPr lang="en-ID" sz="3200" dirty="0" err="1" smtClean="0">
                <a:latin typeface="Snap ITC" pitchFamily="82" charset="0"/>
                <a:cs typeface="Times New Roman" panose="02020603050405020304" pitchFamily="18" charset="0"/>
              </a:rPr>
              <a:t>dan</a:t>
            </a:r>
            <a:r>
              <a:rPr lang="en-ID" sz="3200" dirty="0" smtClean="0">
                <a:latin typeface="Snap ITC" pitchFamily="82" charset="0"/>
                <a:cs typeface="Times New Roman" panose="02020603050405020304" pitchFamily="18" charset="0"/>
              </a:rPr>
              <a:t> </a:t>
            </a:r>
            <a:r>
              <a:rPr lang="en-ID" sz="3200" dirty="0" err="1" smtClean="0">
                <a:latin typeface="Snap ITC" pitchFamily="82" charset="0"/>
                <a:cs typeface="Times New Roman" panose="02020603050405020304" pitchFamily="18" charset="0"/>
              </a:rPr>
              <a:t>Praktik</a:t>
            </a:r>
            <a:r>
              <a:rPr lang="en-ID" sz="3200" dirty="0" smtClean="0">
                <a:latin typeface="Snap ITC" pitchFamily="82" charset="0"/>
                <a:cs typeface="Times New Roman" panose="02020603050405020304" pitchFamily="18" charset="0"/>
              </a:rPr>
              <a:t> </a:t>
            </a:r>
            <a:r>
              <a:rPr lang="en-ID" sz="3200" dirty="0" err="1" smtClean="0">
                <a:latin typeface="Snap ITC" pitchFamily="82" charset="0"/>
                <a:cs typeface="Times New Roman" panose="02020603050405020304" pitchFamily="18" charset="0"/>
              </a:rPr>
              <a:t>Analisis</a:t>
            </a:r>
            <a:endParaRPr lang="en-US" sz="3200" dirty="0">
              <a:latin typeface="Snap ITC" pitchFamily="82"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rcRect l="19278" t="9746" r="18760" b="5757"/>
          <a:stretch>
            <a:fillRect/>
          </a:stretch>
        </p:blipFill>
        <p:spPr>
          <a:xfrm>
            <a:off x="169819" y="0"/>
            <a:ext cx="1540750" cy="1476103"/>
          </a:xfrm>
          <a:prstGeom prst="ellipse">
            <a:avLst/>
          </a:prstGeom>
          <a:ln>
            <a:noFill/>
          </a:ln>
          <a:effectLst>
            <a:softEdge rad="112500"/>
          </a:effectLst>
        </p:spPr>
      </p:pic>
      <p:pic>
        <p:nvPicPr>
          <p:cNvPr id="5" name="Picture 4" descr="unnamed.png"/>
          <p:cNvPicPr>
            <a:picLocks noChangeAspect="1"/>
          </p:cNvPicPr>
          <p:nvPr/>
        </p:nvPicPr>
        <p:blipFill>
          <a:blip r:embed="rId3" cstate="print"/>
          <a:stretch>
            <a:fillRect/>
          </a:stretch>
        </p:blipFill>
        <p:spPr>
          <a:xfrm>
            <a:off x="10829925" y="-182880"/>
            <a:ext cx="1362075" cy="1684499"/>
          </a:xfrm>
          <a:prstGeom prst="rect">
            <a:avLst/>
          </a:prstGeom>
        </p:spPr>
      </p:pic>
    </p:spTree>
    <p:extLst>
      <p:ext uri="{BB962C8B-B14F-4D97-AF65-F5344CB8AC3E}">
        <p14:creationId xmlns:p14="http://schemas.microsoft.com/office/powerpoint/2010/main" xmlns="" val="18904344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0067" y="465423"/>
            <a:ext cx="9687200" cy="5868142"/>
          </a:xfrm>
        </p:spPr>
        <p:txBody>
          <a:bodyPr/>
          <a:lstStyle/>
          <a:p>
            <a:pPr lvl="1" algn="just">
              <a:lnSpc>
                <a:spcPct val="150000"/>
              </a:lnSpc>
            </a:pPr>
            <a:r>
              <a:rPr lang="en-US" b="0" dirty="0" err="1">
                <a:solidFill>
                  <a:schemeClr val="accent6"/>
                </a:solidFill>
                <a:latin typeface="Smudger LET" pitchFamily="2" charset="0"/>
                <a:cs typeface="Times New Roman" panose="02020603050405020304" pitchFamily="18" charset="0"/>
              </a:rPr>
              <a:t>Kesimpulan</a:t>
            </a:r>
            <a:r>
              <a:rPr lang="en-US" sz="2000" b="0" dirty="0">
                <a:solidFill>
                  <a:schemeClr val="accent6"/>
                </a:solidFill>
                <a:latin typeface="Tekton Pro" pitchFamily="34" charset="0"/>
                <a:cs typeface="Times New Roman" panose="02020603050405020304" pitchFamily="18" charset="0"/>
              </a:rPr>
              <a:t/>
            </a:r>
            <a:br>
              <a:rPr lang="en-US" sz="2000" b="0" dirty="0">
                <a:solidFill>
                  <a:schemeClr val="accent6"/>
                </a:solidFill>
                <a:latin typeface="Tekton Pro" pitchFamily="34" charset="0"/>
                <a:cs typeface="Times New Roman" panose="02020603050405020304" pitchFamily="18" charset="0"/>
              </a:rPr>
            </a:br>
            <a:r>
              <a:rPr lang="en-US" sz="2000" b="0" dirty="0" smtClean="0">
                <a:solidFill>
                  <a:schemeClr val="accent6"/>
                </a:solidFill>
                <a:latin typeface="Tekton Pro" pitchFamily="34" charset="0"/>
                <a:cs typeface="Times New Roman" panose="02020603050405020304" pitchFamily="18" charset="0"/>
              </a:rPr>
              <a:t>	</a:t>
            </a:r>
            <a:r>
              <a:rPr lang="en-US" sz="2000" b="0" dirty="0" err="1" smtClean="0">
                <a:solidFill>
                  <a:schemeClr val="accent6"/>
                </a:solidFill>
                <a:latin typeface="Tekton Pro" pitchFamily="34" charset="0"/>
                <a:cs typeface="Times New Roman" panose="02020603050405020304" pitchFamily="18" charset="0"/>
              </a:rPr>
              <a:t>Semiotik</a:t>
            </a:r>
            <a:r>
              <a:rPr lang="en-US" sz="2000" b="0" dirty="0" smtClean="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merupakan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salah</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satu</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kajian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sastra</a:t>
            </a:r>
            <a:r>
              <a:rPr lang="en-US" sz="2000" b="0" dirty="0">
                <a:solidFill>
                  <a:schemeClr val="accent6"/>
                </a:solidFill>
                <a:latin typeface="Tekton Pro" pitchFamily="34" charset="0"/>
                <a:cs typeface="Times New Roman" panose="02020603050405020304" pitchFamily="18" charset="0"/>
              </a:rPr>
              <a:t> yang </a:t>
            </a:r>
            <a:r>
              <a:rPr lang="en-US" sz="2000" b="0" dirty="0" err="1">
                <a:solidFill>
                  <a:schemeClr val="accent6"/>
                </a:solidFill>
                <a:latin typeface="Tekton Pro" pitchFamily="34" charset="0"/>
                <a:cs typeface="Times New Roman" panose="02020603050405020304" pitchFamily="18" charset="0"/>
              </a:rPr>
              <a:t>membahas</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makna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tanda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Pada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pemahaman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kajian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sastra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atau</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pendekatan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sastra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semiotik</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semua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karya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sastra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memiliki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makna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tanda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sebagai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pembangun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karya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dan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tanda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dipahami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melalui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kajian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semiotik</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Analisis</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pendekatan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semiotik</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menurut</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tidak</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cukup</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memiliki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banyak</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keterbatasan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dalam</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menganalisis</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pesan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dari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teks</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metode</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ini</a:t>
            </a:r>
            <a:r>
              <a:rPr lang="en-US" sz="2000" b="0" dirty="0">
                <a:solidFill>
                  <a:schemeClr val="accent6"/>
                </a:solidFill>
                <a:latin typeface="Tekton Pro" pitchFamily="34" charset="0"/>
                <a:cs typeface="Times New Roman" panose="02020603050405020304" pitchFamily="18" charset="0"/>
              </a:rPr>
              <a:t> (</a:t>
            </a:r>
            <a:r>
              <a:rPr lang="en-US" sz="2000" b="0" i="1" dirty="0">
                <a:solidFill>
                  <a:schemeClr val="accent6"/>
                </a:solidFill>
                <a:latin typeface="Tekton Pro" pitchFamily="34" charset="0"/>
                <a:cs typeface="Times New Roman" panose="02020603050405020304" pitchFamily="18" charset="0"/>
              </a:rPr>
              <a:t>content analysis</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tidak</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cukup</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bisa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menekankan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keberadaan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isi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pesan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sebagai</a:t>
            </a:r>
            <a:r>
              <a:rPr lang="en-US" sz="2000" b="0" dirty="0">
                <a:solidFill>
                  <a:schemeClr val="accent6"/>
                </a:solidFill>
                <a:latin typeface="Tekton Pro" pitchFamily="34" charset="0"/>
                <a:cs typeface="Times New Roman" panose="02020603050405020304" pitchFamily="18" charset="0"/>
              </a:rPr>
              <a:t> area </a:t>
            </a:r>
            <a:r>
              <a:rPr lang="en-US" sz="2000" b="0" dirty="0" err="1">
                <a:solidFill>
                  <a:schemeClr val="accent6"/>
                </a:solidFill>
                <a:latin typeface="Tekton Pro" pitchFamily="34" charset="0"/>
                <a:cs typeface="Times New Roman" panose="02020603050405020304" pitchFamily="18" charset="0"/>
              </a:rPr>
              <a:t>terpenting</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untuk</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analisis</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ilmu</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sosial</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Pendeknya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pendekatan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ini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memiliki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keterbatasan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untuk</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menganalisis</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isi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pesan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apa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lagi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sampai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ke</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tingkat</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ideologis</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Teks</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dibangun</a:t>
            </a:r>
            <a:r>
              <a:rPr lang="en-US" sz="2000" b="0" dirty="0">
                <a:solidFill>
                  <a:schemeClr val="accent6"/>
                </a:solidFill>
                <a:latin typeface="Tekton Pro" pitchFamily="34" charset="0"/>
                <a:cs typeface="Times New Roman" panose="02020603050405020304" pitchFamily="18" charset="0"/>
              </a:rPr>
              <a:t> di  </a:t>
            </a:r>
            <a:r>
              <a:rPr lang="en-US" sz="2000" b="0" dirty="0" err="1">
                <a:solidFill>
                  <a:schemeClr val="accent6"/>
                </a:solidFill>
                <a:latin typeface="Tekton Pro" pitchFamily="34" charset="0"/>
                <a:cs typeface="Times New Roman" panose="02020603050405020304" pitchFamily="18" charset="0"/>
              </a:rPr>
              <a:t>atas</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struktur</a:t>
            </a:r>
            <a:r>
              <a:rPr lang="en-US" sz="2000" b="0" dirty="0">
                <a:solidFill>
                  <a:schemeClr val="accent6"/>
                </a:solidFill>
                <a:latin typeface="Tekton Pro" pitchFamily="34" charset="0"/>
                <a:cs typeface="Times New Roman" panose="02020603050405020304" pitchFamily="18" charset="0"/>
              </a:rPr>
              <a:t> Bahasa </a:t>
            </a:r>
            <a:r>
              <a:rPr lang="en-US" sz="2000" b="0" dirty="0" err="1">
                <a:solidFill>
                  <a:schemeClr val="accent6"/>
                </a:solidFill>
                <a:latin typeface="Tekton Pro" pitchFamily="34" charset="0"/>
                <a:cs typeface="Times New Roman" panose="02020603050405020304" pitchFamily="18" charset="0"/>
              </a:rPr>
              <a:t>atau</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kode</a:t>
            </a:r>
            <a:r>
              <a:rPr lang="en-US" sz="2000" b="0" dirty="0">
                <a:solidFill>
                  <a:schemeClr val="accent6"/>
                </a:solidFill>
                <a:latin typeface="Tekton Pro" pitchFamily="34" charset="0"/>
                <a:cs typeface="Times New Roman" panose="02020603050405020304" pitchFamily="18" charset="0"/>
              </a:rPr>
              <a:t> (</a:t>
            </a:r>
            <a:r>
              <a:rPr lang="en-US" sz="2000" b="0" i="1" dirty="0">
                <a:solidFill>
                  <a:schemeClr val="accent6"/>
                </a:solidFill>
                <a:latin typeface="Tekton Pro" pitchFamily="34" charset="0"/>
                <a:cs typeface="Times New Roman" panose="02020603050405020304" pitchFamily="18" charset="0"/>
              </a:rPr>
              <a:t>sign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Pendekatan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semiotik</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berperan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untuk</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melakukan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interogasi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terhadap</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kode-kode</a:t>
            </a:r>
            <a:r>
              <a:rPr lang="en-US" sz="2000" b="0" dirty="0">
                <a:solidFill>
                  <a:schemeClr val="accent6"/>
                </a:solidFill>
                <a:latin typeface="Tekton Pro" pitchFamily="34" charset="0"/>
                <a:cs typeface="Times New Roman" panose="02020603050405020304" pitchFamily="18" charset="0"/>
              </a:rPr>
              <a:t> yang </a:t>
            </a:r>
            <a:r>
              <a:rPr lang="en-US" sz="2000" b="0" dirty="0" err="1">
                <a:solidFill>
                  <a:schemeClr val="accent6"/>
                </a:solidFill>
                <a:latin typeface="Tekton Pro" pitchFamily="34" charset="0"/>
                <a:cs typeface="Times New Roman" panose="02020603050405020304" pitchFamily="18" charset="0"/>
              </a:rPr>
              <a:t>dipasang</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oleh</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penulis</a:t>
            </a:r>
            <a:r>
              <a:rPr lang="en-US" sz="2000" b="0" dirty="0">
                <a:solidFill>
                  <a:schemeClr val="accent6"/>
                </a:solidFill>
                <a:latin typeface="Tekton Pro" pitchFamily="34" charset="0"/>
                <a:cs typeface="Times New Roman" panose="02020603050405020304" pitchFamily="18" charset="0"/>
              </a:rPr>
              <a:t>, agar </a:t>
            </a:r>
            <a:r>
              <a:rPr lang="en-US" sz="2000" b="0" dirty="0" err="1">
                <a:solidFill>
                  <a:schemeClr val="accent6"/>
                </a:solidFill>
                <a:latin typeface="Tekton Pro" pitchFamily="34" charset="0"/>
                <a:cs typeface="Times New Roman" panose="02020603050405020304" pitchFamily="18" charset="0"/>
              </a:rPr>
              <a:t>pembaca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bisa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memasuki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bilik-bilik</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makna</a:t>
            </a:r>
            <a:r>
              <a:rPr lang="en-US" sz="2000" b="0" dirty="0">
                <a:solidFill>
                  <a:schemeClr val="accent6"/>
                </a:solidFill>
                <a:latin typeface="Tekton Pro" pitchFamily="34" charset="0"/>
                <a:cs typeface="Times New Roman" panose="02020603050405020304" pitchFamily="18" charset="0"/>
              </a:rPr>
              <a:t> yang </a:t>
            </a:r>
            <a:r>
              <a:rPr lang="en-US" sz="2000" b="0" dirty="0" err="1">
                <a:solidFill>
                  <a:schemeClr val="accent6"/>
                </a:solidFill>
                <a:latin typeface="Tekton Pro" pitchFamily="34" charset="0"/>
                <a:cs typeface="Times New Roman" panose="02020603050405020304" pitchFamily="18" charset="0"/>
              </a:rPr>
              <a:t>tersimpan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dalam</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satu</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teks</a:t>
            </a:r>
            <a:r>
              <a:rPr lang="en-US" sz="2000" b="0" dirty="0">
                <a:solidFill>
                  <a:schemeClr val="accent6"/>
                </a:solidFill>
                <a:latin typeface="Tekton Pro" pitchFamily="34" charset="0"/>
                <a:cs typeface="Times New Roman" panose="02020603050405020304" pitchFamily="18" charset="0"/>
              </a:rPr>
              <a:t>.</a:t>
            </a:r>
            <a:br>
              <a:rPr lang="en-US" sz="2000" b="0" dirty="0">
                <a:solidFill>
                  <a:schemeClr val="accent6"/>
                </a:solidFill>
                <a:latin typeface="Tekton Pro" pitchFamily="34" charset="0"/>
                <a:cs typeface="Times New Roman" panose="02020603050405020304" pitchFamily="18" charset="0"/>
              </a:rPr>
            </a:br>
            <a:endParaRPr lang="en-US" sz="2000" b="0" dirty="0">
              <a:solidFill>
                <a:schemeClr val="accent6"/>
              </a:solidFill>
              <a:latin typeface="Tekton Pro" pitchFamily="34" charset="0"/>
              <a:cs typeface="Times New Roman" panose="02020603050405020304" pitchFamily="18" charset="0"/>
            </a:endParaRPr>
          </a:p>
        </p:txBody>
      </p:sp>
    </p:spTree>
    <p:extLst>
      <p:ext uri="{BB962C8B-B14F-4D97-AF65-F5344CB8AC3E}">
        <p14:creationId xmlns:p14="http://schemas.microsoft.com/office/powerpoint/2010/main" xmlns="" val="9165873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5392" y="1307133"/>
            <a:ext cx="10072721" cy="4623404"/>
          </a:xfrm>
        </p:spPr>
        <p:txBody>
          <a:bodyPr/>
          <a:lstStyle/>
          <a:p>
            <a:pPr lvl="1">
              <a:lnSpc>
                <a:spcPct val="150000"/>
              </a:lnSpc>
            </a:pPr>
            <a:r>
              <a:rPr lang="en-US" sz="3600" dirty="0" err="1" smtClean="0">
                <a:solidFill>
                  <a:schemeClr val="accent6"/>
                </a:solidFill>
                <a:latin typeface="Smudger LET" pitchFamily="2" charset="0"/>
                <a:cs typeface="Times New Roman" panose="02020603050405020304" pitchFamily="18" charset="0"/>
              </a:rPr>
              <a:t>Pengertian</a:t>
            </a:r>
            <a:r>
              <a:rPr lang="en-US" sz="3600" dirty="0" smtClean="0">
                <a:solidFill>
                  <a:schemeClr val="accent6"/>
                </a:solidFill>
                <a:latin typeface="Smudger LET" pitchFamily="2" charset="0"/>
                <a:cs typeface="Times New Roman" panose="02020603050405020304" pitchFamily="18" charset="0"/>
              </a:rPr>
              <a:t> </a:t>
            </a:r>
            <a:r>
              <a:rPr lang="en-US" sz="3600" dirty="0" err="1" smtClean="0">
                <a:solidFill>
                  <a:schemeClr val="accent6"/>
                </a:solidFill>
                <a:latin typeface="Smudger LET" pitchFamily="2" charset="0"/>
                <a:cs typeface="Times New Roman" panose="02020603050405020304" pitchFamily="18" charset="0"/>
              </a:rPr>
              <a:t>Semiotik</a:t>
            </a:r>
            <a:r>
              <a:rPr lang="en-US" sz="2400" dirty="0" smtClean="0">
                <a:solidFill>
                  <a:schemeClr val="accent6"/>
                </a:solidFill>
                <a:latin typeface="Times New Roman" panose="02020603050405020304" pitchFamily="18" charset="0"/>
                <a:cs typeface="Times New Roman" panose="02020603050405020304" pitchFamily="18" charset="0"/>
              </a:rPr>
              <a:t/>
            </a:r>
            <a:br>
              <a:rPr lang="en-US" sz="2400" dirty="0" smtClean="0">
                <a:solidFill>
                  <a:schemeClr val="accent6"/>
                </a:solidFill>
                <a:latin typeface="Times New Roman" panose="02020603050405020304" pitchFamily="18" charset="0"/>
                <a:cs typeface="Times New Roman" panose="02020603050405020304" pitchFamily="18" charset="0"/>
              </a:rPr>
            </a:br>
            <a:r>
              <a:rPr lang="en-US" sz="2400" dirty="0">
                <a:solidFill>
                  <a:schemeClr val="accent6"/>
                </a:solidFill>
                <a:latin typeface="Times New Roman" panose="02020603050405020304" pitchFamily="18" charset="0"/>
                <a:cs typeface="Times New Roman" panose="02020603050405020304" pitchFamily="18" charset="0"/>
              </a:rPr>
              <a:t/>
            </a:r>
            <a:br>
              <a:rPr lang="en-US" sz="2400" dirty="0">
                <a:solidFill>
                  <a:schemeClr val="accent6"/>
                </a:solidFill>
                <a:latin typeface="Times New Roman" panose="02020603050405020304" pitchFamily="18" charset="0"/>
                <a:cs typeface="Times New Roman" panose="02020603050405020304" pitchFamily="18" charset="0"/>
              </a:rPr>
            </a:br>
            <a:r>
              <a:rPr lang="en-US" sz="2400" dirty="0">
                <a:solidFill>
                  <a:schemeClr val="accent6"/>
                </a:solidFill>
                <a:latin typeface="Times New Roman" panose="02020603050405020304" pitchFamily="18"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Istilah</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semiotik</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berasal</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dari</a:t>
            </a:r>
            <a:r>
              <a:rPr lang="en-US" sz="2000" b="0" dirty="0">
                <a:solidFill>
                  <a:schemeClr val="accent6"/>
                </a:solidFill>
                <a:latin typeface="Tekton Pro" pitchFamily="34" charset="0"/>
                <a:cs typeface="Times New Roman" panose="02020603050405020304" pitchFamily="18" charset="0"/>
              </a:rPr>
              <a:t> kata </a:t>
            </a:r>
            <a:r>
              <a:rPr lang="en-US" sz="2000" b="0" dirty="0" err="1">
                <a:solidFill>
                  <a:schemeClr val="accent6"/>
                </a:solidFill>
                <a:latin typeface="Tekton Pro" pitchFamily="34" charset="0"/>
                <a:cs typeface="Times New Roman" panose="02020603050405020304" pitchFamily="18" charset="0"/>
              </a:rPr>
              <a:t>Yunani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Kuno</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yaitu</a:t>
            </a:r>
            <a:r>
              <a:rPr lang="en-US" sz="2000" b="0" dirty="0">
                <a:solidFill>
                  <a:schemeClr val="accent6"/>
                </a:solidFill>
                <a:latin typeface="Tekton Pro" pitchFamily="34" charset="0"/>
                <a:cs typeface="Times New Roman" panose="02020603050405020304" pitchFamily="18" charset="0"/>
              </a:rPr>
              <a:t> </a:t>
            </a:r>
            <a:r>
              <a:rPr lang="en-US" sz="2000" b="0" i="1" dirty="0" err="1">
                <a:solidFill>
                  <a:schemeClr val="accent6"/>
                </a:solidFill>
                <a:latin typeface="Tekton Pro" pitchFamily="34" charset="0"/>
                <a:cs typeface="Times New Roman" panose="02020603050405020304" pitchFamily="18" charset="0"/>
              </a:rPr>
              <a:t>semeion</a:t>
            </a:r>
            <a:r>
              <a:rPr lang="en-US" sz="2000" b="0" dirty="0">
                <a:solidFill>
                  <a:schemeClr val="accent6"/>
                </a:solidFill>
                <a:latin typeface="Tekton Pro" pitchFamily="34" charset="0"/>
                <a:cs typeface="Times New Roman" panose="02020603050405020304" pitchFamily="18" charset="0"/>
              </a:rPr>
              <a:t> yang </a:t>
            </a:r>
            <a:r>
              <a:rPr lang="en-US" sz="2000" b="0" dirty="0" err="1">
                <a:solidFill>
                  <a:schemeClr val="accent6"/>
                </a:solidFill>
                <a:latin typeface="Tekton Pro" pitchFamily="34" charset="0"/>
                <a:cs typeface="Times New Roman" panose="02020603050405020304" pitchFamily="18" charset="0"/>
              </a:rPr>
              <a:t>berarti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tanda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atau</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dalam</a:t>
            </a:r>
            <a:r>
              <a:rPr lang="en-US" sz="2000" b="0" dirty="0">
                <a:solidFill>
                  <a:schemeClr val="accent6"/>
                </a:solidFill>
                <a:latin typeface="Tekton Pro" pitchFamily="34" charset="0"/>
                <a:cs typeface="Times New Roman" panose="02020603050405020304" pitchFamily="18" charset="0"/>
              </a:rPr>
              <a:t> Bahasa </a:t>
            </a:r>
            <a:r>
              <a:rPr lang="en-US" sz="2000" b="0" dirty="0" err="1">
                <a:solidFill>
                  <a:schemeClr val="accent6"/>
                </a:solidFill>
                <a:latin typeface="Tekton Pro" pitchFamily="34" charset="0"/>
                <a:cs typeface="Times New Roman" panose="02020603050405020304" pitchFamily="18" charset="0"/>
              </a:rPr>
              <a:t>inggris</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yaitu</a:t>
            </a:r>
            <a:r>
              <a:rPr lang="en-US" sz="2000" b="0" dirty="0">
                <a:solidFill>
                  <a:schemeClr val="accent6"/>
                </a:solidFill>
                <a:latin typeface="Tekton Pro" pitchFamily="34" charset="0"/>
                <a:cs typeface="Times New Roman" panose="02020603050405020304" pitchFamily="18" charset="0"/>
              </a:rPr>
              <a:t> </a:t>
            </a:r>
            <a:r>
              <a:rPr lang="en-US" sz="2000" b="0" i="1" dirty="0">
                <a:solidFill>
                  <a:schemeClr val="accent6"/>
                </a:solidFill>
                <a:latin typeface="Tekton Pro" pitchFamily="34" charset="0"/>
                <a:cs typeface="Times New Roman" panose="02020603050405020304" pitchFamily="18" charset="0"/>
              </a:rPr>
              <a:t>sign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Pendekatan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semiotik</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adalah</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sebuah</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pendekatan</a:t>
            </a:r>
            <a:r>
              <a:rPr lang="en-US" sz="2000" b="0" dirty="0">
                <a:solidFill>
                  <a:schemeClr val="accent6"/>
                </a:solidFill>
                <a:latin typeface="Tekton Pro" pitchFamily="34" charset="0"/>
                <a:cs typeface="Times New Roman" panose="02020603050405020304" pitchFamily="18" charset="0"/>
              </a:rPr>
              <a:t> yang </a:t>
            </a:r>
            <a:r>
              <a:rPr lang="en-US" sz="2000" b="0" dirty="0" err="1">
                <a:solidFill>
                  <a:schemeClr val="accent6"/>
                </a:solidFill>
                <a:latin typeface="Tekton Pro" pitchFamily="34" charset="0"/>
                <a:cs typeface="Times New Roman" panose="02020603050405020304" pitchFamily="18" charset="0"/>
              </a:rPr>
              <a:t>memandang</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bahwa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karya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sastra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pada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hakikatnya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adalah</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sebuah</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sistem</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tanda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Menurut</a:t>
            </a:r>
            <a:r>
              <a:rPr lang="en-US" sz="2000" b="0" dirty="0">
                <a:solidFill>
                  <a:schemeClr val="accent6"/>
                </a:solidFill>
                <a:latin typeface="Tekton Pro" pitchFamily="34" charset="0"/>
                <a:cs typeface="Times New Roman" panose="02020603050405020304" pitchFamily="18" charset="0"/>
              </a:rPr>
              <a:t> Jonathan Culler, </a:t>
            </a:r>
            <a:r>
              <a:rPr lang="en-US" sz="2000" b="0" dirty="0" err="1">
                <a:solidFill>
                  <a:schemeClr val="accent6"/>
                </a:solidFill>
                <a:latin typeface="Tekton Pro" pitchFamily="34" charset="0"/>
                <a:cs typeface="Times New Roman" panose="02020603050405020304" pitchFamily="18" charset="0"/>
              </a:rPr>
              <a:t>studi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sastra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mestinya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bersifat</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semiotik</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yakni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memperlakukan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sastra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sebagai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sistem</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tanda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Semiotik</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merupakan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salah</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satu</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kajian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sastra</a:t>
            </a:r>
            <a:r>
              <a:rPr lang="en-US" sz="2000" b="0" dirty="0">
                <a:solidFill>
                  <a:schemeClr val="accent6"/>
                </a:solidFill>
                <a:latin typeface="Tekton Pro" pitchFamily="34" charset="0"/>
                <a:cs typeface="Times New Roman" panose="02020603050405020304" pitchFamily="18" charset="0"/>
              </a:rPr>
              <a:t> yang </a:t>
            </a:r>
            <a:r>
              <a:rPr lang="en-US" sz="2000" b="0" dirty="0" err="1">
                <a:solidFill>
                  <a:schemeClr val="accent6"/>
                </a:solidFill>
                <a:latin typeface="Tekton Pro" pitchFamily="34" charset="0"/>
                <a:cs typeface="Times New Roman" panose="02020603050405020304" pitchFamily="18" charset="0"/>
              </a:rPr>
              <a:t>membahas</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makna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tanda</a:t>
            </a:r>
            <a:r>
              <a:rPr lang="en-US" sz="2000" b="0" dirty="0">
                <a:solidFill>
                  <a:schemeClr val="accent6"/>
                </a:solidFill>
                <a:latin typeface="Tekton Pro" pitchFamily="34" charset="0"/>
                <a:cs typeface="Times New Roman" panose="02020603050405020304" pitchFamily="18" charset="0"/>
              </a:rPr>
              <a:t>.</a:t>
            </a:r>
          </a:p>
        </p:txBody>
      </p:sp>
    </p:spTree>
    <p:extLst>
      <p:ext uri="{BB962C8B-B14F-4D97-AF65-F5344CB8AC3E}">
        <p14:creationId xmlns:p14="http://schemas.microsoft.com/office/powerpoint/2010/main" xmlns="" val="21256758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29960" y="976411"/>
            <a:ext cx="7565370" cy="4873060"/>
          </a:xfrm>
        </p:spPr>
        <p:txBody>
          <a:bodyPr/>
          <a:lstStyle/>
          <a:p>
            <a:pPr algn="just">
              <a:lnSpc>
                <a:spcPct val="150000"/>
              </a:lnSpc>
            </a:pPr>
            <a:r>
              <a:rPr lang="en-US" sz="2000" b="0" dirty="0" err="1">
                <a:latin typeface="Tekton Pro Cond" pitchFamily="34" charset="0"/>
                <a:cs typeface="Times New Roman" panose="02020603050405020304" pitchFamily="18" charset="0"/>
              </a:rPr>
              <a:t>Menurut</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Semiotik</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Riffaterre</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puisi</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merupakan</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kesatuan</a:t>
            </a:r>
            <a:r>
              <a:rPr lang="en-US" sz="2000" b="0" dirty="0">
                <a:latin typeface="Tekton Pro Cond" pitchFamily="34" charset="0"/>
                <a:cs typeface="Times New Roman" panose="02020603050405020304" pitchFamily="18" charset="0"/>
              </a:rPr>
              <a:t> formal </a:t>
            </a:r>
            <a:r>
              <a:rPr lang="en-US" sz="2000" b="0" dirty="0" err="1">
                <a:latin typeface="Tekton Pro Cond" pitchFamily="34" charset="0"/>
                <a:cs typeface="Times New Roman" panose="02020603050405020304" pitchFamily="18" charset="0"/>
              </a:rPr>
              <a:t>dan</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semantik</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Karenanya</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makna</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puisi</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haruslah</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konstan</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atau</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tidak</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berubah-ubah</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Pemaknaan</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puisi</a:t>
            </a:r>
            <a:r>
              <a:rPr lang="en-US" sz="2000" b="0" dirty="0">
                <a:latin typeface="Tekton Pro Cond" pitchFamily="34" charset="0"/>
                <a:cs typeface="Times New Roman" panose="02020603050405020304" pitchFamily="18" charset="0"/>
              </a:rPr>
              <a:t> yang </a:t>
            </a:r>
            <a:r>
              <a:rPr lang="en-US" sz="2000" b="0" dirty="0" err="1">
                <a:latin typeface="Tekton Pro Cond" pitchFamily="34" charset="0"/>
                <a:cs typeface="Times New Roman" panose="02020603050405020304" pitchFamily="18" charset="0"/>
              </a:rPr>
              <a:t>tunggal</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dengan</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adanya</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kesatuan</a:t>
            </a:r>
            <a:r>
              <a:rPr lang="en-US" sz="2000" b="0" dirty="0">
                <a:latin typeface="Tekton Pro Cond" pitchFamily="34" charset="0"/>
                <a:cs typeface="Times New Roman" panose="02020603050405020304" pitchFamily="18" charset="0"/>
              </a:rPr>
              <a:t> formal </a:t>
            </a:r>
            <a:r>
              <a:rPr lang="en-US" sz="2000" b="0" dirty="0" err="1">
                <a:latin typeface="Tekton Pro Cond" pitchFamily="34" charset="0"/>
                <a:cs typeface="Times New Roman" panose="02020603050405020304" pitchFamily="18" charset="0"/>
              </a:rPr>
              <a:t>dan</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semantik</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akan</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membawa</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pembaca</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pada</a:t>
            </a:r>
            <a:r>
              <a:rPr lang="en-US" sz="2000" b="0" dirty="0">
                <a:latin typeface="Tekton Pro Cond" pitchFamily="34" charset="0"/>
                <a:cs typeface="Times New Roman" panose="02020603050405020304" pitchFamily="18" charset="0"/>
              </a:rPr>
              <a:t> significance (</a:t>
            </a:r>
            <a:r>
              <a:rPr lang="en-US" sz="2000" b="0" dirty="0" err="1">
                <a:latin typeface="Tekton Pro Cond" pitchFamily="34" charset="0"/>
                <a:cs typeface="Times New Roman" panose="02020603050405020304" pitchFamily="18" charset="0"/>
              </a:rPr>
              <a:t>arti</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sebuah</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puisi</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Untuk</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meraih</a:t>
            </a:r>
            <a:r>
              <a:rPr lang="en-US" sz="2000" b="0" dirty="0">
                <a:latin typeface="Tekton Pro Cond" pitchFamily="34" charset="0"/>
                <a:cs typeface="Times New Roman" panose="02020603050405020304" pitchFamily="18" charset="0"/>
              </a:rPr>
              <a:t> significance </a:t>
            </a:r>
            <a:r>
              <a:rPr lang="en-US" sz="2000" b="0" dirty="0" err="1">
                <a:latin typeface="Tekton Pro Cond" pitchFamily="34" charset="0"/>
                <a:cs typeface="Times New Roman" panose="02020603050405020304" pitchFamily="18" charset="0"/>
              </a:rPr>
              <a:t>itu</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maka</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diperlakukan</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dua</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jenis</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pembacaan</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terhadapnya</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yakni</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pembacaan</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heuristik</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dan</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hermeneutik</a:t>
            </a:r>
            <a:r>
              <a:rPr lang="en-US" sz="2000" b="0" dirty="0">
                <a:latin typeface="Tekton Pro Cond" pitchFamily="34" charset="0"/>
                <a:cs typeface="Times New Roman" panose="02020603050405020304" pitchFamily="18" charset="0"/>
              </a:rPr>
              <a:t>. Cara </a:t>
            </a:r>
            <a:r>
              <a:rPr lang="en-US" sz="2000" b="0" dirty="0" err="1">
                <a:latin typeface="Tekton Pro Cond" pitchFamily="34" charset="0"/>
                <a:cs typeface="Times New Roman" panose="02020603050405020304" pitchFamily="18" charset="0"/>
              </a:rPr>
              <a:t>kerja</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semiotika</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Riffaterre</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adalah</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mengelompokkan</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tanda-tanda</a:t>
            </a:r>
            <a:r>
              <a:rPr lang="en-US" sz="2000" b="0" dirty="0">
                <a:latin typeface="Tekton Pro Cond" pitchFamily="34" charset="0"/>
                <a:cs typeface="Times New Roman" panose="02020603050405020304" pitchFamily="18" charset="0"/>
              </a:rPr>
              <a:t> yang </a:t>
            </a:r>
            <a:r>
              <a:rPr lang="en-US" sz="2000" b="0" dirty="0" err="1">
                <a:latin typeface="Tekton Pro Cond" pitchFamily="34" charset="0"/>
                <a:cs typeface="Times New Roman" panose="02020603050405020304" pitchFamily="18" charset="0"/>
              </a:rPr>
              <a:t>bervareasi</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dalam</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paradigma</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untuk</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menemukan</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oposisinya</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menemukan</a:t>
            </a:r>
            <a:r>
              <a:rPr lang="en-US" sz="2000" b="0" dirty="0">
                <a:latin typeface="Tekton Pro Cond" pitchFamily="34" charset="0"/>
                <a:cs typeface="Times New Roman" panose="02020603050405020304" pitchFamily="18" charset="0"/>
              </a:rPr>
              <a:t> model </a:t>
            </a:r>
            <a:r>
              <a:rPr lang="en-US" sz="2000" b="0" dirty="0" err="1">
                <a:latin typeface="Tekton Pro Cond" pitchFamily="34" charset="0"/>
                <a:cs typeface="Times New Roman" panose="02020603050405020304" pitchFamily="18" charset="0"/>
              </a:rPr>
              <a:t>sebagai</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realisasi</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pertama</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dari</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matriks</a:t>
            </a:r>
            <a:r>
              <a:rPr lang="en-US" sz="2000" b="0" dirty="0" smtClean="0">
                <a:latin typeface="Tekton Pro Cond" pitchFamily="34" charset="0"/>
                <a:cs typeface="Times New Roman" panose="02020603050405020304" pitchFamily="18" charset="0"/>
              </a:rPr>
              <a:t>,</a:t>
            </a:r>
            <a:br>
              <a:rPr lang="en-US" sz="2000" b="0" dirty="0" smtClean="0">
                <a:latin typeface="Tekton Pro Cond" pitchFamily="34" charset="0"/>
                <a:cs typeface="Times New Roman" panose="02020603050405020304" pitchFamily="18" charset="0"/>
              </a:rPr>
            </a:br>
            <a:r>
              <a:rPr lang="en-US" sz="2000" b="0" dirty="0" err="1">
                <a:latin typeface="Tekton Pro Cond" pitchFamily="34" charset="0"/>
                <a:cs typeface="Times New Roman" panose="02020603050405020304" pitchFamily="18" charset="0"/>
              </a:rPr>
              <a:t>dan</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terakhir</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adalah</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menemukan</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teks</a:t>
            </a:r>
            <a:r>
              <a:rPr lang="en-US" sz="2000" b="0" dirty="0">
                <a:latin typeface="Tekton Pro Cond" pitchFamily="34" charset="0"/>
                <a:cs typeface="Times New Roman" panose="02020603050405020304" pitchFamily="18" charset="0"/>
              </a:rPr>
              <a:t> yang </a:t>
            </a:r>
            <a:r>
              <a:rPr lang="en-US" sz="2000" b="0" dirty="0" err="1">
                <a:latin typeface="Tekton Pro Cond" pitchFamily="34" charset="0"/>
                <a:cs typeface="Times New Roman" panose="02020603050405020304" pitchFamily="18" charset="0"/>
              </a:rPr>
              <a:t>menjadi</a:t>
            </a:r>
            <a:r>
              <a:rPr lang="en-US" sz="2000" b="0" dirty="0">
                <a:latin typeface="Tekton Pro Cond" pitchFamily="34" charset="0"/>
                <a:cs typeface="Times New Roman" panose="02020603050405020304" pitchFamily="18" charset="0"/>
              </a:rPr>
              <a:t> </a:t>
            </a:r>
            <a:r>
              <a:rPr lang="en-US" sz="2000" b="0" dirty="0" err="1">
                <a:latin typeface="Tekton Pro Cond" pitchFamily="34" charset="0"/>
                <a:cs typeface="Times New Roman" panose="02020603050405020304" pitchFamily="18" charset="0"/>
              </a:rPr>
              <a:t>hipogramnya</a:t>
            </a:r>
            <a:r>
              <a:rPr lang="en-US" sz="2000" dirty="0">
                <a:latin typeface="Tekton Pro Cond" pitchFamily="34" charset="0"/>
              </a:rPr>
              <a:t>. </a:t>
            </a:r>
            <a:br>
              <a:rPr lang="en-US" sz="2000" dirty="0">
                <a:latin typeface="Tekton Pro Cond" pitchFamily="34" charset="0"/>
              </a:rPr>
            </a:br>
            <a:r>
              <a:rPr lang="en-US" sz="2000" b="0" dirty="0" smtClean="0">
                <a:latin typeface="Tekton Pro Cond" pitchFamily="34" charset="0"/>
                <a:cs typeface="Times New Roman" panose="02020603050405020304" pitchFamily="18" charset="0"/>
              </a:rPr>
              <a:t> </a:t>
            </a:r>
            <a:r>
              <a:rPr lang="en-US" sz="2000" b="0" dirty="0">
                <a:latin typeface="Tekton Pro Cond" pitchFamily="34" charset="0"/>
                <a:cs typeface="Times New Roman" panose="02020603050405020304" pitchFamily="18" charset="0"/>
              </a:rPr>
              <a:t/>
            </a:r>
            <a:br>
              <a:rPr lang="en-US" sz="2000" b="0" dirty="0">
                <a:latin typeface="Tekton Pro Cond" pitchFamily="34" charset="0"/>
                <a:cs typeface="Times New Roman" panose="02020603050405020304" pitchFamily="18" charset="0"/>
              </a:rPr>
            </a:br>
            <a:endParaRPr lang="en-US" sz="2000" b="0" dirty="0">
              <a:latin typeface="Tekton Pro Cond" pitchFamily="34" charset="0"/>
              <a:cs typeface="Times New Roman" panose="02020603050405020304" pitchFamily="18" charset="0"/>
            </a:endParaRPr>
          </a:p>
        </p:txBody>
      </p:sp>
    </p:spTree>
    <p:extLst>
      <p:ext uri="{BB962C8B-B14F-4D97-AF65-F5344CB8AC3E}">
        <p14:creationId xmlns:p14="http://schemas.microsoft.com/office/powerpoint/2010/main" xmlns="" val="11234815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2491" y="1285694"/>
            <a:ext cx="10510274" cy="5572306"/>
          </a:xfrm>
        </p:spPr>
        <p:txBody>
          <a:bodyPr/>
          <a:lstStyle/>
          <a:p>
            <a:pPr lvl="1" algn="ctr">
              <a:lnSpc>
                <a:spcPct val="150000"/>
              </a:lnSpc>
            </a:pPr>
            <a:r>
              <a:rPr lang="en-US" sz="2400" dirty="0" err="1">
                <a:solidFill>
                  <a:schemeClr val="accent6"/>
                </a:solidFill>
                <a:latin typeface="Smudger LET" pitchFamily="2" charset="0"/>
                <a:cs typeface="Times New Roman" panose="02020603050405020304" pitchFamily="18" charset="0"/>
              </a:rPr>
              <a:t>Pendekatan</a:t>
            </a:r>
            <a:r>
              <a:rPr lang="en-US" sz="2400" dirty="0">
                <a:solidFill>
                  <a:schemeClr val="accent6"/>
                </a:solidFill>
                <a:latin typeface="Smudger LET" pitchFamily="2" charset="0"/>
                <a:cs typeface="Times New Roman" panose="02020603050405020304" pitchFamily="18" charset="0"/>
              </a:rPr>
              <a:t> </a:t>
            </a:r>
            <a:r>
              <a:rPr lang="en-US" sz="2400" dirty="0" err="1">
                <a:solidFill>
                  <a:schemeClr val="accent6"/>
                </a:solidFill>
                <a:latin typeface="Smudger LET" pitchFamily="2" charset="0"/>
                <a:cs typeface="Times New Roman" panose="02020603050405020304" pitchFamily="18" charset="0"/>
              </a:rPr>
              <a:t>Semiotik</a:t>
            </a:r>
            <a:r>
              <a:rPr lang="en-US" sz="2400" dirty="0">
                <a:solidFill>
                  <a:schemeClr val="accent6"/>
                </a:solidFill>
                <a:latin typeface="Smudger LET" pitchFamily="2" charset="0"/>
                <a:cs typeface="Times New Roman" panose="02020603050405020304" pitchFamily="18" charset="0"/>
              </a:rPr>
              <a:t> </a:t>
            </a:r>
            <a:r>
              <a:rPr lang="en-US" sz="2000" dirty="0">
                <a:solidFill>
                  <a:schemeClr val="accent6"/>
                </a:solidFill>
                <a:latin typeface="Tekton Pro" pitchFamily="34" charset="0"/>
                <a:cs typeface="Times New Roman" panose="02020603050405020304" pitchFamily="18" charset="0"/>
              </a:rPr>
              <a:t/>
            </a:r>
            <a:br>
              <a:rPr lang="en-US" sz="2000" dirty="0">
                <a:solidFill>
                  <a:schemeClr val="accent6"/>
                </a:solidFill>
                <a:latin typeface="Tekton Pro" pitchFamily="34" charset="0"/>
                <a:cs typeface="Times New Roman" panose="02020603050405020304" pitchFamily="18" charset="0"/>
              </a:rPr>
            </a:b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Pendekatan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semiotik</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memperlakukan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teks</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sebagai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kumpulan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tanda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Dengan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pendekatan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semiotik</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dapat</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diketahui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cara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kerja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dan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fungsi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tanda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Dengan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pendekatan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ini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dapat</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menghasilkan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penafsiran</a:t>
            </a:r>
            <a:r>
              <a:rPr lang="en-US" sz="2000" b="0" dirty="0">
                <a:solidFill>
                  <a:schemeClr val="accent6"/>
                </a:solidFill>
                <a:latin typeface="Tekton Pro" pitchFamily="34" charset="0"/>
                <a:cs typeface="Times New Roman" panose="02020603050405020304" pitchFamily="18" charset="0"/>
              </a:rPr>
              <a:t> yang ‘liar’, </a:t>
            </a:r>
            <a:r>
              <a:rPr lang="en-US" sz="2000" b="0" dirty="0" err="1">
                <a:solidFill>
                  <a:schemeClr val="accent6"/>
                </a:solidFill>
                <a:latin typeface="Tekton Pro" pitchFamily="34" charset="0"/>
                <a:cs typeface="Times New Roman" panose="02020603050405020304" pitchFamily="18" charset="0"/>
              </a:rPr>
              <a:t>sehingga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makna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terdalam</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dan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tersembunyi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dalam</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satu</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teks</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objek</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penelitian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dapat</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tersingkap</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Sebagai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teori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penafsiran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semiotik</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tidak</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sekedar</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menafsirkan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teks</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memperlakukan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teks</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sebagai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teks</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tetapi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membuat</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teks</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berbicara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bahkan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tentang</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hal</a:t>
            </a:r>
            <a:r>
              <a:rPr lang="en-US" sz="2000" b="0" dirty="0">
                <a:solidFill>
                  <a:schemeClr val="accent6"/>
                </a:solidFill>
                <a:latin typeface="Tekton Pro" pitchFamily="34" charset="0"/>
                <a:cs typeface="Times New Roman" panose="02020603050405020304" pitchFamily="18" charset="0"/>
              </a:rPr>
              <a:t> di </a:t>
            </a:r>
            <a:r>
              <a:rPr lang="en-US" sz="2000" b="0" dirty="0" err="1">
                <a:solidFill>
                  <a:schemeClr val="accent6"/>
                </a:solidFill>
                <a:latin typeface="Tekton Pro" pitchFamily="34" charset="0"/>
                <a:cs typeface="Times New Roman" panose="02020603050405020304" pitchFamily="18" charset="0"/>
              </a:rPr>
              <a:t>luar</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dirinya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Karena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teks</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tidak</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dapat</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dipahami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hanya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dengan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membacanya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melalui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makna</a:t>
            </a:r>
            <a:r>
              <a:rPr lang="en-US" sz="2000" b="0" dirty="0">
                <a:solidFill>
                  <a:schemeClr val="accent6"/>
                </a:solidFill>
                <a:latin typeface="Tekton Pro" pitchFamily="34" charset="0"/>
                <a:cs typeface="Times New Roman" panose="02020603050405020304" pitchFamily="18" charset="0"/>
              </a:rPr>
              <a:t> yang </a:t>
            </a:r>
            <a:r>
              <a:rPr lang="en-US" sz="2000" b="0" dirty="0" err="1">
                <a:solidFill>
                  <a:schemeClr val="accent6"/>
                </a:solidFill>
                <a:latin typeface="Tekton Pro" pitchFamily="34" charset="0"/>
                <a:cs typeface="Times New Roman" panose="02020603050405020304" pitchFamily="18" charset="0"/>
              </a:rPr>
              <a:t>sudah</a:t>
            </a:r>
            <a:r>
              <a:rPr lang="en-US" sz="2000" b="0" dirty="0">
                <a:solidFill>
                  <a:schemeClr val="accent6"/>
                </a:solidFill>
                <a:latin typeface="Tekton Pro" pitchFamily="34" charset="0"/>
                <a:cs typeface="Times New Roman" panose="02020603050405020304" pitchFamily="18" charset="0"/>
              </a:rPr>
              <a:t> paten, </a:t>
            </a:r>
            <a:r>
              <a:rPr lang="en-US" sz="2000" b="0" dirty="0" err="1">
                <a:solidFill>
                  <a:schemeClr val="accent6"/>
                </a:solidFill>
                <a:latin typeface="Tekton Pro" pitchFamily="34" charset="0"/>
                <a:cs typeface="Times New Roman" panose="02020603050405020304" pitchFamily="18" charset="0"/>
              </a:rPr>
              <a:t>mapan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dan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menjadi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kesepakatan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banyak</a:t>
            </a:r>
            <a:r>
              <a:rPr lang="en-US" sz="2000" b="0" dirty="0">
                <a:solidFill>
                  <a:schemeClr val="accent6"/>
                </a:solidFill>
                <a:latin typeface="Tekton Pro" pitchFamily="34" charset="0"/>
                <a:cs typeface="Times New Roman" panose="02020603050405020304" pitchFamily="18" charset="0"/>
              </a:rPr>
              <a:t> orang </a:t>
            </a:r>
            <a:r>
              <a:rPr lang="en-US" sz="2000" b="0" dirty="0" err="1">
                <a:solidFill>
                  <a:schemeClr val="accent6"/>
                </a:solidFill>
                <a:latin typeface="Tekton Pro" pitchFamily="34" charset="0"/>
                <a:cs typeface="Times New Roman" panose="02020603050405020304" pitchFamily="18" charset="0"/>
              </a:rPr>
              <a:t>dari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waktu</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ke</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waktu</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tetapi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perlu</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juga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melihat</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penjelas</a:t>
            </a:r>
            <a:r>
              <a:rPr lang="en-US" sz="2000" b="0" dirty="0">
                <a:solidFill>
                  <a:schemeClr val="accent6"/>
                </a:solidFill>
                <a:latin typeface="Tekton Pro" pitchFamily="34" charset="0"/>
                <a:cs typeface="Times New Roman" panose="02020603050405020304" pitchFamily="18" charset="0"/>
              </a:rPr>
              <a:t> yang </a:t>
            </a:r>
            <a:r>
              <a:rPr lang="en-US" sz="2000" b="0" dirty="0" err="1">
                <a:solidFill>
                  <a:schemeClr val="accent6"/>
                </a:solidFill>
                <a:latin typeface="Tekton Pro" pitchFamily="34" charset="0"/>
                <a:cs typeface="Times New Roman" panose="02020603050405020304" pitchFamily="18" charset="0"/>
              </a:rPr>
              <a:t>berada</a:t>
            </a:r>
            <a:r>
              <a:rPr lang="en-US" sz="2000" b="0" dirty="0">
                <a:solidFill>
                  <a:schemeClr val="accent6"/>
                </a:solidFill>
                <a:latin typeface="Tekton Pro" pitchFamily="34" charset="0"/>
                <a:cs typeface="Times New Roman" panose="02020603050405020304" pitchFamily="18" charset="0"/>
              </a:rPr>
              <a:t> di </a:t>
            </a:r>
            <a:r>
              <a:rPr lang="en-US" sz="2000" b="0" dirty="0" err="1">
                <a:solidFill>
                  <a:schemeClr val="accent6"/>
                </a:solidFill>
                <a:latin typeface="Tekton Pro" pitchFamily="34" charset="0"/>
                <a:cs typeface="Times New Roman" panose="02020603050405020304" pitchFamily="18" charset="0"/>
              </a:rPr>
              <a:t>luar</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teks</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Penjelas</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bisa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berupa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kondisi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politik</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sosial</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tradisi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atau</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budaya</a:t>
            </a:r>
            <a:r>
              <a:rPr lang="en-US" sz="2000" b="0" dirty="0">
                <a:solidFill>
                  <a:schemeClr val="accent6"/>
                </a:solidFill>
                <a:latin typeface="Tekton Pro" pitchFamily="34" charset="0"/>
                <a:cs typeface="Times New Roman" panose="02020603050405020304" pitchFamily="18" charset="0"/>
              </a:rPr>
              <a:t> yang </a:t>
            </a:r>
            <a:r>
              <a:rPr lang="en-US" sz="2000" b="0" dirty="0" err="1">
                <a:solidFill>
                  <a:schemeClr val="accent6"/>
                </a:solidFill>
                <a:latin typeface="Tekton Pro" pitchFamily="34" charset="0"/>
                <a:cs typeface="Times New Roman" panose="02020603050405020304" pitchFamily="18" charset="0"/>
              </a:rPr>
              <a:t>mengiringi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lahirnya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teks</a:t>
            </a:r>
            <a:r>
              <a:rPr lang="en-US" sz="2000" b="0" dirty="0">
                <a:solidFill>
                  <a:schemeClr val="accent6"/>
                </a:solidFill>
                <a:latin typeface="Tekton Pro" pitchFamily="34" charset="0"/>
                <a:cs typeface="Times New Roman" panose="02020603050405020304" pitchFamily="18" charset="0"/>
              </a:rPr>
              <a:t>.</a:t>
            </a:r>
          </a:p>
        </p:txBody>
      </p:sp>
    </p:spTree>
    <p:extLst>
      <p:ext uri="{BB962C8B-B14F-4D97-AF65-F5344CB8AC3E}">
        <p14:creationId xmlns:p14="http://schemas.microsoft.com/office/powerpoint/2010/main" xmlns="" val="50762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0066" y="465423"/>
            <a:ext cx="10268227" cy="5693330"/>
          </a:xfrm>
        </p:spPr>
        <p:txBody>
          <a:bodyPr/>
          <a:lstStyle/>
          <a:p>
            <a:pPr>
              <a:lnSpc>
                <a:spcPct val="150000"/>
              </a:lnSpc>
            </a:pPr>
            <a:r>
              <a:rPr lang="en-US" sz="2000" dirty="0" err="1">
                <a:latin typeface="Tekton Pro" pitchFamily="34" charset="0"/>
                <a:cs typeface="Times New Roman" panose="02020603050405020304" pitchFamily="18" charset="0"/>
              </a:rPr>
              <a:t>Kode-kode</a:t>
            </a:r>
            <a:r>
              <a:rPr lang="en-US" sz="2000" dirty="0">
                <a:latin typeface="Tekton Pro" pitchFamily="34" charset="0"/>
                <a:cs typeface="Times New Roman" panose="02020603050405020304" pitchFamily="18" charset="0"/>
              </a:rPr>
              <a:t> </a:t>
            </a:r>
            <a:r>
              <a:rPr lang="en-US" sz="2000" dirty="0" err="1">
                <a:latin typeface="Tekton Pro" pitchFamily="34" charset="0"/>
                <a:cs typeface="Times New Roman" panose="02020603050405020304" pitchFamily="18" charset="0"/>
              </a:rPr>
              <a:t>dalam</a:t>
            </a:r>
            <a:r>
              <a:rPr lang="en-US" sz="2000" dirty="0">
                <a:latin typeface="Tekton Pro" pitchFamily="34" charset="0"/>
                <a:cs typeface="Times New Roman" panose="02020603050405020304" pitchFamily="18" charset="0"/>
              </a:rPr>
              <a:t> </a:t>
            </a:r>
            <a:r>
              <a:rPr lang="en-US" sz="2000" dirty="0" err="1">
                <a:latin typeface="Tekton Pro" pitchFamily="34" charset="0"/>
                <a:cs typeface="Times New Roman" panose="02020603050405020304" pitchFamily="18" charset="0"/>
              </a:rPr>
              <a:t>Semiotik</a:t>
            </a:r>
            <a:r>
              <a:rPr lang="en-US" sz="2000" b="0" dirty="0">
                <a:latin typeface="Tekton Pro" pitchFamily="34" charset="0"/>
                <a:cs typeface="Times New Roman" panose="02020603050405020304" pitchFamily="18" charset="0"/>
              </a:rPr>
              <a:t/>
            </a:r>
            <a:br>
              <a:rPr lang="en-US" sz="2000" b="0" dirty="0">
                <a:latin typeface="Tekton Pro" pitchFamily="34" charset="0"/>
                <a:cs typeface="Times New Roman" panose="02020603050405020304" pitchFamily="18" charset="0"/>
              </a:rPr>
            </a:b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Menurut</a:t>
            </a:r>
            <a:r>
              <a:rPr lang="en-US" sz="2000" b="0" dirty="0">
                <a:latin typeface="Tekton Pro" pitchFamily="34" charset="0"/>
                <a:cs typeface="Times New Roman" panose="02020603050405020304" pitchFamily="18" charset="0"/>
              </a:rPr>
              <a:t>  Barthes (</a:t>
            </a:r>
            <a:r>
              <a:rPr lang="en-US" sz="2000" b="0" dirty="0" err="1">
                <a:latin typeface="Tekton Pro" pitchFamily="34" charset="0"/>
                <a:cs typeface="Times New Roman" panose="02020603050405020304" pitchFamily="18" charset="0"/>
              </a:rPr>
              <a:t>dalam</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Agustina</a:t>
            </a:r>
            <a:r>
              <a:rPr lang="en-US" sz="2000" b="0" dirty="0">
                <a:latin typeface="Tekton Pro" pitchFamily="34" charset="0"/>
                <a:cs typeface="Times New Roman" panose="02020603050405020304" pitchFamily="18" charset="0"/>
              </a:rPr>
              <a:t>, 2007: 55-56) </a:t>
            </a:r>
            <a:r>
              <a:rPr lang="en-US" sz="2000" b="0" dirty="0" err="1">
                <a:latin typeface="Tekton Pro" pitchFamily="34" charset="0"/>
                <a:cs typeface="Times New Roman" panose="02020603050405020304" pitchFamily="18" charset="0"/>
              </a:rPr>
              <a:t>ada</a:t>
            </a:r>
            <a:r>
              <a:rPr lang="en-US" sz="2000" b="0" dirty="0">
                <a:latin typeface="Tekton Pro" pitchFamily="34" charset="0"/>
                <a:cs typeface="Times New Roman" panose="02020603050405020304" pitchFamily="18" charset="0"/>
              </a:rPr>
              <a:t> lima </a:t>
            </a:r>
            <a:r>
              <a:rPr lang="en-US" sz="2000" b="0" dirty="0" err="1">
                <a:latin typeface="Tekton Pro" pitchFamily="34" charset="0"/>
                <a:cs typeface="Times New Roman" panose="02020603050405020304" pitchFamily="18" charset="0"/>
              </a:rPr>
              <a:t>sistem</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kode</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dalam</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pendekatan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semiotik</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yaitu</a:t>
            </a:r>
            <a:r>
              <a:rPr lang="en-US" sz="2000" b="0" dirty="0">
                <a:latin typeface="Tekton Pro" pitchFamily="34" charset="0"/>
                <a:cs typeface="Times New Roman" panose="02020603050405020304" pitchFamily="18" charset="0"/>
              </a:rPr>
              <a:t>:</a:t>
            </a:r>
            <a:br>
              <a:rPr lang="en-US" sz="2000" b="0" dirty="0">
                <a:latin typeface="Tekton Pro" pitchFamily="34" charset="0"/>
                <a:cs typeface="Times New Roman" panose="02020603050405020304" pitchFamily="18" charset="0"/>
              </a:rPr>
            </a:br>
            <a:r>
              <a:rPr lang="en-US" sz="2000" b="0" dirty="0" smtClean="0">
                <a:latin typeface="Tekton Pro" pitchFamily="34" charset="0"/>
                <a:cs typeface="Times New Roman" panose="02020603050405020304" pitchFamily="18" charset="0"/>
              </a:rPr>
              <a:t>1. </a:t>
            </a:r>
            <a:r>
              <a:rPr lang="en-US" sz="2000" b="0" dirty="0" err="1" smtClean="0">
                <a:latin typeface="Tekton Pro" pitchFamily="34" charset="0"/>
                <a:cs typeface="Times New Roman" panose="02020603050405020304" pitchFamily="18" charset="0"/>
              </a:rPr>
              <a:t>Kode</a:t>
            </a:r>
            <a:r>
              <a:rPr lang="en-US" sz="2000" b="0" dirty="0" smtClean="0">
                <a:latin typeface="Tekton Pro" pitchFamily="34" charset="0"/>
                <a:cs typeface="Times New Roman" panose="02020603050405020304" pitchFamily="18" charset="0"/>
              </a:rPr>
              <a:t> </a:t>
            </a:r>
            <a:r>
              <a:rPr lang="en-US" sz="2000" b="0" dirty="0" err="1" smtClean="0">
                <a:latin typeface="Tekton Pro" pitchFamily="34" charset="0"/>
                <a:cs typeface="Times New Roman" panose="02020603050405020304" pitchFamily="18" charset="0"/>
              </a:rPr>
              <a:t>teka-teki</a:t>
            </a:r>
            <a:r>
              <a:rPr lang="en-US" sz="2000" b="0" dirty="0">
                <a:latin typeface="Tekton Pro" pitchFamily="34" charset="0"/>
                <a:cs typeface="Times New Roman" panose="02020603050405020304" pitchFamily="18" charset="0"/>
              </a:rPr>
              <a:t/>
            </a:r>
            <a:br>
              <a:rPr lang="en-US" sz="2000" b="0" dirty="0">
                <a:latin typeface="Tekton Pro" pitchFamily="34" charset="0"/>
                <a:cs typeface="Times New Roman" panose="02020603050405020304" pitchFamily="18" charset="0"/>
              </a:rPr>
            </a:br>
            <a:r>
              <a:rPr lang="en-US" sz="2000" b="0" dirty="0" smtClean="0">
                <a:latin typeface="Tekton Pro" pitchFamily="34" charset="0"/>
                <a:cs typeface="Times New Roman" panose="02020603050405020304" pitchFamily="18" charset="0"/>
              </a:rPr>
              <a:t>2. </a:t>
            </a:r>
            <a:r>
              <a:rPr lang="en-US" sz="2000" b="0" dirty="0" err="1" smtClean="0">
                <a:latin typeface="Tekton Pro" pitchFamily="34" charset="0"/>
                <a:cs typeface="Times New Roman" panose="02020603050405020304" pitchFamily="18" charset="0"/>
              </a:rPr>
              <a:t>Kode</a:t>
            </a:r>
            <a:r>
              <a:rPr lang="en-US" sz="2000" b="0" dirty="0" smtClean="0">
                <a:latin typeface="Tekton Pro" pitchFamily="34" charset="0"/>
                <a:cs typeface="Times New Roman" panose="02020603050405020304" pitchFamily="18" charset="0"/>
              </a:rPr>
              <a:t> </a:t>
            </a:r>
            <a:r>
              <a:rPr lang="en-US" sz="2000" b="0" dirty="0" err="1" smtClean="0">
                <a:latin typeface="Tekton Pro" pitchFamily="34" charset="0"/>
                <a:cs typeface="Times New Roman" panose="02020603050405020304" pitchFamily="18" charset="0"/>
              </a:rPr>
              <a:t>konotatif</a:t>
            </a:r>
            <a:r>
              <a:rPr lang="en-US" sz="2000" b="0" dirty="0" smtClean="0">
                <a:latin typeface="Tekton Pro" pitchFamily="34" charset="0"/>
                <a:cs typeface="Times New Roman" panose="02020603050405020304" pitchFamily="18" charset="0"/>
              </a:rPr>
              <a:t/>
            </a:r>
            <a:br>
              <a:rPr lang="en-US" sz="2000" b="0" dirty="0" smtClean="0">
                <a:latin typeface="Tekton Pro" pitchFamily="34" charset="0"/>
                <a:cs typeface="Times New Roman" panose="02020603050405020304" pitchFamily="18" charset="0"/>
              </a:rPr>
            </a:br>
            <a:r>
              <a:rPr lang="en-US" sz="2000" b="0" dirty="0" smtClean="0">
                <a:latin typeface="Tekton Pro" pitchFamily="34" charset="0"/>
                <a:cs typeface="Times New Roman" panose="02020603050405020304" pitchFamily="18" charset="0"/>
              </a:rPr>
              <a:t>3. </a:t>
            </a:r>
            <a:r>
              <a:rPr lang="en-US" sz="2000" b="0" dirty="0" err="1" smtClean="0">
                <a:latin typeface="Tekton Pro" pitchFamily="34" charset="0"/>
                <a:cs typeface="Times New Roman" panose="02020603050405020304" pitchFamily="18" charset="0"/>
              </a:rPr>
              <a:t>Kode</a:t>
            </a:r>
            <a:r>
              <a:rPr lang="en-US" sz="2000" b="0" dirty="0" smtClean="0">
                <a:latin typeface="Tekton Pro" pitchFamily="34" charset="0"/>
                <a:cs typeface="Times New Roman" panose="02020603050405020304" pitchFamily="18" charset="0"/>
              </a:rPr>
              <a:t> </a:t>
            </a:r>
            <a:r>
              <a:rPr lang="en-US" sz="2000" b="0" dirty="0" err="1" smtClean="0">
                <a:latin typeface="Tekton Pro" pitchFamily="34" charset="0"/>
                <a:cs typeface="Times New Roman" panose="02020603050405020304" pitchFamily="18" charset="0"/>
              </a:rPr>
              <a:t>simbolis</a:t>
            </a:r>
            <a:r>
              <a:rPr lang="en-US" sz="2000" b="0" dirty="0" smtClean="0">
                <a:latin typeface="Tekton Pro" pitchFamily="34" charset="0"/>
                <a:cs typeface="Times New Roman" panose="02020603050405020304" pitchFamily="18" charset="0"/>
              </a:rPr>
              <a:t/>
            </a:r>
            <a:br>
              <a:rPr lang="en-US" sz="2000" b="0" dirty="0" smtClean="0">
                <a:latin typeface="Tekton Pro" pitchFamily="34" charset="0"/>
                <a:cs typeface="Times New Roman" panose="02020603050405020304" pitchFamily="18" charset="0"/>
              </a:rPr>
            </a:br>
            <a:r>
              <a:rPr lang="en-US" sz="2000" b="0" dirty="0" smtClean="0">
                <a:latin typeface="Tekton Pro" pitchFamily="34" charset="0"/>
                <a:cs typeface="Times New Roman" panose="02020603050405020304" pitchFamily="18" charset="0"/>
              </a:rPr>
              <a:t>4. </a:t>
            </a:r>
            <a:r>
              <a:rPr lang="en-US" sz="2000" b="0" dirty="0" err="1" smtClean="0">
                <a:latin typeface="Tekton Pro" pitchFamily="34" charset="0"/>
                <a:cs typeface="Times New Roman" panose="02020603050405020304" pitchFamily="18" charset="0"/>
              </a:rPr>
              <a:t>Kode</a:t>
            </a:r>
            <a:r>
              <a:rPr lang="en-US" sz="2000" b="0" dirty="0" smtClean="0">
                <a:latin typeface="Tekton Pro" pitchFamily="34" charset="0"/>
                <a:cs typeface="Times New Roman" panose="02020603050405020304" pitchFamily="18" charset="0"/>
              </a:rPr>
              <a:t> </a:t>
            </a:r>
            <a:r>
              <a:rPr lang="en-US" sz="2000" b="0" dirty="0" err="1" smtClean="0">
                <a:latin typeface="Tekton Pro" pitchFamily="34" charset="0"/>
                <a:cs typeface="Times New Roman" panose="02020603050405020304" pitchFamily="18" charset="0"/>
              </a:rPr>
              <a:t>aksian</a:t>
            </a:r>
            <a:r>
              <a:rPr lang="en-US" sz="2000" b="0" dirty="0" smtClean="0">
                <a:latin typeface="Tekton Pro" pitchFamily="34" charset="0"/>
                <a:cs typeface="Times New Roman" panose="02020603050405020304" pitchFamily="18" charset="0"/>
              </a:rPr>
              <a:t/>
            </a:r>
            <a:br>
              <a:rPr lang="en-US" sz="2000" b="0" dirty="0" smtClean="0">
                <a:latin typeface="Tekton Pro" pitchFamily="34" charset="0"/>
                <a:cs typeface="Times New Roman" panose="02020603050405020304" pitchFamily="18" charset="0"/>
              </a:rPr>
            </a:br>
            <a:r>
              <a:rPr lang="en-US" sz="2000" b="0" dirty="0" smtClean="0">
                <a:latin typeface="Tekton Pro" pitchFamily="34" charset="0"/>
                <a:cs typeface="Times New Roman" panose="02020603050405020304" pitchFamily="18" charset="0"/>
              </a:rPr>
              <a:t>5. </a:t>
            </a:r>
            <a:r>
              <a:rPr lang="en-US" sz="2000" b="0" dirty="0" err="1" smtClean="0">
                <a:latin typeface="Tekton Pro" pitchFamily="34" charset="0"/>
                <a:cs typeface="Times New Roman" panose="02020603050405020304" pitchFamily="18" charset="0"/>
              </a:rPr>
              <a:t>Kode</a:t>
            </a:r>
            <a:r>
              <a:rPr lang="en-US" sz="2000" b="0" dirty="0" smtClean="0">
                <a:latin typeface="Tekton Pro" pitchFamily="34" charset="0"/>
                <a:cs typeface="Times New Roman" panose="02020603050405020304" pitchFamily="18" charset="0"/>
              </a:rPr>
              <a:t> </a:t>
            </a:r>
            <a:r>
              <a:rPr lang="en-US" sz="2000" b="0" dirty="0" err="1" smtClean="0">
                <a:latin typeface="Tekton Pro" pitchFamily="34" charset="0"/>
                <a:cs typeface="Times New Roman" panose="02020603050405020304" pitchFamily="18" charset="0"/>
              </a:rPr>
              <a:t>budaya</a:t>
            </a:r>
            <a:endParaRPr lang="en-US" sz="2000" b="0" dirty="0">
              <a:latin typeface="Tekton Pro" pitchFamily="34" charset="0"/>
              <a:cs typeface="Times New Roman" panose="02020603050405020304" pitchFamily="18" charset="0"/>
            </a:endParaRPr>
          </a:p>
        </p:txBody>
      </p:sp>
    </p:spTree>
    <p:extLst>
      <p:ext uri="{BB962C8B-B14F-4D97-AF65-F5344CB8AC3E}">
        <p14:creationId xmlns:p14="http://schemas.microsoft.com/office/powerpoint/2010/main" xmlns="" val="2267834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5902" y="438529"/>
            <a:ext cx="9687200" cy="5666436"/>
          </a:xfrm>
        </p:spPr>
        <p:txBody>
          <a:bodyPr/>
          <a:lstStyle/>
          <a:p>
            <a:pPr>
              <a:lnSpc>
                <a:spcPct val="150000"/>
              </a:lnSpc>
            </a:pPr>
            <a:r>
              <a:rPr lang="en-US" sz="2000" dirty="0" err="1">
                <a:latin typeface="Tekton Pro" pitchFamily="34" charset="0"/>
                <a:cs typeface="Times New Roman" panose="02020603050405020304" pitchFamily="18" charset="0"/>
              </a:rPr>
              <a:t>Langkah</a:t>
            </a:r>
            <a:r>
              <a:rPr lang="en-US" sz="2000" dirty="0">
                <a:latin typeface="Tekton Pro" pitchFamily="34" charset="0"/>
                <a:cs typeface="Times New Roman" panose="02020603050405020304" pitchFamily="18" charset="0"/>
              </a:rPr>
              <a:t> </a:t>
            </a:r>
            <a:r>
              <a:rPr lang="en-US" sz="2000" dirty="0" err="1">
                <a:latin typeface="Tekton Pro" pitchFamily="34" charset="0"/>
                <a:cs typeface="Times New Roman" panose="02020603050405020304" pitchFamily="18" charset="0"/>
              </a:rPr>
              <a:t>Pendekatan</a:t>
            </a:r>
            <a:r>
              <a:rPr lang="en-US" sz="2000" dirty="0">
                <a:latin typeface="Tekton Pro" pitchFamily="34" charset="0"/>
                <a:cs typeface="Times New Roman" panose="02020603050405020304" pitchFamily="18" charset="0"/>
              </a:rPr>
              <a:t> </a:t>
            </a:r>
            <a:r>
              <a:rPr lang="en-US" sz="2000" dirty="0" err="1">
                <a:latin typeface="Tekton Pro" pitchFamily="34" charset="0"/>
                <a:cs typeface="Times New Roman" panose="02020603050405020304" pitchFamily="18" charset="0"/>
              </a:rPr>
              <a:t>Semiotik</a:t>
            </a:r>
            <a:r>
              <a:rPr lang="en-US" sz="2000" b="0" dirty="0">
                <a:latin typeface="Tekton Pro" pitchFamily="34" charset="0"/>
                <a:cs typeface="Times New Roman" panose="02020603050405020304" pitchFamily="18" charset="0"/>
              </a:rPr>
              <a:t/>
            </a:r>
            <a:br>
              <a:rPr lang="en-US" sz="2000" b="0" dirty="0">
                <a:latin typeface="Tekton Pro" pitchFamily="34" charset="0"/>
                <a:cs typeface="Times New Roman" panose="02020603050405020304" pitchFamily="18" charset="0"/>
              </a:rPr>
            </a:br>
            <a:r>
              <a:rPr lang="en-US" sz="2000" b="0" dirty="0" err="1" smtClean="0">
                <a:latin typeface="Tekton Pro" pitchFamily="34" charset="0"/>
                <a:cs typeface="Times New Roman" panose="02020603050405020304" pitchFamily="18" charset="0"/>
              </a:rPr>
              <a:t>Pendekatan</a:t>
            </a:r>
            <a:r>
              <a:rPr lang="en-US" sz="2000" b="0" dirty="0" smtClean="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semiotik</a:t>
            </a:r>
            <a:r>
              <a:rPr lang="en-US" sz="2000" b="0" dirty="0">
                <a:latin typeface="Tekton Pro" pitchFamily="34" charset="0"/>
                <a:cs typeface="Times New Roman" panose="02020603050405020304" pitchFamily="18" charset="0"/>
              </a:rPr>
              <a:t> </a:t>
            </a:r>
            <a:r>
              <a:rPr lang="en-US" sz="2000" b="0" dirty="0" err="1" smtClean="0">
                <a:latin typeface="Tekton Pro" pitchFamily="34" charset="0"/>
                <a:cs typeface="Times New Roman" panose="02020603050405020304" pitchFamily="18" charset="0"/>
              </a:rPr>
              <a:t>dapat</a:t>
            </a:r>
            <a:r>
              <a:rPr lang="en-US" sz="2000" b="0" dirty="0" smtClean="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dilakukan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dengan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menempuh</a:t>
            </a:r>
            <a:r>
              <a:rPr lang="en-US" sz="2000" b="0" dirty="0">
                <a:latin typeface="Tekton Pro" pitchFamily="34" charset="0"/>
                <a:cs typeface="Times New Roman" panose="02020603050405020304" pitchFamily="18" charset="0"/>
              </a:rPr>
              <a:t> 4 </a:t>
            </a:r>
            <a:r>
              <a:rPr lang="en-US" sz="2000" b="0" dirty="0" err="1">
                <a:latin typeface="Tekton Pro" pitchFamily="34" charset="0"/>
                <a:cs typeface="Times New Roman" panose="02020603050405020304" pitchFamily="18" charset="0"/>
              </a:rPr>
              <a:t>langkah</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yakni</a:t>
            </a:r>
            <a:r>
              <a:rPr lang="en-US" sz="2000" b="0" dirty="0">
                <a:latin typeface="Tekton Pro" pitchFamily="34" charset="0"/>
                <a:cs typeface="Times New Roman" panose="02020603050405020304" pitchFamily="18" charset="0"/>
              </a:rPr>
              <a:t>:</a:t>
            </a:r>
            <a:br>
              <a:rPr lang="en-US" sz="2000" b="0" dirty="0">
                <a:latin typeface="Tekton Pro" pitchFamily="34" charset="0"/>
                <a:cs typeface="Times New Roman" panose="02020603050405020304" pitchFamily="18" charset="0"/>
              </a:rPr>
            </a:br>
            <a:r>
              <a:rPr lang="en-US" sz="2000" b="0" dirty="0" smtClean="0">
                <a:latin typeface="Tekton Pro" pitchFamily="34" charset="0"/>
                <a:cs typeface="Times New Roman" panose="02020603050405020304" pitchFamily="18" charset="0"/>
              </a:rPr>
              <a:t>1. </a:t>
            </a:r>
            <a:r>
              <a:rPr lang="en-US" sz="2000" b="0" dirty="0" err="1" smtClean="0">
                <a:latin typeface="Tekton Pro" pitchFamily="34" charset="0"/>
                <a:cs typeface="Times New Roman" panose="02020603050405020304" pitchFamily="18" charset="0"/>
              </a:rPr>
              <a:t>Mencari</a:t>
            </a:r>
            <a:r>
              <a:rPr lang="en-US" sz="2000" b="0" dirty="0" smtClean="0">
                <a:latin typeface="Tekton Pro" pitchFamily="34" charset="0"/>
                <a:cs typeface="Times New Roman" panose="02020603050405020304" pitchFamily="18" charset="0"/>
              </a:rPr>
              <a:t> </a:t>
            </a:r>
            <a:r>
              <a:rPr lang="en-US" sz="2000" b="0" i="1" dirty="0">
                <a:latin typeface="Tekton Pro" pitchFamily="34" charset="0"/>
                <a:cs typeface="Times New Roman" panose="02020603050405020304" pitchFamily="18" charset="0"/>
              </a:rPr>
              <a:t>signifier</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utama</a:t>
            </a:r>
            <a:r>
              <a:rPr lang="en-US" sz="2000" b="0" dirty="0">
                <a:latin typeface="Tekton Pro" pitchFamily="34" charset="0"/>
                <a:cs typeface="Times New Roman" panose="02020603050405020304" pitchFamily="18" charset="0"/>
              </a:rPr>
              <a:t> yang </a:t>
            </a:r>
            <a:r>
              <a:rPr lang="en-US" sz="2000" b="0" dirty="0" err="1">
                <a:latin typeface="Tekton Pro" pitchFamily="34" charset="0"/>
                <a:cs typeface="Times New Roman" panose="02020603050405020304" pitchFamily="18" charset="0"/>
              </a:rPr>
              <a:t>dapat</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merepresentasikan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seluruh</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inti</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karya</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sastra</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Dapat</a:t>
            </a:r>
            <a:r>
              <a:rPr lang="en-US" sz="2000" b="0" dirty="0">
                <a:latin typeface="Tekton Pro" pitchFamily="34" charset="0"/>
                <a:cs typeface="Times New Roman" panose="02020603050405020304" pitchFamily="18" charset="0"/>
              </a:rPr>
              <a:t> pula </a:t>
            </a:r>
            <a:r>
              <a:rPr lang="en-US" sz="2000" b="0" dirty="0" err="1">
                <a:latin typeface="Tekton Pro" pitchFamily="34" charset="0"/>
                <a:cs typeface="Times New Roman" panose="02020603050405020304" pitchFamily="18" charset="0"/>
              </a:rPr>
              <a:t>mencari</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apa</a:t>
            </a:r>
            <a:r>
              <a:rPr lang="en-US" sz="2000" b="0" dirty="0">
                <a:latin typeface="Tekton Pro" pitchFamily="34" charset="0"/>
                <a:cs typeface="Times New Roman" panose="02020603050405020304" pitchFamily="18" charset="0"/>
              </a:rPr>
              <a:t> yang </a:t>
            </a:r>
            <a:r>
              <a:rPr lang="en-US" sz="2000" b="0" dirty="0" err="1">
                <a:latin typeface="Tekton Pro" pitchFamily="34" charset="0"/>
                <a:cs typeface="Times New Roman" panose="02020603050405020304" pitchFamily="18" charset="0"/>
              </a:rPr>
              <a:t>bisa</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dianggap</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sebagai</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penanda</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utama</a:t>
            </a:r>
            <a:r>
              <a:rPr lang="en-US" sz="2000" b="0" dirty="0">
                <a:latin typeface="Tekton Pro" pitchFamily="34" charset="0"/>
                <a:cs typeface="Times New Roman" panose="02020603050405020304" pitchFamily="18" charset="0"/>
              </a:rPr>
              <a:t> yang </a:t>
            </a:r>
            <a:r>
              <a:rPr lang="en-US" sz="2000" b="0" dirty="0" err="1">
                <a:latin typeface="Tekton Pro" pitchFamily="34" charset="0"/>
                <a:cs typeface="Times New Roman" panose="02020603050405020304" pitchFamily="18" charset="0"/>
              </a:rPr>
              <a:t>dapat</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mempresentasikan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ini</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seluruh</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karya</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sastra</a:t>
            </a:r>
            <a:r>
              <a:rPr lang="en-US" sz="2000" b="0" dirty="0">
                <a:latin typeface="Tekton Pro" pitchFamily="34" charset="0"/>
                <a:cs typeface="Times New Roman" panose="02020603050405020304" pitchFamily="18" charset="0"/>
              </a:rPr>
              <a:t>. </a:t>
            </a:r>
            <a:br>
              <a:rPr lang="en-US" sz="2000" b="0" dirty="0">
                <a:latin typeface="Tekton Pro" pitchFamily="34" charset="0"/>
                <a:cs typeface="Times New Roman" panose="02020603050405020304" pitchFamily="18" charset="0"/>
              </a:rPr>
            </a:br>
            <a:r>
              <a:rPr lang="en-US" sz="2000" b="0" dirty="0" smtClean="0">
                <a:latin typeface="Tekton Pro" pitchFamily="34" charset="0"/>
                <a:cs typeface="Times New Roman" panose="02020603050405020304" pitchFamily="18" charset="0"/>
              </a:rPr>
              <a:t>2. </a:t>
            </a:r>
            <a:r>
              <a:rPr lang="en-US" sz="2000" b="0" dirty="0" err="1" smtClean="0">
                <a:latin typeface="Tekton Pro" pitchFamily="34" charset="0"/>
                <a:cs typeface="Times New Roman" panose="02020603050405020304" pitchFamily="18" charset="0"/>
              </a:rPr>
              <a:t>Membuat</a:t>
            </a:r>
            <a:r>
              <a:rPr lang="en-US" sz="2000" b="0" dirty="0" smtClean="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analisis</a:t>
            </a:r>
            <a:r>
              <a:rPr lang="en-US" sz="2000" b="0" dirty="0">
                <a:latin typeface="Tekton Pro" pitchFamily="34" charset="0"/>
                <a:cs typeface="Times New Roman" panose="02020603050405020304" pitchFamily="18" charset="0"/>
              </a:rPr>
              <a:t> </a:t>
            </a:r>
            <a:r>
              <a:rPr lang="en-US" sz="2000" b="0" i="1" dirty="0" err="1">
                <a:latin typeface="Tekton Pro" pitchFamily="34" charset="0"/>
                <a:cs typeface="Times New Roman" panose="02020603050405020304" pitchFamily="18" charset="0"/>
              </a:rPr>
              <a:t>sintagmatig</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atau</a:t>
            </a:r>
            <a:r>
              <a:rPr lang="en-US" sz="2000" b="0" dirty="0">
                <a:latin typeface="Tekton Pro" pitchFamily="34" charset="0"/>
                <a:cs typeface="Times New Roman" panose="02020603050405020304" pitchFamily="18" charset="0"/>
              </a:rPr>
              <a:t> </a:t>
            </a:r>
            <a:r>
              <a:rPr lang="en-US" sz="2000" b="0" i="1" dirty="0" err="1">
                <a:latin typeface="Tekton Pro" pitchFamily="34" charset="0"/>
                <a:cs typeface="Times New Roman" panose="02020603050405020304" pitchFamily="18" charset="0"/>
              </a:rPr>
              <a:t>paradigmatik</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untuk</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mencari</a:t>
            </a:r>
            <a:r>
              <a:rPr lang="en-US" sz="2000" b="0" dirty="0">
                <a:latin typeface="Tekton Pro" pitchFamily="34" charset="0"/>
                <a:cs typeface="Times New Roman" panose="02020603050405020304" pitchFamily="18" charset="0"/>
              </a:rPr>
              <a:t> detail </a:t>
            </a:r>
            <a:r>
              <a:rPr lang="en-US" sz="2000" b="0" dirty="0" err="1">
                <a:latin typeface="Tekton Pro" pitchFamily="34" charset="0"/>
                <a:cs typeface="Times New Roman" panose="02020603050405020304" pitchFamily="18" charset="0"/>
              </a:rPr>
              <a:t>pendukung</a:t>
            </a:r>
            <a:r>
              <a:rPr lang="en-US" sz="2000" b="0" dirty="0">
                <a:latin typeface="Tekton Pro" pitchFamily="34" charset="0"/>
                <a:cs typeface="Times New Roman" panose="02020603050405020304" pitchFamily="18" charset="0"/>
              </a:rPr>
              <a:t> </a:t>
            </a:r>
            <a:r>
              <a:rPr lang="en-US" sz="2000" b="0" i="1" dirty="0">
                <a:latin typeface="Tekton Pro" pitchFamily="34" charset="0"/>
                <a:cs typeface="Times New Roman" panose="02020603050405020304" pitchFamily="18" charset="0"/>
              </a:rPr>
              <a:t>signifier </a:t>
            </a:r>
            <a:r>
              <a:rPr lang="en-US" sz="2000" b="0" dirty="0" err="1">
                <a:latin typeface="Tekton Pro" pitchFamily="34" charset="0"/>
                <a:cs typeface="Times New Roman" panose="02020603050405020304" pitchFamily="18" charset="0"/>
              </a:rPr>
              <a:t>utama</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Dalam</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melakukan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anlisa</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paradigmatik</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dapat</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ditetapkan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sebuah</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oposisi</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biner</a:t>
            </a:r>
            <a:r>
              <a:rPr lang="en-US" sz="2000" b="0" dirty="0">
                <a:latin typeface="Tekton Pro" pitchFamily="34" charset="0"/>
                <a:cs typeface="Times New Roman" panose="02020603050405020304" pitchFamily="18" charset="0"/>
              </a:rPr>
              <a:t> yang </a:t>
            </a:r>
            <a:r>
              <a:rPr lang="en-US" sz="2000" b="0" dirty="0" err="1">
                <a:latin typeface="Tekton Pro" pitchFamily="34" charset="0"/>
                <a:cs typeface="Times New Roman" panose="02020603050405020304" pitchFamily="18" charset="0"/>
              </a:rPr>
              <a:t>seirama</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dengan</a:t>
            </a:r>
            <a:r>
              <a:rPr lang="en-US" sz="2000" b="0" dirty="0">
                <a:latin typeface="Tekton Pro" pitchFamily="34" charset="0"/>
                <a:cs typeface="Times New Roman" panose="02020603050405020304" pitchFamily="18" charset="0"/>
              </a:rPr>
              <a:t> </a:t>
            </a:r>
            <a:r>
              <a:rPr lang="en-US" sz="2000" b="0" i="1" dirty="0">
                <a:latin typeface="Tekton Pro" pitchFamily="34" charset="0"/>
                <a:cs typeface="Times New Roman" panose="02020603050405020304" pitchFamily="18" charset="0"/>
              </a:rPr>
              <a:t>signifier</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utama</a:t>
            </a:r>
            <a:r>
              <a:rPr lang="en-US" sz="2000" b="0" dirty="0">
                <a:latin typeface="Tekton Pro" pitchFamily="34" charset="0"/>
                <a:cs typeface="Times New Roman" panose="02020603050405020304" pitchFamily="18" charset="0"/>
              </a:rPr>
              <a:t>.</a:t>
            </a:r>
            <a:br>
              <a:rPr lang="en-US" sz="2000" b="0" dirty="0">
                <a:latin typeface="Tekton Pro" pitchFamily="34" charset="0"/>
                <a:cs typeface="Times New Roman" panose="02020603050405020304" pitchFamily="18" charset="0"/>
              </a:rPr>
            </a:br>
            <a:r>
              <a:rPr lang="en-US" sz="2000" b="0" dirty="0" smtClean="0">
                <a:latin typeface="Tekton Pro" pitchFamily="34" charset="0"/>
                <a:cs typeface="Times New Roman" panose="02020603050405020304" pitchFamily="18" charset="0"/>
              </a:rPr>
              <a:t>3. </a:t>
            </a:r>
            <a:r>
              <a:rPr lang="en-US" sz="2000" b="0" dirty="0" err="1" smtClean="0">
                <a:latin typeface="Tekton Pro" pitchFamily="34" charset="0"/>
                <a:cs typeface="Times New Roman" panose="02020603050405020304" pitchFamily="18" charset="0"/>
              </a:rPr>
              <a:t>Untuk</a:t>
            </a:r>
            <a:r>
              <a:rPr lang="en-US" sz="2000" b="0" dirty="0" smtClean="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mendukung</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lebih</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lanjut</a:t>
            </a:r>
            <a:r>
              <a:rPr lang="en-US" sz="2000" b="0" dirty="0">
                <a:latin typeface="Tekton Pro" pitchFamily="34" charset="0"/>
                <a:cs typeface="Times New Roman" panose="02020603050405020304" pitchFamily="18" charset="0"/>
              </a:rPr>
              <a:t> signifier </a:t>
            </a:r>
            <a:r>
              <a:rPr lang="en-US" sz="2000" b="0" dirty="0" err="1">
                <a:latin typeface="Tekton Pro" pitchFamily="34" charset="0"/>
                <a:cs typeface="Times New Roman" panose="02020603050405020304" pitchFamily="18" charset="0"/>
              </a:rPr>
              <a:t>utama</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dapat</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ditetapkan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dalam</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langkah</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pertama</a:t>
            </a:r>
            <a:r>
              <a:rPr lang="en-US" sz="2000" b="0" dirty="0">
                <a:latin typeface="Tekton Pro" pitchFamily="34" charset="0"/>
                <a:cs typeface="Times New Roman" panose="02020603050405020304" pitchFamily="18" charset="0"/>
              </a:rPr>
              <a:t> yang </a:t>
            </a:r>
            <a:r>
              <a:rPr lang="en-US" sz="2000" b="0" dirty="0" err="1">
                <a:latin typeface="Tekton Pro" pitchFamily="34" charset="0"/>
                <a:cs typeface="Times New Roman" panose="02020603050405020304" pitchFamily="18" charset="0"/>
              </a:rPr>
              <a:t>dilengkapi</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dengan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analisa</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sintagmatik</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Selain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itu</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fungsi</a:t>
            </a:r>
            <a:r>
              <a:rPr lang="en-US" sz="2000" b="0" dirty="0">
                <a:latin typeface="Tekton Pro" pitchFamily="34" charset="0"/>
                <a:cs typeface="Times New Roman" panose="02020603050405020304" pitchFamily="18" charset="0"/>
              </a:rPr>
              <a:t> </a:t>
            </a:r>
            <a:r>
              <a:rPr lang="en-US" sz="2000" b="0" dirty="0" err="1" smtClean="0">
                <a:latin typeface="Tekton Pro" pitchFamily="34" charset="0"/>
                <a:cs typeface="Times New Roman" panose="02020603050405020304" pitchFamily="18" charset="0"/>
              </a:rPr>
              <a:t>analisa</a:t>
            </a:r>
            <a:r>
              <a:rPr lang="en-US" sz="2000" b="0" dirty="0" smtClean="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sintagmatik</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adalah</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mencari</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kaitan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antara</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sekian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banyak</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paradigmatik</a:t>
            </a:r>
            <a:r>
              <a:rPr lang="en-US" sz="2000" b="0" dirty="0">
                <a:latin typeface="Tekton Pro" pitchFamily="34" charset="0"/>
                <a:cs typeface="Times New Roman" panose="02020603050405020304" pitchFamily="18" charset="0"/>
              </a:rPr>
              <a:t> yang </a:t>
            </a:r>
            <a:r>
              <a:rPr lang="en-US" sz="2000" b="0" dirty="0" err="1">
                <a:latin typeface="Tekton Pro" pitchFamily="34" charset="0"/>
                <a:cs typeface="Times New Roman" panose="02020603050405020304" pitchFamily="18" charset="0"/>
              </a:rPr>
              <a:t>muncul</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dalam</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karya</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sastra</a:t>
            </a:r>
            <a:r>
              <a:rPr lang="en-US" sz="2000" b="0" dirty="0">
                <a:latin typeface="Tekton Pro" pitchFamily="34" charset="0"/>
                <a:cs typeface="Times New Roman" panose="02020603050405020304" pitchFamily="18" charset="0"/>
              </a:rPr>
              <a:t>.</a:t>
            </a:r>
            <a:br>
              <a:rPr lang="en-US" sz="2000" b="0" dirty="0">
                <a:latin typeface="Tekton Pro" pitchFamily="34" charset="0"/>
                <a:cs typeface="Times New Roman" panose="02020603050405020304" pitchFamily="18" charset="0"/>
              </a:rPr>
            </a:br>
            <a:r>
              <a:rPr lang="en-US" sz="2000" b="0" dirty="0" smtClean="0">
                <a:latin typeface="Tekton Pro" pitchFamily="34" charset="0"/>
                <a:cs typeface="Times New Roman" panose="02020603050405020304" pitchFamily="18" charset="0"/>
              </a:rPr>
              <a:t>4. </a:t>
            </a:r>
            <a:r>
              <a:rPr lang="en-US" sz="2000" b="0" dirty="0" err="1" smtClean="0">
                <a:latin typeface="Tekton Pro" pitchFamily="34" charset="0"/>
                <a:cs typeface="Times New Roman" panose="02020603050405020304" pitchFamily="18" charset="0"/>
              </a:rPr>
              <a:t>Melakukan</a:t>
            </a:r>
            <a:r>
              <a:rPr lang="en-US" sz="2000" b="0" dirty="0" smtClean="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analisis</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sintagmatik</a:t>
            </a:r>
            <a:r>
              <a:rPr lang="en-US" sz="2000" b="0" dirty="0">
                <a:latin typeface="Tekton Pro" pitchFamily="34" charset="0"/>
                <a:cs typeface="Times New Roman" panose="02020603050405020304" pitchFamily="18" charset="0"/>
              </a:rPr>
              <a:t>.</a:t>
            </a:r>
          </a:p>
        </p:txBody>
      </p:sp>
    </p:spTree>
    <p:extLst>
      <p:ext uri="{BB962C8B-B14F-4D97-AF65-F5344CB8AC3E}">
        <p14:creationId xmlns:p14="http://schemas.microsoft.com/office/powerpoint/2010/main" xmlns="" val="794398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5902" y="1460504"/>
            <a:ext cx="9687200" cy="5679883"/>
          </a:xfrm>
        </p:spPr>
        <p:txBody>
          <a:bodyPr/>
          <a:lstStyle/>
          <a:p>
            <a:pPr algn="ctr">
              <a:lnSpc>
                <a:spcPct val="150000"/>
              </a:lnSpc>
            </a:pPr>
            <a:r>
              <a:rPr lang="en-US" sz="2800" dirty="0" err="1">
                <a:latin typeface="Smudger LET" pitchFamily="2" charset="0"/>
                <a:cs typeface="Times New Roman" panose="02020603050405020304" pitchFamily="18" charset="0"/>
              </a:rPr>
              <a:t>Kelemahan</a:t>
            </a:r>
            <a:r>
              <a:rPr lang="en-US" sz="2800" dirty="0">
                <a:latin typeface="Smudger LET" pitchFamily="2" charset="0"/>
                <a:cs typeface="Times New Roman" panose="02020603050405020304" pitchFamily="18" charset="0"/>
              </a:rPr>
              <a:t> </a:t>
            </a:r>
            <a:r>
              <a:rPr lang="en-US" sz="2800" dirty="0" err="1">
                <a:latin typeface="Smudger LET" pitchFamily="2" charset="0"/>
                <a:cs typeface="Times New Roman" panose="02020603050405020304" pitchFamily="18" charset="0"/>
              </a:rPr>
              <a:t>Pendekatan</a:t>
            </a:r>
            <a:r>
              <a:rPr lang="en-US" sz="2800" dirty="0">
                <a:latin typeface="Smudger LET" pitchFamily="2" charset="0"/>
                <a:cs typeface="Times New Roman" panose="02020603050405020304" pitchFamily="18" charset="0"/>
              </a:rPr>
              <a:t> </a:t>
            </a:r>
            <a:r>
              <a:rPr lang="en-US" sz="2800" dirty="0" err="1" smtClean="0">
                <a:latin typeface="Smudger LET" pitchFamily="2" charset="0"/>
                <a:cs typeface="Times New Roman" panose="02020603050405020304" pitchFamily="18" charset="0"/>
              </a:rPr>
              <a:t>Semiotik</a:t>
            </a:r>
            <a:r>
              <a:rPr lang="en-US" sz="2800" dirty="0" smtClean="0">
                <a:latin typeface="Smudger LET" pitchFamily="2" charset="0"/>
                <a:cs typeface="Times New Roman" panose="02020603050405020304" pitchFamily="18" charset="0"/>
              </a:rPr>
              <a:t/>
            </a:r>
            <a:br>
              <a:rPr lang="en-US" sz="2800" dirty="0" smtClean="0">
                <a:latin typeface="Smudger LET" pitchFamily="2" charset="0"/>
                <a:cs typeface="Times New Roman" panose="02020603050405020304" pitchFamily="18" charset="0"/>
              </a:rPr>
            </a:br>
            <a:r>
              <a:rPr lang="en-US" sz="2000" b="0" dirty="0">
                <a:latin typeface="Tekton Pro" pitchFamily="34" charset="0"/>
                <a:cs typeface="Times New Roman" panose="02020603050405020304" pitchFamily="18" charset="0"/>
              </a:rPr>
              <a:t/>
            </a:r>
            <a:br>
              <a:rPr lang="en-US" sz="2000" b="0" dirty="0">
                <a:latin typeface="Tekton Pro" pitchFamily="34" charset="0"/>
                <a:cs typeface="Times New Roman" panose="02020603050405020304" pitchFamily="18" charset="0"/>
              </a:rPr>
            </a:br>
            <a:r>
              <a:rPr lang="en-US" sz="2000" b="0" dirty="0" err="1">
                <a:latin typeface="Tekton Pro" pitchFamily="34" charset="0"/>
                <a:cs typeface="Times New Roman" panose="02020603050405020304" pitchFamily="18" charset="0"/>
              </a:rPr>
              <a:t>Menurut</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Junus</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dalam</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Nasution</a:t>
            </a:r>
            <a:r>
              <a:rPr lang="en-US" sz="2000" b="0" dirty="0">
                <a:latin typeface="Tekton Pro" pitchFamily="34" charset="0"/>
                <a:cs typeface="Times New Roman" panose="02020603050405020304" pitchFamily="18" charset="0"/>
              </a:rPr>
              <a:t>, 2008: 110), </a:t>
            </a:r>
            <a:r>
              <a:rPr lang="en-US" sz="2000" b="0" dirty="0" err="1">
                <a:latin typeface="Tekton Pro" pitchFamily="34" charset="0"/>
                <a:cs typeface="Times New Roman" panose="02020603050405020304" pitchFamily="18" charset="0"/>
              </a:rPr>
              <a:t>Kelemahan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pendekatan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semiotik</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terletak</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pada</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sifatnya</a:t>
            </a:r>
            <a:r>
              <a:rPr lang="en-US" sz="2000" b="0" dirty="0">
                <a:latin typeface="Tekton Pro" pitchFamily="34" charset="0"/>
                <a:cs typeface="Times New Roman" panose="02020603050405020304" pitchFamily="18" charset="0"/>
              </a:rPr>
              <a:t> yang </a:t>
            </a:r>
            <a:r>
              <a:rPr lang="en-US" sz="2000" b="0" dirty="0" err="1">
                <a:latin typeface="Tekton Pro" pitchFamily="34" charset="0"/>
                <a:cs typeface="Times New Roman" panose="02020603050405020304" pitchFamily="18" charset="0"/>
              </a:rPr>
              <a:t>sistematik</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keilmuan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sehingga</a:t>
            </a:r>
            <a:r>
              <a:rPr lang="en-US" sz="2000" b="0" dirty="0">
                <a:latin typeface="Tekton Pro" pitchFamily="34" charset="0"/>
                <a:cs typeface="Times New Roman" panose="02020603050405020304" pitchFamily="18" charset="0"/>
              </a:rPr>
              <a:t> orang </a:t>
            </a:r>
            <a:r>
              <a:rPr lang="en-US" sz="2000" b="0" dirty="0" err="1">
                <a:latin typeface="Tekton Pro" pitchFamily="34" charset="0"/>
                <a:cs typeface="Times New Roman" panose="02020603050405020304" pitchFamily="18" charset="0"/>
              </a:rPr>
              <a:t>awam</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akan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mengalami</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kesulitan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untuk</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memahaminya</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tetapi</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kajian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semacam</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itu</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memungkinkan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suatu</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pendekatan</a:t>
            </a:r>
            <a:r>
              <a:rPr lang="en-US" sz="2000" b="0" dirty="0">
                <a:latin typeface="Tekton Pro" pitchFamily="34" charset="0"/>
                <a:cs typeface="Times New Roman" panose="02020603050405020304" pitchFamily="18" charset="0"/>
              </a:rPr>
              <a:t> yang </a:t>
            </a:r>
            <a:r>
              <a:rPr lang="en-US" sz="2000" b="0" dirty="0" err="1">
                <a:latin typeface="Tekton Pro" pitchFamily="34" charset="0"/>
                <a:cs typeface="Times New Roman" panose="02020603050405020304" pitchFamily="18" charset="0"/>
              </a:rPr>
              <a:t>bersifat</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manusiawi</a:t>
            </a:r>
            <a:r>
              <a:rPr lang="en-US" sz="2000" b="0" dirty="0">
                <a:latin typeface="Tekton Pro" pitchFamily="34" charset="0"/>
                <a:cs typeface="Times New Roman" panose="02020603050405020304" pitchFamily="18" charset="0"/>
              </a:rPr>
              <a:t>, yang </a:t>
            </a:r>
            <a:r>
              <a:rPr lang="en-US" sz="2000" b="0" dirty="0" err="1">
                <a:latin typeface="Tekton Pro" pitchFamily="34" charset="0"/>
                <a:cs typeface="Times New Roman" panose="02020603050405020304" pitchFamily="18" charset="0"/>
              </a:rPr>
              <a:t>memperlihatkan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perspektif</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kemanusiaan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sehingga</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segala-galanya</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akan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menjadi</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sesuatu</a:t>
            </a:r>
            <a:r>
              <a:rPr lang="en-US" sz="2000" b="0" dirty="0">
                <a:latin typeface="Tekton Pro" pitchFamily="34" charset="0"/>
                <a:cs typeface="Times New Roman" panose="02020603050405020304" pitchFamily="18" charset="0"/>
              </a:rPr>
              <a:t> yang </a:t>
            </a:r>
            <a:r>
              <a:rPr lang="en-US" sz="2000" b="0" dirty="0" err="1">
                <a:latin typeface="Tekton Pro" pitchFamily="34" charset="0"/>
                <a:cs typeface="Times New Roman" panose="02020603050405020304" pitchFamily="18" charset="0"/>
              </a:rPr>
              <a:t>penting</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bagi</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kehidupan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manusia</a:t>
            </a:r>
            <a:r>
              <a:rPr lang="en-US" sz="2000" b="0" dirty="0">
                <a:latin typeface="Tekton Pro" pitchFamily="34" charset="0"/>
                <a:cs typeface="Times New Roman" panose="02020603050405020304" pitchFamily="18" charset="0"/>
              </a:rPr>
              <a:t>. </a:t>
            </a:r>
          </a:p>
        </p:txBody>
      </p:sp>
    </p:spTree>
    <p:extLst>
      <p:ext uri="{BB962C8B-B14F-4D97-AF65-F5344CB8AC3E}">
        <p14:creationId xmlns:p14="http://schemas.microsoft.com/office/powerpoint/2010/main" xmlns="" val="1089261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0067" y="465423"/>
            <a:ext cx="9687200" cy="5491624"/>
          </a:xfrm>
        </p:spPr>
        <p:txBody>
          <a:bodyPr/>
          <a:lstStyle/>
          <a:p>
            <a:pPr lvl="1">
              <a:lnSpc>
                <a:spcPct val="150000"/>
              </a:lnSpc>
            </a:pPr>
            <a:r>
              <a:rPr lang="en-US" sz="2800" dirty="0" err="1">
                <a:solidFill>
                  <a:schemeClr val="accent6"/>
                </a:solidFill>
                <a:latin typeface="Smudger LET" pitchFamily="2" charset="0"/>
                <a:cs typeface="Times New Roman" panose="02020603050405020304" pitchFamily="18" charset="0"/>
              </a:rPr>
              <a:t>Praktik</a:t>
            </a:r>
            <a:r>
              <a:rPr lang="en-US" sz="2800" dirty="0">
                <a:solidFill>
                  <a:schemeClr val="accent6"/>
                </a:solidFill>
                <a:latin typeface="Smudger LET" pitchFamily="2" charset="0"/>
                <a:cs typeface="Times New Roman" panose="02020603050405020304" pitchFamily="18" charset="0"/>
              </a:rPr>
              <a:t> </a:t>
            </a:r>
            <a:r>
              <a:rPr lang="en-US" sz="2800" dirty="0" err="1">
                <a:solidFill>
                  <a:schemeClr val="accent6"/>
                </a:solidFill>
                <a:latin typeface="Smudger LET" pitchFamily="2" charset="0"/>
                <a:cs typeface="Times New Roman" panose="02020603050405020304" pitchFamily="18" charset="0"/>
              </a:rPr>
              <a:t>Analisis</a:t>
            </a:r>
            <a:r>
              <a:rPr lang="en-US" sz="2800" dirty="0">
                <a:solidFill>
                  <a:schemeClr val="accent6"/>
                </a:solidFill>
                <a:latin typeface="Smudger LET" pitchFamily="2" charset="0"/>
                <a:cs typeface="Times New Roman" panose="02020603050405020304" pitchFamily="18" charset="0"/>
              </a:rPr>
              <a:t> </a:t>
            </a:r>
            <a:r>
              <a:rPr lang="en-US" sz="2800" dirty="0" err="1">
                <a:solidFill>
                  <a:schemeClr val="accent6"/>
                </a:solidFill>
                <a:latin typeface="Smudger LET" pitchFamily="2" charset="0"/>
                <a:cs typeface="Times New Roman" panose="02020603050405020304" pitchFamily="18" charset="0"/>
              </a:rPr>
              <a:t>Pendekatan</a:t>
            </a:r>
            <a:r>
              <a:rPr lang="en-US" sz="2800" dirty="0">
                <a:solidFill>
                  <a:schemeClr val="accent6"/>
                </a:solidFill>
                <a:latin typeface="Smudger LET" pitchFamily="2" charset="0"/>
                <a:cs typeface="Times New Roman" panose="02020603050405020304" pitchFamily="18" charset="0"/>
              </a:rPr>
              <a:t> </a:t>
            </a:r>
            <a:r>
              <a:rPr lang="en-US" sz="2800" dirty="0" err="1" smtClean="0">
                <a:solidFill>
                  <a:schemeClr val="accent6"/>
                </a:solidFill>
                <a:latin typeface="Smudger LET" pitchFamily="2" charset="0"/>
                <a:cs typeface="Times New Roman" panose="02020603050405020304" pitchFamily="18" charset="0"/>
              </a:rPr>
              <a:t>Semiotik</a:t>
            </a:r>
            <a:r>
              <a:rPr lang="en-US" sz="2000" dirty="0" smtClean="0">
                <a:solidFill>
                  <a:schemeClr val="accent6"/>
                </a:solidFill>
                <a:latin typeface="Smudger LET" pitchFamily="2" charset="0"/>
                <a:cs typeface="Times New Roman" panose="02020603050405020304" pitchFamily="18" charset="0"/>
              </a:rPr>
              <a:t/>
            </a:r>
            <a:br>
              <a:rPr lang="en-US" sz="2000" dirty="0" smtClean="0">
                <a:solidFill>
                  <a:schemeClr val="accent6"/>
                </a:solidFill>
                <a:latin typeface="Smudger LET" pitchFamily="2" charset="0"/>
                <a:cs typeface="Times New Roman" panose="02020603050405020304" pitchFamily="18" charset="0"/>
              </a:rPr>
            </a:br>
            <a:r>
              <a:rPr lang="en-US" sz="2000" b="0" dirty="0">
                <a:solidFill>
                  <a:schemeClr val="accent6"/>
                </a:solidFill>
                <a:latin typeface="Tekton Pro" pitchFamily="34" charset="0"/>
                <a:cs typeface="Times New Roman" panose="02020603050405020304" pitchFamily="18" charset="0"/>
              </a:rPr>
              <a:t/>
            </a:r>
            <a:br>
              <a:rPr lang="en-US" sz="2000" b="0" dirty="0">
                <a:solidFill>
                  <a:schemeClr val="accent6"/>
                </a:solidFill>
                <a:latin typeface="Tekton Pro" pitchFamily="34" charset="0"/>
                <a:cs typeface="Times New Roman" panose="02020603050405020304" pitchFamily="18" charset="0"/>
              </a:rPr>
            </a:br>
            <a:r>
              <a:rPr lang="en-US" sz="2000" b="0" dirty="0" err="1">
                <a:solidFill>
                  <a:schemeClr val="accent6"/>
                </a:solidFill>
                <a:latin typeface="Tekton Pro" pitchFamily="34" charset="0"/>
                <a:cs typeface="Times New Roman" panose="02020603050405020304" pitchFamily="18" charset="0"/>
              </a:rPr>
              <a:t>Untuk</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menjelaskan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analisis</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puisi</a:t>
            </a:r>
            <a:r>
              <a:rPr lang="en-US" sz="2000" b="0" dirty="0">
                <a:solidFill>
                  <a:schemeClr val="accent6"/>
                </a:solidFill>
                <a:latin typeface="Tekton Pro" pitchFamily="34" charset="0"/>
                <a:cs typeface="Times New Roman" panose="02020603050405020304" pitchFamily="18" charset="0"/>
              </a:rPr>
              <a:t> </a:t>
            </a:r>
            <a:r>
              <a:rPr lang="en-US" sz="2000" b="0" dirty="0" err="1" smtClean="0">
                <a:solidFill>
                  <a:schemeClr val="accent6"/>
                </a:solidFill>
                <a:latin typeface="Tekton Pro" pitchFamily="34" charset="0"/>
                <a:cs typeface="Times New Roman" panose="02020603050405020304" pitchFamily="18" charset="0"/>
              </a:rPr>
              <a:t>dengan</a:t>
            </a:r>
            <a:r>
              <a:rPr lang="en-US" sz="2000" b="0" dirty="0" smtClean="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menggunakan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pendekatan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semiotik</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dibawah</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ini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merupakan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contoh</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analisis</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puisi</a:t>
            </a:r>
            <a:r>
              <a:rPr lang="en-US" sz="2000" b="0" dirty="0">
                <a:solidFill>
                  <a:schemeClr val="accent6"/>
                </a:solidFill>
                <a:latin typeface="Tekton Pro" pitchFamily="34" charset="0"/>
                <a:cs typeface="Times New Roman" panose="02020603050405020304" pitchFamily="18" charset="0"/>
              </a:rPr>
              <a:t>.</a:t>
            </a:r>
            <a:br>
              <a:rPr lang="en-US" sz="2000" b="0" dirty="0">
                <a:solidFill>
                  <a:schemeClr val="accent6"/>
                </a:solidFill>
                <a:latin typeface="Tekton Pro" pitchFamily="34" charset="0"/>
                <a:cs typeface="Times New Roman" panose="02020603050405020304" pitchFamily="18" charset="0"/>
              </a:rPr>
            </a:br>
            <a:r>
              <a:rPr lang="en-US" sz="2000" b="0" dirty="0">
                <a:solidFill>
                  <a:schemeClr val="accent6"/>
                </a:solidFill>
                <a:latin typeface="Tekton Pro" pitchFamily="34" charset="0"/>
                <a:cs typeface="Times New Roman" panose="02020603050405020304" pitchFamily="18" charset="0"/>
              </a:rPr>
              <a:t>DOA YATIM PIATU</a:t>
            </a:r>
            <a:br>
              <a:rPr lang="en-US" sz="2000" b="0" dirty="0">
                <a:solidFill>
                  <a:schemeClr val="accent6"/>
                </a:solidFill>
                <a:latin typeface="Tekton Pro" pitchFamily="34" charset="0"/>
                <a:cs typeface="Times New Roman" panose="02020603050405020304" pitchFamily="18" charset="0"/>
              </a:rPr>
            </a:br>
            <a:r>
              <a:rPr lang="en-US" sz="2000" b="0" dirty="0" err="1">
                <a:solidFill>
                  <a:schemeClr val="accent6"/>
                </a:solidFill>
                <a:latin typeface="Tekton Pro" pitchFamily="34" charset="0"/>
                <a:cs typeface="Times New Roman" panose="02020603050405020304" pitchFamily="18" charset="0"/>
              </a:rPr>
              <a:t>Sherli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Malinton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Bunga</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untuk</a:t>
            </a:r>
            <a:r>
              <a:rPr lang="en-US" sz="2000" b="0" dirty="0">
                <a:solidFill>
                  <a:schemeClr val="accent6"/>
                </a:solidFill>
                <a:latin typeface="Tekton Pro" pitchFamily="34" charset="0"/>
                <a:cs typeface="Times New Roman" panose="02020603050405020304" pitchFamily="18" charset="0"/>
              </a:rPr>
              <a:t> Mama, 1981:38 (</a:t>
            </a:r>
            <a:r>
              <a:rPr lang="en-US" sz="2000" b="0" dirty="0" err="1">
                <a:solidFill>
                  <a:schemeClr val="accent6"/>
                </a:solidFill>
                <a:latin typeface="Tekton Pro" pitchFamily="34" charset="0"/>
                <a:cs typeface="Times New Roman" panose="02020603050405020304" pitchFamily="18" charset="0"/>
              </a:rPr>
              <a:t>dalam</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buku</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Burhan</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Nurgianto</a:t>
            </a:r>
            <a:r>
              <a:rPr lang="en-US" sz="2000" b="0" dirty="0">
                <a:solidFill>
                  <a:schemeClr val="accent6"/>
                </a:solidFill>
                <a:latin typeface="Tekton Pro" pitchFamily="34" charset="0"/>
                <a:cs typeface="Times New Roman" panose="02020603050405020304" pitchFamily="18" charset="0"/>
              </a:rPr>
              <a:t>, 2013)</a:t>
            </a:r>
            <a:br>
              <a:rPr lang="en-US" sz="2000" b="0" dirty="0">
                <a:solidFill>
                  <a:schemeClr val="accent6"/>
                </a:solidFill>
                <a:latin typeface="Tekton Pro" pitchFamily="34" charset="0"/>
                <a:cs typeface="Times New Roman" panose="02020603050405020304" pitchFamily="18" charset="0"/>
              </a:rPr>
            </a:br>
            <a:r>
              <a:rPr lang="en-US" sz="2000" b="0" dirty="0" err="1">
                <a:solidFill>
                  <a:schemeClr val="accent6"/>
                </a:solidFill>
                <a:latin typeface="Tekton Pro" pitchFamily="34" charset="0"/>
                <a:cs typeface="Times New Roman" panose="02020603050405020304" pitchFamily="18" charset="0"/>
              </a:rPr>
              <a:t>Tuhan</a:t>
            </a:r>
            <a:r>
              <a:rPr lang="en-US" sz="2000" b="0" dirty="0">
                <a:solidFill>
                  <a:schemeClr val="accent6"/>
                </a:solidFill>
                <a:latin typeface="Tekton Pro" pitchFamily="34" charset="0"/>
                <a:cs typeface="Times New Roman" panose="02020603050405020304" pitchFamily="18" charset="0"/>
              </a:rPr>
              <a:t>,</a:t>
            </a:r>
            <a:br>
              <a:rPr lang="en-US" sz="2000" b="0" dirty="0">
                <a:solidFill>
                  <a:schemeClr val="accent6"/>
                </a:solidFill>
                <a:latin typeface="Tekton Pro" pitchFamily="34" charset="0"/>
                <a:cs typeface="Times New Roman" panose="02020603050405020304" pitchFamily="18" charset="0"/>
              </a:rPr>
            </a:br>
            <a:r>
              <a:rPr lang="en-US" sz="2000" b="0" dirty="0" err="1">
                <a:solidFill>
                  <a:schemeClr val="accent6"/>
                </a:solidFill>
                <a:latin typeface="Tekton Pro" pitchFamily="34" charset="0"/>
                <a:cs typeface="Times New Roman" panose="02020603050405020304" pitchFamily="18" charset="0"/>
              </a:rPr>
              <a:t>Beri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aku</a:t>
            </a:r>
            <a:r>
              <a:rPr lang="en-US" sz="2000" b="0" dirty="0">
                <a:solidFill>
                  <a:schemeClr val="accent6"/>
                </a:solidFill>
                <a:latin typeface="Tekton Pro" pitchFamily="34" charset="0"/>
                <a:cs typeface="Times New Roman" panose="02020603050405020304" pitchFamily="18" charset="0"/>
              </a:rPr>
              <a:t> Mama</a:t>
            </a:r>
            <a:br>
              <a:rPr lang="en-US" sz="2000" b="0" dirty="0">
                <a:solidFill>
                  <a:schemeClr val="accent6"/>
                </a:solidFill>
                <a:latin typeface="Tekton Pro" pitchFamily="34" charset="0"/>
                <a:cs typeface="Times New Roman" panose="02020603050405020304" pitchFamily="18" charset="0"/>
              </a:rPr>
            </a:br>
            <a:r>
              <a:rPr lang="en-US" sz="2000" b="0" dirty="0" err="1">
                <a:solidFill>
                  <a:schemeClr val="accent6"/>
                </a:solidFill>
                <a:latin typeface="Tekton Pro" pitchFamily="34" charset="0"/>
                <a:cs typeface="Times New Roman" panose="02020603050405020304" pitchFamily="18" charset="0"/>
              </a:rPr>
              <a:t>Tuhan</a:t>
            </a:r>
            <a:r>
              <a:rPr lang="en-US" sz="2000" b="0" dirty="0">
                <a:solidFill>
                  <a:schemeClr val="accent6"/>
                </a:solidFill>
                <a:latin typeface="Tekton Pro" pitchFamily="34" charset="0"/>
                <a:cs typeface="Times New Roman" panose="02020603050405020304" pitchFamily="18" charset="0"/>
              </a:rPr>
              <a:t>,</a:t>
            </a:r>
            <a:br>
              <a:rPr lang="en-US" sz="2000" b="0" dirty="0">
                <a:solidFill>
                  <a:schemeClr val="accent6"/>
                </a:solidFill>
                <a:latin typeface="Tekton Pro" pitchFamily="34" charset="0"/>
                <a:cs typeface="Times New Roman" panose="02020603050405020304" pitchFamily="18" charset="0"/>
              </a:rPr>
            </a:br>
            <a:r>
              <a:rPr lang="en-US" sz="2000" b="0" dirty="0" err="1">
                <a:solidFill>
                  <a:schemeClr val="accent6"/>
                </a:solidFill>
                <a:latin typeface="Tekton Pro" pitchFamily="34" charset="0"/>
                <a:cs typeface="Times New Roman" panose="02020603050405020304" pitchFamily="18" charset="0"/>
              </a:rPr>
              <a:t>Beri</a:t>
            </a:r>
            <a:r>
              <a:rPr lang="en-US" sz="2000" b="0" dirty="0">
                <a:solidFill>
                  <a:schemeClr val="accent6"/>
                </a:solidFill>
                <a:latin typeface="Tekton Pro" pitchFamily="34" charset="0"/>
                <a:cs typeface="Times New Roman" panose="02020603050405020304" pitchFamily="18" charset="0"/>
              </a:rPr>
              <a:t> </a:t>
            </a:r>
            <a:r>
              <a:rPr lang="en-US" sz="2000" b="0" dirty="0" err="1">
                <a:solidFill>
                  <a:schemeClr val="accent6"/>
                </a:solidFill>
                <a:latin typeface="Tekton Pro" pitchFamily="34" charset="0"/>
                <a:cs typeface="Times New Roman" panose="02020603050405020304" pitchFamily="18" charset="0"/>
              </a:rPr>
              <a:t>aku</a:t>
            </a:r>
            <a:r>
              <a:rPr lang="en-US" sz="2000" b="0" dirty="0">
                <a:solidFill>
                  <a:schemeClr val="accent6"/>
                </a:solidFill>
                <a:latin typeface="Tekton Pro" pitchFamily="34" charset="0"/>
                <a:cs typeface="Times New Roman" panose="02020603050405020304" pitchFamily="18" charset="0"/>
              </a:rPr>
              <a:t> Papa</a:t>
            </a:r>
            <a:br>
              <a:rPr lang="en-US" sz="2000" b="0" dirty="0">
                <a:solidFill>
                  <a:schemeClr val="accent6"/>
                </a:solidFill>
                <a:latin typeface="Tekton Pro" pitchFamily="34" charset="0"/>
                <a:cs typeface="Times New Roman" panose="02020603050405020304" pitchFamily="18" charset="0"/>
              </a:rPr>
            </a:br>
            <a:r>
              <a:rPr lang="en-US" sz="2000" b="0" dirty="0">
                <a:solidFill>
                  <a:schemeClr val="accent6"/>
                </a:solidFill>
                <a:latin typeface="Tekton Pro" pitchFamily="34" charset="0"/>
                <a:cs typeface="Times New Roman" panose="02020603050405020304" pitchFamily="18" charset="0"/>
              </a:rPr>
              <a:t>Amin……!</a:t>
            </a:r>
          </a:p>
        </p:txBody>
      </p:sp>
    </p:spTree>
    <p:extLst>
      <p:ext uri="{BB962C8B-B14F-4D97-AF65-F5344CB8AC3E}">
        <p14:creationId xmlns:p14="http://schemas.microsoft.com/office/powerpoint/2010/main" xmlns="" val="13831418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0067" y="465422"/>
            <a:ext cx="9687200" cy="5908483"/>
          </a:xfrm>
        </p:spPr>
        <p:txBody>
          <a:bodyPr/>
          <a:lstStyle/>
          <a:p>
            <a:pPr algn="just">
              <a:lnSpc>
                <a:spcPct val="150000"/>
              </a:lnSpc>
            </a:pPr>
            <a:r>
              <a:rPr lang="en-US" sz="2000" b="0" dirty="0" err="1">
                <a:latin typeface="Tekton Pro" pitchFamily="34" charset="0"/>
                <a:cs typeface="Times New Roman" panose="02020603050405020304" pitchFamily="18" charset="0"/>
              </a:rPr>
              <a:t>Menurut</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Burhan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Nurgiantoro</a:t>
            </a:r>
            <a:r>
              <a:rPr lang="en-US" sz="2000" b="0" dirty="0">
                <a:latin typeface="Tekton Pro" pitchFamily="34" charset="0"/>
                <a:cs typeface="Times New Roman" panose="02020603050405020304" pitchFamily="18" charset="0"/>
              </a:rPr>
              <a:t> (2013:336), </a:t>
            </a:r>
            <a:r>
              <a:rPr lang="en-US" sz="2000" b="0" dirty="0" err="1">
                <a:latin typeface="Tekton Pro" pitchFamily="34" charset="0"/>
                <a:cs typeface="Times New Roman" panose="02020603050405020304" pitchFamily="18" charset="0"/>
              </a:rPr>
              <a:t>puisi</a:t>
            </a:r>
            <a:r>
              <a:rPr lang="en-US" sz="2000" b="0" dirty="0">
                <a:latin typeface="Tekton Pro" pitchFamily="34" charset="0"/>
                <a:cs typeface="Times New Roman" panose="02020603050405020304" pitchFamily="18" charset="0"/>
              </a:rPr>
              <a:t> </a:t>
            </a:r>
            <a:r>
              <a:rPr lang="en-US" sz="2000" b="0" i="1" dirty="0" err="1">
                <a:latin typeface="Tekton Pro" pitchFamily="34" charset="0"/>
                <a:cs typeface="Times New Roman" panose="02020603050405020304" pitchFamily="18" charset="0"/>
              </a:rPr>
              <a:t>Doa</a:t>
            </a:r>
            <a:r>
              <a:rPr lang="en-US" sz="2000" b="0" i="1" dirty="0">
                <a:latin typeface="Tekton Pro" pitchFamily="34" charset="0"/>
                <a:cs typeface="Times New Roman" panose="02020603050405020304" pitchFamily="18" charset="0"/>
              </a:rPr>
              <a:t> </a:t>
            </a:r>
            <a:r>
              <a:rPr lang="en-US" sz="2000" b="0" i="1" dirty="0" err="1">
                <a:latin typeface="Tekton Pro" pitchFamily="34" charset="0"/>
                <a:cs typeface="Times New Roman" panose="02020603050405020304" pitchFamily="18" charset="0"/>
              </a:rPr>
              <a:t>Yatim</a:t>
            </a:r>
            <a:r>
              <a:rPr lang="en-US" sz="2000" b="0" i="1" dirty="0">
                <a:latin typeface="Tekton Pro" pitchFamily="34" charset="0"/>
                <a:cs typeface="Times New Roman" panose="02020603050405020304" pitchFamily="18" charset="0"/>
              </a:rPr>
              <a:t> </a:t>
            </a:r>
            <a:r>
              <a:rPr lang="en-US" sz="2000" b="0" i="1" dirty="0" err="1">
                <a:latin typeface="Tekton Pro" pitchFamily="34" charset="0"/>
                <a:cs typeface="Times New Roman" panose="02020603050405020304" pitchFamily="18" charset="0"/>
              </a:rPr>
              <a:t>Piatu</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Sherli</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Malinton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menggunakan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pilihan</a:t>
            </a:r>
            <a:r>
              <a:rPr lang="en-US" sz="2000" b="0" dirty="0">
                <a:latin typeface="Tekton Pro" pitchFamily="34" charset="0"/>
                <a:cs typeface="Times New Roman" panose="02020603050405020304" pitchFamily="18" charset="0"/>
              </a:rPr>
              <a:t> kata yang </a:t>
            </a:r>
            <a:r>
              <a:rPr lang="en-US" sz="2000" b="0" dirty="0" err="1">
                <a:latin typeface="Tekton Pro" pitchFamily="34" charset="0"/>
                <a:cs typeface="Times New Roman" panose="02020603050405020304" pitchFamily="18" charset="0"/>
              </a:rPr>
              <a:t>sederhana</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namun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justru</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karena</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kelugasan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dan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kepolosannya</a:t>
            </a:r>
            <a:r>
              <a:rPr lang="en-US" sz="2000" b="0" dirty="0">
                <a:latin typeface="Tekton Pro" pitchFamily="34" charset="0"/>
                <a:cs typeface="Times New Roman" panose="02020603050405020304" pitchFamily="18" charset="0"/>
              </a:rPr>
              <a:t> yang </a:t>
            </a:r>
            <a:r>
              <a:rPr lang="en-US" sz="2000" b="0" dirty="0" err="1">
                <a:latin typeface="Tekton Pro" pitchFamily="34" charset="0"/>
                <a:cs typeface="Times New Roman" panose="02020603050405020304" pitchFamily="18" charset="0"/>
              </a:rPr>
              <a:t>mencerminkan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dunia</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anak</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sehingga</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menjadikan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puisi</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itu</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indah</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Puisi</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tersebut</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merupakan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ratapan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seorang</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bocah</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yatim</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piatu</a:t>
            </a:r>
            <a:r>
              <a:rPr lang="en-US" sz="2000" b="0" dirty="0">
                <a:latin typeface="Tekton Pro" pitchFamily="34" charset="0"/>
                <a:cs typeface="Times New Roman" panose="02020603050405020304" pitchFamily="18" charset="0"/>
              </a:rPr>
              <a:t> yang </a:t>
            </a:r>
            <a:r>
              <a:rPr lang="en-US" sz="2000" b="0" dirty="0" err="1">
                <a:latin typeface="Tekton Pro" pitchFamily="34" charset="0"/>
                <a:cs typeface="Times New Roman" panose="02020603050405020304" pitchFamily="18" charset="0"/>
              </a:rPr>
              <a:t>tidak</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memiliki</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ibu</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dan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bapak</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Tidak</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ada</a:t>
            </a:r>
            <a:r>
              <a:rPr lang="en-US" sz="2000" b="0" dirty="0">
                <a:latin typeface="Tekton Pro" pitchFamily="34" charset="0"/>
                <a:cs typeface="Times New Roman" panose="02020603050405020304" pitchFamily="18" charset="0"/>
              </a:rPr>
              <a:t> yang paling di </a:t>
            </a:r>
            <a:r>
              <a:rPr lang="en-US" sz="2000" b="0" dirty="0" err="1">
                <a:latin typeface="Tekton Pro" pitchFamily="34" charset="0"/>
                <a:cs typeface="Times New Roman" panose="02020603050405020304" pitchFamily="18" charset="0"/>
              </a:rPr>
              <a:t>inginkan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oleh</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seorang</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bocah</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yatim</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piatu</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selain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ibu</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dan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bapak</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Puisi</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itu</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berhasil</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mendialogkan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makna</a:t>
            </a:r>
            <a:r>
              <a:rPr lang="en-US" sz="2000" b="0" dirty="0">
                <a:latin typeface="Tekton Pro" pitchFamily="34" charset="0"/>
                <a:cs typeface="Times New Roman" panose="02020603050405020304" pitchFamily="18" charset="0"/>
              </a:rPr>
              <a:t> yang </a:t>
            </a:r>
            <a:r>
              <a:rPr lang="en-US" sz="2000" b="0" dirty="0" err="1">
                <a:latin typeface="Tekton Pro" pitchFamily="34" charset="0"/>
                <a:cs typeface="Times New Roman" panose="02020603050405020304" pitchFamily="18" charset="0"/>
              </a:rPr>
              <a:t>banyak</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sekaligus</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mengharukan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lewat</a:t>
            </a:r>
            <a:r>
              <a:rPr lang="en-US" sz="2000" b="0" dirty="0">
                <a:latin typeface="Tekton Pro" pitchFamily="34" charset="0"/>
                <a:cs typeface="Times New Roman" panose="02020603050405020304" pitchFamily="18" charset="0"/>
              </a:rPr>
              <a:t> kata-kata yang </a:t>
            </a:r>
            <a:r>
              <a:rPr lang="en-US" sz="2000" b="0" dirty="0" err="1">
                <a:latin typeface="Tekton Pro" pitchFamily="34" charset="0"/>
                <a:cs typeface="Times New Roman" panose="02020603050405020304" pitchFamily="18" charset="0"/>
              </a:rPr>
              <a:t>amat</a:t>
            </a:r>
            <a:r>
              <a:rPr lang="en-US" sz="2000" b="0" i="1" dirty="0">
                <a:latin typeface="Tekton Pro" pitchFamily="34" charset="0"/>
                <a:cs typeface="Times New Roman" panose="02020603050405020304" pitchFamily="18" charset="0"/>
              </a:rPr>
              <a:t> </a:t>
            </a:r>
            <a:r>
              <a:rPr lang="en-US" sz="2000" b="0" i="1" dirty="0" err="1">
                <a:latin typeface="Tekton Pro" pitchFamily="34" charset="0"/>
                <a:cs typeface="Times New Roman" panose="02020603050405020304" pitchFamily="18" charset="0"/>
              </a:rPr>
              <a:t>efisien</a:t>
            </a:r>
            <a:r>
              <a:rPr lang="en-US" sz="2000" b="0" i="1"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lewat</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kaca</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mata</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bocah</a:t>
            </a:r>
            <a:r>
              <a:rPr lang="en-US" sz="2000" b="0" dirty="0">
                <a:latin typeface="Tekton Pro" pitchFamily="34" charset="0"/>
                <a:cs typeface="Times New Roman" panose="02020603050405020304" pitchFamily="18" charset="0"/>
              </a:rPr>
              <a:t> yang </a:t>
            </a:r>
            <a:r>
              <a:rPr lang="en-US" sz="2000" b="0" dirty="0" err="1">
                <a:latin typeface="Tekton Pro" pitchFamily="34" charset="0"/>
                <a:cs typeface="Times New Roman" panose="02020603050405020304" pitchFamily="18" charset="0"/>
              </a:rPr>
              <a:t>lugu</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tanpa</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kepura-puraan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Puisi</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itu</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mampu</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menyentuh</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perasaan</a:t>
            </a:r>
            <a:r>
              <a:rPr lang="en-US" sz="2000" b="0" dirty="0">
                <a:latin typeface="Tekton Pro" pitchFamily="34" charset="0"/>
                <a:cs typeface="Times New Roman" panose="02020603050405020304" pitchFamily="18" charset="0"/>
              </a:rPr>
              <a:t> yang paling </a:t>
            </a:r>
            <a:r>
              <a:rPr lang="en-US" sz="2000" b="0" dirty="0" err="1">
                <a:latin typeface="Tekton Pro" pitchFamily="34" charset="0"/>
                <a:cs typeface="Times New Roman" panose="02020603050405020304" pitchFamily="18" charset="0"/>
              </a:rPr>
              <a:t>dalam</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Pembaca</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anak</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dan</a:t>
            </a:r>
            <a:r>
              <a:rPr lang="en-US" sz="2000" b="0" dirty="0">
                <a:latin typeface="Tekton Pro" pitchFamily="34" charset="0"/>
                <a:cs typeface="Times New Roman" panose="02020603050405020304" pitchFamily="18" charset="0"/>
              </a:rPr>
              <a:t> orang </a:t>
            </a:r>
            <a:r>
              <a:rPr lang="en-US" sz="2000" b="0" dirty="0" err="1">
                <a:latin typeface="Tekton Pro" pitchFamily="34" charset="0"/>
                <a:cs typeface="Times New Roman" panose="02020603050405020304" pitchFamily="18" charset="0"/>
              </a:rPr>
              <a:t>dewasa</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ikut</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merasakan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simpati</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dan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empati</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kepada</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anak-anak</a:t>
            </a:r>
            <a:r>
              <a:rPr lang="en-US" sz="2000" b="0" dirty="0">
                <a:latin typeface="Tekton Pro" pitchFamily="34" charset="0"/>
                <a:cs typeface="Times New Roman" panose="02020603050405020304" pitchFamily="18" charset="0"/>
              </a:rPr>
              <a:t> yang </a:t>
            </a:r>
            <a:r>
              <a:rPr lang="en-US" sz="2000" b="0" dirty="0" err="1">
                <a:latin typeface="Tekton Pro" pitchFamily="34" charset="0"/>
                <a:cs typeface="Times New Roman" panose="02020603050405020304" pitchFamily="18" charset="0"/>
              </a:rPr>
              <a:t>tidak</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lagi</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memiliki</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ibu</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dan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bapak</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Itulah</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salah</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satu</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kekuatan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dan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keindahan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puisi</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mampu</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menyentuh</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hati</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perasaan</a:t>
            </a:r>
            <a:r>
              <a:rPr lang="en-US" sz="2000" b="0" dirty="0">
                <a:latin typeface="Tekton Pro" pitchFamily="34" charset="0"/>
                <a:cs typeface="Times New Roman" panose="02020603050405020304" pitchFamily="18" charset="0"/>
              </a:rPr>
              <a:t> yang paling </a:t>
            </a:r>
            <a:r>
              <a:rPr lang="en-US" sz="2000" b="0" dirty="0" err="1">
                <a:latin typeface="Tekton Pro" pitchFamily="34" charset="0"/>
                <a:cs typeface="Times New Roman" panose="02020603050405020304" pitchFamily="18" charset="0"/>
              </a:rPr>
              <a:t>dalam</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dan</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mampu</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mengajak</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pembaca</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untuk</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bersikap</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sebagaimana</a:t>
            </a:r>
            <a:r>
              <a:rPr lang="en-US" sz="2000" b="0" dirty="0">
                <a:latin typeface="Tekton Pro" pitchFamily="34" charset="0"/>
                <a:cs typeface="Times New Roman" panose="02020603050405020304" pitchFamily="18" charset="0"/>
              </a:rPr>
              <a:t> yang </a:t>
            </a:r>
            <a:r>
              <a:rPr lang="en-US" sz="2000" b="0" dirty="0" err="1">
                <a:latin typeface="Tekton Pro" pitchFamily="34" charset="0"/>
                <a:cs typeface="Times New Roman" panose="02020603050405020304" pitchFamily="18" charset="0"/>
              </a:rPr>
              <a:t>dikehendaki</a:t>
            </a:r>
            <a:r>
              <a:rPr lang="en-US" sz="2000" b="0" dirty="0">
                <a:latin typeface="Tekton Pro" pitchFamily="34" charset="0"/>
                <a:cs typeface="Times New Roman" panose="02020603050405020304" pitchFamily="18" charset="0"/>
              </a:rPr>
              <a:t> </a:t>
            </a:r>
            <a:r>
              <a:rPr lang="en-US" sz="2000" b="0" dirty="0" err="1">
                <a:latin typeface="Tekton Pro" pitchFamily="34" charset="0"/>
                <a:cs typeface="Times New Roman" panose="02020603050405020304" pitchFamily="18" charset="0"/>
              </a:rPr>
              <a:t>penulis</a:t>
            </a:r>
            <a:r>
              <a:rPr lang="en-US" sz="2000" b="0" dirty="0">
                <a:latin typeface="Tekton Pro" pitchFamily="34" charset="0"/>
                <a:cs typeface="Times New Roman" panose="02020603050405020304" pitchFamily="18" charset="0"/>
              </a:rPr>
              <a:t>.</a:t>
            </a:r>
          </a:p>
        </p:txBody>
      </p:sp>
    </p:spTree>
    <p:extLst>
      <p:ext uri="{BB962C8B-B14F-4D97-AF65-F5344CB8AC3E}">
        <p14:creationId xmlns:p14="http://schemas.microsoft.com/office/powerpoint/2010/main" xmlns="" val="2873640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Season by Slidesgo">
  <a:themeElements>
    <a:clrScheme name="Simple Light">
      <a:dk1>
        <a:srgbClr val="FFECB4"/>
      </a:dk1>
      <a:lt1>
        <a:srgbClr val="F9B53D"/>
      </a:lt1>
      <a:dk2>
        <a:srgbClr val="FAD9D4"/>
      </a:dk2>
      <a:lt2>
        <a:srgbClr val="F4AF98"/>
      </a:lt2>
      <a:accent1>
        <a:srgbClr val="F9786B"/>
      </a:accent1>
      <a:accent2>
        <a:srgbClr val="F43B3B"/>
      </a:accent2>
      <a:accent3>
        <a:srgbClr val="83B2A9"/>
      </a:accent3>
      <a:accent4>
        <a:srgbClr val="055C49"/>
      </a:accent4>
      <a:accent5>
        <a:srgbClr val="043025"/>
      </a:accent5>
      <a:accent6>
        <a:srgbClr val="043025"/>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Spring Season _ by Slidesgo</Template>
  <TotalTime>63</TotalTime>
  <Words>251</Words>
  <Application>Microsoft Office PowerPoint</Application>
  <PresentationFormat>Custom</PresentationFormat>
  <Paragraphs>10</Paragraphs>
  <Slides>10</Slides>
  <Notes>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Spring Season by Slidesgo</vt:lpstr>
      <vt:lpstr>Slidesgo Final Pages</vt:lpstr>
      <vt:lpstr>Sasta Anak Pendekatan dalam Sastra Anak:  Pendekatan Semiotik dan Praktik Analisis</vt:lpstr>
      <vt:lpstr>Pengertian Semiotik   Istilah semiotik berasal dari kata Yunani Kuno, yaitu semeion yang berarti tanda atau dalam Bahasa inggris, yaitu sign. Pendekatan semiotik adalah sebuah pendekatan yang memandang bahwa karya sastra pada hakikatnya adalah sebuah sistem tanda. Menurut Jonathan Culler, studi sastra mestinya bersifat semiotik, yakni memperlakukan sastra sebagai sistem tanda. Semiotik merupakan salah satu kajian sastra yang membahas makna tanda.</vt:lpstr>
      <vt:lpstr>Menurut Semiotik Riffaterre, puisi merupakan kesatuan formal dan semantik. Karenanya, makna puisi haruslah konstan atau tidak berubah-ubah. Pemaknaan puisi yang tunggal (dengan adanya kesatuan formal dan semantik) akan membawa pembaca pada significance (arti) sebuah puisi. Untuk meraih significance itu, maka diperlakukan dua jenis pembacaan terhadapnya, yakni pembacaan heuristik dan hermeneutik. Cara kerja semiotika Riffaterre adalah mengelompokkan tanda-tanda yang bervareasi dalam paradigma untuk menemukan oposisinya, menemukan model sebagai realisasi pertama dari matriks, dan terakhir adalah menemukan teks yang menjadi hipogramnya.    </vt:lpstr>
      <vt:lpstr>Pendekatan Semiotik   Pendekatan semiotik memperlakukan teks sebagai kumpulan tanda. Dengan pendekatan semiotik dapat diketahui cara kerja dan fungsi tanda. Dengan pendekatan ini dapat menghasilkan penafsiran yang ‘liar’, sehingga makna terdalam dan tersembunyi dalam satu teks (objek penelitian) dapat tersingkap. Sebagai teori penafsiran, semiotik tidak sekedar menafsirkan teks, memperlakukan teks sebagai teks, tetapi membuat teks berbicara, bahkan tentang hal di luar dirinya. Karena teks tidak dapat dipahami hanya dengan membacanya melalui makna yang sudah paten, mapan, dan menjadi kesepakatan banyak orang dari waktu ke waktu, tetapi perlu juga melihat penjelas yang berada di luar teks. Penjelas bisa berupa kondisi politik, sosial, tradisi atau budaya yang mengiringi lahirnya teks.</vt:lpstr>
      <vt:lpstr>Kode-kode dalam Semiotik  Menurut  Barthes (dalam Agustina, 2007: 55-56) ada lima sistem kode dalam pendekatan semiotik, yaitu: 1. Kode teka-teki 2. Kode konotatif 3. Kode simbolis 4. Kode aksian 5. Kode budaya</vt:lpstr>
      <vt:lpstr>Langkah Pendekatan Semiotik Pendekatan semiotik dapat dilakukan dengan menempuh 4 langkah, yakni: 1. Mencari signifier utama yang dapat merepresentasikan seluruh  inti karya sastra. Dapat pula mencari apa yang bisa dianggap sebagai penanda utama yang dapat mempresentasikan ini seluruh karya sastra.  2. Membuat analisis sintagmatig atau paradigmatik untuk mencari detail pendukung signifier utama. Dalam melakukan anlisa paradigmatik dapat ditetapkan sebuah oposisi biner yang seirama dengan signifier utama. 3. Untuk mendukung lebih lanjut signifier utama dapat ditetapkan dalam langkah pertama yang dilengkapi dengan analisa sintagmatik. Selain itu fungsi analisa sintagmatik adalah mencari kaitan antara sekian banyak paradigmatik yang muncul dalam karya sastra. 4. Melakukan analisis sintagmatik.</vt:lpstr>
      <vt:lpstr>Kelemahan Pendekatan Semiotik  Menurut Junus (dalam Nasution, 2008: 110), Kelemahan pendekatan semiotik terletak pada sifatnya yang sistematik keilmuan, sehingga orang awam akan mengalami kesulitan untuk memahaminya, tetapi kajian semacam itu memungkinkan suatu pendekatan yang bersifat manusiawi, yang memperlihatkan perspektif kemanusiaan sehingga segala-galanya akan menjadi sesuatu yang penting bagi kehidupan manusia. </vt:lpstr>
      <vt:lpstr>Praktik Analisis Pendekatan Semiotik  Untuk menjelaskan analisis puisi dengan menggunakan pendekatan semiotik, dibawah ini merupakan contoh analisis puisi. DOA YATIM PIATU Sherli Malinton, Bunga untuk Mama, 1981:38 (dalam buku Burhan Nurgianto, 2013) Tuhan, Beri aku Mama Tuhan, Beri aku Papa Amin……!</vt:lpstr>
      <vt:lpstr>Menurut Burhan Nurgiantoro (2013:336), puisi Doa Yatim Piatu (Sherli Malinton) menggunakan pilihan kata yang sederhana namun justru karena kelugasan dan kepolosannya yang mencerminkan dunia anak sehingga menjadikan puisi itu indah. Puisi tersebut merupakan ratapan seorang bocah yatim piatu yang tidak memiliki ibu dan bapak. Tidak ada yang paling di inginkan oleh seorang bocah yatim piatu selain ibu dan bapak. Puisi itu berhasil mendialogkan makna yang banyak sekaligus mengharukan lewat kata-kata yang amat efisien lewat kaca mata bocah yang lugu tanpa kepura-puraan. Puisi itu mampu menyentuh perasaan yang paling dalam. Pembaca anak dan orang dewasa ikut merasakan simpati dan empati kepada anak-anak yang tidak lagi memiliki ibu dan bapak. Itulah salah satu kekuatan dan keindahan puisi: mampu menyentuh hati, perasaan yang paling dalam, dan mampu mengajak pembaca untuk bersikap sebagaimana yang dikehendaki penulis.</vt:lpstr>
      <vt:lpstr>Kesimpulan  Semiotik merupakan salah satu kajian sastra yang membahas makna tanda. Pada pemahaman kajian sastra atau pendekatan sastra semiotik, semua karya sastra memiliki makna tanda sebagai pembangun karya, dan tanda dipahami melalui kajian semiotik. Analisis pendekatan semiotik menurut, tidak cukup (memiliki banyak keterbatasan) dalam menganalisis pesan dari teks. “metode ini (content analysis) tidak cukup bisa menekankan keberadaan isi pesan sebagai area terpenting untuk analisis ilmu sosial,” Pendeknya pendekatan ini memiliki keterbatasan untuk menganalisis isi pesan, apa lagi sampai ke tingkat ideologis. Teks dibangun di  atas struktur Bahasa atau kode (sign). Pendekatan semiotik berperan untuk melakukan interogasi terhadap kode-kode yang dipasang oleh penulis, agar pembaca bisa memasuki bilik-bilik makna yang tersimpan dalam satu teks.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Sasta Anak Pendekatan dalam Sastra Anak:  Pendekatan Semiotik dan Praktik Analisis</dc:title>
  <dc:creator>Windows User</dc:creator>
  <cp:lastModifiedBy>user</cp:lastModifiedBy>
  <cp:revision>9</cp:revision>
  <dcterms:created xsi:type="dcterms:W3CDTF">2021-04-10T00:34:24Z</dcterms:created>
  <dcterms:modified xsi:type="dcterms:W3CDTF">2021-10-30T08:37:31Z</dcterms:modified>
</cp:coreProperties>
</file>