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5" r:id="rId1"/>
  </p:sldMasterIdLst>
  <p:notesMasterIdLst>
    <p:notesMasterId r:id="rId15"/>
  </p:notesMasterIdLst>
  <p:sldIdLst>
    <p:sldId id="256" r:id="rId2"/>
    <p:sldId id="308" r:id="rId3"/>
    <p:sldId id="257" r:id="rId4"/>
    <p:sldId id="259" r:id="rId5"/>
    <p:sldId id="287" r:id="rId6"/>
    <p:sldId id="310" r:id="rId7"/>
    <p:sldId id="318" r:id="rId8"/>
    <p:sldId id="311" r:id="rId9"/>
    <p:sldId id="313" r:id="rId10"/>
    <p:sldId id="316" r:id="rId11"/>
    <p:sldId id="315" r:id="rId12"/>
    <p:sldId id="314" r:id="rId13"/>
    <p:sldId id="312" r:id="rId14"/>
  </p:sldIdLst>
  <p:sldSz cx="9144000" cy="5143500" type="screen16x9"/>
  <p:notesSz cx="6858000" cy="9144000"/>
  <p:embeddedFontLst>
    <p:embeddedFont>
      <p:font typeface="Stencil" pitchFamily="82" charset="0"/>
      <p:regular r:id="rId16"/>
    </p:embeddedFont>
    <p:embeddedFont>
      <p:font typeface="Abril Fatface" charset="0"/>
      <p:regular r:id="rId17"/>
    </p:embeddedFont>
    <p:embeddedFont>
      <p:font typeface="Open Sans" charset="0"/>
      <p:regular r:id="rId18"/>
    </p:embeddedFont>
    <p:embeddedFont>
      <p:font typeface="Comic Sans MS" pitchFamily="66" charset="0"/>
      <p:regular r:id="rId19"/>
      <p:bold r:id="rId20"/>
    </p:embeddedFont>
    <p:embeddedFont>
      <p:font typeface="Tahoma" pitchFamily="34" charset="0"/>
      <p:regular r:id="rId21"/>
      <p:bold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9AA0A6"/>
          </p15:clr>
        </p15:guide>
        <p15:guide id="2"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D8DAB866-0B4C-4989-9A2C-036D4A777F59}">
  <a:tblStyle styleId="{D8DAB866-0B4C-4989-9A2C-036D4A777F5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91" d="100"/>
          <a:sy n="91" d="100"/>
        </p:scale>
        <p:origin x="-786" y="-96"/>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 xmlns:p14="http://schemas.microsoft.com/office/powerpoint/2010/main" val="275460339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8"/>
        <p:cNvGrpSpPr/>
        <p:nvPr/>
      </p:nvGrpSpPr>
      <p:grpSpPr>
        <a:xfrm>
          <a:off x="0" y="0"/>
          <a:ext cx="0" cy="0"/>
          <a:chOff x="0" y="0"/>
          <a:chExt cx="0" cy="0"/>
        </a:xfrm>
      </p:grpSpPr>
      <p:sp>
        <p:nvSpPr>
          <p:cNvPr id="589" name="Google Shape;58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0" name="Google Shape;59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2797899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7"/>
        <p:cNvGrpSpPr/>
        <p:nvPr/>
      </p:nvGrpSpPr>
      <p:grpSpPr>
        <a:xfrm>
          <a:off x="0" y="0"/>
          <a:ext cx="0" cy="0"/>
          <a:chOff x="0" y="0"/>
          <a:chExt cx="0" cy="0"/>
        </a:xfrm>
      </p:grpSpPr>
      <p:sp>
        <p:nvSpPr>
          <p:cNvPr id="808" name="Google Shape;808;g5390cc7469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9" name="Google Shape;809;g5390cc7469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3712436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3"/>
        <p:cNvGrpSpPr/>
        <p:nvPr/>
      </p:nvGrpSpPr>
      <p:grpSpPr>
        <a:xfrm>
          <a:off x="0" y="0"/>
          <a:ext cx="0" cy="0"/>
          <a:chOff x="0" y="0"/>
          <a:chExt cx="0" cy="0"/>
        </a:xfrm>
      </p:grpSpPr>
      <p:sp>
        <p:nvSpPr>
          <p:cNvPr id="844" name="Google Shape;844;g9d72dbaed7_0_152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5" name="Google Shape;845;g9d72dbaed7_0_152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1089918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7"/>
        <p:cNvGrpSpPr/>
        <p:nvPr/>
      </p:nvGrpSpPr>
      <p:grpSpPr>
        <a:xfrm>
          <a:off x="0" y="0"/>
          <a:ext cx="0" cy="0"/>
          <a:chOff x="0" y="0"/>
          <a:chExt cx="0" cy="0"/>
        </a:xfrm>
      </p:grpSpPr>
      <p:sp>
        <p:nvSpPr>
          <p:cNvPr id="1848" name="Google Shape;1848;gacd03487cb_0_176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9" name="Google Shape;1849;gacd03487cb_0_176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 xmlns:p14="http://schemas.microsoft.com/office/powerpoint/2010/main" val="3802155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242375" y="1511200"/>
            <a:ext cx="5086500" cy="1688700"/>
          </a:xfrm>
          <a:prstGeom prst="rect">
            <a:avLst/>
          </a:prstGeom>
        </p:spPr>
        <p:txBody>
          <a:bodyPr spcFirstLastPara="1" wrap="square" lIns="91425" tIns="91425" rIns="91425" bIns="91425" anchor="ctr" anchorCtr="0">
            <a:noAutofit/>
          </a:bodyPr>
          <a:lstStyle>
            <a:lvl1pPr lvl="0" algn="ctr">
              <a:spcBef>
                <a:spcPts val="0"/>
              </a:spcBef>
              <a:spcAft>
                <a:spcPts val="0"/>
              </a:spcAft>
              <a:buSzPts val="5200"/>
              <a:buNone/>
              <a:defRPr sz="50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1011175" y="3186725"/>
            <a:ext cx="3549000" cy="7635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2800"/>
              <a:buNone/>
              <a:defRPr sz="2000">
                <a:solidFill>
                  <a:schemeClr val="dk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grpSp>
        <p:nvGrpSpPr>
          <p:cNvPr id="11" name="Google Shape;11;p2"/>
          <p:cNvGrpSpPr/>
          <p:nvPr/>
        </p:nvGrpSpPr>
        <p:grpSpPr>
          <a:xfrm>
            <a:off x="-560519" y="2937653"/>
            <a:ext cx="1296135" cy="2369077"/>
            <a:chOff x="-444146" y="3008725"/>
            <a:chExt cx="1604922" cy="2933479"/>
          </a:xfrm>
        </p:grpSpPr>
        <p:sp>
          <p:nvSpPr>
            <p:cNvPr id="12" name="Google Shape;12;p2"/>
            <p:cNvSpPr/>
            <p:nvPr/>
          </p:nvSpPr>
          <p:spPr>
            <a:xfrm flipH="1">
              <a:off x="-444146" y="3418432"/>
              <a:ext cx="1604922" cy="1501498"/>
            </a:xfrm>
            <a:custGeom>
              <a:avLst/>
              <a:gdLst/>
              <a:ahLst/>
              <a:cxnLst/>
              <a:rect l="l" t="t" r="r" b="b"/>
              <a:pathLst>
                <a:path w="21694" h="20296" extrusionOk="0">
                  <a:moveTo>
                    <a:pt x="11701" y="1"/>
                  </a:moveTo>
                  <a:cubicBezTo>
                    <a:pt x="8951" y="1"/>
                    <a:pt x="6199" y="971"/>
                    <a:pt x="4133" y="2873"/>
                  </a:cubicBezTo>
                  <a:cubicBezTo>
                    <a:pt x="1736" y="5072"/>
                    <a:pt x="0" y="8904"/>
                    <a:pt x="765" y="12186"/>
                  </a:cubicBezTo>
                  <a:cubicBezTo>
                    <a:pt x="1332" y="14626"/>
                    <a:pt x="3213" y="16275"/>
                    <a:pt x="5241" y="17538"/>
                  </a:cubicBezTo>
                  <a:cubicBezTo>
                    <a:pt x="7325" y="18846"/>
                    <a:pt x="9543" y="20295"/>
                    <a:pt x="12057" y="20295"/>
                  </a:cubicBezTo>
                  <a:cubicBezTo>
                    <a:pt x="12383" y="20295"/>
                    <a:pt x="12714" y="20271"/>
                    <a:pt x="13051" y="20219"/>
                  </a:cubicBezTo>
                  <a:cubicBezTo>
                    <a:pt x="15327" y="19858"/>
                    <a:pt x="17243" y="18208"/>
                    <a:pt x="18463" y="16249"/>
                  </a:cubicBezTo>
                  <a:cubicBezTo>
                    <a:pt x="19254" y="14995"/>
                    <a:pt x="19795" y="13621"/>
                    <a:pt x="20242" y="12212"/>
                  </a:cubicBezTo>
                  <a:cubicBezTo>
                    <a:pt x="20602" y="11120"/>
                    <a:pt x="21230" y="9883"/>
                    <a:pt x="21376" y="8758"/>
                  </a:cubicBezTo>
                  <a:cubicBezTo>
                    <a:pt x="21694" y="6275"/>
                    <a:pt x="20439" y="3818"/>
                    <a:pt x="18515" y="2297"/>
                  </a:cubicBezTo>
                  <a:cubicBezTo>
                    <a:pt x="16560" y="758"/>
                    <a:pt x="14131" y="1"/>
                    <a:pt x="117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flipH="1">
              <a:off x="758544" y="3551523"/>
              <a:ext cx="181029" cy="243394"/>
            </a:xfrm>
            <a:custGeom>
              <a:avLst/>
              <a:gdLst/>
              <a:ahLst/>
              <a:cxnLst/>
              <a:rect l="l" t="t" r="r" b="b"/>
              <a:pathLst>
                <a:path w="2447" h="3290" extrusionOk="0">
                  <a:moveTo>
                    <a:pt x="756" y="653"/>
                  </a:moveTo>
                  <a:lnTo>
                    <a:pt x="756" y="653"/>
                  </a:lnTo>
                  <a:cubicBezTo>
                    <a:pt x="1014" y="773"/>
                    <a:pt x="1263" y="876"/>
                    <a:pt x="1478" y="1031"/>
                  </a:cubicBezTo>
                  <a:cubicBezTo>
                    <a:pt x="1710" y="1203"/>
                    <a:pt x="1890" y="1409"/>
                    <a:pt x="2036" y="1658"/>
                  </a:cubicBezTo>
                  <a:cubicBezTo>
                    <a:pt x="1916" y="1598"/>
                    <a:pt x="1813" y="1512"/>
                    <a:pt x="1693" y="1452"/>
                  </a:cubicBezTo>
                  <a:cubicBezTo>
                    <a:pt x="1555" y="1392"/>
                    <a:pt x="1409" y="1383"/>
                    <a:pt x="1280" y="1314"/>
                  </a:cubicBezTo>
                  <a:cubicBezTo>
                    <a:pt x="1254" y="1306"/>
                    <a:pt x="1229" y="1297"/>
                    <a:pt x="1220" y="1288"/>
                  </a:cubicBezTo>
                  <a:cubicBezTo>
                    <a:pt x="1057" y="1091"/>
                    <a:pt x="885" y="919"/>
                    <a:pt x="773" y="687"/>
                  </a:cubicBezTo>
                  <a:cubicBezTo>
                    <a:pt x="765" y="678"/>
                    <a:pt x="765" y="670"/>
                    <a:pt x="756" y="653"/>
                  </a:cubicBezTo>
                  <a:close/>
                  <a:moveTo>
                    <a:pt x="799" y="868"/>
                  </a:moveTo>
                  <a:lnTo>
                    <a:pt x="799" y="868"/>
                  </a:lnTo>
                  <a:cubicBezTo>
                    <a:pt x="988" y="1074"/>
                    <a:pt x="1091" y="1288"/>
                    <a:pt x="1091" y="1555"/>
                  </a:cubicBezTo>
                  <a:cubicBezTo>
                    <a:pt x="1091" y="1770"/>
                    <a:pt x="1074" y="1993"/>
                    <a:pt x="1108" y="2216"/>
                  </a:cubicBezTo>
                  <a:cubicBezTo>
                    <a:pt x="1117" y="2268"/>
                    <a:pt x="1126" y="2328"/>
                    <a:pt x="1134" y="2380"/>
                  </a:cubicBezTo>
                  <a:cubicBezTo>
                    <a:pt x="876" y="1916"/>
                    <a:pt x="868" y="1392"/>
                    <a:pt x="799" y="868"/>
                  </a:cubicBezTo>
                  <a:close/>
                  <a:moveTo>
                    <a:pt x="1315" y="1400"/>
                  </a:moveTo>
                  <a:lnTo>
                    <a:pt x="1315" y="1400"/>
                  </a:lnTo>
                  <a:cubicBezTo>
                    <a:pt x="1942" y="1538"/>
                    <a:pt x="2311" y="1847"/>
                    <a:pt x="2337" y="2560"/>
                  </a:cubicBezTo>
                  <a:cubicBezTo>
                    <a:pt x="2303" y="2543"/>
                    <a:pt x="2294" y="2508"/>
                    <a:pt x="2268" y="2483"/>
                  </a:cubicBezTo>
                  <a:cubicBezTo>
                    <a:pt x="2182" y="2388"/>
                    <a:pt x="2071" y="2311"/>
                    <a:pt x="1968" y="2225"/>
                  </a:cubicBezTo>
                  <a:cubicBezTo>
                    <a:pt x="1916" y="2182"/>
                    <a:pt x="1873" y="2130"/>
                    <a:pt x="1830" y="2070"/>
                  </a:cubicBezTo>
                  <a:cubicBezTo>
                    <a:pt x="1693" y="1864"/>
                    <a:pt x="1547" y="1667"/>
                    <a:pt x="1383" y="1477"/>
                  </a:cubicBezTo>
                  <a:cubicBezTo>
                    <a:pt x="1366" y="1460"/>
                    <a:pt x="1340" y="1435"/>
                    <a:pt x="1315" y="1400"/>
                  </a:cubicBezTo>
                  <a:close/>
                  <a:moveTo>
                    <a:pt x="1976" y="2302"/>
                  </a:moveTo>
                  <a:cubicBezTo>
                    <a:pt x="2114" y="2380"/>
                    <a:pt x="2234" y="2483"/>
                    <a:pt x="2311" y="2620"/>
                  </a:cubicBezTo>
                  <a:cubicBezTo>
                    <a:pt x="2388" y="2758"/>
                    <a:pt x="2337" y="2904"/>
                    <a:pt x="2354" y="3050"/>
                  </a:cubicBezTo>
                  <a:cubicBezTo>
                    <a:pt x="2217" y="2801"/>
                    <a:pt x="2114" y="2543"/>
                    <a:pt x="1976" y="2302"/>
                  </a:cubicBezTo>
                  <a:close/>
                  <a:moveTo>
                    <a:pt x="1134" y="1280"/>
                  </a:moveTo>
                  <a:cubicBezTo>
                    <a:pt x="1246" y="1409"/>
                    <a:pt x="1349" y="1555"/>
                    <a:pt x="1469" y="1684"/>
                  </a:cubicBezTo>
                  <a:cubicBezTo>
                    <a:pt x="1607" y="1838"/>
                    <a:pt x="1667" y="2027"/>
                    <a:pt x="1710" y="2225"/>
                  </a:cubicBezTo>
                  <a:cubicBezTo>
                    <a:pt x="1736" y="2380"/>
                    <a:pt x="1753" y="2534"/>
                    <a:pt x="1779" y="2680"/>
                  </a:cubicBezTo>
                  <a:cubicBezTo>
                    <a:pt x="1804" y="2835"/>
                    <a:pt x="1839" y="2981"/>
                    <a:pt x="1899" y="3144"/>
                  </a:cubicBezTo>
                  <a:cubicBezTo>
                    <a:pt x="1770" y="3101"/>
                    <a:pt x="1675" y="3033"/>
                    <a:pt x="1589" y="2972"/>
                  </a:cubicBezTo>
                  <a:cubicBezTo>
                    <a:pt x="1452" y="2869"/>
                    <a:pt x="1340" y="2732"/>
                    <a:pt x="1246" y="2594"/>
                  </a:cubicBezTo>
                  <a:cubicBezTo>
                    <a:pt x="1203" y="2534"/>
                    <a:pt x="1203" y="2457"/>
                    <a:pt x="1194" y="2388"/>
                  </a:cubicBezTo>
                  <a:cubicBezTo>
                    <a:pt x="1134" y="2130"/>
                    <a:pt x="1134" y="1856"/>
                    <a:pt x="1134" y="1589"/>
                  </a:cubicBezTo>
                  <a:cubicBezTo>
                    <a:pt x="1134" y="1486"/>
                    <a:pt x="1126" y="1383"/>
                    <a:pt x="1134" y="1280"/>
                  </a:cubicBezTo>
                  <a:close/>
                  <a:moveTo>
                    <a:pt x="1761" y="2139"/>
                  </a:moveTo>
                  <a:lnTo>
                    <a:pt x="1761" y="2139"/>
                  </a:lnTo>
                  <a:cubicBezTo>
                    <a:pt x="1985" y="2474"/>
                    <a:pt x="2157" y="2835"/>
                    <a:pt x="2320" y="3204"/>
                  </a:cubicBezTo>
                  <a:cubicBezTo>
                    <a:pt x="2217" y="3204"/>
                    <a:pt x="2114" y="3196"/>
                    <a:pt x="2010" y="3179"/>
                  </a:cubicBezTo>
                  <a:cubicBezTo>
                    <a:pt x="1976" y="3170"/>
                    <a:pt x="1959" y="3161"/>
                    <a:pt x="1950" y="3127"/>
                  </a:cubicBezTo>
                  <a:cubicBezTo>
                    <a:pt x="1821" y="2809"/>
                    <a:pt x="1830" y="2466"/>
                    <a:pt x="1761" y="2139"/>
                  </a:cubicBezTo>
                  <a:close/>
                  <a:moveTo>
                    <a:pt x="56" y="1"/>
                  </a:moveTo>
                  <a:cubicBezTo>
                    <a:pt x="37" y="1"/>
                    <a:pt x="22" y="7"/>
                    <a:pt x="17" y="26"/>
                  </a:cubicBezTo>
                  <a:cubicBezTo>
                    <a:pt x="0" y="60"/>
                    <a:pt x="26" y="86"/>
                    <a:pt x="52" y="103"/>
                  </a:cubicBezTo>
                  <a:cubicBezTo>
                    <a:pt x="86" y="120"/>
                    <a:pt x="112" y="137"/>
                    <a:pt x="146" y="163"/>
                  </a:cubicBezTo>
                  <a:cubicBezTo>
                    <a:pt x="275" y="249"/>
                    <a:pt x="412" y="335"/>
                    <a:pt x="516" y="455"/>
                  </a:cubicBezTo>
                  <a:cubicBezTo>
                    <a:pt x="662" y="618"/>
                    <a:pt x="713" y="816"/>
                    <a:pt x="739" y="1031"/>
                  </a:cubicBezTo>
                  <a:cubicBezTo>
                    <a:pt x="782" y="1374"/>
                    <a:pt x="808" y="1718"/>
                    <a:pt x="911" y="2053"/>
                  </a:cubicBezTo>
                  <a:cubicBezTo>
                    <a:pt x="1048" y="2543"/>
                    <a:pt x="1332" y="2929"/>
                    <a:pt x="1787" y="3170"/>
                  </a:cubicBezTo>
                  <a:cubicBezTo>
                    <a:pt x="1900" y="3237"/>
                    <a:pt x="2024" y="3262"/>
                    <a:pt x="2150" y="3262"/>
                  </a:cubicBezTo>
                  <a:cubicBezTo>
                    <a:pt x="2186" y="3262"/>
                    <a:pt x="2223" y="3260"/>
                    <a:pt x="2260" y="3256"/>
                  </a:cubicBezTo>
                  <a:cubicBezTo>
                    <a:pt x="2294" y="3256"/>
                    <a:pt x="2337" y="3256"/>
                    <a:pt x="2371" y="3282"/>
                  </a:cubicBezTo>
                  <a:cubicBezTo>
                    <a:pt x="2384" y="3287"/>
                    <a:pt x="2396" y="3289"/>
                    <a:pt x="2406" y="3289"/>
                  </a:cubicBezTo>
                  <a:cubicBezTo>
                    <a:pt x="2431" y="3289"/>
                    <a:pt x="2446" y="3273"/>
                    <a:pt x="2440" y="3230"/>
                  </a:cubicBezTo>
                  <a:cubicBezTo>
                    <a:pt x="2423" y="3101"/>
                    <a:pt x="2431" y="2964"/>
                    <a:pt x="2431" y="2826"/>
                  </a:cubicBezTo>
                  <a:cubicBezTo>
                    <a:pt x="2440" y="2474"/>
                    <a:pt x="2406" y="2130"/>
                    <a:pt x="2234" y="1813"/>
                  </a:cubicBezTo>
                  <a:cubicBezTo>
                    <a:pt x="2045" y="1435"/>
                    <a:pt x="1787" y="1125"/>
                    <a:pt x="1418" y="902"/>
                  </a:cubicBezTo>
                  <a:cubicBezTo>
                    <a:pt x="1272" y="816"/>
                    <a:pt x="1108" y="739"/>
                    <a:pt x="945" y="670"/>
                  </a:cubicBezTo>
                  <a:cubicBezTo>
                    <a:pt x="825" y="618"/>
                    <a:pt x="713" y="550"/>
                    <a:pt x="627" y="438"/>
                  </a:cubicBezTo>
                  <a:cubicBezTo>
                    <a:pt x="541" y="300"/>
                    <a:pt x="430" y="197"/>
                    <a:pt x="301" y="111"/>
                  </a:cubicBezTo>
                  <a:cubicBezTo>
                    <a:pt x="241" y="68"/>
                    <a:pt x="181" y="26"/>
                    <a:pt x="103" y="8"/>
                  </a:cubicBezTo>
                  <a:cubicBezTo>
                    <a:pt x="88" y="5"/>
                    <a:pt x="71" y="1"/>
                    <a:pt x="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flipH="1">
              <a:off x="-287832" y="3690534"/>
              <a:ext cx="1068567" cy="2056940"/>
            </a:xfrm>
            <a:custGeom>
              <a:avLst/>
              <a:gdLst/>
              <a:ahLst/>
              <a:cxnLst/>
              <a:rect l="l" t="t" r="r" b="b"/>
              <a:pathLst>
                <a:path w="14444" h="27804" extrusionOk="0">
                  <a:moveTo>
                    <a:pt x="6651" y="544"/>
                  </a:moveTo>
                  <a:lnTo>
                    <a:pt x="6651" y="544"/>
                  </a:lnTo>
                  <a:cubicBezTo>
                    <a:pt x="7647" y="1678"/>
                    <a:pt x="8274" y="3001"/>
                    <a:pt x="8936" y="4298"/>
                  </a:cubicBezTo>
                  <a:cubicBezTo>
                    <a:pt x="8721" y="4057"/>
                    <a:pt x="8498" y="3817"/>
                    <a:pt x="8283" y="3568"/>
                  </a:cubicBezTo>
                  <a:cubicBezTo>
                    <a:pt x="7871" y="3087"/>
                    <a:pt x="7467" y="2597"/>
                    <a:pt x="7158" y="2030"/>
                  </a:cubicBezTo>
                  <a:cubicBezTo>
                    <a:pt x="6960" y="1669"/>
                    <a:pt x="6857" y="1274"/>
                    <a:pt x="6737" y="887"/>
                  </a:cubicBezTo>
                  <a:cubicBezTo>
                    <a:pt x="6711" y="784"/>
                    <a:pt x="6651" y="690"/>
                    <a:pt x="6651" y="544"/>
                  </a:cubicBezTo>
                  <a:close/>
                  <a:moveTo>
                    <a:pt x="6711" y="449"/>
                  </a:moveTo>
                  <a:lnTo>
                    <a:pt x="6711" y="449"/>
                  </a:lnTo>
                  <a:cubicBezTo>
                    <a:pt x="7991" y="1446"/>
                    <a:pt x="8790" y="2734"/>
                    <a:pt x="9108" y="4315"/>
                  </a:cubicBezTo>
                  <a:cubicBezTo>
                    <a:pt x="8395" y="2975"/>
                    <a:pt x="7716" y="1609"/>
                    <a:pt x="6711" y="449"/>
                  </a:cubicBezTo>
                  <a:close/>
                  <a:moveTo>
                    <a:pt x="10929" y="2494"/>
                  </a:moveTo>
                  <a:cubicBezTo>
                    <a:pt x="11161" y="2837"/>
                    <a:pt x="11144" y="3774"/>
                    <a:pt x="10594" y="4642"/>
                  </a:cubicBezTo>
                  <a:cubicBezTo>
                    <a:pt x="10843" y="3946"/>
                    <a:pt x="10921" y="3224"/>
                    <a:pt x="10929" y="2494"/>
                  </a:cubicBezTo>
                  <a:close/>
                  <a:moveTo>
                    <a:pt x="10766" y="2752"/>
                  </a:moveTo>
                  <a:lnTo>
                    <a:pt x="10766" y="2752"/>
                  </a:lnTo>
                  <a:cubicBezTo>
                    <a:pt x="10860" y="3585"/>
                    <a:pt x="10611" y="4341"/>
                    <a:pt x="10276" y="5080"/>
                  </a:cubicBezTo>
                  <a:cubicBezTo>
                    <a:pt x="10465" y="4307"/>
                    <a:pt x="10594" y="3525"/>
                    <a:pt x="10766" y="2752"/>
                  </a:cubicBezTo>
                  <a:close/>
                  <a:moveTo>
                    <a:pt x="6951" y="3662"/>
                  </a:moveTo>
                  <a:lnTo>
                    <a:pt x="6951" y="3662"/>
                  </a:lnTo>
                  <a:cubicBezTo>
                    <a:pt x="7768" y="4083"/>
                    <a:pt x="8489" y="4633"/>
                    <a:pt x="9056" y="5372"/>
                  </a:cubicBezTo>
                  <a:cubicBezTo>
                    <a:pt x="8352" y="4805"/>
                    <a:pt x="7673" y="4203"/>
                    <a:pt x="6951" y="3662"/>
                  </a:cubicBezTo>
                  <a:close/>
                  <a:moveTo>
                    <a:pt x="6891" y="3722"/>
                  </a:moveTo>
                  <a:cubicBezTo>
                    <a:pt x="7759" y="4375"/>
                    <a:pt x="8575" y="5088"/>
                    <a:pt x="9409" y="5844"/>
                  </a:cubicBezTo>
                  <a:cubicBezTo>
                    <a:pt x="9005" y="5784"/>
                    <a:pt x="7243" y="4281"/>
                    <a:pt x="6891" y="3722"/>
                  </a:cubicBezTo>
                  <a:close/>
                  <a:moveTo>
                    <a:pt x="12922" y="3576"/>
                  </a:moveTo>
                  <a:lnTo>
                    <a:pt x="12922" y="3576"/>
                  </a:lnTo>
                  <a:cubicBezTo>
                    <a:pt x="12665" y="4590"/>
                    <a:pt x="12046" y="5363"/>
                    <a:pt x="11290" y="6051"/>
                  </a:cubicBezTo>
                  <a:cubicBezTo>
                    <a:pt x="11952" y="5303"/>
                    <a:pt x="12476" y="4461"/>
                    <a:pt x="12922" y="3576"/>
                  </a:cubicBezTo>
                  <a:close/>
                  <a:moveTo>
                    <a:pt x="12811" y="3568"/>
                  </a:moveTo>
                  <a:lnTo>
                    <a:pt x="12811" y="3568"/>
                  </a:lnTo>
                  <a:cubicBezTo>
                    <a:pt x="12381" y="4513"/>
                    <a:pt x="11754" y="5320"/>
                    <a:pt x="11092" y="6102"/>
                  </a:cubicBezTo>
                  <a:cubicBezTo>
                    <a:pt x="11539" y="5174"/>
                    <a:pt x="12158" y="4358"/>
                    <a:pt x="12811" y="3568"/>
                  </a:cubicBezTo>
                  <a:close/>
                  <a:moveTo>
                    <a:pt x="12716" y="6291"/>
                  </a:moveTo>
                  <a:cubicBezTo>
                    <a:pt x="12192" y="6755"/>
                    <a:pt x="11531" y="6961"/>
                    <a:pt x="10895" y="7202"/>
                  </a:cubicBezTo>
                  <a:cubicBezTo>
                    <a:pt x="11470" y="6841"/>
                    <a:pt x="12123" y="6618"/>
                    <a:pt x="12716" y="6291"/>
                  </a:cubicBezTo>
                  <a:close/>
                  <a:moveTo>
                    <a:pt x="12424" y="6626"/>
                  </a:moveTo>
                  <a:lnTo>
                    <a:pt x="12424" y="6626"/>
                  </a:lnTo>
                  <a:cubicBezTo>
                    <a:pt x="11952" y="7107"/>
                    <a:pt x="11359" y="7331"/>
                    <a:pt x="10706" y="7425"/>
                  </a:cubicBezTo>
                  <a:cubicBezTo>
                    <a:pt x="11290" y="7185"/>
                    <a:pt x="11866" y="6927"/>
                    <a:pt x="12424" y="6626"/>
                  </a:cubicBezTo>
                  <a:close/>
                  <a:moveTo>
                    <a:pt x="4666" y="5303"/>
                  </a:moveTo>
                  <a:cubicBezTo>
                    <a:pt x="4984" y="5570"/>
                    <a:pt x="5302" y="5844"/>
                    <a:pt x="5628" y="6102"/>
                  </a:cubicBezTo>
                  <a:cubicBezTo>
                    <a:pt x="6075" y="6472"/>
                    <a:pt x="6539" y="6815"/>
                    <a:pt x="6994" y="7168"/>
                  </a:cubicBezTo>
                  <a:cubicBezTo>
                    <a:pt x="7347" y="7442"/>
                    <a:pt x="7647" y="7777"/>
                    <a:pt x="7931" y="8121"/>
                  </a:cubicBezTo>
                  <a:cubicBezTo>
                    <a:pt x="7776" y="8027"/>
                    <a:pt x="7622" y="7932"/>
                    <a:pt x="7475" y="7838"/>
                  </a:cubicBezTo>
                  <a:cubicBezTo>
                    <a:pt x="6986" y="7546"/>
                    <a:pt x="6479" y="7271"/>
                    <a:pt x="6041" y="6901"/>
                  </a:cubicBezTo>
                  <a:cubicBezTo>
                    <a:pt x="5508" y="6463"/>
                    <a:pt x="5061" y="5939"/>
                    <a:pt x="4666" y="5372"/>
                  </a:cubicBezTo>
                  <a:cubicBezTo>
                    <a:pt x="4657" y="5355"/>
                    <a:pt x="4632" y="5346"/>
                    <a:pt x="4623" y="5329"/>
                  </a:cubicBezTo>
                  <a:cubicBezTo>
                    <a:pt x="4632" y="5320"/>
                    <a:pt x="4649" y="5312"/>
                    <a:pt x="4666" y="5303"/>
                  </a:cubicBezTo>
                  <a:close/>
                  <a:moveTo>
                    <a:pt x="4451" y="5303"/>
                  </a:moveTo>
                  <a:cubicBezTo>
                    <a:pt x="4529" y="5303"/>
                    <a:pt x="4537" y="5372"/>
                    <a:pt x="4572" y="5406"/>
                  </a:cubicBezTo>
                  <a:cubicBezTo>
                    <a:pt x="5027" y="6016"/>
                    <a:pt x="5499" y="6626"/>
                    <a:pt x="6109" y="7107"/>
                  </a:cubicBezTo>
                  <a:cubicBezTo>
                    <a:pt x="6505" y="7417"/>
                    <a:pt x="6951" y="7649"/>
                    <a:pt x="7381" y="7915"/>
                  </a:cubicBezTo>
                  <a:cubicBezTo>
                    <a:pt x="7561" y="8035"/>
                    <a:pt x="7742" y="8147"/>
                    <a:pt x="7922" y="8267"/>
                  </a:cubicBezTo>
                  <a:lnTo>
                    <a:pt x="7905" y="8293"/>
                  </a:lnTo>
                  <a:cubicBezTo>
                    <a:pt x="6264" y="7863"/>
                    <a:pt x="5001" y="7004"/>
                    <a:pt x="4451" y="5303"/>
                  </a:cubicBezTo>
                  <a:close/>
                  <a:moveTo>
                    <a:pt x="7097" y="5587"/>
                  </a:moveTo>
                  <a:lnTo>
                    <a:pt x="7097" y="5587"/>
                  </a:lnTo>
                  <a:cubicBezTo>
                    <a:pt x="7407" y="5767"/>
                    <a:pt x="7690" y="5956"/>
                    <a:pt x="7896" y="6257"/>
                  </a:cubicBezTo>
                  <a:cubicBezTo>
                    <a:pt x="8257" y="6781"/>
                    <a:pt x="8463" y="7365"/>
                    <a:pt x="8635" y="7975"/>
                  </a:cubicBezTo>
                  <a:cubicBezTo>
                    <a:pt x="8704" y="8198"/>
                    <a:pt x="8756" y="8413"/>
                    <a:pt x="8807" y="8637"/>
                  </a:cubicBezTo>
                  <a:cubicBezTo>
                    <a:pt x="8799" y="8645"/>
                    <a:pt x="8790" y="8654"/>
                    <a:pt x="8773" y="8654"/>
                  </a:cubicBezTo>
                  <a:cubicBezTo>
                    <a:pt x="8214" y="7640"/>
                    <a:pt x="7819" y="6523"/>
                    <a:pt x="7097" y="5587"/>
                  </a:cubicBezTo>
                  <a:close/>
                  <a:moveTo>
                    <a:pt x="13017" y="7391"/>
                  </a:moveTo>
                  <a:lnTo>
                    <a:pt x="13017" y="7391"/>
                  </a:lnTo>
                  <a:cubicBezTo>
                    <a:pt x="12914" y="7588"/>
                    <a:pt x="12819" y="7786"/>
                    <a:pt x="12708" y="7975"/>
                  </a:cubicBezTo>
                  <a:cubicBezTo>
                    <a:pt x="11952" y="9281"/>
                    <a:pt x="10886" y="10329"/>
                    <a:pt x="9907" y="11455"/>
                  </a:cubicBezTo>
                  <a:cubicBezTo>
                    <a:pt x="9898" y="11472"/>
                    <a:pt x="9872" y="11480"/>
                    <a:pt x="9838" y="11480"/>
                  </a:cubicBezTo>
                  <a:cubicBezTo>
                    <a:pt x="9976" y="11223"/>
                    <a:pt x="10113" y="10973"/>
                    <a:pt x="10259" y="10724"/>
                  </a:cubicBezTo>
                  <a:cubicBezTo>
                    <a:pt x="10809" y="9788"/>
                    <a:pt x="11556" y="9015"/>
                    <a:pt x="12295" y="8233"/>
                  </a:cubicBezTo>
                  <a:cubicBezTo>
                    <a:pt x="12544" y="7967"/>
                    <a:pt x="12776" y="7674"/>
                    <a:pt x="13017" y="7391"/>
                  </a:cubicBezTo>
                  <a:close/>
                  <a:moveTo>
                    <a:pt x="13060" y="7614"/>
                  </a:moveTo>
                  <a:cubicBezTo>
                    <a:pt x="12536" y="9418"/>
                    <a:pt x="11376" y="10742"/>
                    <a:pt x="9881" y="11824"/>
                  </a:cubicBezTo>
                  <a:cubicBezTo>
                    <a:pt x="9881" y="11790"/>
                    <a:pt x="9881" y="11781"/>
                    <a:pt x="9890" y="11772"/>
                  </a:cubicBezTo>
                  <a:cubicBezTo>
                    <a:pt x="10268" y="11352"/>
                    <a:pt x="10594" y="10879"/>
                    <a:pt x="10946" y="10441"/>
                  </a:cubicBezTo>
                  <a:cubicBezTo>
                    <a:pt x="11342" y="9951"/>
                    <a:pt x="11763" y="9487"/>
                    <a:pt x="12166" y="9015"/>
                  </a:cubicBezTo>
                  <a:cubicBezTo>
                    <a:pt x="12493" y="8637"/>
                    <a:pt x="12716" y="8198"/>
                    <a:pt x="12948" y="7760"/>
                  </a:cubicBezTo>
                  <a:cubicBezTo>
                    <a:pt x="12974" y="7709"/>
                    <a:pt x="13000" y="7657"/>
                    <a:pt x="13060" y="7614"/>
                  </a:cubicBezTo>
                  <a:close/>
                  <a:moveTo>
                    <a:pt x="11952" y="11738"/>
                  </a:moveTo>
                  <a:lnTo>
                    <a:pt x="11952" y="11738"/>
                  </a:lnTo>
                  <a:cubicBezTo>
                    <a:pt x="11238" y="12331"/>
                    <a:pt x="10680" y="13070"/>
                    <a:pt x="9941" y="13637"/>
                  </a:cubicBezTo>
                  <a:cubicBezTo>
                    <a:pt x="10053" y="13310"/>
                    <a:pt x="11385" y="12039"/>
                    <a:pt x="11952" y="11738"/>
                  </a:cubicBezTo>
                  <a:close/>
                  <a:moveTo>
                    <a:pt x="5156" y="9058"/>
                  </a:moveTo>
                  <a:cubicBezTo>
                    <a:pt x="5199" y="9161"/>
                    <a:pt x="5233" y="9238"/>
                    <a:pt x="5267" y="9324"/>
                  </a:cubicBezTo>
                  <a:cubicBezTo>
                    <a:pt x="5525" y="9917"/>
                    <a:pt x="5809" y="10501"/>
                    <a:pt x="6041" y="11102"/>
                  </a:cubicBezTo>
                  <a:cubicBezTo>
                    <a:pt x="6298" y="11764"/>
                    <a:pt x="6496" y="12443"/>
                    <a:pt x="6436" y="13173"/>
                  </a:cubicBezTo>
                  <a:cubicBezTo>
                    <a:pt x="6427" y="13345"/>
                    <a:pt x="6393" y="13508"/>
                    <a:pt x="6333" y="13671"/>
                  </a:cubicBezTo>
                  <a:cubicBezTo>
                    <a:pt x="6281" y="13439"/>
                    <a:pt x="6247" y="13199"/>
                    <a:pt x="6178" y="12967"/>
                  </a:cubicBezTo>
                  <a:cubicBezTo>
                    <a:pt x="6041" y="12494"/>
                    <a:pt x="5834" y="12047"/>
                    <a:pt x="5723" y="11566"/>
                  </a:cubicBezTo>
                  <a:cubicBezTo>
                    <a:pt x="5534" y="10793"/>
                    <a:pt x="5302" y="10020"/>
                    <a:pt x="5156" y="9229"/>
                  </a:cubicBezTo>
                  <a:cubicBezTo>
                    <a:pt x="5147" y="9186"/>
                    <a:pt x="5121" y="9135"/>
                    <a:pt x="5156" y="9058"/>
                  </a:cubicBezTo>
                  <a:close/>
                  <a:moveTo>
                    <a:pt x="5044" y="9264"/>
                  </a:moveTo>
                  <a:lnTo>
                    <a:pt x="5044" y="9264"/>
                  </a:lnTo>
                  <a:cubicBezTo>
                    <a:pt x="5130" y="9650"/>
                    <a:pt x="5225" y="10037"/>
                    <a:pt x="5319" y="10424"/>
                  </a:cubicBezTo>
                  <a:cubicBezTo>
                    <a:pt x="5482" y="11102"/>
                    <a:pt x="5663" y="11781"/>
                    <a:pt x="5895" y="12443"/>
                  </a:cubicBezTo>
                  <a:cubicBezTo>
                    <a:pt x="6024" y="12812"/>
                    <a:pt x="6109" y="13207"/>
                    <a:pt x="6161" y="13602"/>
                  </a:cubicBezTo>
                  <a:cubicBezTo>
                    <a:pt x="6170" y="13645"/>
                    <a:pt x="6170" y="13697"/>
                    <a:pt x="6170" y="13757"/>
                  </a:cubicBezTo>
                  <a:cubicBezTo>
                    <a:pt x="5345" y="12357"/>
                    <a:pt x="5061" y="10845"/>
                    <a:pt x="5044" y="9264"/>
                  </a:cubicBezTo>
                  <a:close/>
                  <a:moveTo>
                    <a:pt x="14082" y="13035"/>
                  </a:moveTo>
                  <a:lnTo>
                    <a:pt x="14082" y="13035"/>
                  </a:lnTo>
                  <a:cubicBezTo>
                    <a:pt x="13489" y="13422"/>
                    <a:pt x="12871" y="13602"/>
                    <a:pt x="12209" y="13663"/>
                  </a:cubicBezTo>
                  <a:cubicBezTo>
                    <a:pt x="11617" y="13714"/>
                    <a:pt x="11015" y="13731"/>
                    <a:pt x="10431" y="13860"/>
                  </a:cubicBezTo>
                  <a:cubicBezTo>
                    <a:pt x="10190" y="13912"/>
                    <a:pt x="9950" y="13980"/>
                    <a:pt x="9709" y="14041"/>
                  </a:cubicBezTo>
                  <a:cubicBezTo>
                    <a:pt x="9709" y="14032"/>
                    <a:pt x="9701" y="14015"/>
                    <a:pt x="9701" y="14006"/>
                  </a:cubicBezTo>
                  <a:cubicBezTo>
                    <a:pt x="9778" y="13972"/>
                    <a:pt x="9847" y="13929"/>
                    <a:pt x="9924" y="13895"/>
                  </a:cubicBezTo>
                  <a:cubicBezTo>
                    <a:pt x="10912" y="13422"/>
                    <a:pt x="11960" y="13190"/>
                    <a:pt x="13051" y="13139"/>
                  </a:cubicBezTo>
                  <a:cubicBezTo>
                    <a:pt x="13335" y="13130"/>
                    <a:pt x="13627" y="13078"/>
                    <a:pt x="13919" y="13053"/>
                  </a:cubicBezTo>
                  <a:cubicBezTo>
                    <a:pt x="13962" y="13044"/>
                    <a:pt x="14005" y="13044"/>
                    <a:pt x="14082" y="13035"/>
                  </a:cubicBezTo>
                  <a:close/>
                  <a:moveTo>
                    <a:pt x="12046" y="11472"/>
                  </a:moveTo>
                  <a:lnTo>
                    <a:pt x="12046" y="11472"/>
                  </a:lnTo>
                  <a:cubicBezTo>
                    <a:pt x="12029" y="11541"/>
                    <a:pt x="11977" y="11558"/>
                    <a:pt x="11943" y="11592"/>
                  </a:cubicBezTo>
                  <a:cubicBezTo>
                    <a:pt x="11462" y="11987"/>
                    <a:pt x="10946" y="12340"/>
                    <a:pt x="10500" y="12786"/>
                  </a:cubicBezTo>
                  <a:cubicBezTo>
                    <a:pt x="10199" y="13087"/>
                    <a:pt x="9950" y="13431"/>
                    <a:pt x="9658" y="13749"/>
                  </a:cubicBezTo>
                  <a:cubicBezTo>
                    <a:pt x="9529" y="13895"/>
                    <a:pt x="9391" y="14049"/>
                    <a:pt x="9211" y="14144"/>
                  </a:cubicBezTo>
                  <a:cubicBezTo>
                    <a:pt x="9752" y="12838"/>
                    <a:pt x="10783" y="12039"/>
                    <a:pt x="12046" y="11472"/>
                  </a:cubicBezTo>
                  <a:close/>
                  <a:moveTo>
                    <a:pt x="14082" y="13156"/>
                  </a:moveTo>
                  <a:lnTo>
                    <a:pt x="14082" y="13156"/>
                  </a:lnTo>
                  <a:cubicBezTo>
                    <a:pt x="13893" y="13362"/>
                    <a:pt x="13687" y="13525"/>
                    <a:pt x="13446" y="13671"/>
                  </a:cubicBezTo>
                  <a:cubicBezTo>
                    <a:pt x="12699" y="14092"/>
                    <a:pt x="11891" y="14204"/>
                    <a:pt x="11058" y="14212"/>
                  </a:cubicBezTo>
                  <a:cubicBezTo>
                    <a:pt x="10525" y="14212"/>
                    <a:pt x="10001" y="14230"/>
                    <a:pt x="9477" y="14298"/>
                  </a:cubicBezTo>
                  <a:cubicBezTo>
                    <a:pt x="9443" y="14307"/>
                    <a:pt x="9409" y="14307"/>
                    <a:pt x="9374" y="14307"/>
                  </a:cubicBezTo>
                  <a:cubicBezTo>
                    <a:pt x="9735" y="14127"/>
                    <a:pt x="10113" y="14032"/>
                    <a:pt x="10500" y="13963"/>
                  </a:cubicBezTo>
                  <a:cubicBezTo>
                    <a:pt x="11032" y="13860"/>
                    <a:pt x="11582" y="13817"/>
                    <a:pt x="12123" y="13774"/>
                  </a:cubicBezTo>
                  <a:cubicBezTo>
                    <a:pt x="12776" y="13731"/>
                    <a:pt x="13378" y="13542"/>
                    <a:pt x="13936" y="13207"/>
                  </a:cubicBezTo>
                  <a:cubicBezTo>
                    <a:pt x="13979" y="13181"/>
                    <a:pt x="14031" y="13164"/>
                    <a:pt x="14082" y="13156"/>
                  </a:cubicBezTo>
                  <a:close/>
                  <a:moveTo>
                    <a:pt x="3498" y="13010"/>
                  </a:moveTo>
                  <a:cubicBezTo>
                    <a:pt x="4348" y="13525"/>
                    <a:pt x="5285" y="13929"/>
                    <a:pt x="5920" y="14754"/>
                  </a:cubicBezTo>
                  <a:cubicBezTo>
                    <a:pt x="5035" y="14281"/>
                    <a:pt x="4159" y="13791"/>
                    <a:pt x="3498" y="13010"/>
                  </a:cubicBezTo>
                  <a:close/>
                  <a:moveTo>
                    <a:pt x="3180" y="12898"/>
                  </a:moveTo>
                  <a:cubicBezTo>
                    <a:pt x="4039" y="13826"/>
                    <a:pt x="4228" y="14006"/>
                    <a:pt x="5757" y="14848"/>
                  </a:cubicBezTo>
                  <a:cubicBezTo>
                    <a:pt x="5508" y="14848"/>
                    <a:pt x="5293" y="14840"/>
                    <a:pt x="5087" y="14788"/>
                  </a:cubicBezTo>
                  <a:cubicBezTo>
                    <a:pt x="4348" y="14599"/>
                    <a:pt x="3858" y="14109"/>
                    <a:pt x="3480" y="13491"/>
                  </a:cubicBezTo>
                  <a:cubicBezTo>
                    <a:pt x="3369" y="13302"/>
                    <a:pt x="3266" y="13104"/>
                    <a:pt x="3180" y="12898"/>
                  </a:cubicBezTo>
                  <a:close/>
                  <a:moveTo>
                    <a:pt x="7544" y="12030"/>
                  </a:moveTo>
                  <a:cubicBezTo>
                    <a:pt x="7596" y="13181"/>
                    <a:pt x="7304" y="14238"/>
                    <a:pt x="6616" y="15209"/>
                  </a:cubicBezTo>
                  <a:cubicBezTo>
                    <a:pt x="6702" y="14754"/>
                    <a:pt x="6762" y="14324"/>
                    <a:pt x="6908" y="13912"/>
                  </a:cubicBezTo>
                  <a:cubicBezTo>
                    <a:pt x="7080" y="13405"/>
                    <a:pt x="7269" y="12898"/>
                    <a:pt x="7450" y="12391"/>
                  </a:cubicBezTo>
                  <a:cubicBezTo>
                    <a:pt x="7493" y="12271"/>
                    <a:pt x="7518" y="12151"/>
                    <a:pt x="7544" y="12030"/>
                  </a:cubicBezTo>
                  <a:close/>
                  <a:moveTo>
                    <a:pt x="9182" y="14921"/>
                  </a:moveTo>
                  <a:cubicBezTo>
                    <a:pt x="9903" y="14921"/>
                    <a:pt x="10588" y="15128"/>
                    <a:pt x="11273" y="15364"/>
                  </a:cubicBezTo>
                  <a:cubicBezTo>
                    <a:pt x="10379" y="15355"/>
                    <a:pt x="9537" y="14994"/>
                    <a:pt x="8652" y="14960"/>
                  </a:cubicBezTo>
                  <a:cubicBezTo>
                    <a:pt x="8831" y="14933"/>
                    <a:pt x="9008" y="14921"/>
                    <a:pt x="9182" y="14921"/>
                  </a:cubicBezTo>
                  <a:close/>
                  <a:moveTo>
                    <a:pt x="8689" y="15025"/>
                  </a:moveTo>
                  <a:cubicBezTo>
                    <a:pt x="8755" y="15025"/>
                    <a:pt x="8824" y="15033"/>
                    <a:pt x="8893" y="15046"/>
                  </a:cubicBezTo>
                  <a:cubicBezTo>
                    <a:pt x="8996" y="15063"/>
                    <a:pt x="9091" y="15080"/>
                    <a:pt x="9194" y="15089"/>
                  </a:cubicBezTo>
                  <a:cubicBezTo>
                    <a:pt x="9838" y="15166"/>
                    <a:pt x="10457" y="15407"/>
                    <a:pt x="11110" y="15450"/>
                  </a:cubicBezTo>
                  <a:cubicBezTo>
                    <a:pt x="11110" y="15450"/>
                    <a:pt x="11110" y="15458"/>
                    <a:pt x="11118" y="15467"/>
                  </a:cubicBezTo>
                  <a:cubicBezTo>
                    <a:pt x="10964" y="15486"/>
                    <a:pt x="10813" y="15495"/>
                    <a:pt x="10663" y="15495"/>
                  </a:cubicBezTo>
                  <a:cubicBezTo>
                    <a:pt x="9950" y="15495"/>
                    <a:pt x="9278" y="15291"/>
                    <a:pt x="8618" y="15029"/>
                  </a:cubicBezTo>
                  <a:cubicBezTo>
                    <a:pt x="8641" y="15026"/>
                    <a:pt x="8665" y="15025"/>
                    <a:pt x="8689" y="15025"/>
                  </a:cubicBezTo>
                  <a:close/>
                  <a:moveTo>
                    <a:pt x="1966" y="14799"/>
                  </a:moveTo>
                  <a:cubicBezTo>
                    <a:pt x="1991" y="14799"/>
                    <a:pt x="1997" y="14817"/>
                    <a:pt x="2003" y="14822"/>
                  </a:cubicBezTo>
                  <a:cubicBezTo>
                    <a:pt x="2321" y="15295"/>
                    <a:pt x="2681" y="15733"/>
                    <a:pt x="3042" y="16171"/>
                  </a:cubicBezTo>
                  <a:cubicBezTo>
                    <a:pt x="3558" y="16790"/>
                    <a:pt x="3850" y="17512"/>
                    <a:pt x="4090" y="18268"/>
                  </a:cubicBezTo>
                  <a:cubicBezTo>
                    <a:pt x="3343" y="17134"/>
                    <a:pt x="2424" y="16103"/>
                    <a:pt x="1917" y="14814"/>
                  </a:cubicBezTo>
                  <a:cubicBezTo>
                    <a:pt x="1939" y="14803"/>
                    <a:pt x="1955" y="14799"/>
                    <a:pt x="1966" y="14799"/>
                  </a:cubicBezTo>
                  <a:close/>
                  <a:moveTo>
                    <a:pt x="2029" y="15304"/>
                  </a:moveTo>
                  <a:lnTo>
                    <a:pt x="2029" y="15304"/>
                  </a:lnTo>
                  <a:cubicBezTo>
                    <a:pt x="2578" y="16360"/>
                    <a:pt x="3291" y="17314"/>
                    <a:pt x="3970" y="18285"/>
                  </a:cubicBezTo>
                  <a:cubicBezTo>
                    <a:pt x="2991" y="17512"/>
                    <a:pt x="2346" y="16506"/>
                    <a:pt x="2029" y="15304"/>
                  </a:cubicBezTo>
                  <a:close/>
                  <a:moveTo>
                    <a:pt x="8309" y="16481"/>
                  </a:moveTo>
                  <a:lnTo>
                    <a:pt x="8309" y="16481"/>
                  </a:lnTo>
                  <a:cubicBezTo>
                    <a:pt x="7647" y="17159"/>
                    <a:pt x="7097" y="17907"/>
                    <a:pt x="6694" y="18757"/>
                  </a:cubicBezTo>
                  <a:cubicBezTo>
                    <a:pt x="6762" y="17915"/>
                    <a:pt x="7673" y="16635"/>
                    <a:pt x="8309" y="16481"/>
                  </a:cubicBezTo>
                  <a:close/>
                  <a:moveTo>
                    <a:pt x="8360" y="16601"/>
                  </a:moveTo>
                  <a:lnTo>
                    <a:pt x="8360" y="16601"/>
                  </a:lnTo>
                  <a:cubicBezTo>
                    <a:pt x="8034" y="17486"/>
                    <a:pt x="7544" y="18216"/>
                    <a:pt x="6814" y="18766"/>
                  </a:cubicBezTo>
                  <a:cubicBezTo>
                    <a:pt x="7218" y="17984"/>
                    <a:pt x="7682" y="17237"/>
                    <a:pt x="8360" y="16601"/>
                  </a:cubicBezTo>
                  <a:close/>
                  <a:moveTo>
                    <a:pt x="207" y="17039"/>
                  </a:moveTo>
                  <a:lnTo>
                    <a:pt x="207" y="17039"/>
                  </a:lnTo>
                  <a:cubicBezTo>
                    <a:pt x="1676" y="17297"/>
                    <a:pt x="2836" y="18113"/>
                    <a:pt x="3962" y="18963"/>
                  </a:cubicBezTo>
                  <a:cubicBezTo>
                    <a:pt x="3960" y="18968"/>
                    <a:pt x="3957" y="18969"/>
                    <a:pt x="3954" y="18969"/>
                  </a:cubicBezTo>
                  <a:cubicBezTo>
                    <a:pt x="3944" y="18969"/>
                    <a:pt x="3930" y="18953"/>
                    <a:pt x="3910" y="18946"/>
                  </a:cubicBezTo>
                  <a:cubicBezTo>
                    <a:pt x="3884" y="18938"/>
                    <a:pt x="3867" y="18929"/>
                    <a:pt x="3841" y="18921"/>
                  </a:cubicBezTo>
                  <a:cubicBezTo>
                    <a:pt x="3532" y="18792"/>
                    <a:pt x="3223" y="18663"/>
                    <a:pt x="2905" y="18542"/>
                  </a:cubicBezTo>
                  <a:cubicBezTo>
                    <a:pt x="2475" y="18388"/>
                    <a:pt x="2029" y="18285"/>
                    <a:pt x="1616" y="18079"/>
                  </a:cubicBezTo>
                  <a:cubicBezTo>
                    <a:pt x="1118" y="17829"/>
                    <a:pt x="637" y="17546"/>
                    <a:pt x="267" y="17125"/>
                  </a:cubicBezTo>
                  <a:cubicBezTo>
                    <a:pt x="250" y="17108"/>
                    <a:pt x="241" y="17082"/>
                    <a:pt x="207" y="17039"/>
                  </a:cubicBezTo>
                  <a:close/>
                  <a:moveTo>
                    <a:pt x="766" y="17726"/>
                  </a:moveTo>
                  <a:cubicBezTo>
                    <a:pt x="903" y="17726"/>
                    <a:pt x="980" y="17829"/>
                    <a:pt x="1075" y="17890"/>
                  </a:cubicBezTo>
                  <a:cubicBezTo>
                    <a:pt x="1547" y="18199"/>
                    <a:pt x="2063" y="18388"/>
                    <a:pt x="2596" y="18542"/>
                  </a:cubicBezTo>
                  <a:cubicBezTo>
                    <a:pt x="3034" y="18671"/>
                    <a:pt x="3455" y="18835"/>
                    <a:pt x="3867" y="19024"/>
                  </a:cubicBezTo>
                  <a:cubicBezTo>
                    <a:pt x="2673" y="18963"/>
                    <a:pt x="1573" y="18697"/>
                    <a:pt x="766" y="17726"/>
                  </a:cubicBezTo>
                  <a:close/>
                  <a:moveTo>
                    <a:pt x="10603" y="17907"/>
                  </a:moveTo>
                  <a:lnTo>
                    <a:pt x="10603" y="17907"/>
                  </a:lnTo>
                  <a:cubicBezTo>
                    <a:pt x="9933" y="18646"/>
                    <a:pt x="9073" y="19006"/>
                    <a:pt x="8077" y="19067"/>
                  </a:cubicBezTo>
                  <a:cubicBezTo>
                    <a:pt x="8919" y="18663"/>
                    <a:pt x="9821" y="18422"/>
                    <a:pt x="10603" y="17907"/>
                  </a:cubicBezTo>
                  <a:close/>
                  <a:moveTo>
                    <a:pt x="11221" y="17262"/>
                  </a:moveTo>
                  <a:lnTo>
                    <a:pt x="11221" y="17262"/>
                  </a:lnTo>
                  <a:cubicBezTo>
                    <a:pt x="10972" y="17529"/>
                    <a:pt x="10697" y="17752"/>
                    <a:pt x="10379" y="17933"/>
                  </a:cubicBezTo>
                  <a:cubicBezTo>
                    <a:pt x="9804" y="18259"/>
                    <a:pt x="9194" y="18500"/>
                    <a:pt x="8575" y="18740"/>
                  </a:cubicBezTo>
                  <a:cubicBezTo>
                    <a:pt x="8274" y="18860"/>
                    <a:pt x="7974" y="18981"/>
                    <a:pt x="7630" y="19118"/>
                  </a:cubicBezTo>
                  <a:cubicBezTo>
                    <a:pt x="7802" y="18912"/>
                    <a:pt x="7982" y="18783"/>
                    <a:pt x="8163" y="18663"/>
                  </a:cubicBezTo>
                  <a:cubicBezTo>
                    <a:pt x="8584" y="18379"/>
                    <a:pt x="9039" y="18156"/>
                    <a:pt x="9512" y="17984"/>
                  </a:cubicBezTo>
                  <a:cubicBezTo>
                    <a:pt x="10036" y="17786"/>
                    <a:pt x="10551" y="17563"/>
                    <a:pt x="11058" y="17323"/>
                  </a:cubicBezTo>
                  <a:cubicBezTo>
                    <a:pt x="11110" y="17297"/>
                    <a:pt x="11161" y="17271"/>
                    <a:pt x="11221" y="17262"/>
                  </a:cubicBezTo>
                  <a:close/>
                  <a:moveTo>
                    <a:pt x="8164" y="19947"/>
                  </a:moveTo>
                  <a:cubicBezTo>
                    <a:pt x="9034" y="19947"/>
                    <a:pt x="10313" y="20133"/>
                    <a:pt x="10886" y="20398"/>
                  </a:cubicBezTo>
                  <a:cubicBezTo>
                    <a:pt x="10635" y="20416"/>
                    <a:pt x="10385" y="20425"/>
                    <a:pt x="10137" y="20425"/>
                  </a:cubicBezTo>
                  <a:cubicBezTo>
                    <a:pt x="9201" y="20425"/>
                    <a:pt x="8280" y="20299"/>
                    <a:pt x="7364" y="20055"/>
                  </a:cubicBezTo>
                  <a:cubicBezTo>
                    <a:pt x="7502" y="19981"/>
                    <a:pt x="7796" y="19947"/>
                    <a:pt x="8164" y="19947"/>
                  </a:cubicBezTo>
                  <a:close/>
                  <a:moveTo>
                    <a:pt x="7673" y="20244"/>
                  </a:moveTo>
                  <a:lnTo>
                    <a:pt x="7673" y="20244"/>
                  </a:lnTo>
                  <a:cubicBezTo>
                    <a:pt x="8618" y="20467"/>
                    <a:pt x="9589" y="20510"/>
                    <a:pt x="10551" y="20536"/>
                  </a:cubicBezTo>
                  <a:cubicBezTo>
                    <a:pt x="10210" y="20653"/>
                    <a:pt x="9874" y="20704"/>
                    <a:pt x="9543" y="20704"/>
                  </a:cubicBezTo>
                  <a:cubicBezTo>
                    <a:pt x="8905" y="20704"/>
                    <a:pt x="8284" y="20515"/>
                    <a:pt x="7673" y="20244"/>
                  </a:cubicBezTo>
                  <a:close/>
                  <a:moveTo>
                    <a:pt x="6326" y="1"/>
                  </a:moveTo>
                  <a:cubicBezTo>
                    <a:pt x="6313" y="1"/>
                    <a:pt x="6301" y="6"/>
                    <a:pt x="6290" y="19"/>
                  </a:cubicBezTo>
                  <a:cubicBezTo>
                    <a:pt x="6255" y="54"/>
                    <a:pt x="6290" y="97"/>
                    <a:pt x="6316" y="140"/>
                  </a:cubicBezTo>
                  <a:cubicBezTo>
                    <a:pt x="6470" y="355"/>
                    <a:pt x="6548" y="604"/>
                    <a:pt x="6616" y="861"/>
                  </a:cubicBezTo>
                  <a:cubicBezTo>
                    <a:pt x="6737" y="1291"/>
                    <a:pt x="6874" y="1721"/>
                    <a:pt x="7089" y="2116"/>
                  </a:cubicBezTo>
                  <a:cubicBezTo>
                    <a:pt x="7441" y="2743"/>
                    <a:pt x="7905" y="3276"/>
                    <a:pt x="8378" y="3817"/>
                  </a:cubicBezTo>
                  <a:cubicBezTo>
                    <a:pt x="8610" y="4075"/>
                    <a:pt x="8850" y="4332"/>
                    <a:pt x="9039" y="4633"/>
                  </a:cubicBezTo>
                  <a:cubicBezTo>
                    <a:pt x="9125" y="4771"/>
                    <a:pt x="9297" y="5269"/>
                    <a:pt x="9297" y="5389"/>
                  </a:cubicBezTo>
                  <a:cubicBezTo>
                    <a:pt x="8893" y="4856"/>
                    <a:pt x="8403" y="4418"/>
                    <a:pt x="7862" y="4049"/>
                  </a:cubicBezTo>
                  <a:cubicBezTo>
                    <a:pt x="7321" y="3671"/>
                    <a:pt x="6719" y="3430"/>
                    <a:pt x="6144" y="3112"/>
                  </a:cubicBezTo>
                  <a:lnTo>
                    <a:pt x="6144" y="3112"/>
                  </a:lnTo>
                  <a:cubicBezTo>
                    <a:pt x="6127" y="3164"/>
                    <a:pt x="6144" y="3181"/>
                    <a:pt x="6170" y="3198"/>
                  </a:cubicBezTo>
                  <a:cubicBezTo>
                    <a:pt x="6350" y="3336"/>
                    <a:pt x="6496" y="3499"/>
                    <a:pt x="6642" y="3671"/>
                  </a:cubicBezTo>
                  <a:cubicBezTo>
                    <a:pt x="6900" y="3980"/>
                    <a:pt x="7175" y="4272"/>
                    <a:pt x="7458" y="4564"/>
                  </a:cubicBezTo>
                  <a:cubicBezTo>
                    <a:pt x="8025" y="5157"/>
                    <a:pt x="8687" y="5647"/>
                    <a:pt x="9409" y="6042"/>
                  </a:cubicBezTo>
                  <a:cubicBezTo>
                    <a:pt x="9529" y="6102"/>
                    <a:pt x="9563" y="6171"/>
                    <a:pt x="9598" y="6283"/>
                  </a:cubicBezTo>
                  <a:cubicBezTo>
                    <a:pt x="9855" y="7357"/>
                    <a:pt x="9830" y="8439"/>
                    <a:pt x="9692" y="9530"/>
                  </a:cubicBezTo>
                  <a:cubicBezTo>
                    <a:pt x="9692" y="9573"/>
                    <a:pt x="9709" y="9625"/>
                    <a:pt x="9649" y="9659"/>
                  </a:cubicBezTo>
                  <a:cubicBezTo>
                    <a:pt x="9520" y="9504"/>
                    <a:pt x="9400" y="9341"/>
                    <a:pt x="9262" y="9204"/>
                  </a:cubicBezTo>
                  <a:cubicBezTo>
                    <a:pt x="9031" y="8963"/>
                    <a:pt x="8910" y="8671"/>
                    <a:pt x="8833" y="8353"/>
                  </a:cubicBezTo>
                  <a:cubicBezTo>
                    <a:pt x="8704" y="7777"/>
                    <a:pt x="8541" y="7210"/>
                    <a:pt x="8266" y="6678"/>
                  </a:cubicBezTo>
                  <a:cubicBezTo>
                    <a:pt x="8060" y="6265"/>
                    <a:pt x="7802" y="5905"/>
                    <a:pt x="7407" y="5647"/>
                  </a:cubicBezTo>
                  <a:cubicBezTo>
                    <a:pt x="7226" y="5535"/>
                    <a:pt x="7063" y="5406"/>
                    <a:pt x="6883" y="5286"/>
                  </a:cubicBezTo>
                  <a:cubicBezTo>
                    <a:pt x="6853" y="5262"/>
                    <a:pt x="6819" y="5230"/>
                    <a:pt x="6786" y="5230"/>
                  </a:cubicBezTo>
                  <a:cubicBezTo>
                    <a:pt x="6772" y="5230"/>
                    <a:pt x="6758" y="5236"/>
                    <a:pt x="6745" y="5252"/>
                  </a:cubicBezTo>
                  <a:cubicBezTo>
                    <a:pt x="6711" y="5295"/>
                    <a:pt x="6771" y="5338"/>
                    <a:pt x="6797" y="5372"/>
                  </a:cubicBezTo>
                  <a:cubicBezTo>
                    <a:pt x="7132" y="5784"/>
                    <a:pt x="7407" y="6240"/>
                    <a:pt x="7656" y="6704"/>
                  </a:cubicBezTo>
                  <a:cubicBezTo>
                    <a:pt x="7939" y="7219"/>
                    <a:pt x="8154" y="7769"/>
                    <a:pt x="8438" y="8276"/>
                  </a:cubicBezTo>
                  <a:cubicBezTo>
                    <a:pt x="8481" y="8362"/>
                    <a:pt x="8532" y="8439"/>
                    <a:pt x="8592" y="8534"/>
                  </a:cubicBezTo>
                  <a:cubicBezTo>
                    <a:pt x="8446" y="8473"/>
                    <a:pt x="8360" y="8405"/>
                    <a:pt x="8283" y="8310"/>
                  </a:cubicBezTo>
                  <a:cubicBezTo>
                    <a:pt x="7836" y="7812"/>
                    <a:pt x="7381" y="7314"/>
                    <a:pt x="6840" y="6927"/>
                  </a:cubicBezTo>
                  <a:cubicBezTo>
                    <a:pt x="6032" y="6343"/>
                    <a:pt x="5285" y="5707"/>
                    <a:pt x="4503" y="5097"/>
                  </a:cubicBezTo>
                  <a:cubicBezTo>
                    <a:pt x="4456" y="5057"/>
                    <a:pt x="4414" y="4970"/>
                    <a:pt x="4350" y="4970"/>
                  </a:cubicBezTo>
                  <a:cubicBezTo>
                    <a:pt x="4331" y="4970"/>
                    <a:pt x="4311" y="4977"/>
                    <a:pt x="4288" y="4994"/>
                  </a:cubicBezTo>
                  <a:cubicBezTo>
                    <a:pt x="4211" y="5054"/>
                    <a:pt x="4271" y="5157"/>
                    <a:pt x="4305" y="5234"/>
                  </a:cubicBezTo>
                  <a:cubicBezTo>
                    <a:pt x="4726" y="6283"/>
                    <a:pt x="5267" y="7236"/>
                    <a:pt x="6316" y="7777"/>
                  </a:cubicBezTo>
                  <a:cubicBezTo>
                    <a:pt x="6771" y="8018"/>
                    <a:pt x="7252" y="8207"/>
                    <a:pt x="7742" y="8336"/>
                  </a:cubicBezTo>
                  <a:cubicBezTo>
                    <a:pt x="8025" y="8405"/>
                    <a:pt x="8283" y="8482"/>
                    <a:pt x="8524" y="8662"/>
                  </a:cubicBezTo>
                  <a:cubicBezTo>
                    <a:pt x="8962" y="8997"/>
                    <a:pt x="9340" y="9375"/>
                    <a:pt x="9580" y="9874"/>
                  </a:cubicBezTo>
                  <a:cubicBezTo>
                    <a:pt x="9615" y="9943"/>
                    <a:pt x="9632" y="10003"/>
                    <a:pt x="9615" y="10071"/>
                  </a:cubicBezTo>
                  <a:cubicBezTo>
                    <a:pt x="9520" y="10647"/>
                    <a:pt x="9383" y="11214"/>
                    <a:pt x="9194" y="11764"/>
                  </a:cubicBezTo>
                  <a:cubicBezTo>
                    <a:pt x="9073" y="12133"/>
                    <a:pt x="8936" y="12494"/>
                    <a:pt x="8764" y="12846"/>
                  </a:cubicBezTo>
                  <a:cubicBezTo>
                    <a:pt x="8532" y="13362"/>
                    <a:pt x="8274" y="13860"/>
                    <a:pt x="7991" y="14350"/>
                  </a:cubicBezTo>
                  <a:cubicBezTo>
                    <a:pt x="7587" y="15046"/>
                    <a:pt x="7140" y="15716"/>
                    <a:pt x="6702" y="16386"/>
                  </a:cubicBezTo>
                  <a:cubicBezTo>
                    <a:pt x="6582" y="16575"/>
                    <a:pt x="6462" y="16755"/>
                    <a:pt x="6333" y="16953"/>
                  </a:cubicBezTo>
                  <a:cubicBezTo>
                    <a:pt x="6281" y="16850"/>
                    <a:pt x="6290" y="16781"/>
                    <a:pt x="6316" y="16704"/>
                  </a:cubicBezTo>
                  <a:cubicBezTo>
                    <a:pt x="6367" y="16489"/>
                    <a:pt x="6419" y="16274"/>
                    <a:pt x="6427" y="16060"/>
                  </a:cubicBezTo>
                  <a:cubicBezTo>
                    <a:pt x="6444" y="15879"/>
                    <a:pt x="6513" y="15725"/>
                    <a:pt x="6599" y="15570"/>
                  </a:cubicBezTo>
                  <a:cubicBezTo>
                    <a:pt x="6788" y="15252"/>
                    <a:pt x="6986" y="14934"/>
                    <a:pt x="7158" y="14608"/>
                  </a:cubicBezTo>
                  <a:cubicBezTo>
                    <a:pt x="7450" y="14049"/>
                    <a:pt x="7596" y="13448"/>
                    <a:pt x="7656" y="12829"/>
                  </a:cubicBezTo>
                  <a:cubicBezTo>
                    <a:pt x="7716" y="12245"/>
                    <a:pt x="7682" y="11669"/>
                    <a:pt x="7579" y="11094"/>
                  </a:cubicBezTo>
                  <a:cubicBezTo>
                    <a:pt x="7570" y="11053"/>
                    <a:pt x="7570" y="10990"/>
                    <a:pt x="7527" y="10990"/>
                  </a:cubicBezTo>
                  <a:cubicBezTo>
                    <a:pt x="7524" y="10990"/>
                    <a:pt x="7521" y="10990"/>
                    <a:pt x="7518" y="10991"/>
                  </a:cubicBezTo>
                  <a:cubicBezTo>
                    <a:pt x="7458" y="10999"/>
                    <a:pt x="7484" y="11068"/>
                    <a:pt x="7493" y="11102"/>
                  </a:cubicBezTo>
                  <a:cubicBezTo>
                    <a:pt x="7510" y="11283"/>
                    <a:pt x="7510" y="11455"/>
                    <a:pt x="7493" y="11626"/>
                  </a:cubicBezTo>
                  <a:cubicBezTo>
                    <a:pt x="7450" y="12013"/>
                    <a:pt x="7338" y="12382"/>
                    <a:pt x="7201" y="12735"/>
                  </a:cubicBezTo>
                  <a:cubicBezTo>
                    <a:pt x="6994" y="13259"/>
                    <a:pt x="6788" y="13774"/>
                    <a:pt x="6659" y="14324"/>
                  </a:cubicBezTo>
                  <a:cubicBezTo>
                    <a:pt x="6582" y="14616"/>
                    <a:pt x="6539" y="14917"/>
                    <a:pt x="6479" y="15209"/>
                  </a:cubicBezTo>
                  <a:cubicBezTo>
                    <a:pt x="6436" y="14908"/>
                    <a:pt x="6419" y="14608"/>
                    <a:pt x="6393" y="14307"/>
                  </a:cubicBezTo>
                  <a:cubicBezTo>
                    <a:pt x="6367" y="14101"/>
                    <a:pt x="6393" y="13912"/>
                    <a:pt x="6453" y="13723"/>
                  </a:cubicBezTo>
                  <a:cubicBezTo>
                    <a:pt x="6496" y="13551"/>
                    <a:pt x="6522" y="13379"/>
                    <a:pt x="6539" y="13207"/>
                  </a:cubicBezTo>
                  <a:cubicBezTo>
                    <a:pt x="6599" y="12468"/>
                    <a:pt x="6402" y="11781"/>
                    <a:pt x="6144" y="11102"/>
                  </a:cubicBezTo>
                  <a:cubicBezTo>
                    <a:pt x="5860" y="10346"/>
                    <a:pt x="5482" y="9616"/>
                    <a:pt x="5190" y="8860"/>
                  </a:cubicBezTo>
                  <a:cubicBezTo>
                    <a:pt x="5121" y="8671"/>
                    <a:pt x="5053" y="8482"/>
                    <a:pt x="4984" y="8284"/>
                  </a:cubicBezTo>
                  <a:cubicBezTo>
                    <a:pt x="4941" y="8310"/>
                    <a:pt x="4950" y="8345"/>
                    <a:pt x="4950" y="8379"/>
                  </a:cubicBezTo>
                  <a:cubicBezTo>
                    <a:pt x="4950" y="8654"/>
                    <a:pt x="4950" y="8929"/>
                    <a:pt x="4941" y="9204"/>
                  </a:cubicBezTo>
                  <a:cubicBezTo>
                    <a:pt x="4932" y="10312"/>
                    <a:pt x="5044" y="11403"/>
                    <a:pt x="5448" y="12434"/>
                  </a:cubicBezTo>
                  <a:cubicBezTo>
                    <a:pt x="5603" y="12846"/>
                    <a:pt x="5723" y="13285"/>
                    <a:pt x="5989" y="13645"/>
                  </a:cubicBezTo>
                  <a:cubicBezTo>
                    <a:pt x="6135" y="13860"/>
                    <a:pt x="6221" y="14075"/>
                    <a:pt x="6213" y="14333"/>
                  </a:cubicBezTo>
                  <a:cubicBezTo>
                    <a:pt x="6204" y="14513"/>
                    <a:pt x="6230" y="14685"/>
                    <a:pt x="6238" y="14857"/>
                  </a:cubicBezTo>
                  <a:cubicBezTo>
                    <a:pt x="6238" y="14900"/>
                    <a:pt x="6255" y="14943"/>
                    <a:pt x="6204" y="14986"/>
                  </a:cubicBezTo>
                  <a:cubicBezTo>
                    <a:pt x="6058" y="14651"/>
                    <a:pt x="5834" y="14367"/>
                    <a:pt x="5551" y="14135"/>
                  </a:cubicBezTo>
                  <a:cubicBezTo>
                    <a:pt x="5087" y="13749"/>
                    <a:pt x="4563" y="13465"/>
                    <a:pt x="4039" y="13164"/>
                  </a:cubicBezTo>
                  <a:cubicBezTo>
                    <a:pt x="3695" y="12975"/>
                    <a:pt x="3309" y="12829"/>
                    <a:pt x="3051" y="12511"/>
                  </a:cubicBezTo>
                  <a:cubicBezTo>
                    <a:pt x="3030" y="12497"/>
                    <a:pt x="3015" y="12461"/>
                    <a:pt x="2987" y="12461"/>
                  </a:cubicBezTo>
                  <a:cubicBezTo>
                    <a:pt x="2981" y="12461"/>
                    <a:pt x="2973" y="12463"/>
                    <a:pt x="2965" y="12468"/>
                  </a:cubicBezTo>
                  <a:cubicBezTo>
                    <a:pt x="2922" y="12494"/>
                    <a:pt x="2948" y="12537"/>
                    <a:pt x="2965" y="12571"/>
                  </a:cubicBezTo>
                  <a:cubicBezTo>
                    <a:pt x="3154" y="13061"/>
                    <a:pt x="3386" y="13525"/>
                    <a:pt x="3704" y="13946"/>
                  </a:cubicBezTo>
                  <a:cubicBezTo>
                    <a:pt x="4082" y="14444"/>
                    <a:pt x="4563" y="14779"/>
                    <a:pt x="5182" y="14908"/>
                  </a:cubicBezTo>
                  <a:cubicBezTo>
                    <a:pt x="5379" y="14951"/>
                    <a:pt x="5594" y="14951"/>
                    <a:pt x="5800" y="14986"/>
                  </a:cubicBezTo>
                  <a:cubicBezTo>
                    <a:pt x="5877" y="15003"/>
                    <a:pt x="5972" y="14977"/>
                    <a:pt x="6032" y="15054"/>
                  </a:cubicBezTo>
                  <a:cubicBezTo>
                    <a:pt x="6152" y="15200"/>
                    <a:pt x="6255" y="15355"/>
                    <a:pt x="6247" y="15578"/>
                  </a:cubicBezTo>
                  <a:cubicBezTo>
                    <a:pt x="6230" y="16120"/>
                    <a:pt x="6109" y="16644"/>
                    <a:pt x="5981" y="17168"/>
                  </a:cubicBezTo>
                  <a:cubicBezTo>
                    <a:pt x="5938" y="17340"/>
                    <a:pt x="5929" y="17537"/>
                    <a:pt x="5843" y="17683"/>
                  </a:cubicBezTo>
                  <a:cubicBezTo>
                    <a:pt x="5482" y="18233"/>
                    <a:pt x="5139" y="18792"/>
                    <a:pt x="4915" y="19410"/>
                  </a:cubicBezTo>
                  <a:cubicBezTo>
                    <a:pt x="4895" y="19468"/>
                    <a:pt x="4872" y="19492"/>
                    <a:pt x="4849" y="19492"/>
                  </a:cubicBezTo>
                  <a:cubicBezTo>
                    <a:pt x="4825" y="19492"/>
                    <a:pt x="4800" y="19464"/>
                    <a:pt x="4778" y="19419"/>
                  </a:cubicBezTo>
                  <a:cubicBezTo>
                    <a:pt x="4597" y="19084"/>
                    <a:pt x="4374" y="18766"/>
                    <a:pt x="4271" y="18396"/>
                  </a:cubicBezTo>
                  <a:cubicBezTo>
                    <a:pt x="4211" y="18207"/>
                    <a:pt x="4151" y="18027"/>
                    <a:pt x="4082" y="17838"/>
                  </a:cubicBezTo>
                  <a:cubicBezTo>
                    <a:pt x="3816" y="17108"/>
                    <a:pt x="3455" y="16438"/>
                    <a:pt x="2913" y="15871"/>
                  </a:cubicBezTo>
                  <a:cubicBezTo>
                    <a:pt x="2767" y="15716"/>
                    <a:pt x="2638" y="15544"/>
                    <a:pt x="2510" y="15381"/>
                  </a:cubicBezTo>
                  <a:cubicBezTo>
                    <a:pt x="2269" y="15080"/>
                    <a:pt x="2046" y="14779"/>
                    <a:pt x="1865" y="14444"/>
                  </a:cubicBezTo>
                  <a:cubicBezTo>
                    <a:pt x="1851" y="14408"/>
                    <a:pt x="1824" y="14372"/>
                    <a:pt x="1785" y="14372"/>
                  </a:cubicBezTo>
                  <a:cubicBezTo>
                    <a:pt x="1778" y="14372"/>
                    <a:pt x="1770" y="14373"/>
                    <a:pt x="1762" y="14376"/>
                  </a:cubicBezTo>
                  <a:cubicBezTo>
                    <a:pt x="1728" y="14393"/>
                    <a:pt x="1719" y="14436"/>
                    <a:pt x="1719" y="14479"/>
                  </a:cubicBezTo>
                  <a:cubicBezTo>
                    <a:pt x="1719" y="14505"/>
                    <a:pt x="1728" y="14539"/>
                    <a:pt x="1728" y="14565"/>
                  </a:cubicBezTo>
                  <a:cubicBezTo>
                    <a:pt x="1960" y="15948"/>
                    <a:pt x="2596" y="17125"/>
                    <a:pt x="3584" y="18113"/>
                  </a:cubicBezTo>
                  <a:cubicBezTo>
                    <a:pt x="3790" y="18319"/>
                    <a:pt x="4022" y="18517"/>
                    <a:pt x="4211" y="18740"/>
                  </a:cubicBezTo>
                  <a:cubicBezTo>
                    <a:pt x="4305" y="18852"/>
                    <a:pt x="4391" y="18963"/>
                    <a:pt x="4443" y="19110"/>
                  </a:cubicBezTo>
                  <a:cubicBezTo>
                    <a:pt x="4426" y="19105"/>
                    <a:pt x="4413" y="19105"/>
                    <a:pt x="4402" y="19105"/>
                  </a:cubicBezTo>
                  <a:cubicBezTo>
                    <a:pt x="4391" y="19105"/>
                    <a:pt x="4383" y="19105"/>
                    <a:pt x="4374" y="19101"/>
                  </a:cubicBezTo>
                  <a:cubicBezTo>
                    <a:pt x="4185" y="18963"/>
                    <a:pt x="3979" y="18843"/>
                    <a:pt x="3807" y="18697"/>
                  </a:cubicBezTo>
                  <a:cubicBezTo>
                    <a:pt x="3008" y="18018"/>
                    <a:pt x="2132" y="17469"/>
                    <a:pt x="1118" y="17159"/>
                  </a:cubicBezTo>
                  <a:cubicBezTo>
                    <a:pt x="809" y="17065"/>
                    <a:pt x="499" y="16979"/>
                    <a:pt x="173" y="16945"/>
                  </a:cubicBezTo>
                  <a:cubicBezTo>
                    <a:pt x="154" y="16945"/>
                    <a:pt x="134" y="16942"/>
                    <a:pt x="115" y="16942"/>
                  </a:cubicBezTo>
                  <a:cubicBezTo>
                    <a:pt x="81" y="16942"/>
                    <a:pt x="49" y="16949"/>
                    <a:pt x="27" y="16987"/>
                  </a:cubicBezTo>
                  <a:cubicBezTo>
                    <a:pt x="1" y="17056"/>
                    <a:pt x="35" y="17091"/>
                    <a:pt x="70" y="17134"/>
                  </a:cubicBezTo>
                  <a:cubicBezTo>
                    <a:pt x="267" y="17374"/>
                    <a:pt x="456" y="17623"/>
                    <a:pt x="662" y="17855"/>
                  </a:cubicBezTo>
                  <a:cubicBezTo>
                    <a:pt x="1221" y="18482"/>
                    <a:pt x="1900" y="18912"/>
                    <a:pt x="2750" y="19032"/>
                  </a:cubicBezTo>
                  <a:cubicBezTo>
                    <a:pt x="3214" y="19101"/>
                    <a:pt x="3687" y="19110"/>
                    <a:pt x="4159" y="19152"/>
                  </a:cubicBezTo>
                  <a:cubicBezTo>
                    <a:pt x="4271" y="19170"/>
                    <a:pt x="4374" y="19178"/>
                    <a:pt x="4426" y="19299"/>
                  </a:cubicBezTo>
                  <a:cubicBezTo>
                    <a:pt x="4443" y="19324"/>
                    <a:pt x="4468" y="19350"/>
                    <a:pt x="4486" y="19359"/>
                  </a:cubicBezTo>
                  <a:cubicBezTo>
                    <a:pt x="4632" y="19376"/>
                    <a:pt x="4649" y="19505"/>
                    <a:pt x="4666" y="19608"/>
                  </a:cubicBezTo>
                  <a:cubicBezTo>
                    <a:pt x="4683" y="19711"/>
                    <a:pt x="4752" y="19814"/>
                    <a:pt x="4700" y="19934"/>
                  </a:cubicBezTo>
                  <a:cubicBezTo>
                    <a:pt x="4580" y="20269"/>
                    <a:pt x="4468" y="20613"/>
                    <a:pt x="4383" y="20957"/>
                  </a:cubicBezTo>
                  <a:cubicBezTo>
                    <a:pt x="4125" y="21885"/>
                    <a:pt x="3962" y="22821"/>
                    <a:pt x="3970" y="23783"/>
                  </a:cubicBezTo>
                  <a:cubicBezTo>
                    <a:pt x="3970" y="24934"/>
                    <a:pt x="4090" y="26069"/>
                    <a:pt x="4477" y="27160"/>
                  </a:cubicBezTo>
                  <a:cubicBezTo>
                    <a:pt x="4546" y="27357"/>
                    <a:pt x="4632" y="27546"/>
                    <a:pt x="4761" y="27718"/>
                  </a:cubicBezTo>
                  <a:cubicBezTo>
                    <a:pt x="4787" y="27751"/>
                    <a:pt x="4823" y="27804"/>
                    <a:pt x="4870" y="27804"/>
                  </a:cubicBezTo>
                  <a:cubicBezTo>
                    <a:pt x="4884" y="27804"/>
                    <a:pt x="4899" y="27799"/>
                    <a:pt x="4915" y="27787"/>
                  </a:cubicBezTo>
                  <a:cubicBezTo>
                    <a:pt x="4975" y="27752"/>
                    <a:pt x="4924" y="27684"/>
                    <a:pt x="4907" y="27632"/>
                  </a:cubicBezTo>
                  <a:cubicBezTo>
                    <a:pt x="4804" y="27400"/>
                    <a:pt x="4700" y="27177"/>
                    <a:pt x="4632" y="26936"/>
                  </a:cubicBezTo>
                  <a:cubicBezTo>
                    <a:pt x="4185" y="25398"/>
                    <a:pt x="4116" y="23826"/>
                    <a:pt x="4331" y="22237"/>
                  </a:cubicBezTo>
                  <a:cubicBezTo>
                    <a:pt x="4383" y="21910"/>
                    <a:pt x="4408" y="21584"/>
                    <a:pt x="4615" y="21275"/>
                  </a:cubicBezTo>
                  <a:cubicBezTo>
                    <a:pt x="4984" y="20742"/>
                    <a:pt x="5422" y="20295"/>
                    <a:pt x="5989" y="19977"/>
                  </a:cubicBezTo>
                  <a:cubicBezTo>
                    <a:pt x="6107" y="19911"/>
                    <a:pt x="6228" y="19875"/>
                    <a:pt x="6352" y="19875"/>
                  </a:cubicBezTo>
                  <a:cubicBezTo>
                    <a:pt x="6436" y="19875"/>
                    <a:pt x="6521" y="19891"/>
                    <a:pt x="6608" y="19926"/>
                  </a:cubicBezTo>
                  <a:cubicBezTo>
                    <a:pt x="6994" y="20089"/>
                    <a:pt x="7390" y="20235"/>
                    <a:pt x="7768" y="20424"/>
                  </a:cubicBezTo>
                  <a:cubicBezTo>
                    <a:pt x="8008" y="20544"/>
                    <a:pt x="8274" y="20639"/>
                    <a:pt x="8532" y="20699"/>
                  </a:cubicBezTo>
                  <a:cubicBezTo>
                    <a:pt x="8855" y="20773"/>
                    <a:pt x="9175" y="20813"/>
                    <a:pt x="9491" y="20813"/>
                  </a:cubicBezTo>
                  <a:cubicBezTo>
                    <a:pt x="10018" y="20813"/>
                    <a:pt x="10533" y="20702"/>
                    <a:pt x="11032" y="20450"/>
                  </a:cubicBezTo>
                  <a:cubicBezTo>
                    <a:pt x="11110" y="20415"/>
                    <a:pt x="11213" y="20407"/>
                    <a:pt x="11273" y="20304"/>
                  </a:cubicBezTo>
                  <a:cubicBezTo>
                    <a:pt x="11135" y="20295"/>
                    <a:pt x="11007" y="20312"/>
                    <a:pt x="10878" y="20278"/>
                  </a:cubicBezTo>
                  <a:cubicBezTo>
                    <a:pt x="10568" y="20209"/>
                    <a:pt x="10276" y="20098"/>
                    <a:pt x="9967" y="20037"/>
                  </a:cubicBezTo>
                  <a:cubicBezTo>
                    <a:pt x="9463" y="19923"/>
                    <a:pt x="8959" y="19850"/>
                    <a:pt x="8452" y="19850"/>
                  </a:cubicBezTo>
                  <a:cubicBezTo>
                    <a:pt x="8199" y="19850"/>
                    <a:pt x="7945" y="19868"/>
                    <a:pt x="7690" y="19909"/>
                  </a:cubicBezTo>
                  <a:cubicBezTo>
                    <a:pt x="7566" y="19930"/>
                    <a:pt x="7439" y="19939"/>
                    <a:pt x="7312" y="19939"/>
                  </a:cubicBezTo>
                  <a:cubicBezTo>
                    <a:pt x="7185" y="19939"/>
                    <a:pt x="7059" y="19930"/>
                    <a:pt x="6934" y="19917"/>
                  </a:cubicBezTo>
                  <a:cubicBezTo>
                    <a:pt x="6762" y="19909"/>
                    <a:pt x="6616" y="19805"/>
                    <a:pt x="6453" y="19737"/>
                  </a:cubicBezTo>
                  <a:cubicBezTo>
                    <a:pt x="6986" y="19479"/>
                    <a:pt x="7518" y="19238"/>
                    <a:pt x="8111" y="19187"/>
                  </a:cubicBezTo>
                  <a:cubicBezTo>
                    <a:pt x="8678" y="19144"/>
                    <a:pt x="9211" y="18998"/>
                    <a:pt x="9718" y="18732"/>
                  </a:cubicBezTo>
                  <a:cubicBezTo>
                    <a:pt x="10354" y="18388"/>
                    <a:pt x="10886" y="17907"/>
                    <a:pt x="11350" y="17348"/>
                  </a:cubicBezTo>
                  <a:cubicBezTo>
                    <a:pt x="11419" y="17262"/>
                    <a:pt x="11488" y="17185"/>
                    <a:pt x="11556" y="17099"/>
                  </a:cubicBezTo>
                  <a:cubicBezTo>
                    <a:pt x="11582" y="17065"/>
                    <a:pt x="11634" y="17022"/>
                    <a:pt x="11591" y="16979"/>
                  </a:cubicBezTo>
                  <a:cubicBezTo>
                    <a:pt x="11581" y="16967"/>
                    <a:pt x="11571" y="16962"/>
                    <a:pt x="11561" y="16962"/>
                  </a:cubicBezTo>
                  <a:cubicBezTo>
                    <a:pt x="11533" y="16962"/>
                    <a:pt x="11504" y="16995"/>
                    <a:pt x="11479" y="17013"/>
                  </a:cubicBezTo>
                  <a:cubicBezTo>
                    <a:pt x="11445" y="17039"/>
                    <a:pt x="11410" y="17065"/>
                    <a:pt x="11376" y="17082"/>
                  </a:cubicBezTo>
                  <a:cubicBezTo>
                    <a:pt x="10843" y="17400"/>
                    <a:pt x="10259" y="17606"/>
                    <a:pt x="9683" y="17812"/>
                  </a:cubicBezTo>
                  <a:cubicBezTo>
                    <a:pt x="9022" y="18044"/>
                    <a:pt x="8386" y="18336"/>
                    <a:pt x="7862" y="18800"/>
                  </a:cubicBezTo>
                  <a:cubicBezTo>
                    <a:pt x="7475" y="19135"/>
                    <a:pt x="7063" y="19384"/>
                    <a:pt x="6599" y="19565"/>
                  </a:cubicBezTo>
                  <a:cubicBezTo>
                    <a:pt x="6522" y="19591"/>
                    <a:pt x="6453" y="19625"/>
                    <a:pt x="6384" y="19651"/>
                  </a:cubicBezTo>
                  <a:cubicBezTo>
                    <a:pt x="6365" y="19664"/>
                    <a:pt x="6341" y="19686"/>
                    <a:pt x="6323" y="19686"/>
                  </a:cubicBezTo>
                  <a:cubicBezTo>
                    <a:pt x="6317" y="19686"/>
                    <a:pt x="6311" y="19683"/>
                    <a:pt x="6307" y="19677"/>
                  </a:cubicBezTo>
                  <a:cubicBezTo>
                    <a:pt x="6470" y="19187"/>
                    <a:pt x="6848" y="18869"/>
                    <a:pt x="7226" y="18560"/>
                  </a:cubicBezTo>
                  <a:cubicBezTo>
                    <a:pt x="7407" y="18414"/>
                    <a:pt x="7561" y="18242"/>
                    <a:pt x="7707" y="18070"/>
                  </a:cubicBezTo>
                  <a:cubicBezTo>
                    <a:pt x="8128" y="17563"/>
                    <a:pt x="8292" y="16919"/>
                    <a:pt x="8592" y="16352"/>
                  </a:cubicBezTo>
                  <a:cubicBezTo>
                    <a:pt x="8632" y="16283"/>
                    <a:pt x="8608" y="16264"/>
                    <a:pt x="8566" y="16264"/>
                  </a:cubicBezTo>
                  <a:cubicBezTo>
                    <a:pt x="8546" y="16264"/>
                    <a:pt x="8521" y="16269"/>
                    <a:pt x="8498" y="16274"/>
                  </a:cubicBezTo>
                  <a:cubicBezTo>
                    <a:pt x="8163" y="16369"/>
                    <a:pt x="7871" y="16532"/>
                    <a:pt x="7622" y="16781"/>
                  </a:cubicBezTo>
                  <a:cubicBezTo>
                    <a:pt x="7201" y="17185"/>
                    <a:pt x="6943" y="17692"/>
                    <a:pt x="6737" y="18233"/>
                  </a:cubicBezTo>
                  <a:cubicBezTo>
                    <a:pt x="6608" y="18594"/>
                    <a:pt x="6513" y="18963"/>
                    <a:pt x="6341" y="19307"/>
                  </a:cubicBezTo>
                  <a:cubicBezTo>
                    <a:pt x="6238" y="19513"/>
                    <a:pt x="6161" y="19754"/>
                    <a:pt x="5938" y="19874"/>
                  </a:cubicBezTo>
                  <a:cubicBezTo>
                    <a:pt x="5491" y="20115"/>
                    <a:pt x="5113" y="20450"/>
                    <a:pt x="4735" y="20793"/>
                  </a:cubicBezTo>
                  <a:cubicBezTo>
                    <a:pt x="4703" y="20825"/>
                    <a:pt x="4679" y="20872"/>
                    <a:pt x="4621" y="20872"/>
                  </a:cubicBezTo>
                  <a:cubicBezTo>
                    <a:pt x="4616" y="20872"/>
                    <a:pt x="4611" y="20871"/>
                    <a:pt x="4606" y="20871"/>
                  </a:cubicBezTo>
                  <a:cubicBezTo>
                    <a:pt x="4666" y="20596"/>
                    <a:pt x="4761" y="20330"/>
                    <a:pt x="4855" y="20063"/>
                  </a:cubicBezTo>
                  <a:cubicBezTo>
                    <a:pt x="5044" y="19488"/>
                    <a:pt x="5276" y="18938"/>
                    <a:pt x="5585" y="18414"/>
                  </a:cubicBezTo>
                  <a:cubicBezTo>
                    <a:pt x="5834" y="17975"/>
                    <a:pt x="6109" y="17554"/>
                    <a:pt x="6393" y="17151"/>
                  </a:cubicBezTo>
                  <a:cubicBezTo>
                    <a:pt x="6762" y="16627"/>
                    <a:pt x="7003" y="16008"/>
                    <a:pt x="7536" y="15596"/>
                  </a:cubicBezTo>
                  <a:cubicBezTo>
                    <a:pt x="7699" y="15467"/>
                    <a:pt x="7853" y="15312"/>
                    <a:pt x="8008" y="15166"/>
                  </a:cubicBezTo>
                  <a:cubicBezTo>
                    <a:pt x="8074" y="15107"/>
                    <a:pt x="8140" y="15083"/>
                    <a:pt x="8218" y="15083"/>
                  </a:cubicBezTo>
                  <a:cubicBezTo>
                    <a:pt x="8242" y="15083"/>
                    <a:pt x="8266" y="15085"/>
                    <a:pt x="8292" y="15089"/>
                  </a:cubicBezTo>
                  <a:cubicBezTo>
                    <a:pt x="8558" y="15149"/>
                    <a:pt x="8816" y="15218"/>
                    <a:pt x="9073" y="15321"/>
                  </a:cubicBezTo>
                  <a:cubicBezTo>
                    <a:pt x="9288" y="15407"/>
                    <a:pt x="9503" y="15493"/>
                    <a:pt x="9735" y="15536"/>
                  </a:cubicBezTo>
                  <a:cubicBezTo>
                    <a:pt x="9995" y="15583"/>
                    <a:pt x="10256" y="15602"/>
                    <a:pt x="10518" y="15602"/>
                  </a:cubicBezTo>
                  <a:cubicBezTo>
                    <a:pt x="10731" y="15602"/>
                    <a:pt x="10945" y="15589"/>
                    <a:pt x="11161" y="15570"/>
                  </a:cubicBezTo>
                  <a:cubicBezTo>
                    <a:pt x="11388" y="15546"/>
                    <a:pt x="11615" y="15509"/>
                    <a:pt x="11842" y="15509"/>
                  </a:cubicBezTo>
                  <a:cubicBezTo>
                    <a:pt x="11864" y="15509"/>
                    <a:pt x="11887" y="15509"/>
                    <a:pt x="11909" y="15510"/>
                  </a:cubicBezTo>
                  <a:cubicBezTo>
                    <a:pt x="11925" y="15513"/>
                    <a:pt x="11945" y="15516"/>
                    <a:pt x="11964" y="15516"/>
                  </a:cubicBezTo>
                  <a:cubicBezTo>
                    <a:pt x="11995" y="15516"/>
                    <a:pt x="12024" y="15507"/>
                    <a:pt x="12029" y="15475"/>
                  </a:cubicBezTo>
                  <a:cubicBezTo>
                    <a:pt x="12037" y="15415"/>
                    <a:pt x="11960" y="15415"/>
                    <a:pt x="11917" y="15407"/>
                  </a:cubicBezTo>
                  <a:cubicBezTo>
                    <a:pt x="11436" y="15261"/>
                    <a:pt x="10955" y="15115"/>
                    <a:pt x="10474" y="14977"/>
                  </a:cubicBezTo>
                  <a:cubicBezTo>
                    <a:pt x="10025" y="14848"/>
                    <a:pt x="9575" y="14763"/>
                    <a:pt x="9116" y="14763"/>
                  </a:cubicBezTo>
                  <a:cubicBezTo>
                    <a:pt x="8935" y="14763"/>
                    <a:pt x="8752" y="14776"/>
                    <a:pt x="8567" y="14805"/>
                  </a:cubicBezTo>
                  <a:cubicBezTo>
                    <a:pt x="8559" y="14809"/>
                    <a:pt x="8549" y="14813"/>
                    <a:pt x="8540" y="14813"/>
                  </a:cubicBezTo>
                  <a:cubicBezTo>
                    <a:pt x="8528" y="14813"/>
                    <a:pt x="8516" y="14807"/>
                    <a:pt x="8506" y="14788"/>
                  </a:cubicBezTo>
                  <a:cubicBezTo>
                    <a:pt x="8515" y="14779"/>
                    <a:pt x="8532" y="14762"/>
                    <a:pt x="8541" y="14754"/>
                  </a:cubicBezTo>
                  <a:cubicBezTo>
                    <a:pt x="8824" y="14496"/>
                    <a:pt x="9168" y="14427"/>
                    <a:pt x="9520" y="14393"/>
                  </a:cubicBezTo>
                  <a:cubicBezTo>
                    <a:pt x="10053" y="14350"/>
                    <a:pt x="10586" y="14333"/>
                    <a:pt x="11127" y="14316"/>
                  </a:cubicBezTo>
                  <a:cubicBezTo>
                    <a:pt x="11617" y="14307"/>
                    <a:pt x="12123" y="14298"/>
                    <a:pt x="12596" y="14144"/>
                  </a:cubicBezTo>
                  <a:cubicBezTo>
                    <a:pt x="13266" y="13929"/>
                    <a:pt x="13885" y="13602"/>
                    <a:pt x="14340" y="13035"/>
                  </a:cubicBezTo>
                  <a:cubicBezTo>
                    <a:pt x="14366" y="12992"/>
                    <a:pt x="14443" y="12967"/>
                    <a:pt x="14417" y="12907"/>
                  </a:cubicBezTo>
                  <a:cubicBezTo>
                    <a:pt x="14402" y="12880"/>
                    <a:pt x="14380" y="12872"/>
                    <a:pt x="14357" y="12872"/>
                  </a:cubicBezTo>
                  <a:cubicBezTo>
                    <a:pt x="14327" y="12872"/>
                    <a:pt x="14295" y="12885"/>
                    <a:pt x="14271" y="12889"/>
                  </a:cubicBezTo>
                  <a:cubicBezTo>
                    <a:pt x="13842" y="12950"/>
                    <a:pt x="13429" y="13035"/>
                    <a:pt x="13000" y="13053"/>
                  </a:cubicBezTo>
                  <a:cubicBezTo>
                    <a:pt x="12132" y="13087"/>
                    <a:pt x="11307" y="13267"/>
                    <a:pt x="10500" y="13568"/>
                  </a:cubicBezTo>
                  <a:cubicBezTo>
                    <a:pt x="10311" y="13637"/>
                    <a:pt x="10130" y="13706"/>
                    <a:pt x="9924" y="13783"/>
                  </a:cubicBezTo>
                  <a:cubicBezTo>
                    <a:pt x="9950" y="13749"/>
                    <a:pt x="9958" y="13731"/>
                    <a:pt x="9967" y="13723"/>
                  </a:cubicBezTo>
                  <a:cubicBezTo>
                    <a:pt x="10525" y="13250"/>
                    <a:pt x="11049" y="12743"/>
                    <a:pt x="11574" y="12228"/>
                  </a:cubicBezTo>
                  <a:cubicBezTo>
                    <a:pt x="11874" y="11927"/>
                    <a:pt x="12227" y="11669"/>
                    <a:pt x="12476" y="11309"/>
                  </a:cubicBezTo>
                  <a:cubicBezTo>
                    <a:pt x="12501" y="11274"/>
                    <a:pt x="12536" y="11248"/>
                    <a:pt x="12510" y="11214"/>
                  </a:cubicBezTo>
                  <a:cubicBezTo>
                    <a:pt x="12499" y="11200"/>
                    <a:pt x="12489" y="11195"/>
                    <a:pt x="12479" y="11195"/>
                  </a:cubicBezTo>
                  <a:cubicBezTo>
                    <a:pt x="12458" y="11195"/>
                    <a:pt x="12439" y="11217"/>
                    <a:pt x="12416" y="11223"/>
                  </a:cubicBezTo>
                  <a:cubicBezTo>
                    <a:pt x="12020" y="11352"/>
                    <a:pt x="11659" y="11541"/>
                    <a:pt x="11307" y="11747"/>
                  </a:cubicBezTo>
                  <a:cubicBezTo>
                    <a:pt x="10422" y="12254"/>
                    <a:pt x="9701" y="12941"/>
                    <a:pt x="9228" y="13860"/>
                  </a:cubicBezTo>
                  <a:cubicBezTo>
                    <a:pt x="9125" y="14075"/>
                    <a:pt x="9005" y="14290"/>
                    <a:pt x="8781" y="14419"/>
                  </a:cubicBezTo>
                  <a:cubicBezTo>
                    <a:pt x="8515" y="14573"/>
                    <a:pt x="8274" y="14762"/>
                    <a:pt x="8034" y="14951"/>
                  </a:cubicBezTo>
                  <a:cubicBezTo>
                    <a:pt x="7896" y="15054"/>
                    <a:pt x="7776" y="15166"/>
                    <a:pt x="7613" y="15243"/>
                  </a:cubicBezTo>
                  <a:cubicBezTo>
                    <a:pt x="8077" y="14530"/>
                    <a:pt x="8412" y="13757"/>
                    <a:pt x="8867" y="13044"/>
                  </a:cubicBezTo>
                  <a:cubicBezTo>
                    <a:pt x="9099" y="12692"/>
                    <a:pt x="9331" y="12357"/>
                    <a:pt x="9692" y="12108"/>
                  </a:cubicBezTo>
                  <a:cubicBezTo>
                    <a:pt x="10190" y="11764"/>
                    <a:pt x="10671" y="11377"/>
                    <a:pt x="11110" y="10956"/>
                  </a:cubicBezTo>
                  <a:cubicBezTo>
                    <a:pt x="11840" y="10260"/>
                    <a:pt x="12458" y="9479"/>
                    <a:pt x="12854" y="8542"/>
                  </a:cubicBezTo>
                  <a:cubicBezTo>
                    <a:pt x="13060" y="8052"/>
                    <a:pt x="13215" y="7546"/>
                    <a:pt x="13361" y="7039"/>
                  </a:cubicBezTo>
                  <a:cubicBezTo>
                    <a:pt x="13404" y="6901"/>
                    <a:pt x="13438" y="6764"/>
                    <a:pt x="13464" y="6626"/>
                  </a:cubicBezTo>
                  <a:cubicBezTo>
                    <a:pt x="13472" y="6592"/>
                    <a:pt x="13481" y="6540"/>
                    <a:pt x="13438" y="6523"/>
                  </a:cubicBezTo>
                  <a:cubicBezTo>
                    <a:pt x="13431" y="6521"/>
                    <a:pt x="13425" y="6520"/>
                    <a:pt x="13419" y="6520"/>
                  </a:cubicBezTo>
                  <a:cubicBezTo>
                    <a:pt x="13386" y="6520"/>
                    <a:pt x="13384" y="6562"/>
                    <a:pt x="13369" y="6592"/>
                  </a:cubicBezTo>
                  <a:cubicBezTo>
                    <a:pt x="13343" y="6643"/>
                    <a:pt x="13326" y="6704"/>
                    <a:pt x="13300" y="6755"/>
                  </a:cubicBezTo>
                  <a:cubicBezTo>
                    <a:pt x="13043" y="7210"/>
                    <a:pt x="12733" y="7623"/>
                    <a:pt x="12373" y="8009"/>
                  </a:cubicBezTo>
                  <a:cubicBezTo>
                    <a:pt x="11857" y="8559"/>
                    <a:pt x="11316" y="9083"/>
                    <a:pt x="10843" y="9685"/>
                  </a:cubicBezTo>
                  <a:cubicBezTo>
                    <a:pt x="10354" y="10312"/>
                    <a:pt x="9907" y="10965"/>
                    <a:pt x="9606" y="11712"/>
                  </a:cubicBezTo>
                  <a:cubicBezTo>
                    <a:pt x="9494" y="11987"/>
                    <a:pt x="9271" y="12176"/>
                    <a:pt x="9108" y="12408"/>
                  </a:cubicBezTo>
                  <a:cubicBezTo>
                    <a:pt x="9220" y="12073"/>
                    <a:pt x="9340" y="11738"/>
                    <a:pt x="9434" y="11403"/>
                  </a:cubicBezTo>
                  <a:cubicBezTo>
                    <a:pt x="9701" y="10501"/>
                    <a:pt x="9838" y="9573"/>
                    <a:pt x="9890" y="8637"/>
                  </a:cubicBezTo>
                  <a:cubicBezTo>
                    <a:pt x="9898" y="8353"/>
                    <a:pt x="9967" y="8078"/>
                    <a:pt x="10087" y="7820"/>
                  </a:cubicBezTo>
                  <a:cubicBezTo>
                    <a:pt x="10122" y="7743"/>
                    <a:pt x="10165" y="7700"/>
                    <a:pt x="10242" y="7683"/>
                  </a:cubicBezTo>
                  <a:cubicBezTo>
                    <a:pt x="10431" y="7649"/>
                    <a:pt x="10620" y="7597"/>
                    <a:pt x="10809" y="7563"/>
                  </a:cubicBezTo>
                  <a:cubicBezTo>
                    <a:pt x="11934" y="7382"/>
                    <a:pt x="12733" y="6721"/>
                    <a:pt x="13352" y="5810"/>
                  </a:cubicBezTo>
                  <a:cubicBezTo>
                    <a:pt x="13378" y="5767"/>
                    <a:pt x="13429" y="5707"/>
                    <a:pt x="13369" y="5655"/>
                  </a:cubicBezTo>
                  <a:cubicBezTo>
                    <a:pt x="13350" y="5641"/>
                    <a:pt x="13333" y="5636"/>
                    <a:pt x="13318" y="5636"/>
                  </a:cubicBezTo>
                  <a:cubicBezTo>
                    <a:pt x="13278" y="5636"/>
                    <a:pt x="13248" y="5676"/>
                    <a:pt x="13223" y="5707"/>
                  </a:cubicBezTo>
                  <a:cubicBezTo>
                    <a:pt x="12871" y="6033"/>
                    <a:pt x="12476" y="6300"/>
                    <a:pt x="12037" y="6497"/>
                  </a:cubicBezTo>
                  <a:cubicBezTo>
                    <a:pt x="11677" y="6661"/>
                    <a:pt x="11324" y="6841"/>
                    <a:pt x="10972" y="7013"/>
                  </a:cubicBezTo>
                  <a:cubicBezTo>
                    <a:pt x="10723" y="7142"/>
                    <a:pt x="10508" y="7314"/>
                    <a:pt x="10268" y="7460"/>
                  </a:cubicBezTo>
                  <a:cubicBezTo>
                    <a:pt x="10328" y="7339"/>
                    <a:pt x="10379" y="7210"/>
                    <a:pt x="10465" y="7107"/>
                  </a:cubicBezTo>
                  <a:cubicBezTo>
                    <a:pt x="10766" y="6764"/>
                    <a:pt x="11084" y="6437"/>
                    <a:pt x="11419" y="6128"/>
                  </a:cubicBezTo>
                  <a:cubicBezTo>
                    <a:pt x="11797" y="5776"/>
                    <a:pt x="12141" y="5398"/>
                    <a:pt x="12441" y="4977"/>
                  </a:cubicBezTo>
                  <a:cubicBezTo>
                    <a:pt x="12940" y="4289"/>
                    <a:pt x="13103" y="3473"/>
                    <a:pt x="13378" y="2700"/>
                  </a:cubicBezTo>
                  <a:cubicBezTo>
                    <a:pt x="13395" y="2657"/>
                    <a:pt x="13386" y="2614"/>
                    <a:pt x="13343" y="2597"/>
                  </a:cubicBezTo>
                  <a:cubicBezTo>
                    <a:pt x="13339" y="2596"/>
                    <a:pt x="13335" y="2595"/>
                    <a:pt x="13330" y="2595"/>
                  </a:cubicBezTo>
                  <a:cubicBezTo>
                    <a:pt x="13300" y="2595"/>
                    <a:pt x="13272" y="2620"/>
                    <a:pt x="13257" y="2657"/>
                  </a:cubicBezTo>
                  <a:cubicBezTo>
                    <a:pt x="13215" y="2777"/>
                    <a:pt x="13146" y="2880"/>
                    <a:pt x="13068" y="2983"/>
                  </a:cubicBezTo>
                  <a:cubicBezTo>
                    <a:pt x="12794" y="3353"/>
                    <a:pt x="12501" y="3722"/>
                    <a:pt x="12218" y="4083"/>
                  </a:cubicBezTo>
                  <a:cubicBezTo>
                    <a:pt x="11702" y="4753"/>
                    <a:pt x="11230" y="5441"/>
                    <a:pt x="10869" y="6205"/>
                  </a:cubicBezTo>
                  <a:cubicBezTo>
                    <a:pt x="10749" y="6463"/>
                    <a:pt x="10611" y="6712"/>
                    <a:pt x="10474" y="6961"/>
                  </a:cubicBezTo>
                  <a:cubicBezTo>
                    <a:pt x="10388" y="7125"/>
                    <a:pt x="10242" y="7245"/>
                    <a:pt x="10156" y="7408"/>
                  </a:cubicBezTo>
                  <a:cubicBezTo>
                    <a:pt x="10087" y="7537"/>
                    <a:pt x="10001" y="7657"/>
                    <a:pt x="9933" y="7786"/>
                  </a:cubicBezTo>
                  <a:cubicBezTo>
                    <a:pt x="9915" y="7786"/>
                    <a:pt x="9907" y="7777"/>
                    <a:pt x="9890" y="7777"/>
                  </a:cubicBezTo>
                  <a:cubicBezTo>
                    <a:pt x="9915" y="7417"/>
                    <a:pt x="9804" y="7073"/>
                    <a:pt x="9855" y="6712"/>
                  </a:cubicBezTo>
                  <a:cubicBezTo>
                    <a:pt x="9924" y="6248"/>
                    <a:pt x="10044" y="5810"/>
                    <a:pt x="10293" y="5415"/>
                  </a:cubicBezTo>
                  <a:cubicBezTo>
                    <a:pt x="10534" y="5028"/>
                    <a:pt x="10800" y="4659"/>
                    <a:pt x="10981" y="4246"/>
                  </a:cubicBezTo>
                  <a:cubicBezTo>
                    <a:pt x="11204" y="3722"/>
                    <a:pt x="11290" y="3190"/>
                    <a:pt x="11144" y="2640"/>
                  </a:cubicBezTo>
                  <a:cubicBezTo>
                    <a:pt x="11075" y="2339"/>
                    <a:pt x="10921" y="2081"/>
                    <a:pt x="10835" y="1789"/>
                  </a:cubicBezTo>
                  <a:cubicBezTo>
                    <a:pt x="10827" y="1760"/>
                    <a:pt x="10813" y="1717"/>
                    <a:pt x="10777" y="1717"/>
                  </a:cubicBezTo>
                  <a:cubicBezTo>
                    <a:pt x="10771" y="1717"/>
                    <a:pt x="10764" y="1718"/>
                    <a:pt x="10757" y="1721"/>
                  </a:cubicBezTo>
                  <a:cubicBezTo>
                    <a:pt x="10706" y="1738"/>
                    <a:pt x="10714" y="1781"/>
                    <a:pt x="10714" y="1815"/>
                  </a:cubicBezTo>
                  <a:cubicBezTo>
                    <a:pt x="10723" y="2056"/>
                    <a:pt x="10697" y="2288"/>
                    <a:pt x="10663" y="2528"/>
                  </a:cubicBezTo>
                  <a:cubicBezTo>
                    <a:pt x="10568" y="3138"/>
                    <a:pt x="10414" y="3740"/>
                    <a:pt x="10285" y="4350"/>
                  </a:cubicBezTo>
                  <a:cubicBezTo>
                    <a:pt x="10139" y="5054"/>
                    <a:pt x="9924" y="5741"/>
                    <a:pt x="9752" y="6446"/>
                  </a:cubicBezTo>
                  <a:cubicBezTo>
                    <a:pt x="9692" y="6326"/>
                    <a:pt x="9701" y="6197"/>
                    <a:pt x="9675" y="6085"/>
                  </a:cubicBezTo>
                  <a:cubicBezTo>
                    <a:pt x="9537" y="5501"/>
                    <a:pt x="9348" y="4934"/>
                    <a:pt x="9245" y="4341"/>
                  </a:cubicBezTo>
                  <a:cubicBezTo>
                    <a:pt x="8988" y="2880"/>
                    <a:pt x="8309" y="1643"/>
                    <a:pt x="7201" y="647"/>
                  </a:cubicBezTo>
                  <a:cubicBezTo>
                    <a:pt x="6951" y="423"/>
                    <a:pt x="6694" y="208"/>
                    <a:pt x="6410" y="37"/>
                  </a:cubicBezTo>
                  <a:cubicBezTo>
                    <a:pt x="6387" y="25"/>
                    <a:pt x="6355" y="1"/>
                    <a:pt x="63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flipH="1">
              <a:off x="442126" y="4343422"/>
              <a:ext cx="666190" cy="1598782"/>
            </a:xfrm>
            <a:custGeom>
              <a:avLst/>
              <a:gdLst/>
              <a:ahLst/>
              <a:cxnLst/>
              <a:rect l="l" t="t" r="r" b="b"/>
              <a:pathLst>
                <a:path w="9005" h="21611" extrusionOk="0">
                  <a:moveTo>
                    <a:pt x="4064" y="379"/>
                  </a:moveTo>
                  <a:cubicBezTo>
                    <a:pt x="4245" y="1092"/>
                    <a:pt x="4442" y="1823"/>
                    <a:pt x="4365" y="2596"/>
                  </a:cubicBezTo>
                  <a:cubicBezTo>
                    <a:pt x="4270" y="3464"/>
                    <a:pt x="3918" y="4254"/>
                    <a:pt x="3497" y="5036"/>
                  </a:cubicBezTo>
                  <a:cubicBezTo>
                    <a:pt x="3454" y="3464"/>
                    <a:pt x="3729" y="1909"/>
                    <a:pt x="4064" y="379"/>
                  </a:cubicBezTo>
                  <a:close/>
                  <a:moveTo>
                    <a:pt x="3970" y="302"/>
                  </a:moveTo>
                  <a:cubicBezTo>
                    <a:pt x="3970" y="491"/>
                    <a:pt x="3927" y="680"/>
                    <a:pt x="3884" y="860"/>
                  </a:cubicBezTo>
                  <a:cubicBezTo>
                    <a:pt x="3824" y="1127"/>
                    <a:pt x="3746" y="1384"/>
                    <a:pt x="3721" y="1642"/>
                  </a:cubicBezTo>
                  <a:cubicBezTo>
                    <a:pt x="3660" y="2201"/>
                    <a:pt x="3437" y="2742"/>
                    <a:pt x="3368" y="3300"/>
                  </a:cubicBezTo>
                  <a:cubicBezTo>
                    <a:pt x="3291" y="3859"/>
                    <a:pt x="3239" y="4417"/>
                    <a:pt x="3291" y="4976"/>
                  </a:cubicBezTo>
                  <a:cubicBezTo>
                    <a:pt x="3291" y="5001"/>
                    <a:pt x="3300" y="5027"/>
                    <a:pt x="3265" y="5079"/>
                  </a:cubicBezTo>
                  <a:cubicBezTo>
                    <a:pt x="2741" y="3421"/>
                    <a:pt x="2990" y="1831"/>
                    <a:pt x="3970" y="302"/>
                  </a:cubicBezTo>
                  <a:close/>
                  <a:moveTo>
                    <a:pt x="782" y="3635"/>
                  </a:moveTo>
                  <a:lnTo>
                    <a:pt x="782" y="3635"/>
                  </a:lnTo>
                  <a:cubicBezTo>
                    <a:pt x="1083" y="3696"/>
                    <a:pt x="1366" y="3790"/>
                    <a:pt x="1616" y="3953"/>
                  </a:cubicBezTo>
                  <a:cubicBezTo>
                    <a:pt x="2123" y="4271"/>
                    <a:pt x="2458" y="4718"/>
                    <a:pt x="2707" y="5225"/>
                  </a:cubicBezTo>
                  <a:cubicBezTo>
                    <a:pt x="2827" y="5483"/>
                    <a:pt x="2930" y="5749"/>
                    <a:pt x="3025" y="6007"/>
                  </a:cubicBezTo>
                  <a:cubicBezTo>
                    <a:pt x="3033" y="6041"/>
                    <a:pt x="3050" y="6084"/>
                    <a:pt x="3050" y="6118"/>
                  </a:cubicBezTo>
                  <a:cubicBezTo>
                    <a:pt x="2346" y="5251"/>
                    <a:pt x="1753" y="4297"/>
                    <a:pt x="782" y="3635"/>
                  </a:cubicBezTo>
                  <a:close/>
                  <a:moveTo>
                    <a:pt x="310" y="3541"/>
                  </a:moveTo>
                  <a:cubicBezTo>
                    <a:pt x="490" y="3584"/>
                    <a:pt x="619" y="3644"/>
                    <a:pt x="739" y="3721"/>
                  </a:cubicBezTo>
                  <a:cubicBezTo>
                    <a:pt x="1195" y="4013"/>
                    <a:pt x="1581" y="4374"/>
                    <a:pt x="1873" y="4795"/>
                  </a:cubicBezTo>
                  <a:cubicBezTo>
                    <a:pt x="2123" y="5147"/>
                    <a:pt x="2354" y="5500"/>
                    <a:pt x="2604" y="5843"/>
                  </a:cubicBezTo>
                  <a:cubicBezTo>
                    <a:pt x="2741" y="6050"/>
                    <a:pt x="2879" y="6247"/>
                    <a:pt x="3016" y="6445"/>
                  </a:cubicBezTo>
                  <a:cubicBezTo>
                    <a:pt x="3033" y="6471"/>
                    <a:pt x="3059" y="6488"/>
                    <a:pt x="3042" y="6531"/>
                  </a:cubicBezTo>
                  <a:cubicBezTo>
                    <a:pt x="2062" y="6187"/>
                    <a:pt x="1298" y="5646"/>
                    <a:pt x="842" y="4761"/>
                  </a:cubicBezTo>
                  <a:cubicBezTo>
                    <a:pt x="731" y="4555"/>
                    <a:pt x="628" y="4340"/>
                    <a:pt x="516" y="4125"/>
                  </a:cubicBezTo>
                  <a:cubicBezTo>
                    <a:pt x="516" y="4108"/>
                    <a:pt x="507" y="4099"/>
                    <a:pt x="499" y="4082"/>
                  </a:cubicBezTo>
                  <a:cubicBezTo>
                    <a:pt x="430" y="3919"/>
                    <a:pt x="447" y="3721"/>
                    <a:pt x="310" y="3541"/>
                  </a:cubicBezTo>
                  <a:close/>
                  <a:moveTo>
                    <a:pt x="5817" y="4873"/>
                  </a:moveTo>
                  <a:lnTo>
                    <a:pt x="5817" y="4873"/>
                  </a:lnTo>
                  <a:cubicBezTo>
                    <a:pt x="5164" y="5697"/>
                    <a:pt x="4434" y="6479"/>
                    <a:pt x="3961" y="7407"/>
                  </a:cubicBezTo>
                  <a:cubicBezTo>
                    <a:pt x="4073" y="6548"/>
                    <a:pt x="4915" y="5431"/>
                    <a:pt x="5817" y="4873"/>
                  </a:cubicBezTo>
                  <a:close/>
                  <a:moveTo>
                    <a:pt x="6368" y="4579"/>
                  </a:moveTo>
                  <a:cubicBezTo>
                    <a:pt x="6373" y="4579"/>
                    <a:pt x="6378" y="4579"/>
                    <a:pt x="6384" y="4580"/>
                  </a:cubicBezTo>
                  <a:cubicBezTo>
                    <a:pt x="6401" y="4778"/>
                    <a:pt x="6341" y="4958"/>
                    <a:pt x="6272" y="5147"/>
                  </a:cubicBezTo>
                  <a:cubicBezTo>
                    <a:pt x="5954" y="5972"/>
                    <a:pt x="5447" y="6685"/>
                    <a:pt x="4709" y="7252"/>
                  </a:cubicBezTo>
                  <a:cubicBezTo>
                    <a:pt x="4485" y="7424"/>
                    <a:pt x="4245" y="7562"/>
                    <a:pt x="3978" y="7725"/>
                  </a:cubicBezTo>
                  <a:cubicBezTo>
                    <a:pt x="4030" y="7622"/>
                    <a:pt x="4064" y="7544"/>
                    <a:pt x="4107" y="7467"/>
                  </a:cubicBezTo>
                  <a:cubicBezTo>
                    <a:pt x="4408" y="6917"/>
                    <a:pt x="4700" y="6359"/>
                    <a:pt x="5095" y="5869"/>
                  </a:cubicBezTo>
                  <a:cubicBezTo>
                    <a:pt x="5456" y="5422"/>
                    <a:pt x="5791" y="4950"/>
                    <a:pt x="6298" y="4623"/>
                  </a:cubicBezTo>
                  <a:cubicBezTo>
                    <a:pt x="6313" y="4608"/>
                    <a:pt x="6329" y="4579"/>
                    <a:pt x="6368" y="4579"/>
                  </a:cubicBezTo>
                  <a:close/>
                  <a:moveTo>
                    <a:pt x="542" y="7364"/>
                  </a:moveTo>
                  <a:cubicBezTo>
                    <a:pt x="696" y="7364"/>
                    <a:pt x="842" y="7398"/>
                    <a:pt x="980" y="7441"/>
                  </a:cubicBezTo>
                  <a:cubicBezTo>
                    <a:pt x="1444" y="7622"/>
                    <a:pt x="1908" y="7794"/>
                    <a:pt x="2320" y="8069"/>
                  </a:cubicBezTo>
                  <a:cubicBezTo>
                    <a:pt x="2647" y="8283"/>
                    <a:pt x="2853" y="8584"/>
                    <a:pt x="3076" y="8885"/>
                  </a:cubicBezTo>
                  <a:cubicBezTo>
                    <a:pt x="3188" y="9039"/>
                    <a:pt x="3282" y="9203"/>
                    <a:pt x="3368" y="9366"/>
                  </a:cubicBezTo>
                  <a:cubicBezTo>
                    <a:pt x="2595" y="8498"/>
                    <a:pt x="1598" y="7897"/>
                    <a:pt x="542" y="7364"/>
                  </a:cubicBezTo>
                  <a:close/>
                  <a:moveTo>
                    <a:pt x="198" y="7295"/>
                  </a:moveTo>
                  <a:cubicBezTo>
                    <a:pt x="404" y="7381"/>
                    <a:pt x="593" y="7510"/>
                    <a:pt x="782" y="7622"/>
                  </a:cubicBezTo>
                  <a:cubicBezTo>
                    <a:pt x="1126" y="7828"/>
                    <a:pt x="1487" y="8026"/>
                    <a:pt x="1856" y="8197"/>
                  </a:cubicBezTo>
                  <a:cubicBezTo>
                    <a:pt x="1882" y="8215"/>
                    <a:pt x="1916" y="8223"/>
                    <a:pt x="1933" y="8240"/>
                  </a:cubicBezTo>
                  <a:cubicBezTo>
                    <a:pt x="2586" y="8764"/>
                    <a:pt x="3093" y="9409"/>
                    <a:pt x="3626" y="10045"/>
                  </a:cubicBezTo>
                  <a:cubicBezTo>
                    <a:pt x="3076" y="10002"/>
                    <a:pt x="2080" y="9546"/>
                    <a:pt x="1530" y="9074"/>
                  </a:cubicBezTo>
                  <a:cubicBezTo>
                    <a:pt x="945" y="8575"/>
                    <a:pt x="550" y="7948"/>
                    <a:pt x="198" y="7295"/>
                  </a:cubicBezTo>
                  <a:close/>
                  <a:moveTo>
                    <a:pt x="6702" y="8043"/>
                  </a:moveTo>
                  <a:lnTo>
                    <a:pt x="6702" y="8043"/>
                  </a:lnTo>
                  <a:cubicBezTo>
                    <a:pt x="6624" y="8180"/>
                    <a:pt x="6538" y="8318"/>
                    <a:pt x="6461" y="8455"/>
                  </a:cubicBezTo>
                  <a:cubicBezTo>
                    <a:pt x="6341" y="8670"/>
                    <a:pt x="6195" y="8868"/>
                    <a:pt x="6032" y="9065"/>
                  </a:cubicBezTo>
                  <a:cubicBezTo>
                    <a:pt x="5946" y="9160"/>
                    <a:pt x="5886" y="9280"/>
                    <a:pt x="5843" y="9400"/>
                  </a:cubicBezTo>
                  <a:cubicBezTo>
                    <a:pt x="5782" y="9538"/>
                    <a:pt x="5714" y="9658"/>
                    <a:pt x="5628" y="9787"/>
                  </a:cubicBezTo>
                  <a:cubicBezTo>
                    <a:pt x="5319" y="10242"/>
                    <a:pt x="5078" y="10723"/>
                    <a:pt x="4846" y="11213"/>
                  </a:cubicBezTo>
                  <a:cubicBezTo>
                    <a:pt x="4829" y="11247"/>
                    <a:pt x="4829" y="11290"/>
                    <a:pt x="4786" y="11316"/>
                  </a:cubicBezTo>
                  <a:cubicBezTo>
                    <a:pt x="4605" y="10156"/>
                    <a:pt x="5379" y="8850"/>
                    <a:pt x="6702" y="8043"/>
                  </a:cubicBezTo>
                  <a:close/>
                  <a:moveTo>
                    <a:pt x="6882" y="7948"/>
                  </a:moveTo>
                  <a:cubicBezTo>
                    <a:pt x="6934" y="8000"/>
                    <a:pt x="6917" y="8060"/>
                    <a:pt x="6917" y="8111"/>
                  </a:cubicBezTo>
                  <a:cubicBezTo>
                    <a:pt x="7011" y="8790"/>
                    <a:pt x="6762" y="9400"/>
                    <a:pt x="6367" y="9976"/>
                  </a:cubicBezTo>
                  <a:cubicBezTo>
                    <a:pt x="6092" y="10380"/>
                    <a:pt x="5731" y="10706"/>
                    <a:pt x="5396" y="11058"/>
                  </a:cubicBezTo>
                  <a:cubicBezTo>
                    <a:pt x="5241" y="11230"/>
                    <a:pt x="5078" y="11393"/>
                    <a:pt x="4915" y="11565"/>
                  </a:cubicBezTo>
                  <a:cubicBezTo>
                    <a:pt x="5009" y="11230"/>
                    <a:pt x="5155" y="10929"/>
                    <a:pt x="5301" y="10620"/>
                  </a:cubicBezTo>
                  <a:cubicBezTo>
                    <a:pt x="5585" y="10010"/>
                    <a:pt x="5954" y="9435"/>
                    <a:pt x="6341" y="8868"/>
                  </a:cubicBezTo>
                  <a:cubicBezTo>
                    <a:pt x="6513" y="8627"/>
                    <a:pt x="6633" y="8369"/>
                    <a:pt x="6770" y="8120"/>
                  </a:cubicBezTo>
                  <a:cubicBezTo>
                    <a:pt x="6805" y="8060"/>
                    <a:pt x="6822" y="8000"/>
                    <a:pt x="6882" y="7948"/>
                  </a:cubicBezTo>
                  <a:close/>
                  <a:moveTo>
                    <a:pt x="1384" y="10947"/>
                  </a:moveTo>
                  <a:lnTo>
                    <a:pt x="1384" y="10947"/>
                  </a:lnTo>
                  <a:cubicBezTo>
                    <a:pt x="2131" y="11153"/>
                    <a:pt x="2827" y="11454"/>
                    <a:pt x="3446" y="11892"/>
                  </a:cubicBezTo>
                  <a:cubicBezTo>
                    <a:pt x="3815" y="12158"/>
                    <a:pt x="4434" y="12802"/>
                    <a:pt x="4528" y="13017"/>
                  </a:cubicBezTo>
                  <a:cubicBezTo>
                    <a:pt x="3506" y="12278"/>
                    <a:pt x="2432" y="11625"/>
                    <a:pt x="1384" y="10947"/>
                  </a:cubicBezTo>
                  <a:close/>
                  <a:moveTo>
                    <a:pt x="928" y="10869"/>
                  </a:moveTo>
                  <a:cubicBezTo>
                    <a:pt x="1349" y="10981"/>
                    <a:pt x="4477" y="13137"/>
                    <a:pt x="4777" y="13533"/>
                  </a:cubicBezTo>
                  <a:cubicBezTo>
                    <a:pt x="3128" y="13086"/>
                    <a:pt x="1856" y="12184"/>
                    <a:pt x="928" y="10869"/>
                  </a:cubicBezTo>
                  <a:close/>
                  <a:moveTo>
                    <a:pt x="8033" y="11110"/>
                  </a:moveTo>
                  <a:lnTo>
                    <a:pt x="8033" y="11110"/>
                  </a:lnTo>
                  <a:cubicBezTo>
                    <a:pt x="7870" y="11350"/>
                    <a:pt x="7733" y="11608"/>
                    <a:pt x="7578" y="11857"/>
                  </a:cubicBezTo>
                  <a:cubicBezTo>
                    <a:pt x="7398" y="12167"/>
                    <a:pt x="7260" y="12485"/>
                    <a:pt x="7148" y="12811"/>
                  </a:cubicBezTo>
                  <a:cubicBezTo>
                    <a:pt x="7071" y="13009"/>
                    <a:pt x="6951" y="13198"/>
                    <a:pt x="6865" y="13395"/>
                  </a:cubicBezTo>
                  <a:cubicBezTo>
                    <a:pt x="6616" y="13945"/>
                    <a:pt x="6444" y="14512"/>
                    <a:pt x="6349" y="15088"/>
                  </a:cubicBezTo>
                  <a:cubicBezTo>
                    <a:pt x="6341" y="15105"/>
                    <a:pt x="6341" y="15131"/>
                    <a:pt x="6324" y="15148"/>
                  </a:cubicBezTo>
                  <a:cubicBezTo>
                    <a:pt x="6255" y="14933"/>
                    <a:pt x="6221" y="14718"/>
                    <a:pt x="6221" y="14495"/>
                  </a:cubicBezTo>
                  <a:cubicBezTo>
                    <a:pt x="6229" y="13902"/>
                    <a:pt x="6427" y="13344"/>
                    <a:pt x="6676" y="12794"/>
                  </a:cubicBezTo>
                  <a:cubicBezTo>
                    <a:pt x="6882" y="12356"/>
                    <a:pt x="7123" y="11943"/>
                    <a:pt x="7458" y="11574"/>
                  </a:cubicBezTo>
                  <a:cubicBezTo>
                    <a:pt x="7630" y="11393"/>
                    <a:pt x="7819" y="11247"/>
                    <a:pt x="8033" y="11110"/>
                  </a:cubicBezTo>
                  <a:close/>
                  <a:moveTo>
                    <a:pt x="8162" y="11144"/>
                  </a:moveTo>
                  <a:lnTo>
                    <a:pt x="8162" y="11144"/>
                  </a:lnTo>
                  <a:cubicBezTo>
                    <a:pt x="8145" y="11531"/>
                    <a:pt x="8111" y="11917"/>
                    <a:pt x="8102" y="12304"/>
                  </a:cubicBezTo>
                  <a:cubicBezTo>
                    <a:pt x="8076" y="13180"/>
                    <a:pt x="7681" y="13954"/>
                    <a:pt x="7131" y="14675"/>
                  </a:cubicBezTo>
                  <a:cubicBezTo>
                    <a:pt x="6959" y="14899"/>
                    <a:pt x="6710" y="15062"/>
                    <a:pt x="6538" y="15285"/>
                  </a:cubicBezTo>
                  <a:cubicBezTo>
                    <a:pt x="6796" y="13825"/>
                    <a:pt x="7234" y="12416"/>
                    <a:pt x="8162" y="11144"/>
                  </a:cubicBezTo>
                  <a:close/>
                  <a:moveTo>
                    <a:pt x="2604" y="14572"/>
                  </a:moveTo>
                  <a:lnTo>
                    <a:pt x="2604" y="14572"/>
                  </a:lnTo>
                  <a:cubicBezTo>
                    <a:pt x="2801" y="14632"/>
                    <a:pt x="2990" y="14692"/>
                    <a:pt x="3188" y="14753"/>
                  </a:cubicBezTo>
                  <a:cubicBezTo>
                    <a:pt x="3497" y="14847"/>
                    <a:pt x="3806" y="14942"/>
                    <a:pt x="4124" y="14993"/>
                  </a:cubicBezTo>
                  <a:cubicBezTo>
                    <a:pt x="4597" y="15071"/>
                    <a:pt x="4958" y="15311"/>
                    <a:pt x="5310" y="15569"/>
                  </a:cubicBezTo>
                  <a:cubicBezTo>
                    <a:pt x="5877" y="15981"/>
                    <a:pt x="6272" y="16531"/>
                    <a:pt x="6650" y="17081"/>
                  </a:cubicBezTo>
                  <a:cubicBezTo>
                    <a:pt x="6643" y="17091"/>
                    <a:pt x="6637" y="17095"/>
                    <a:pt x="6630" y="17095"/>
                  </a:cubicBezTo>
                  <a:cubicBezTo>
                    <a:pt x="6621" y="17095"/>
                    <a:pt x="6612" y="17086"/>
                    <a:pt x="6607" y="17081"/>
                  </a:cubicBezTo>
                  <a:cubicBezTo>
                    <a:pt x="6066" y="16694"/>
                    <a:pt x="5447" y="16411"/>
                    <a:pt x="4846" y="16119"/>
                  </a:cubicBezTo>
                  <a:cubicBezTo>
                    <a:pt x="4236" y="15818"/>
                    <a:pt x="3678" y="15474"/>
                    <a:pt x="3179" y="15036"/>
                  </a:cubicBezTo>
                  <a:cubicBezTo>
                    <a:pt x="3016" y="14882"/>
                    <a:pt x="2827" y="14761"/>
                    <a:pt x="2647" y="14632"/>
                  </a:cubicBezTo>
                  <a:cubicBezTo>
                    <a:pt x="2629" y="14624"/>
                    <a:pt x="2604" y="14615"/>
                    <a:pt x="2604" y="14572"/>
                  </a:cubicBezTo>
                  <a:close/>
                  <a:moveTo>
                    <a:pt x="2415" y="14598"/>
                  </a:moveTo>
                  <a:lnTo>
                    <a:pt x="2415" y="14598"/>
                  </a:lnTo>
                  <a:cubicBezTo>
                    <a:pt x="2509" y="14650"/>
                    <a:pt x="2578" y="14718"/>
                    <a:pt x="2655" y="14778"/>
                  </a:cubicBezTo>
                  <a:cubicBezTo>
                    <a:pt x="2956" y="15028"/>
                    <a:pt x="3239" y="15294"/>
                    <a:pt x="3557" y="15517"/>
                  </a:cubicBezTo>
                  <a:cubicBezTo>
                    <a:pt x="3669" y="15595"/>
                    <a:pt x="3789" y="15655"/>
                    <a:pt x="3918" y="15715"/>
                  </a:cubicBezTo>
                  <a:cubicBezTo>
                    <a:pt x="4064" y="15766"/>
                    <a:pt x="4193" y="15844"/>
                    <a:pt x="4313" y="15947"/>
                  </a:cubicBezTo>
                  <a:cubicBezTo>
                    <a:pt x="4580" y="16162"/>
                    <a:pt x="4889" y="16316"/>
                    <a:pt x="5198" y="16488"/>
                  </a:cubicBezTo>
                  <a:cubicBezTo>
                    <a:pt x="5619" y="16711"/>
                    <a:pt x="6040" y="16935"/>
                    <a:pt x="6427" y="17201"/>
                  </a:cubicBezTo>
                  <a:cubicBezTo>
                    <a:pt x="6667" y="17364"/>
                    <a:pt x="6891" y="17545"/>
                    <a:pt x="7097" y="17742"/>
                  </a:cubicBezTo>
                  <a:cubicBezTo>
                    <a:pt x="7080" y="17751"/>
                    <a:pt x="7071" y="17768"/>
                    <a:pt x="7063" y="17768"/>
                  </a:cubicBezTo>
                  <a:cubicBezTo>
                    <a:pt x="6478" y="17665"/>
                    <a:pt x="5886" y="17596"/>
                    <a:pt x="5319" y="17425"/>
                  </a:cubicBezTo>
                  <a:cubicBezTo>
                    <a:pt x="4193" y="17089"/>
                    <a:pt x="3377" y="16437"/>
                    <a:pt x="2844" y="15483"/>
                  </a:cubicBezTo>
                  <a:cubicBezTo>
                    <a:pt x="2698" y="15217"/>
                    <a:pt x="2578" y="14942"/>
                    <a:pt x="2432" y="14684"/>
                  </a:cubicBezTo>
                  <a:cubicBezTo>
                    <a:pt x="2415" y="14658"/>
                    <a:pt x="2397" y="14632"/>
                    <a:pt x="2415" y="14598"/>
                  </a:cubicBezTo>
                  <a:close/>
                  <a:moveTo>
                    <a:pt x="4019" y="0"/>
                  </a:moveTo>
                  <a:cubicBezTo>
                    <a:pt x="3968" y="0"/>
                    <a:pt x="3959" y="55"/>
                    <a:pt x="3935" y="87"/>
                  </a:cubicBezTo>
                  <a:cubicBezTo>
                    <a:pt x="3798" y="345"/>
                    <a:pt x="3660" y="603"/>
                    <a:pt x="3531" y="860"/>
                  </a:cubicBezTo>
                  <a:cubicBezTo>
                    <a:pt x="3351" y="1247"/>
                    <a:pt x="3153" y="1625"/>
                    <a:pt x="3042" y="2029"/>
                  </a:cubicBezTo>
                  <a:cubicBezTo>
                    <a:pt x="2844" y="2733"/>
                    <a:pt x="2784" y="3446"/>
                    <a:pt x="2896" y="4151"/>
                  </a:cubicBezTo>
                  <a:cubicBezTo>
                    <a:pt x="2947" y="4477"/>
                    <a:pt x="3042" y="4778"/>
                    <a:pt x="3179" y="5070"/>
                  </a:cubicBezTo>
                  <a:cubicBezTo>
                    <a:pt x="3214" y="5156"/>
                    <a:pt x="3300" y="5216"/>
                    <a:pt x="3291" y="5328"/>
                  </a:cubicBezTo>
                  <a:cubicBezTo>
                    <a:pt x="3257" y="5637"/>
                    <a:pt x="3265" y="5946"/>
                    <a:pt x="3300" y="6256"/>
                  </a:cubicBezTo>
                  <a:cubicBezTo>
                    <a:pt x="3300" y="6342"/>
                    <a:pt x="3334" y="6436"/>
                    <a:pt x="3308" y="6556"/>
                  </a:cubicBezTo>
                  <a:cubicBezTo>
                    <a:pt x="3291" y="6531"/>
                    <a:pt x="3282" y="6513"/>
                    <a:pt x="3274" y="6505"/>
                  </a:cubicBezTo>
                  <a:cubicBezTo>
                    <a:pt x="3257" y="6462"/>
                    <a:pt x="3248" y="6428"/>
                    <a:pt x="3239" y="6393"/>
                  </a:cubicBezTo>
                  <a:cubicBezTo>
                    <a:pt x="3128" y="5972"/>
                    <a:pt x="3016" y="5551"/>
                    <a:pt x="2801" y="5165"/>
                  </a:cubicBezTo>
                  <a:cubicBezTo>
                    <a:pt x="2638" y="4881"/>
                    <a:pt x="2483" y="4589"/>
                    <a:pt x="2251" y="4340"/>
                  </a:cubicBezTo>
                  <a:cubicBezTo>
                    <a:pt x="1873" y="3936"/>
                    <a:pt x="1392" y="3713"/>
                    <a:pt x="851" y="3558"/>
                  </a:cubicBezTo>
                  <a:cubicBezTo>
                    <a:pt x="679" y="3507"/>
                    <a:pt x="516" y="3455"/>
                    <a:pt x="344" y="3412"/>
                  </a:cubicBezTo>
                  <a:cubicBezTo>
                    <a:pt x="318" y="3407"/>
                    <a:pt x="296" y="3404"/>
                    <a:pt x="277" y="3404"/>
                  </a:cubicBezTo>
                  <a:cubicBezTo>
                    <a:pt x="206" y="3404"/>
                    <a:pt x="193" y="3445"/>
                    <a:pt x="207" y="3541"/>
                  </a:cubicBezTo>
                  <a:cubicBezTo>
                    <a:pt x="224" y="3721"/>
                    <a:pt x="310" y="3893"/>
                    <a:pt x="353" y="4065"/>
                  </a:cubicBezTo>
                  <a:cubicBezTo>
                    <a:pt x="439" y="4374"/>
                    <a:pt x="525" y="4675"/>
                    <a:pt x="696" y="4950"/>
                  </a:cubicBezTo>
                  <a:cubicBezTo>
                    <a:pt x="1203" y="5749"/>
                    <a:pt x="1933" y="6299"/>
                    <a:pt x="2879" y="6599"/>
                  </a:cubicBezTo>
                  <a:cubicBezTo>
                    <a:pt x="3171" y="6694"/>
                    <a:pt x="3351" y="6849"/>
                    <a:pt x="3377" y="7132"/>
                  </a:cubicBezTo>
                  <a:cubicBezTo>
                    <a:pt x="3463" y="8034"/>
                    <a:pt x="3600" y="8936"/>
                    <a:pt x="3841" y="9813"/>
                  </a:cubicBezTo>
                  <a:cubicBezTo>
                    <a:pt x="3858" y="9856"/>
                    <a:pt x="3875" y="9898"/>
                    <a:pt x="3849" y="9959"/>
                  </a:cubicBezTo>
                  <a:cubicBezTo>
                    <a:pt x="3781" y="9804"/>
                    <a:pt x="3729" y="9667"/>
                    <a:pt x="3669" y="9538"/>
                  </a:cubicBezTo>
                  <a:cubicBezTo>
                    <a:pt x="3497" y="9185"/>
                    <a:pt x="3239" y="8902"/>
                    <a:pt x="3016" y="8584"/>
                  </a:cubicBezTo>
                  <a:cubicBezTo>
                    <a:pt x="2698" y="8111"/>
                    <a:pt x="2243" y="7794"/>
                    <a:pt x="1702" y="7562"/>
                  </a:cubicBezTo>
                  <a:cubicBezTo>
                    <a:pt x="1487" y="7476"/>
                    <a:pt x="1263" y="7416"/>
                    <a:pt x="1031" y="7347"/>
                  </a:cubicBezTo>
                  <a:cubicBezTo>
                    <a:pt x="739" y="7261"/>
                    <a:pt x="439" y="7201"/>
                    <a:pt x="146" y="7141"/>
                  </a:cubicBezTo>
                  <a:cubicBezTo>
                    <a:pt x="127" y="7137"/>
                    <a:pt x="108" y="7133"/>
                    <a:pt x="90" y="7133"/>
                  </a:cubicBezTo>
                  <a:cubicBezTo>
                    <a:pt x="69" y="7133"/>
                    <a:pt x="49" y="7139"/>
                    <a:pt x="35" y="7158"/>
                  </a:cubicBezTo>
                  <a:cubicBezTo>
                    <a:pt x="0" y="7192"/>
                    <a:pt x="35" y="7218"/>
                    <a:pt x="52" y="7244"/>
                  </a:cubicBezTo>
                  <a:cubicBezTo>
                    <a:pt x="232" y="7570"/>
                    <a:pt x="430" y="7888"/>
                    <a:pt x="610" y="8215"/>
                  </a:cubicBezTo>
                  <a:cubicBezTo>
                    <a:pt x="885" y="8730"/>
                    <a:pt x="1263" y="9151"/>
                    <a:pt x="1753" y="9503"/>
                  </a:cubicBezTo>
                  <a:cubicBezTo>
                    <a:pt x="2303" y="9890"/>
                    <a:pt x="2939" y="10105"/>
                    <a:pt x="3635" y="10191"/>
                  </a:cubicBezTo>
                  <a:cubicBezTo>
                    <a:pt x="3669" y="10199"/>
                    <a:pt x="3729" y="10191"/>
                    <a:pt x="3755" y="10225"/>
                  </a:cubicBezTo>
                  <a:cubicBezTo>
                    <a:pt x="3867" y="10380"/>
                    <a:pt x="4013" y="10517"/>
                    <a:pt x="4064" y="10706"/>
                  </a:cubicBezTo>
                  <a:cubicBezTo>
                    <a:pt x="4253" y="11393"/>
                    <a:pt x="4399" y="12081"/>
                    <a:pt x="4674" y="12742"/>
                  </a:cubicBezTo>
                  <a:cubicBezTo>
                    <a:pt x="4726" y="12871"/>
                    <a:pt x="4777" y="13000"/>
                    <a:pt x="4829" y="13137"/>
                  </a:cubicBezTo>
                  <a:cubicBezTo>
                    <a:pt x="4820" y="13137"/>
                    <a:pt x="4812" y="13146"/>
                    <a:pt x="4812" y="13146"/>
                  </a:cubicBezTo>
                  <a:cubicBezTo>
                    <a:pt x="4751" y="13069"/>
                    <a:pt x="4700" y="12983"/>
                    <a:pt x="4640" y="12905"/>
                  </a:cubicBezTo>
                  <a:cubicBezTo>
                    <a:pt x="4580" y="12828"/>
                    <a:pt x="4520" y="12759"/>
                    <a:pt x="4451" y="12682"/>
                  </a:cubicBezTo>
                  <a:cubicBezTo>
                    <a:pt x="3832" y="11978"/>
                    <a:pt x="3111" y="11385"/>
                    <a:pt x="2183" y="11024"/>
                  </a:cubicBezTo>
                  <a:cubicBezTo>
                    <a:pt x="1676" y="10826"/>
                    <a:pt x="1117" y="10715"/>
                    <a:pt x="628" y="10466"/>
                  </a:cubicBezTo>
                  <a:cubicBezTo>
                    <a:pt x="612" y="10462"/>
                    <a:pt x="597" y="10458"/>
                    <a:pt x="582" y="10458"/>
                  </a:cubicBezTo>
                  <a:cubicBezTo>
                    <a:pt x="564" y="10458"/>
                    <a:pt x="547" y="10464"/>
                    <a:pt x="533" y="10483"/>
                  </a:cubicBezTo>
                  <a:cubicBezTo>
                    <a:pt x="499" y="10517"/>
                    <a:pt x="516" y="10551"/>
                    <a:pt x="542" y="10577"/>
                  </a:cubicBezTo>
                  <a:cubicBezTo>
                    <a:pt x="739" y="10861"/>
                    <a:pt x="928" y="11144"/>
                    <a:pt x="1143" y="11411"/>
                  </a:cubicBezTo>
                  <a:cubicBezTo>
                    <a:pt x="1676" y="12081"/>
                    <a:pt x="2346" y="12622"/>
                    <a:pt x="3119" y="13052"/>
                  </a:cubicBezTo>
                  <a:cubicBezTo>
                    <a:pt x="3635" y="13326"/>
                    <a:pt x="4167" y="13558"/>
                    <a:pt x="4769" y="13627"/>
                  </a:cubicBezTo>
                  <a:cubicBezTo>
                    <a:pt x="4975" y="13653"/>
                    <a:pt x="5095" y="13765"/>
                    <a:pt x="5172" y="13911"/>
                  </a:cubicBezTo>
                  <a:cubicBezTo>
                    <a:pt x="5559" y="14718"/>
                    <a:pt x="5997" y="15491"/>
                    <a:pt x="6392" y="16290"/>
                  </a:cubicBezTo>
                  <a:cubicBezTo>
                    <a:pt x="6453" y="16419"/>
                    <a:pt x="6513" y="16548"/>
                    <a:pt x="6581" y="16677"/>
                  </a:cubicBezTo>
                  <a:cubicBezTo>
                    <a:pt x="6461" y="16574"/>
                    <a:pt x="6358" y="16454"/>
                    <a:pt x="6264" y="16342"/>
                  </a:cubicBezTo>
                  <a:cubicBezTo>
                    <a:pt x="5619" y="15586"/>
                    <a:pt x="4863" y="14976"/>
                    <a:pt x="3806" y="14735"/>
                  </a:cubicBezTo>
                  <a:cubicBezTo>
                    <a:pt x="3308" y="14615"/>
                    <a:pt x="2793" y="14546"/>
                    <a:pt x="2312" y="14383"/>
                  </a:cubicBezTo>
                  <a:cubicBezTo>
                    <a:pt x="2299" y="14379"/>
                    <a:pt x="2284" y="14375"/>
                    <a:pt x="2269" y="14375"/>
                  </a:cubicBezTo>
                  <a:cubicBezTo>
                    <a:pt x="2254" y="14375"/>
                    <a:pt x="2238" y="14379"/>
                    <a:pt x="2226" y="14392"/>
                  </a:cubicBezTo>
                  <a:cubicBezTo>
                    <a:pt x="2191" y="14426"/>
                    <a:pt x="2208" y="14461"/>
                    <a:pt x="2226" y="14495"/>
                  </a:cubicBezTo>
                  <a:cubicBezTo>
                    <a:pt x="2337" y="14684"/>
                    <a:pt x="2423" y="14873"/>
                    <a:pt x="2501" y="15071"/>
                  </a:cubicBezTo>
                  <a:cubicBezTo>
                    <a:pt x="2698" y="15552"/>
                    <a:pt x="2964" y="15998"/>
                    <a:pt x="3308" y="16394"/>
                  </a:cubicBezTo>
                  <a:cubicBezTo>
                    <a:pt x="3884" y="17047"/>
                    <a:pt x="4657" y="17416"/>
                    <a:pt x="5533" y="17631"/>
                  </a:cubicBezTo>
                  <a:cubicBezTo>
                    <a:pt x="6075" y="17760"/>
                    <a:pt x="6642" y="17820"/>
                    <a:pt x="7191" y="17957"/>
                  </a:cubicBezTo>
                  <a:cubicBezTo>
                    <a:pt x="7243" y="17966"/>
                    <a:pt x="7286" y="17983"/>
                    <a:pt x="7312" y="18035"/>
                  </a:cubicBezTo>
                  <a:cubicBezTo>
                    <a:pt x="7707" y="18808"/>
                    <a:pt x="8145" y="19564"/>
                    <a:pt x="8446" y="20380"/>
                  </a:cubicBezTo>
                  <a:cubicBezTo>
                    <a:pt x="8575" y="20732"/>
                    <a:pt x="8686" y="21093"/>
                    <a:pt x="8772" y="21463"/>
                  </a:cubicBezTo>
                  <a:cubicBezTo>
                    <a:pt x="8788" y="21526"/>
                    <a:pt x="8811" y="21611"/>
                    <a:pt x="8881" y="21611"/>
                  </a:cubicBezTo>
                  <a:cubicBezTo>
                    <a:pt x="8888" y="21611"/>
                    <a:pt x="8894" y="21610"/>
                    <a:pt x="8901" y="21609"/>
                  </a:cubicBezTo>
                  <a:cubicBezTo>
                    <a:pt x="9004" y="21600"/>
                    <a:pt x="9004" y="21497"/>
                    <a:pt x="8987" y="21420"/>
                  </a:cubicBezTo>
                  <a:cubicBezTo>
                    <a:pt x="8970" y="21265"/>
                    <a:pt x="8944" y="21110"/>
                    <a:pt x="8901" y="20964"/>
                  </a:cubicBezTo>
                  <a:cubicBezTo>
                    <a:pt x="8669" y="20243"/>
                    <a:pt x="8386" y="19538"/>
                    <a:pt x="8051" y="18851"/>
                  </a:cubicBezTo>
                  <a:cubicBezTo>
                    <a:pt x="7578" y="17880"/>
                    <a:pt x="6985" y="16969"/>
                    <a:pt x="6538" y="15990"/>
                  </a:cubicBezTo>
                  <a:cubicBezTo>
                    <a:pt x="6435" y="15766"/>
                    <a:pt x="6435" y="15449"/>
                    <a:pt x="6710" y="15251"/>
                  </a:cubicBezTo>
                  <a:cubicBezTo>
                    <a:pt x="7080" y="14985"/>
                    <a:pt x="7363" y="14641"/>
                    <a:pt x="7604" y="14263"/>
                  </a:cubicBezTo>
                  <a:cubicBezTo>
                    <a:pt x="7913" y="13782"/>
                    <a:pt x="8179" y="13292"/>
                    <a:pt x="8222" y="12725"/>
                  </a:cubicBezTo>
                  <a:cubicBezTo>
                    <a:pt x="8240" y="12476"/>
                    <a:pt x="8257" y="12218"/>
                    <a:pt x="8274" y="11969"/>
                  </a:cubicBezTo>
                  <a:cubicBezTo>
                    <a:pt x="8291" y="11582"/>
                    <a:pt x="8240" y="11187"/>
                    <a:pt x="8403" y="10801"/>
                  </a:cubicBezTo>
                  <a:cubicBezTo>
                    <a:pt x="8411" y="10775"/>
                    <a:pt x="8411" y="10749"/>
                    <a:pt x="8386" y="10732"/>
                  </a:cubicBezTo>
                  <a:cubicBezTo>
                    <a:pt x="8373" y="10722"/>
                    <a:pt x="8362" y="10719"/>
                    <a:pt x="8350" y="10719"/>
                  </a:cubicBezTo>
                  <a:cubicBezTo>
                    <a:pt x="8331" y="10719"/>
                    <a:pt x="8313" y="10730"/>
                    <a:pt x="8291" y="10740"/>
                  </a:cubicBezTo>
                  <a:cubicBezTo>
                    <a:pt x="8205" y="10801"/>
                    <a:pt x="8119" y="10861"/>
                    <a:pt x="8025" y="10921"/>
                  </a:cubicBezTo>
                  <a:cubicBezTo>
                    <a:pt x="7441" y="11307"/>
                    <a:pt x="7002" y="11806"/>
                    <a:pt x="6685" y="12399"/>
                  </a:cubicBezTo>
                  <a:cubicBezTo>
                    <a:pt x="6332" y="13060"/>
                    <a:pt x="6083" y="13739"/>
                    <a:pt x="6100" y="14469"/>
                  </a:cubicBezTo>
                  <a:cubicBezTo>
                    <a:pt x="6100" y="14787"/>
                    <a:pt x="6178" y="15088"/>
                    <a:pt x="6281" y="15380"/>
                  </a:cubicBezTo>
                  <a:cubicBezTo>
                    <a:pt x="6289" y="15406"/>
                    <a:pt x="6315" y="15431"/>
                    <a:pt x="6272" y="15466"/>
                  </a:cubicBezTo>
                  <a:cubicBezTo>
                    <a:pt x="6264" y="15457"/>
                    <a:pt x="6255" y="15449"/>
                    <a:pt x="6255" y="15440"/>
                  </a:cubicBezTo>
                  <a:cubicBezTo>
                    <a:pt x="6006" y="14959"/>
                    <a:pt x="5748" y="14486"/>
                    <a:pt x="5508" y="14014"/>
                  </a:cubicBezTo>
                  <a:cubicBezTo>
                    <a:pt x="5224" y="13430"/>
                    <a:pt x="4958" y="12837"/>
                    <a:pt x="4760" y="12218"/>
                  </a:cubicBezTo>
                  <a:cubicBezTo>
                    <a:pt x="4717" y="12089"/>
                    <a:pt x="4751" y="11952"/>
                    <a:pt x="4820" y="11840"/>
                  </a:cubicBezTo>
                  <a:cubicBezTo>
                    <a:pt x="4932" y="11686"/>
                    <a:pt x="5061" y="11539"/>
                    <a:pt x="5198" y="11402"/>
                  </a:cubicBezTo>
                  <a:cubicBezTo>
                    <a:pt x="5568" y="11033"/>
                    <a:pt x="5920" y="10663"/>
                    <a:pt x="6264" y="10277"/>
                  </a:cubicBezTo>
                  <a:cubicBezTo>
                    <a:pt x="6770" y="9709"/>
                    <a:pt x="7063" y="9082"/>
                    <a:pt x="7011" y="8361"/>
                  </a:cubicBezTo>
                  <a:cubicBezTo>
                    <a:pt x="7002" y="8189"/>
                    <a:pt x="6994" y="8017"/>
                    <a:pt x="7011" y="7837"/>
                  </a:cubicBezTo>
                  <a:cubicBezTo>
                    <a:pt x="7011" y="7802"/>
                    <a:pt x="7028" y="7751"/>
                    <a:pt x="6985" y="7725"/>
                  </a:cubicBezTo>
                  <a:cubicBezTo>
                    <a:pt x="6976" y="7719"/>
                    <a:pt x="6967" y="7717"/>
                    <a:pt x="6957" y="7717"/>
                  </a:cubicBezTo>
                  <a:cubicBezTo>
                    <a:pt x="6924" y="7717"/>
                    <a:pt x="6892" y="7748"/>
                    <a:pt x="6865" y="7768"/>
                  </a:cubicBezTo>
                  <a:cubicBezTo>
                    <a:pt x="6530" y="7974"/>
                    <a:pt x="6238" y="8232"/>
                    <a:pt x="5937" y="8472"/>
                  </a:cubicBezTo>
                  <a:cubicBezTo>
                    <a:pt x="5361" y="8928"/>
                    <a:pt x="4983" y="9478"/>
                    <a:pt x="4786" y="10148"/>
                  </a:cubicBezTo>
                  <a:cubicBezTo>
                    <a:pt x="4631" y="10637"/>
                    <a:pt x="4614" y="11136"/>
                    <a:pt x="4657" y="11634"/>
                  </a:cubicBezTo>
                  <a:cubicBezTo>
                    <a:pt x="4657" y="11677"/>
                    <a:pt x="4666" y="11720"/>
                    <a:pt x="4614" y="11754"/>
                  </a:cubicBezTo>
                  <a:cubicBezTo>
                    <a:pt x="4571" y="11608"/>
                    <a:pt x="4520" y="11471"/>
                    <a:pt x="4485" y="11333"/>
                  </a:cubicBezTo>
                  <a:cubicBezTo>
                    <a:pt x="4288" y="10586"/>
                    <a:pt x="4073" y="9838"/>
                    <a:pt x="3918" y="9074"/>
                  </a:cubicBezTo>
                  <a:cubicBezTo>
                    <a:pt x="3867" y="8850"/>
                    <a:pt x="3815" y="8627"/>
                    <a:pt x="3789" y="8404"/>
                  </a:cubicBezTo>
                  <a:cubicBezTo>
                    <a:pt x="3763" y="8197"/>
                    <a:pt x="3815" y="8008"/>
                    <a:pt x="4021" y="7862"/>
                  </a:cubicBezTo>
                  <a:cubicBezTo>
                    <a:pt x="4236" y="7725"/>
                    <a:pt x="4451" y="7579"/>
                    <a:pt x="4666" y="7424"/>
                  </a:cubicBezTo>
                  <a:cubicBezTo>
                    <a:pt x="5190" y="7020"/>
                    <a:pt x="5611" y="6531"/>
                    <a:pt x="5946" y="5981"/>
                  </a:cubicBezTo>
                  <a:cubicBezTo>
                    <a:pt x="6255" y="5491"/>
                    <a:pt x="6478" y="4976"/>
                    <a:pt x="6530" y="4409"/>
                  </a:cubicBezTo>
                  <a:cubicBezTo>
                    <a:pt x="6538" y="4374"/>
                    <a:pt x="6564" y="4323"/>
                    <a:pt x="6521" y="4297"/>
                  </a:cubicBezTo>
                  <a:cubicBezTo>
                    <a:pt x="6511" y="4290"/>
                    <a:pt x="6500" y="4288"/>
                    <a:pt x="6490" y="4288"/>
                  </a:cubicBezTo>
                  <a:cubicBezTo>
                    <a:pt x="6461" y="4288"/>
                    <a:pt x="6433" y="4312"/>
                    <a:pt x="6401" y="4331"/>
                  </a:cubicBezTo>
                  <a:cubicBezTo>
                    <a:pt x="6212" y="4417"/>
                    <a:pt x="6049" y="4537"/>
                    <a:pt x="5877" y="4641"/>
                  </a:cubicBezTo>
                  <a:cubicBezTo>
                    <a:pt x="5413" y="4924"/>
                    <a:pt x="5009" y="5259"/>
                    <a:pt x="4674" y="5663"/>
                  </a:cubicBezTo>
                  <a:cubicBezTo>
                    <a:pt x="4262" y="6161"/>
                    <a:pt x="4013" y="6720"/>
                    <a:pt x="3841" y="7312"/>
                  </a:cubicBezTo>
                  <a:cubicBezTo>
                    <a:pt x="3806" y="7441"/>
                    <a:pt x="3763" y="7570"/>
                    <a:pt x="3721" y="7691"/>
                  </a:cubicBezTo>
                  <a:cubicBezTo>
                    <a:pt x="3669" y="7433"/>
                    <a:pt x="3643" y="7175"/>
                    <a:pt x="3617" y="6917"/>
                  </a:cubicBezTo>
                  <a:cubicBezTo>
                    <a:pt x="3557" y="6359"/>
                    <a:pt x="3557" y="5792"/>
                    <a:pt x="3497" y="5233"/>
                  </a:cubicBezTo>
                  <a:cubicBezTo>
                    <a:pt x="3497" y="5199"/>
                    <a:pt x="3514" y="5173"/>
                    <a:pt x="3531" y="5139"/>
                  </a:cubicBezTo>
                  <a:cubicBezTo>
                    <a:pt x="4107" y="4357"/>
                    <a:pt x="4348" y="3489"/>
                    <a:pt x="4416" y="2587"/>
                  </a:cubicBezTo>
                  <a:cubicBezTo>
                    <a:pt x="4485" y="1728"/>
                    <a:pt x="4330" y="903"/>
                    <a:pt x="4107" y="96"/>
                  </a:cubicBezTo>
                  <a:cubicBezTo>
                    <a:pt x="4090" y="53"/>
                    <a:pt x="4081" y="1"/>
                    <a:pt x="4030" y="1"/>
                  </a:cubicBezTo>
                  <a:cubicBezTo>
                    <a:pt x="4026" y="1"/>
                    <a:pt x="4022" y="0"/>
                    <a:pt x="401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flipH="1">
              <a:off x="593207" y="3982019"/>
              <a:ext cx="249830" cy="181399"/>
            </a:xfrm>
            <a:custGeom>
              <a:avLst/>
              <a:gdLst/>
              <a:ahLst/>
              <a:cxnLst/>
              <a:rect l="l" t="t" r="r" b="b"/>
              <a:pathLst>
                <a:path w="3377" h="2452" extrusionOk="0">
                  <a:moveTo>
                    <a:pt x="920" y="406"/>
                  </a:moveTo>
                  <a:lnTo>
                    <a:pt x="920" y="406"/>
                  </a:lnTo>
                  <a:cubicBezTo>
                    <a:pt x="1195" y="432"/>
                    <a:pt x="1461" y="441"/>
                    <a:pt x="1719" y="518"/>
                  </a:cubicBezTo>
                  <a:cubicBezTo>
                    <a:pt x="1994" y="604"/>
                    <a:pt x="2234" y="741"/>
                    <a:pt x="2449" y="931"/>
                  </a:cubicBezTo>
                  <a:cubicBezTo>
                    <a:pt x="2320" y="913"/>
                    <a:pt x="2191" y="862"/>
                    <a:pt x="2062" y="853"/>
                  </a:cubicBezTo>
                  <a:cubicBezTo>
                    <a:pt x="2037" y="850"/>
                    <a:pt x="2012" y="849"/>
                    <a:pt x="1987" y="849"/>
                  </a:cubicBezTo>
                  <a:cubicBezTo>
                    <a:pt x="1891" y="849"/>
                    <a:pt x="1796" y="866"/>
                    <a:pt x="1700" y="866"/>
                  </a:cubicBezTo>
                  <a:cubicBezTo>
                    <a:pt x="1675" y="866"/>
                    <a:pt x="1649" y="865"/>
                    <a:pt x="1624" y="862"/>
                  </a:cubicBezTo>
                  <a:cubicBezTo>
                    <a:pt x="1598" y="853"/>
                    <a:pt x="1573" y="862"/>
                    <a:pt x="1556" y="845"/>
                  </a:cubicBezTo>
                  <a:cubicBezTo>
                    <a:pt x="1341" y="716"/>
                    <a:pt x="1117" y="604"/>
                    <a:pt x="937" y="432"/>
                  </a:cubicBezTo>
                  <a:cubicBezTo>
                    <a:pt x="928" y="424"/>
                    <a:pt x="928" y="415"/>
                    <a:pt x="920" y="406"/>
                  </a:cubicBezTo>
                  <a:close/>
                  <a:moveTo>
                    <a:pt x="1949" y="905"/>
                  </a:moveTo>
                  <a:cubicBezTo>
                    <a:pt x="2446" y="905"/>
                    <a:pt x="2805" y="1113"/>
                    <a:pt x="3033" y="1687"/>
                  </a:cubicBezTo>
                  <a:cubicBezTo>
                    <a:pt x="2990" y="1687"/>
                    <a:pt x="2965" y="1652"/>
                    <a:pt x="2939" y="1635"/>
                  </a:cubicBezTo>
                  <a:cubicBezTo>
                    <a:pt x="2827" y="1575"/>
                    <a:pt x="2698" y="1540"/>
                    <a:pt x="2569" y="1489"/>
                  </a:cubicBezTo>
                  <a:cubicBezTo>
                    <a:pt x="2509" y="1463"/>
                    <a:pt x="2449" y="1429"/>
                    <a:pt x="2389" y="1386"/>
                  </a:cubicBezTo>
                  <a:cubicBezTo>
                    <a:pt x="2191" y="1231"/>
                    <a:pt x="1985" y="1102"/>
                    <a:pt x="1770" y="982"/>
                  </a:cubicBezTo>
                  <a:cubicBezTo>
                    <a:pt x="1745" y="965"/>
                    <a:pt x="1719" y="948"/>
                    <a:pt x="1684" y="922"/>
                  </a:cubicBezTo>
                  <a:cubicBezTo>
                    <a:pt x="1776" y="911"/>
                    <a:pt x="1864" y="905"/>
                    <a:pt x="1949" y="905"/>
                  </a:cubicBezTo>
                  <a:close/>
                  <a:moveTo>
                    <a:pt x="1023" y="587"/>
                  </a:moveTo>
                  <a:lnTo>
                    <a:pt x="1023" y="587"/>
                  </a:lnTo>
                  <a:cubicBezTo>
                    <a:pt x="1263" y="716"/>
                    <a:pt x="1435" y="888"/>
                    <a:pt x="1521" y="1145"/>
                  </a:cubicBezTo>
                  <a:cubicBezTo>
                    <a:pt x="1598" y="1351"/>
                    <a:pt x="1650" y="1566"/>
                    <a:pt x="1753" y="1755"/>
                  </a:cubicBezTo>
                  <a:cubicBezTo>
                    <a:pt x="1779" y="1807"/>
                    <a:pt x="1805" y="1858"/>
                    <a:pt x="1839" y="1910"/>
                  </a:cubicBezTo>
                  <a:cubicBezTo>
                    <a:pt x="1444" y="1549"/>
                    <a:pt x="1263" y="1059"/>
                    <a:pt x="1023" y="587"/>
                  </a:cubicBezTo>
                  <a:close/>
                  <a:moveTo>
                    <a:pt x="2604" y="1558"/>
                  </a:moveTo>
                  <a:lnTo>
                    <a:pt x="2604" y="1558"/>
                  </a:lnTo>
                  <a:cubicBezTo>
                    <a:pt x="2758" y="1583"/>
                    <a:pt x="2904" y="1644"/>
                    <a:pt x="3025" y="1747"/>
                  </a:cubicBezTo>
                  <a:cubicBezTo>
                    <a:pt x="3145" y="1850"/>
                    <a:pt x="3136" y="2013"/>
                    <a:pt x="3205" y="2142"/>
                  </a:cubicBezTo>
                  <a:cubicBezTo>
                    <a:pt x="2999" y="1953"/>
                    <a:pt x="2810" y="1747"/>
                    <a:pt x="2604" y="1558"/>
                  </a:cubicBezTo>
                  <a:close/>
                  <a:moveTo>
                    <a:pt x="1478" y="870"/>
                  </a:moveTo>
                  <a:lnTo>
                    <a:pt x="1478" y="870"/>
                  </a:lnTo>
                  <a:cubicBezTo>
                    <a:pt x="1624" y="956"/>
                    <a:pt x="1770" y="1059"/>
                    <a:pt x="1916" y="1145"/>
                  </a:cubicBezTo>
                  <a:cubicBezTo>
                    <a:pt x="2097" y="1248"/>
                    <a:pt x="2226" y="1403"/>
                    <a:pt x="2329" y="1575"/>
                  </a:cubicBezTo>
                  <a:cubicBezTo>
                    <a:pt x="2406" y="1712"/>
                    <a:pt x="2475" y="1850"/>
                    <a:pt x="2544" y="1987"/>
                  </a:cubicBezTo>
                  <a:cubicBezTo>
                    <a:pt x="2612" y="2116"/>
                    <a:pt x="2698" y="2245"/>
                    <a:pt x="2801" y="2374"/>
                  </a:cubicBezTo>
                  <a:cubicBezTo>
                    <a:pt x="2788" y="2375"/>
                    <a:pt x="2774" y="2375"/>
                    <a:pt x="2761" y="2375"/>
                  </a:cubicBezTo>
                  <a:cubicBezTo>
                    <a:pt x="2649" y="2375"/>
                    <a:pt x="2550" y="2344"/>
                    <a:pt x="2458" y="2314"/>
                  </a:cubicBezTo>
                  <a:cubicBezTo>
                    <a:pt x="2294" y="2262"/>
                    <a:pt x="2148" y="2176"/>
                    <a:pt x="2011" y="2073"/>
                  </a:cubicBezTo>
                  <a:cubicBezTo>
                    <a:pt x="1951" y="2030"/>
                    <a:pt x="1925" y="1961"/>
                    <a:pt x="1891" y="1901"/>
                  </a:cubicBezTo>
                  <a:cubicBezTo>
                    <a:pt x="1745" y="1669"/>
                    <a:pt x="1659" y="1412"/>
                    <a:pt x="1573" y="1162"/>
                  </a:cubicBezTo>
                  <a:cubicBezTo>
                    <a:pt x="1547" y="1068"/>
                    <a:pt x="1504" y="973"/>
                    <a:pt x="1478" y="870"/>
                  </a:cubicBezTo>
                  <a:close/>
                  <a:moveTo>
                    <a:pt x="2346" y="1472"/>
                  </a:moveTo>
                  <a:lnTo>
                    <a:pt x="2346" y="1472"/>
                  </a:lnTo>
                  <a:cubicBezTo>
                    <a:pt x="2672" y="1721"/>
                    <a:pt x="2947" y="2004"/>
                    <a:pt x="3222" y="2305"/>
                  </a:cubicBezTo>
                  <a:cubicBezTo>
                    <a:pt x="3119" y="2331"/>
                    <a:pt x="3025" y="2365"/>
                    <a:pt x="2922" y="2382"/>
                  </a:cubicBezTo>
                  <a:cubicBezTo>
                    <a:pt x="2887" y="2382"/>
                    <a:pt x="2870" y="2374"/>
                    <a:pt x="2853" y="2348"/>
                  </a:cubicBezTo>
                  <a:cubicBezTo>
                    <a:pt x="2629" y="2090"/>
                    <a:pt x="2518" y="1764"/>
                    <a:pt x="2346" y="1472"/>
                  </a:cubicBezTo>
                  <a:close/>
                  <a:moveTo>
                    <a:pt x="109" y="1"/>
                  </a:moveTo>
                  <a:cubicBezTo>
                    <a:pt x="99" y="1"/>
                    <a:pt x="88" y="1"/>
                    <a:pt x="78" y="3"/>
                  </a:cubicBezTo>
                  <a:cubicBezTo>
                    <a:pt x="43" y="11"/>
                    <a:pt x="9" y="11"/>
                    <a:pt x="0" y="54"/>
                  </a:cubicBezTo>
                  <a:cubicBezTo>
                    <a:pt x="0" y="89"/>
                    <a:pt x="35" y="106"/>
                    <a:pt x="61" y="114"/>
                  </a:cubicBezTo>
                  <a:cubicBezTo>
                    <a:pt x="104" y="123"/>
                    <a:pt x="138" y="132"/>
                    <a:pt x="172" y="140"/>
                  </a:cubicBezTo>
                  <a:cubicBezTo>
                    <a:pt x="327" y="174"/>
                    <a:pt x="482" y="217"/>
                    <a:pt x="619" y="295"/>
                  </a:cubicBezTo>
                  <a:cubicBezTo>
                    <a:pt x="808" y="398"/>
                    <a:pt x="928" y="570"/>
                    <a:pt x="1023" y="759"/>
                  </a:cubicBezTo>
                  <a:cubicBezTo>
                    <a:pt x="1169" y="1068"/>
                    <a:pt x="1306" y="1386"/>
                    <a:pt x="1513" y="1669"/>
                  </a:cubicBezTo>
                  <a:cubicBezTo>
                    <a:pt x="1805" y="2090"/>
                    <a:pt x="2200" y="2365"/>
                    <a:pt x="2715" y="2443"/>
                  </a:cubicBezTo>
                  <a:cubicBezTo>
                    <a:pt x="2753" y="2449"/>
                    <a:pt x="2790" y="2451"/>
                    <a:pt x="2826" y="2451"/>
                  </a:cubicBezTo>
                  <a:cubicBezTo>
                    <a:pt x="2949" y="2451"/>
                    <a:pt x="3067" y="2420"/>
                    <a:pt x="3179" y="2374"/>
                  </a:cubicBezTo>
                  <a:cubicBezTo>
                    <a:pt x="3211" y="2361"/>
                    <a:pt x="3238" y="2353"/>
                    <a:pt x="3267" y="2353"/>
                  </a:cubicBezTo>
                  <a:cubicBezTo>
                    <a:pt x="3277" y="2353"/>
                    <a:pt x="3288" y="2354"/>
                    <a:pt x="3300" y="2357"/>
                  </a:cubicBezTo>
                  <a:cubicBezTo>
                    <a:pt x="3343" y="2357"/>
                    <a:pt x="3377" y="2339"/>
                    <a:pt x="3351" y="2288"/>
                  </a:cubicBezTo>
                  <a:cubicBezTo>
                    <a:pt x="3282" y="2168"/>
                    <a:pt x="3248" y="2039"/>
                    <a:pt x="3214" y="1910"/>
                  </a:cubicBezTo>
                  <a:cubicBezTo>
                    <a:pt x="3102" y="1566"/>
                    <a:pt x="2947" y="1257"/>
                    <a:pt x="2690" y="1008"/>
                  </a:cubicBezTo>
                  <a:cubicBezTo>
                    <a:pt x="2380" y="716"/>
                    <a:pt x="2037" y="510"/>
                    <a:pt x="1624" y="424"/>
                  </a:cubicBezTo>
                  <a:cubicBezTo>
                    <a:pt x="1452" y="389"/>
                    <a:pt x="1272" y="372"/>
                    <a:pt x="1100" y="355"/>
                  </a:cubicBezTo>
                  <a:cubicBezTo>
                    <a:pt x="963" y="346"/>
                    <a:pt x="834" y="321"/>
                    <a:pt x="722" y="235"/>
                  </a:cubicBezTo>
                  <a:cubicBezTo>
                    <a:pt x="593" y="140"/>
                    <a:pt x="456" y="71"/>
                    <a:pt x="301" y="37"/>
                  </a:cubicBezTo>
                  <a:cubicBezTo>
                    <a:pt x="242" y="22"/>
                    <a:pt x="176" y="1"/>
                    <a:pt x="10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flipH="1">
              <a:off x="195255" y="3008725"/>
              <a:ext cx="372489" cy="239843"/>
            </a:xfrm>
            <a:custGeom>
              <a:avLst/>
              <a:gdLst/>
              <a:ahLst/>
              <a:cxnLst/>
              <a:rect l="l" t="t" r="r" b="b"/>
              <a:pathLst>
                <a:path w="5035" h="3242" extrusionOk="0">
                  <a:moveTo>
                    <a:pt x="2415" y="0"/>
                  </a:moveTo>
                  <a:cubicBezTo>
                    <a:pt x="1806" y="0"/>
                    <a:pt x="1187" y="133"/>
                    <a:pt x="730" y="489"/>
                  </a:cubicBezTo>
                  <a:cubicBezTo>
                    <a:pt x="26" y="1039"/>
                    <a:pt x="0" y="2027"/>
                    <a:pt x="593" y="2680"/>
                  </a:cubicBezTo>
                  <a:cubicBezTo>
                    <a:pt x="959" y="3077"/>
                    <a:pt x="1431" y="3242"/>
                    <a:pt x="1920" y="3242"/>
                  </a:cubicBezTo>
                  <a:cubicBezTo>
                    <a:pt x="2267" y="3242"/>
                    <a:pt x="2623" y="3158"/>
                    <a:pt x="2955" y="3015"/>
                  </a:cubicBezTo>
                  <a:cubicBezTo>
                    <a:pt x="3205" y="2912"/>
                    <a:pt x="3480" y="2766"/>
                    <a:pt x="3729" y="2586"/>
                  </a:cubicBezTo>
                  <a:cubicBezTo>
                    <a:pt x="4296" y="2465"/>
                    <a:pt x="4828" y="2242"/>
                    <a:pt x="4914" y="1606"/>
                  </a:cubicBezTo>
                  <a:cubicBezTo>
                    <a:pt x="5035" y="721"/>
                    <a:pt x="4090" y="266"/>
                    <a:pt x="3368" y="103"/>
                  </a:cubicBezTo>
                  <a:cubicBezTo>
                    <a:pt x="3072" y="39"/>
                    <a:pt x="2745" y="0"/>
                    <a:pt x="24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flipH="1">
              <a:off x="591198" y="3278534"/>
              <a:ext cx="108751" cy="126876"/>
            </a:xfrm>
            <a:custGeom>
              <a:avLst/>
              <a:gdLst/>
              <a:ahLst/>
              <a:cxnLst/>
              <a:rect l="l" t="t" r="r" b="b"/>
              <a:pathLst>
                <a:path w="1470" h="1715" extrusionOk="0">
                  <a:moveTo>
                    <a:pt x="838" y="0"/>
                  </a:moveTo>
                  <a:cubicBezTo>
                    <a:pt x="678" y="0"/>
                    <a:pt x="528" y="70"/>
                    <a:pt x="387" y="176"/>
                  </a:cubicBezTo>
                  <a:cubicBezTo>
                    <a:pt x="223" y="305"/>
                    <a:pt x="146" y="485"/>
                    <a:pt x="129" y="666"/>
                  </a:cubicBezTo>
                  <a:cubicBezTo>
                    <a:pt x="43" y="820"/>
                    <a:pt x="0" y="992"/>
                    <a:pt x="0" y="1155"/>
                  </a:cubicBezTo>
                  <a:cubicBezTo>
                    <a:pt x="0" y="1514"/>
                    <a:pt x="268" y="1715"/>
                    <a:pt x="566" y="1715"/>
                  </a:cubicBezTo>
                  <a:cubicBezTo>
                    <a:pt x="661" y="1715"/>
                    <a:pt x="758" y="1695"/>
                    <a:pt x="851" y="1654"/>
                  </a:cubicBezTo>
                  <a:cubicBezTo>
                    <a:pt x="1246" y="1482"/>
                    <a:pt x="1469" y="1035"/>
                    <a:pt x="1443" y="614"/>
                  </a:cubicBezTo>
                  <a:cubicBezTo>
                    <a:pt x="1435" y="365"/>
                    <a:pt x="1306" y="150"/>
                    <a:pt x="1065" y="47"/>
                  </a:cubicBezTo>
                  <a:cubicBezTo>
                    <a:pt x="987" y="15"/>
                    <a:pt x="912" y="0"/>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flipH="1">
              <a:off x="-38825" y="3576677"/>
              <a:ext cx="66952" cy="61477"/>
            </a:xfrm>
            <a:custGeom>
              <a:avLst/>
              <a:gdLst/>
              <a:ahLst/>
              <a:cxnLst/>
              <a:rect l="l" t="t" r="r" b="b"/>
              <a:pathLst>
                <a:path w="905" h="831" extrusionOk="0">
                  <a:moveTo>
                    <a:pt x="501" y="1"/>
                  </a:moveTo>
                  <a:cubicBezTo>
                    <a:pt x="486" y="1"/>
                    <a:pt x="470" y="2"/>
                    <a:pt x="456" y="3"/>
                  </a:cubicBezTo>
                  <a:cubicBezTo>
                    <a:pt x="327" y="21"/>
                    <a:pt x="224" y="98"/>
                    <a:pt x="163" y="210"/>
                  </a:cubicBezTo>
                  <a:cubicBezTo>
                    <a:pt x="138" y="244"/>
                    <a:pt x="112" y="278"/>
                    <a:pt x="95" y="321"/>
                  </a:cubicBezTo>
                  <a:cubicBezTo>
                    <a:pt x="0" y="545"/>
                    <a:pt x="138" y="794"/>
                    <a:pt x="378" y="828"/>
                  </a:cubicBezTo>
                  <a:cubicBezTo>
                    <a:pt x="392" y="830"/>
                    <a:pt x="405" y="830"/>
                    <a:pt x="419" y="830"/>
                  </a:cubicBezTo>
                  <a:cubicBezTo>
                    <a:pt x="654" y="830"/>
                    <a:pt x="874" y="625"/>
                    <a:pt x="825" y="381"/>
                  </a:cubicBezTo>
                  <a:cubicBezTo>
                    <a:pt x="825" y="381"/>
                    <a:pt x="825" y="373"/>
                    <a:pt x="825" y="373"/>
                  </a:cubicBezTo>
                  <a:cubicBezTo>
                    <a:pt x="905" y="157"/>
                    <a:pt x="702" y="1"/>
                    <a:pt x="501" y="1"/>
                  </a:cubicBezTo>
                  <a:close/>
                </a:path>
              </a:pathLst>
            </a:custGeom>
            <a:solidFill>
              <a:srgbClr val="FDFDF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flipH="1">
              <a:off x="-64719" y="3536653"/>
              <a:ext cx="24191" cy="22712"/>
            </a:xfrm>
            <a:custGeom>
              <a:avLst/>
              <a:gdLst/>
              <a:ahLst/>
              <a:cxnLst/>
              <a:rect l="l" t="t" r="r" b="b"/>
              <a:pathLst>
                <a:path w="327" h="307" extrusionOk="0">
                  <a:moveTo>
                    <a:pt x="159" y="0"/>
                  </a:moveTo>
                  <a:cubicBezTo>
                    <a:pt x="84" y="0"/>
                    <a:pt x="16" y="56"/>
                    <a:pt x="9" y="132"/>
                  </a:cubicBezTo>
                  <a:cubicBezTo>
                    <a:pt x="0" y="218"/>
                    <a:pt x="60" y="295"/>
                    <a:pt x="146" y="304"/>
                  </a:cubicBezTo>
                  <a:cubicBezTo>
                    <a:pt x="155" y="306"/>
                    <a:pt x="164" y="307"/>
                    <a:pt x="173" y="307"/>
                  </a:cubicBezTo>
                  <a:cubicBezTo>
                    <a:pt x="242" y="307"/>
                    <a:pt x="310" y="251"/>
                    <a:pt x="318" y="175"/>
                  </a:cubicBezTo>
                  <a:cubicBezTo>
                    <a:pt x="327" y="89"/>
                    <a:pt x="275" y="12"/>
                    <a:pt x="189" y="3"/>
                  </a:cubicBezTo>
                  <a:cubicBezTo>
                    <a:pt x="179" y="1"/>
                    <a:pt x="169" y="0"/>
                    <a:pt x="159" y="0"/>
                  </a:cubicBezTo>
                  <a:close/>
                </a:path>
              </a:pathLst>
            </a:custGeom>
            <a:solidFill>
              <a:srgbClr val="FDFDF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flipH="1">
              <a:off x="50691" y="3600943"/>
              <a:ext cx="13982" cy="10431"/>
            </a:xfrm>
            <a:custGeom>
              <a:avLst/>
              <a:gdLst/>
              <a:ahLst/>
              <a:cxnLst/>
              <a:rect l="l" t="t" r="r" b="b"/>
              <a:pathLst>
                <a:path w="189" h="141" extrusionOk="0">
                  <a:moveTo>
                    <a:pt x="93" y="0"/>
                  </a:moveTo>
                  <a:cubicBezTo>
                    <a:pt x="11" y="0"/>
                    <a:pt x="1" y="131"/>
                    <a:pt x="82" y="139"/>
                  </a:cubicBezTo>
                  <a:cubicBezTo>
                    <a:pt x="87" y="140"/>
                    <a:pt x="92" y="141"/>
                    <a:pt x="97" y="141"/>
                  </a:cubicBezTo>
                  <a:cubicBezTo>
                    <a:pt x="178" y="141"/>
                    <a:pt x="189" y="10"/>
                    <a:pt x="108" y="2"/>
                  </a:cubicBezTo>
                  <a:cubicBezTo>
                    <a:pt x="102" y="1"/>
                    <a:pt x="97" y="0"/>
                    <a:pt x="93" y="0"/>
                  </a:cubicBezTo>
                  <a:close/>
                </a:path>
              </a:pathLst>
            </a:custGeom>
            <a:solidFill>
              <a:srgbClr val="FDFDF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flipH="1">
              <a:off x="68077" y="3662495"/>
              <a:ext cx="34327" cy="25153"/>
            </a:xfrm>
            <a:custGeom>
              <a:avLst/>
              <a:gdLst/>
              <a:ahLst/>
              <a:cxnLst/>
              <a:rect l="l" t="t" r="r" b="b"/>
              <a:pathLst>
                <a:path w="464" h="340" extrusionOk="0">
                  <a:moveTo>
                    <a:pt x="227" y="1"/>
                  </a:moveTo>
                  <a:cubicBezTo>
                    <a:pt x="38" y="1"/>
                    <a:pt x="1" y="306"/>
                    <a:pt x="205" y="338"/>
                  </a:cubicBezTo>
                  <a:cubicBezTo>
                    <a:pt x="213" y="339"/>
                    <a:pt x="221" y="340"/>
                    <a:pt x="229" y="340"/>
                  </a:cubicBezTo>
                  <a:cubicBezTo>
                    <a:pt x="431" y="340"/>
                    <a:pt x="464" y="28"/>
                    <a:pt x="257" y="3"/>
                  </a:cubicBezTo>
                  <a:cubicBezTo>
                    <a:pt x="246" y="2"/>
                    <a:pt x="236" y="1"/>
                    <a:pt x="227" y="1"/>
                  </a:cubicBezTo>
                  <a:close/>
                </a:path>
              </a:pathLst>
            </a:custGeom>
            <a:solidFill>
              <a:srgbClr val="FDFDF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flipH="1">
              <a:off x="103070" y="3554779"/>
              <a:ext cx="25523" cy="23452"/>
            </a:xfrm>
            <a:custGeom>
              <a:avLst/>
              <a:gdLst/>
              <a:ahLst/>
              <a:cxnLst/>
              <a:rect l="l" t="t" r="r" b="b"/>
              <a:pathLst>
                <a:path w="345" h="317" extrusionOk="0">
                  <a:moveTo>
                    <a:pt x="166" y="1"/>
                  </a:moveTo>
                  <a:cubicBezTo>
                    <a:pt x="123" y="1"/>
                    <a:pt x="76" y="20"/>
                    <a:pt x="44" y="59"/>
                  </a:cubicBezTo>
                  <a:cubicBezTo>
                    <a:pt x="18" y="102"/>
                    <a:pt x="1" y="162"/>
                    <a:pt x="26" y="214"/>
                  </a:cubicBezTo>
                  <a:cubicBezTo>
                    <a:pt x="44" y="256"/>
                    <a:pt x="61" y="274"/>
                    <a:pt x="95" y="291"/>
                  </a:cubicBezTo>
                  <a:cubicBezTo>
                    <a:pt x="117" y="307"/>
                    <a:pt x="147" y="317"/>
                    <a:pt x="176" y="317"/>
                  </a:cubicBezTo>
                  <a:cubicBezTo>
                    <a:pt x="193" y="317"/>
                    <a:pt x="209" y="314"/>
                    <a:pt x="224" y="308"/>
                  </a:cubicBezTo>
                  <a:cubicBezTo>
                    <a:pt x="293" y="282"/>
                    <a:pt x="344" y="205"/>
                    <a:pt x="327" y="136"/>
                  </a:cubicBezTo>
                  <a:cubicBezTo>
                    <a:pt x="310" y="76"/>
                    <a:pt x="276" y="24"/>
                    <a:pt x="207" y="7"/>
                  </a:cubicBezTo>
                  <a:cubicBezTo>
                    <a:pt x="194" y="3"/>
                    <a:pt x="180" y="1"/>
                    <a:pt x="166" y="1"/>
                  </a:cubicBezTo>
                  <a:close/>
                </a:path>
              </a:pathLst>
            </a:custGeom>
            <a:solidFill>
              <a:srgbClr val="FDFDF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flipH="1">
              <a:off x="-1169" y="3707623"/>
              <a:ext cx="25523" cy="24487"/>
            </a:xfrm>
            <a:custGeom>
              <a:avLst/>
              <a:gdLst/>
              <a:ahLst/>
              <a:cxnLst/>
              <a:rect l="l" t="t" r="r" b="b"/>
              <a:pathLst>
                <a:path w="345" h="331" extrusionOk="0">
                  <a:moveTo>
                    <a:pt x="171" y="1"/>
                  </a:moveTo>
                  <a:cubicBezTo>
                    <a:pt x="94" y="1"/>
                    <a:pt x="17" y="64"/>
                    <a:pt x="9" y="141"/>
                  </a:cubicBezTo>
                  <a:cubicBezTo>
                    <a:pt x="1" y="235"/>
                    <a:pt x="61" y="313"/>
                    <a:pt x="147" y="330"/>
                  </a:cubicBezTo>
                  <a:cubicBezTo>
                    <a:pt x="152" y="330"/>
                    <a:pt x="158" y="331"/>
                    <a:pt x="163" y="331"/>
                  </a:cubicBezTo>
                  <a:cubicBezTo>
                    <a:pt x="244" y="331"/>
                    <a:pt x="328" y="272"/>
                    <a:pt x="336" y="184"/>
                  </a:cubicBezTo>
                  <a:cubicBezTo>
                    <a:pt x="344" y="98"/>
                    <a:pt x="284" y="12"/>
                    <a:pt x="198" y="3"/>
                  </a:cubicBezTo>
                  <a:cubicBezTo>
                    <a:pt x="189" y="1"/>
                    <a:pt x="180" y="1"/>
                    <a:pt x="171" y="1"/>
                  </a:cubicBezTo>
                  <a:close/>
                </a:path>
              </a:pathLst>
            </a:custGeom>
            <a:solidFill>
              <a:srgbClr val="FDFDF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flipH="1">
              <a:off x="118976" y="3725749"/>
              <a:ext cx="22342" cy="20640"/>
            </a:xfrm>
            <a:custGeom>
              <a:avLst/>
              <a:gdLst/>
              <a:ahLst/>
              <a:cxnLst/>
              <a:rect l="l" t="t" r="r" b="b"/>
              <a:pathLst>
                <a:path w="302" h="279" extrusionOk="0">
                  <a:moveTo>
                    <a:pt x="227" y="1"/>
                  </a:moveTo>
                  <a:cubicBezTo>
                    <a:pt x="216" y="1"/>
                    <a:pt x="203" y="3"/>
                    <a:pt x="190" y="7"/>
                  </a:cubicBezTo>
                  <a:lnTo>
                    <a:pt x="156" y="7"/>
                  </a:lnTo>
                  <a:cubicBezTo>
                    <a:pt x="95" y="16"/>
                    <a:pt x="61" y="68"/>
                    <a:pt x="27" y="111"/>
                  </a:cubicBezTo>
                  <a:cubicBezTo>
                    <a:pt x="1" y="153"/>
                    <a:pt x="1" y="205"/>
                    <a:pt x="35" y="248"/>
                  </a:cubicBezTo>
                  <a:cubicBezTo>
                    <a:pt x="55" y="267"/>
                    <a:pt x="82" y="278"/>
                    <a:pt x="110" y="278"/>
                  </a:cubicBezTo>
                  <a:cubicBezTo>
                    <a:pt x="132" y="278"/>
                    <a:pt x="154" y="272"/>
                    <a:pt x="173" y="257"/>
                  </a:cubicBezTo>
                  <a:cubicBezTo>
                    <a:pt x="198" y="239"/>
                    <a:pt x="216" y="222"/>
                    <a:pt x="233" y="205"/>
                  </a:cubicBezTo>
                  <a:cubicBezTo>
                    <a:pt x="259" y="188"/>
                    <a:pt x="267" y="162"/>
                    <a:pt x="284" y="136"/>
                  </a:cubicBezTo>
                  <a:cubicBezTo>
                    <a:pt x="302" y="111"/>
                    <a:pt x="302" y="76"/>
                    <a:pt x="293" y="50"/>
                  </a:cubicBezTo>
                  <a:cubicBezTo>
                    <a:pt x="293" y="33"/>
                    <a:pt x="284" y="16"/>
                    <a:pt x="267" y="7"/>
                  </a:cubicBezTo>
                  <a:lnTo>
                    <a:pt x="259" y="7"/>
                  </a:lnTo>
                  <a:cubicBezTo>
                    <a:pt x="250" y="3"/>
                    <a:pt x="239" y="1"/>
                    <a:pt x="227" y="1"/>
                  </a:cubicBezTo>
                  <a:close/>
                </a:path>
              </a:pathLst>
            </a:custGeom>
            <a:solidFill>
              <a:srgbClr val="FDFDF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flipH="1">
              <a:off x="64304" y="3425534"/>
              <a:ext cx="16572" cy="15388"/>
            </a:xfrm>
            <a:custGeom>
              <a:avLst/>
              <a:gdLst/>
              <a:ahLst/>
              <a:cxnLst/>
              <a:rect l="l" t="t" r="r" b="b"/>
              <a:pathLst>
                <a:path w="224" h="208" extrusionOk="0">
                  <a:moveTo>
                    <a:pt x="114" y="1"/>
                  </a:moveTo>
                  <a:cubicBezTo>
                    <a:pt x="60" y="1"/>
                    <a:pt x="17" y="40"/>
                    <a:pt x="9" y="88"/>
                  </a:cubicBezTo>
                  <a:cubicBezTo>
                    <a:pt x="0" y="148"/>
                    <a:pt x="43" y="199"/>
                    <a:pt x="103" y="208"/>
                  </a:cubicBezTo>
                  <a:cubicBezTo>
                    <a:pt x="120" y="208"/>
                    <a:pt x="146" y="208"/>
                    <a:pt x="163" y="191"/>
                  </a:cubicBezTo>
                  <a:cubicBezTo>
                    <a:pt x="180" y="191"/>
                    <a:pt x="189" y="182"/>
                    <a:pt x="198" y="165"/>
                  </a:cubicBezTo>
                  <a:cubicBezTo>
                    <a:pt x="203" y="149"/>
                    <a:pt x="209" y="143"/>
                    <a:pt x="210" y="143"/>
                  </a:cubicBezTo>
                  <a:lnTo>
                    <a:pt x="210" y="143"/>
                  </a:lnTo>
                  <a:cubicBezTo>
                    <a:pt x="210" y="143"/>
                    <a:pt x="209" y="145"/>
                    <a:pt x="206" y="148"/>
                  </a:cubicBezTo>
                  <a:lnTo>
                    <a:pt x="206" y="148"/>
                  </a:lnTo>
                  <a:cubicBezTo>
                    <a:pt x="223" y="131"/>
                    <a:pt x="223" y="105"/>
                    <a:pt x="215" y="79"/>
                  </a:cubicBezTo>
                  <a:lnTo>
                    <a:pt x="215" y="79"/>
                  </a:lnTo>
                  <a:cubicBezTo>
                    <a:pt x="215" y="86"/>
                    <a:pt x="215" y="90"/>
                    <a:pt x="214" y="90"/>
                  </a:cubicBezTo>
                  <a:cubicBezTo>
                    <a:pt x="213" y="90"/>
                    <a:pt x="211" y="82"/>
                    <a:pt x="206" y="62"/>
                  </a:cubicBezTo>
                  <a:cubicBezTo>
                    <a:pt x="206" y="53"/>
                    <a:pt x="198" y="45"/>
                    <a:pt x="198" y="45"/>
                  </a:cubicBezTo>
                  <a:cubicBezTo>
                    <a:pt x="180" y="19"/>
                    <a:pt x="155" y="2"/>
                    <a:pt x="129" y="2"/>
                  </a:cubicBezTo>
                  <a:cubicBezTo>
                    <a:pt x="124" y="1"/>
                    <a:pt x="119" y="1"/>
                    <a:pt x="114" y="1"/>
                  </a:cubicBezTo>
                  <a:close/>
                </a:path>
              </a:pathLst>
            </a:custGeom>
            <a:solidFill>
              <a:srgbClr val="FDFDF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 name="Google Shape;27;p2"/>
          <p:cNvSpPr/>
          <p:nvPr/>
        </p:nvSpPr>
        <p:spPr>
          <a:xfrm rot="-573139">
            <a:off x="-100355" y="-59866"/>
            <a:ext cx="2138081" cy="970755"/>
          </a:xfrm>
          <a:custGeom>
            <a:avLst/>
            <a:gdLst/>
            <a:ahLst/>
            <a:cxnLst/>
            <a:rect l="l" t="t" r="r" b="b"/>
            <a:pathLst>
              <a:path w="27510" h="12490" extrusionOk="0">
                <a:moveTo>
                  <a:pt x="12937" y="1"/>
                </a:moveTo>
                <a:cubicBezTo>
                  <a:pt x="11412" y="1"/>
                  <a:pt x="9886" y="57"/>
                  <a:pt x="8368" y="144"/>
                </a:cubicBezTo>
                <a:cubicBezTo>
                  <a:pt x="7131" y="221"/>
                  <a:pt x="5868" y="315"/>
                  <a:pt x="4734" y="822"/>
                </a:cubicBezTo>
                <a:cubicBezTo>
                  <a:pt x="3334" y="1458"/>
                  <a:pt x="2268" y="2712"/>
                  <a:pt x="1091" y="3683"/>
                </a:cubicBezTo>
                <a:cubicBezTo>
                  <a:pt x="0" y="4585"/>
                  <a:pt x="26" y="5822"/>
                  <a:pt x="739" y="7034"/>
                </a:cubicBezTo>
                <a:cubicBezTo>
                  <a:pt x="1186" y="7790"/>
                  <a:pt x="1899" y="8391"/>
                  <a:pt x="2732" y="8701"/>
                </a:cubicBezTo>
                <a:cubicBezTo>
                  <a:pt x="4124" y="9216"/>
                  <a:pt x="5705" y="8890"/>
                  <a:pt x="7148" y="9268"/>
                </a:cubicBezTo>
                <a:cubicBezTo>
                  <a:pt x="9588" y="9903"/>
                  <a:pt x="11367" y="12455"/>
                  <a:pt x="13884" y="12489"/>
                </a:cubicBezTo>
                <a:cubicBezTo>
                  <a:pt x="13902" y="12490"/>
                  <a:pt x="13920" y="12490"/>
                  <a:pt x="13939" y="12490"/>
                </a:cubicBezTo>
                <a:cubicBezTo>
                  <a:pt x="15634" y="12490"/>
                  <a:pt x="17102" y="11308"/>
                  <a:pt x="18309" y="10110"/>
                </a:cubicBezTo>
                <a:cubicBezTo>
                  <a:pt x="19529" y="8890"/>
                  <a:pt x="20731" y="7532"/>
                  <a:pt x="22381" y="7034"/>
                </a:cubicBezTo>
                <a:cubicBezTo>
                  <a:pt x="23266" y="6759"/>
                  <a:pt x="24211" y="6768"/>
                  <a:pt x="25113" y="6561"/>
                </a:cubicBezTo>
                <a:cubicBezTo>
                  <a:pt x="26015" y="6347"/>
                  <a:pt x="26943" y="5831"/>
                  <a:pt x="27226" y="4946"/>
                </a:cubicBezTo>
                <a:cubicBezTo>
                  <a:pt x="27510" y="4104"/>
                  <a:pt x="27098" y="3159"/>
                  <a:pt x="26436" y="2558"/>
                </a:cubicBezTo>
                <a:cubicBezTo>
                  <a:pt x="25774" y="1965"/>
                  <a:pt x="24915" y="1664"/>
                  <a:pt x="24065" y="1407"/>
                </a:cubicBezTo>
                <a:cubicBezTo>
                  <a:pt x="20463" y="342"/>
                  <a:pt x="16704" y="1"/>
                  <a:pt x="129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rot="-573139">
            <a:off x="164417" y="570761"/>
            <a:ext cx="534948" cy="737510"/>
          </a:xfrm>
          <a:custGeom>
            <a:avLst/>
            <a:gdLst/>
            <a:ahLst/>
            <a:cxnLst/>
            <a:rect l="l" t="t" r="r" b="b"/>
            <a:pathLst>
              <a:path w="6883" h="9489" extrusionOk="0">
                <a:moveTo>
                  <a:pt x="2156" y="3442"/>
                </a:moveTo>
                <a:cubicBezTo>
                  <a:pt x="2198" y="3442"/>
                  <a:pt x="2239" y="3444"/>
                  <a:pt x="2278" y="3448"/>
                </a:cubicBezTo>
                <a:cubicBezTo>
                  <a:pt x="2346" y="3457"/>
                  <a:pt x="2406" y="3466"/>
                  <a:pt x="2467" y="3500"/>
                </a:cubicBezTo>
                <a:cubicBezTo>
                  <a:pt x="2518" y="3526"/>
                  <a:pt x="2570" y="3586"/>
                  <a:pt x="2578" y="3646"/>
                </a:cubicBezTo>
                <a:cubicBezTo>
                  <a:pt x="2606" y="3810"/>
                  <a:pt x="2449" y="3849"/>
                  <a:pt x="2296" y="3849"/>
                </a:cubicBezTo>
                <a:cubicBezTo>
                  <a:pt x="2208" y="3849"/>
                  <a:pt x="2122" y="3836"/>
                  <a:pt x="2071" y="3826"/>
                </a:cubicBezTo>
                <a:cubicBezTo>
                  <a:pt x="2003" y="3818"/>
                  <a:pt x="1934" y="3801"/>
                  <a:pt x="1882" y="3758"/>
                </a:cubicBezTo>
                <a:cubicBezTo>
                  <a:pt x="1831" y="3715"/>
                  <a:pt x="1796" y="3646"/>
                  <a:pt x="1814" y="3577"/>
                </a:cubicBezTo>
                <a:cubicBezTo>
                  <a:pt x="1839" y="3491"/>
                  <a:pt x="1943" y="3466"/>
                  <a:pt x="2028" y="3448"/>
                </a:cubicBezTo>
                <a:cubicBezTo>
                  <a:pt x="2071" y="3444"/>
                  <a:pt x="2114" y="3442"/>
                  <a:pt x="2156" y="3442"/>
                </a:cubicBezTo>
                <a:close/>
                <a:moveTo>
                  <a:pt x="4315" y="3376"/>
                </a:moveTo>
                <a:cubicBezTo>
                  <a:pt x="4358" y="3376"/>
                  <a:pt x="4400" y="3382"/>
                  <a:pt x="4443" y="3388"/>
                </a:cubicBezTo>
                <a:cubicBezTo>
                  <a:pt x="4649" y="3448"/>
                  <a:pt x="4846" y="3577"/>
                  <a:pt x="4975" y="3758"/>
                </a:cubicBezTo>
                <a:cubicBezTo>
                  <a:pt x="5027" y="3835"/>
                  <a:pt x="5087" y="3938"/>
                  <a:pt x="5061" y="4041"/>
                </a:cubicBezTo>
                <a:cubicBezTo>
                  <a:pt x="5039" y="4114"/>
                  <a:pt x="4969" y="4186"/>
                  <a:pt x="4895" y="4186"/>
                </a:cubicBezTo>
                <a:cubicBezTo>
                  <a:pt x="4882" y="4186"/>
                  <a:pt x="4868" y="4184"/>
                  <a:pt x="4855" y="4179"/>
                </a:cubicBezTo>
                <a:cubicBezTo>
                  <a:pt x="4769" y="4153"/>
                  <a:pt x="4692" y="4050"/>
                  <a:pt x="4623" y="3998"/>
                </a:cubicBezTo>
                <a:cubicBezTo>
                  <a:pt x="4511" y="3904"/>
                  <a:pt x="4400" y="3818"/>
                  <a:pt x="4279" y="3732"/>
                </a:cubicBezTo>
                <a:cubicBezTo>
                  <a:pt x="4245" y="3698"/>
                  <a:pt x="4202" y="3672"/>
                  <a:pt x="4176" y="3629"/>
                </a:cubicBezTo>
                <a:cubicBezTo>
                  <a:pt x="4142" y="3586"/>
                  <a:pt x="4125" y="3534"/>
                  <a:pt x="4142" y="3491"/>
                </a:cubicBezTo>
                <a:cubicBezTo>
                  <a:pt x="4159" y="3431"/>
                  <a:pt x="4211" y="3397"/>
                  <a:pt x="4262" y="3380"/>
                </a:cubicBezTo>
                <a:cubicBezTo>
                  <a:pt x="4280" y="3377"/>
                  <a:pt x="4297" y="3376"/>
                  <a:pt x="4315" y="3376"/>
                </a:cubicBezTo>
                <a:close/>
                <a:moveTo>
                  <a:pt x="3245" y="5195"/>
                </a:moveTo>
                <a:cubicBezTo>
                  <a:pt x="3278" y="5195"/>
                  <a:pt x="3313" y="5201"/>
                  <a:pt x="3343" y="5210"/>
                </a:cubicBezTo>
                <a:cubicBezTo>
                  <a:pt x="3403" y="5235"/>
                  <a:pt x="3455" y="5278"/>
                  <a:pt x="3498" y="5321"/>
                </a:cubicBezTo>
                <a:lnTo>
                  <a:pt x="3644" y="5450"/>
                </a:lnTo>
                <a:cubicBezTo>
                  <a:pt x="3704" y="5493"/>
                  <a:pt x="3764" y="5545"/>
                  <a:pt x="3807" y="5613"/>
                </a:cubicBezTo>
                <a:cubicBezTo>
                  <a:pt x="3883" y="5737"/>
                  <a:pt x="3831" y="5916"/>
                  <a:pt x="3711" y="5916"/>
                </a:cubicBezTo>
                <a:cubicBezTo>
                  <a:pt x="3681" y="5916"/>
                  <a:pt x="3647" y="5905"/>
                  <a:pt x="3609" y="5880"/>
                </a:cubicBezTo>
                <a:cubicBezTo>
                  <a:pt x="3532" y="5820"/>
                  <a:pt x="3455" y="5759"/>
                  <a:pt x="3369" y="5708"/>
                </a:cubicBezTo>
                <a:cubicBezTo>
                  <a:pt x="3274" y="5648"/>
                  <a:pt x="3171" y="5596"/>
                  <a:pt x="3111" y="5502"/>
                </a:cubicBezTo>
                <a:cubicBezTo>
                  <a:pt x="3059" y="5407"/>
                  <a:pt x="3068" y="5278"/>
                  <a:pt x="3154" y="5218"/>
                </a:cubicBezTo>
                <a:cubicBezTo>
                  <a:pt x="3180" y="5201"/>
                  <a:pt x="3212" y="5195"/>
                  <a:pt x="3245" y="5195"/>
                </a:cubicBezTo>
                <a:close/>
                <a:moveTo>
                  <a:pt x="4106" y="5958"/>
                </a:moveTo>
                <a:cubicBezTo>
                  <a:pt x="4140" y="5958"/>
                  <a:pt x="4174" y="5967"/>
                  <a:pt x="4202" y="5983"/>
                </a:cubicBezTo>
                <a:cubicBezTo>
                  <a:pt x="4271" y="6026"/>
                  <a:pt x="4322" y="6112"/>
                  <a:pt x="4314" y="6198"/>
                </a:cubicBezTo>
                <a:cubicBezTo>
                  <a:pt x="4306" y="6316"/>
                  <a:pt x="4251" y="6362"/>
                  <a:pt x="4186" y="6362"/>
                </a:cubicBezTo>
                <a:cubicBezTo>
                  <a:pt x="4114" y="6362"/>
                  <a:pt x="4028" y="6305"/>
                  <a:pt x="3979" y="6223"/>
                </a:cubicBezTo>
                <a:cubicBezTo>
                  <a:pt x="3944" y="6146"/>
                  <a:pt x="3944" y="6052"/>
                  <a:pt x="4004" y="5991"/>
                </a:cubicBezTo>
                <a:cubicBezTo>
                  <a:pt x="4032" y="5969"/>
                  <a:pt x="4068" y="5958"/>
                  <a:pt x="4106" y="5958"/>
                </a:cubicBezTo>
                <a:close/>
                <a:moveTo>
                  <a:pt x="1993" y="1"/>
                </a:moveTo>
                <a:cubicBezTo>
                  <a:pt x="1705" y="1"/>
                  <a:pt x="1422" y="76"/>
                  <a:pt x="1186" y="244"/>
                </a:cubicBezTo>
                <a:cubicBezTo>
                  <a:pt x="1169" y="261"/>
                  <a:pt x="1161" y="270"/>
                  <a:pt x="1144" y="278"/>
                </a:cubicBezTo>
                <a:cubicBezTo>
                  <a:pt x="1393" y="493"/>
                  <a:pt x="1607" y="759"/>
                  <a:pt x="1814" y="1008"/>
                </a:cubicBezTo>
                <a:cubicBezTo>
                  <a:pt x="1874" y="1086"/>
                  <a:pt x="1934" y="1163"/>
                  <a:pt x="1960" y="1258"/>
                </a:cubicBezTo>
                <a:cubicBezTo>
                  <a:pt x="1977" y="1343"/>
                  <a:pt x="1951" y="1455"/>
                  <a:pt x="1874" y="1498"/>
                </a:cubicBezTo>
                <a:cubicBezTo>
                  <a:pt x="1846" y="1514"/>
                  <a:pt x="1817" y="1521"/>
                  <a:pt x="1788" y="1521"/>
                </a:cubicBezTo>
                <a:cubicBezTo>
                  <a:pt x="1676" y="1521"/>
                  <a:pt x="1561" y="1415"/>
                  <a:pt x="1479" y="1326"/>
                </a:cubicBezTo>
                <a:cubicBezTo>
                  <a:pt x="1264" y="1103"/>
                  <a:pt x="997" y="931"/>
                  <a:pt x="697" y="845"/>
                </a:cubicBezTo>
                <a:cubicBezTo>
                  <a:pt x="534" y="1189"/>
                  <a:pt x="448" y="1601"/>
                  <a:pt x="370" y="1979"/>
                </a:cubicBezTo>
                <a:cubicBezTo>
                  <a:pt x="310" y="2323"/>
                  <a:pt x="241" y="2667"/>
                  <a:pt x="190" y="3019"/>
                </a:cubicBezTo>
                <a:lnTo>
                  <a:pt x="259" y="3019"/>
                </a:lnTo>
                <a:cubicBezTo>
                  <a:pt x="525" y="3036"/>
                  <a:pt x="791" y="3105"/>
                  <a:pt x="1032" y="3225"/>
                </a:cubicBezTo>
                <a:cubicBezTo>
                  <a:pt x="1169" y="3285"/>
                  <a:pt x="1315" y="3405"/>
                  <a:pt x="1281" y="3551"/>
                </a:cubicBezTo>
                <a:cubicBezTo>
                  <a:pt x="1264" y="3629"/>
                  <a:pt x="1195" y="3689"/>
                  <a:pt x="1118" y="3715"/>
                </a:cubicBezTo>
                <a:cubicBezTo>
                  <a:pt x="1049" y="3740"/>
                  <a:pt x="963" y="3749"/>
                  <a:pt x="886" y="3749"/>
                </a:cubicBezTo>
                <a:cubicBezTo>
                  <a:pt x="619" y="3758"/>
                  <a:pt x="353" y="3775"/>
                  <a:pt x="78" y="3783"/>
                </a:cubicBezTo>
                <a:cubicBezTo>
                  <a:pt x="61" y="3947"/>
                  <a:pt x="44" y="4110"/>
                  <a:pt x="35" y="4273"/>
                </a:cubicBezTo>
                <a:cubicBezTo>
                  <a:pt x="276" y="4187"/>
                  <a:pt x="534" y="4144"/>
                  <a:pt x="791" y="4136"/>
                </a:cubicBezTo>
                <a:cubicBezTo>
                  <a:pt x="860" y="4131"/>
                  <a:pt x="929" y="4130"/>
                  <a:pt x="998" y="4130"/>
                </a:cubicBezTo>
                <a:cubicBezTo>
                  <a:pt x="1352" y="4130"/>
                  <a:pt x="1711" y="4180"/>
                  <a:pt x="2063" y="4230"/>
                </a:cubicBezTo>
                <a:cubicBezTo>
                  <a:pt x="2071" y="4419"/>
                  <a:pt x="1917" y="4591"/>
                  <a:pt x="1736" y="4660"/>
                </a:cubicBezTo>
                <a:cubicBezTo>
                  <a:pt x="1564" y="4728"/>
                  <a:pt x="1367" y="4720"/>
                  <a:pt x="1169" y="4728"/>
                </a:cubicBezTo>
                <a:cubicBezTo>
                  <a:pt x="774" y="4754"/>
                  <a:pt x="370" y="4849"/>
                  <a:pt x="1" y="5003"/>
                </a:cubicBezTo>
                <a:cubicBezTo>
                  <a:pt x="1" y="5450"/>
                  <a:pt x="35" y="5906"/>
                  <a:pt x="121" y="6344"/>
                </a:cubicBezTo>
                <a:cubicBezTo>
                  <a:pt x="224" y="6833"/>
                  <a:pt x="387" y="7306"/>
                  <a:pt x="602" y="7753"/>
                </a:cubicBezTo>
                <a:cubicBezTo>
                  <a:pt x="697" y="7641"/>
                  <a:pt x="800" y="7538"/>
                  <a:pt x="912" y="7452"/>
                </a:cubicBezTo>
                <a:cubicBezTo>
                  <a:pt x="1006" y="7366"/>
                  <a:pt x="1118" y="7297"/>
                  <a:pt x="1247" y="7289"/>
                </a:cubicBezTo>
                <a:cubicBezTo>
                  <a:pt x="1253" y="7288"/>
                  <a:pt x="1259" y="7288"/>
                  <a:pt x="1265" y="7288"/>
                </a:cubicBezTo>
                <a:cubicBezTo>
                  <a:pt x="1381" y="7288"/>
                  <a:pt x="1506" y="7364"/>
                  <a:pt x="1530" y="7478"/>
                </a:cubicBezTo>
                <a:cubicBezTo>
                  <a:pt x="1556" y="7624"/>
                  <a:pt x="1410" y="7744"/>
                  <a:pt x="1290" y="7839"/>
                </a:cubicBezTo>
                <a:cubicBezTo>
                  <a:pt x="1135" y="7950"/>
                  <a:pt x="997" y="8079"/>
                  <a:pt x="869" y="8225"/>
                </a:cubicBezTo>
                <a:cubicBezTo>
                  <a:pt x="1152" y="8689"/>
                  <a:pt x="1513" y="9119"/>
                  <a:pt x="1917" y="9488"/>
                </a:cubicBezTo>
                <a:cubicBezTo>
                  <a:pt x="2638" y="9076"/>
                  <a:pt x="3360" y="8663"/>
                  <a:pt x="4013" y="8156"/>
                </a:cubicBezTo>
                <a:cubicBezTo>
                  <a:pt x="3936" y="7615"/>
                  <a:pt x="3721" y="7091"/>
                  <a:pt x="3377" y="6653"/>
                </a:cubicBezTo>
                <a:cubicBezTo>
                  <a:pt x="3291" y="6541"/>
                  <a:pt x="3188" y="6361"/>
                  <a:pt x="3300" y="6258"/>
                </a:cubicBezTo>
                <a:cubicBezTo>
                  <a:pt x="3331" y="6229"/>
                  <a:pt x="3367" y="6217"/>
                  <a:pt x="3404" y="6217"/>
                </a:cubicBezTo>
                <a:cubicBezTo>
                  <a:pt x="3499" y="6217"/>
                  <a:pt x="3606" y="6295"/>
                  <a:pt x="3687" y="6369"/>
                </a:cubicBezTo>
                <a:cubicBezTo>
                  <a:pt x="3901" y="6593"/>
                  <a:pt x="4125" y="6816"/>
                  <a:pt x="4340" y="7040"/>
                </a:cubicBezTo>
                <a:cubicBezTo>
                  <a:pt x="4494" y="7194"/>
                  <a:pt x="4649" y="7357"/>
                  <a:pt x="4735" y="7555"/>
                </a:cubicBezTo>
                <a:cubicBezTo>
                  <a:pt x="5190" y="7117"/>
                  <a:pt x="5602" y="6619"/>
                  <a:pt x="5946" y="6086"/>
                </a:cubicBezTo>
                <a:cubicBezTo>
                  <a:pt x="5903" y="5742"/>
                  <a:pt x="5809" y="5399"/>
                  <a:pt x="5645" y="5089"/>
                </a:cubicBezTo>
                <a:cubicBezTo>
                  <a:pt x="5602" y="5003"/>
                  <a:pt x="5559" y="4883"/>
                  <a:pt x="5628" y="4814"/>
                </a:cubicBezTo>
                <a:cubicBezTo>
                  <a:pt x="5651" y="4791"/>
                  <a:pt x="5680" y="4782"/>
                  <a:pt x="5711" y="4782"/>
                </a:cubicBezTo>
                <a:cubicBezTo>
                  <a:pt x="5772" y="4782"/>
                  <a:pt x="5843" y="4820"/>
                  <a:pt x="5895" y="4866"/>
                </a:cubicBezTo>
                <a:cubicBezTo>
                  <a:pt x="6084" y="5029"/>
                  <a:pt x="6221" y="5244"/>
                  <a:pt x="6298" y="5485"/>
                </a:cubicBezTo>
                <a:cubicBezTo>
                  <a:pt x="6367" y="5356"/>
                  <a:pt x="6427" y="5218"/>
                  <a:pt x="6487" y="5089"/>
                </a:cubicBezTo>
                <a:cubicBezTo>
                  <a:pt x="6393" y="4823"/>
                  <a:pt x="6264" y="4582"/>
                  <a:pt x="6101" y="4350"/>
                </a:cubicBezTo>
                <a:cubicBezTo>
                  <a:pt x="5903" y="4067"/>
                  <a:pt x="5663" y="3818"/>
                  <a:pt x="5388" y="3620"/>
                </a:cubicBezTo>
                <a:cubicBezTo>
                  <a:pt x="5250" y="3517"/>
                  <a:pt x="5087" y="3388"/>
                  <a:pt x="5121" y="3216"/>
                </a:cubicBezTo>
                <a:cubicBezTo>
                  <a:pt x="5147" y="3105"/>
                  <a:pt x="5276" y="3027"/>
                  <a:pt x="5396" y="3027"/>
                </a:cubicBezTo>
                <a:cubicBezTo>
                  <a:pt x="5517" y="3027"/>
                  <a:pt x="5628" y="3079"/>
                  <a:pt x="5740" y="3130"/>
                </a:cubicBezTo>
                <a:cubicBezTo>
                  <a:pt x="6118" y="3320"/>
                  <a:pt x="6487" y="3543"/>
                  <a:pt x="6788" y="3852"/>
                </a:cubicBezTo>
                <a:cubicBezTo>
                  <a:pt x="6805" y="3869"/>
                  <a:pt x="6831" y="3887"/>
                  <a:pt x="6848" y="3912"/>
                </a:cubicBezTo>
                <a:cubicBezTo>
                  <a:pt x="6865" y="3758"/>
                  <a:pt x="6883" y="3603"/>
                  <a:pt x="6883" y="3440"/>
                </a:cubicBezTo>
                <a:cubicBezTo>
                  <a:pt x="6883" y="2718"/>
                  <a:pt x="6608" y="1971"/>
                  <a:pt x="6032" y="1532"/>
                </a:cubicBezTo>
                <a:cubicBezTo>
                  <a:pt x="5713" y="1282"/>
                  <a:pt x="5421" y="1215"/>
                  <a:pt x="5116" y="1215"/>
                </a:cubicBezTo>
                <a:cubicBezTo>
                  <a:pt x="4845" y="1215"/>
                  <a:pt x="4564" y="1268"/>
                  <a:pt x="4245" y="1292"/>
                </a:cubicBezTo>
                <a:cubicBezTo>
                  <a:pt x="4235" y="1293"/>
                  <a:pt x="4224" y="1293"/>
                  <a:pt x="4214" y="1293"/>
                </a:cubicBezTo>
                <a:cubicBezTo>
                  <a:pt x="3731" y="1293"/>
                  <a:pt x="3368" y="522"/>
                  <a:pt x="2948" y="270"/>
                </a:cubicBezTo>
                <a:cubicBezTo>
                  <a:pt x="2663" y="100"/>
                  <a:pt x="2324" y="1"/>
                  <a:pt x="1993" y="1"/>
                </a:cubicBezTo>
                <a:close/>
              </a:path>
            </a:pathLst>
          </a:custGeom>
          <a:solidFill>
            <a:srgbClr val="BC8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rot="-573139">
            <a:off x="164417" y="570761"/>
            <a:ext cx="534948" cy="737510"/>
          </a:xfrm>
          <a:custGeom>
            <a:avLst/>
            <a:gdLst/>
            <a:ahLst/>
            <a:cxnLst/>
            <a:rect l="l" t="t" r="r" b="b"/>
            <a:pathLst>
              <a:path w="6883" h="9489" extrusionOk="0">
                <a:moveTo>
                  <a:pt x="2156" y="3442"/>
                </a:moveTo>
                <a:cubicBezTo>
                  <a:pt x="2198" y="3442"/>
                  <a:pt x="2239" y="3444"/>
                  <a:pt x="2278" y="3448"/>
                </a:cubicBezTo>
                <a:cubicBezTo>
                  <a:pt x="2346" y="3457"/>
                  <a:pt x="2406" y="3466"/>
                  <a:pt x="2467" y="3500"/>
                </a:cubicBezTo>
                <a:cubicBezTo>
                  <a:pt x="2518" y="3526"/>
                  <a:pt x="2570" y="3586"/>
                  <a:pt x="2578" y="3646"/>
                </a:cubicBezTo>
                <a:cubicBezTo>
                  <a:pt x="2606" y="3810"/>
                  <a:pt x="2449" y="3849"/>
                  <a:pt x="2296" y="3849"/>
                </a:cubicBezTo>
                <a:cubicBezTo>
                  <a:pt x="2208" y="3849"/>
                  <a:pt x="2122" y="3836"/>
                  <a:pt x="2071" y="3826"/>
                </a:cubicBezTo>
                <a:cubicBezTo>
                  <a:pt x="2003" y="3818"/>
                  <a:pt x="1934" y="3801"/>
                  <a:pt x="1882" y="3758"/>
                </a:cubicBezTo>
                <a:cubicBezTo>
                  <a:pt x="1831" y="3715"/>
                  <a:pt x="1796" y="3646"/>
                  <a:pt x="1814" y="3577"/>
                </a:cubicBezTo>
                <a:cubicBezTo>
                  <a:pt x="1839" y="3491"/>
                  <a:pt x="1943" y="3466"/>
                  <a:pt x="2028" y="3448"/>
                </a:cubicBezTo>
                <a:cubicBezTo>
                  <a:pt x="2071" y="3444"/>
                  <a:pt x="2114" y="3442"/>
                  <a:pt x="2156" y="3442"/>
                </a:cubicBezTo>
                <a:close/>
                <a:moveTo>
                  <a:pt x="4315" y="3376"/>
                </a:moveTo>
                <a:cubicBezTo>
                  <a:pt x="4358" y="3376"/>
                  <a:pt x="4400" y="3382"/>
                  <a:pt x="4443" y="3388"/>
                </a:cubicBezTo>
                <a:cubicBezTo>
                  <a:pt x="4649" y="3448"/>
                  <a:pt x="4846" y="3577"/>
                  <a:pt x="4975" y="3758"/>
                </a:cubicBezTo>
                <a:cubicBezTo>
                  <a:pt x="5027" y="3835"/>
                  <a:pt x="5087" y="3938"/>
                  <a:pt x="5061" y="4041"/>
                </a:cubicBezTo>
                <a:cubicBezTo>
                  <a:pt x="5039" y="4114"/>
                  <a:pt x="4969" y="4186"/>
                  <a:pt x="4895" y="4186"/>
                </a:cubicBezTo>
                <a:cubicBezTo>
                  <a:pt x="4882" y="4186"/>
                  <a:pt x="4868" y="4184"/>
                  <a:pt x="4855" y="4179"/>
                </a:cubicBezTo>
                <a:cubicBezTo>
                  <a:pt x="4769" y="4153"/>
                  <a:pt x="4692" y="4050"/>
                  <a:pt x="4623" y="3998"/>
                </a:cubicBezTo>
                <a:cubicBezTo>
                  <a:pt x="4511" y="3904"/>
                  <a:pt x="4400" y="3818"/>
                  <a:pt x="4279" y="3732"/>
                </a:cubicBezTo>
                <a:cubicBezTo>
                  <a:pt x="4245" y="3698"/>
                  <a:pt x="4202" y="3672"/>
                  <a:pt x="4176" y="3629"/>
                </a:cubicBezTo>
                <a:cubicBezTo>
                  <a:pt x="4142" y="3586"/>
                  <a:pt x="4125" y="3534"/>
                  <a:pt x="4142" y="3491"/>
                </a:cubicBezTo>
                <a:cubicBezTo>
                  <a:pt x="4159" y="3431"/>
                  <a:pt x="4211" y="3397"/>
                  <a:pt x="4262" y="3380"/>
                </a:cubicBezTo>
                <a:cubicBezTo>
                  <a:pt x="4280" y="3377"/>
                  <a:pt x="4297" y="3376"/>
                  <a:pt x="4315" y="3376"/>
                </a:cubicBezTo>
                <a:close/>
                <a:moveTo>
                  <a:pt x="3245" y="5195"/>
                </a:moveTo>
                <a:cubicBezTo>
                  <a:pt x="3278" y="5195"/>
                  <a:pt x="3313" y="5201"/>
                  <a:pt x="3343" y="5210"/>
                </a:cubicBezTo>
                <a:cubicBezTo>
                  <a:pt x="3403" y="5235"/>
                  <a:pt x="3455" y="5278"/>
                  <a:pt x="3498" y="5321"/>
                </a:cubicBezTo>
                <a:lnTo>
                  <a:pt x="3644" y="5450"/>
                </a:lnTo>
                <a:cubicBezTo>
                  <a:pt x="3704" y="5493"/>
                  <a:pt x="3764" y="5545"/>
                  <a:pt x="3807" y="5613"/>
                </a:cubicBezTo>
                <a:cubicBezTo>
                  <a:pt x="3883" y="5737"/>
                  <a:pt x="3831" y="5916"/>
                  <a:pt x="3711" y="5916"/>
                </a:cubicBezTo>
                <a:cubicBezTo>
                  <a:pt x="3681" y="5916"/>
                  <a:pt x="3647" y="5905"/>
                  <a:pt x="3609" y="5880"/>
                </a:cubicBezTo>
                <a:cubicBezTo>
                  <a:pt x="3532" y="5820"/>
                  <a:pt x="3455" y="5759"/>
                  <a:pt x="3369" y="5708"/>
                </a:cubicBezTo>
                <a:cubicBezTo>
                  <a:pt x="3274" y="5648"/>
                  <a:pt x="3171" y="5596"/>
                  <a:pt x="3111" y="5502"/>
                </a:cubicBezTo>
                <a:cubicBezTo>
                  <a:pt x="3059" y="5407"/>
                  <a:pt x="3068" y="5278"/>
                  <a:pt x="3154" y="5218"/>
                </a:cubicBezTo>
                <a:cubicBezTo>
                  <a:pt x="3180" y="5201"/>
                  <a:pt x="3212" y="5195"/>
                  <a:pt x="3245" y="5195"/>
                </a:cubicBezTo>
                <a:close/>
                <a:moveTo>
                  <a:pt x="4106" y="5958"/>
                </a:moveTo>
                <a:cubicBezTo>
                  <a:pt x="4140" y="5958"/>
                  <a:pt x="4174" y="5967"/>
                  <a:pt x="4202" y="5983"/>
                </a:cubicBezTo>
                <a:cubicBezTo>
                  <a:pt x="4271" y="6026"/>
                  <a:pt x="4322" y="6112"/>
                  <a:pt x="4314" y="6198"/>
                </a:cubicBezTo>
                <a:cubicBezTo>
                  <a:pt x="4306" y="6316"/>
                  <a:pt x="4251" y="6362"/>
                  <a:pt x="4186" y="6362"/>
                </a:cubicBezTo>
                <a:cubicBezTo>
                  <a:pt x="4114" y="6362"/>
                  <a:pt x="4028" y="6305"/>
                  <a:pt x="3979" y="6223"/>
                </a:cubicBezTo>
                <a:cubicBezTo>
                  <a:pt x="3944" y="6146"/>
                  <a:pt x="3944" y="6052"/>
                  <a:pt x="4004" y="5991"/>
                </a:cubicBezTo>
                <a:cubicBezTo>
                  <a:pt x="4032" y="5969"/>
                  <a:pt x="4068" y="5958"/>
                  <a:pt x="4106" y="5958"/>
                </a:cubicBezTo>
                <a:close/>
                <a:moveTo>
                  <a:pt x="1993" y="1"/>
                </a:moveTo>
                <a:cubicBezTo>
                  <a:pt x="1705" y="1"/>
                  <a:pt x="1422" y="76"/>
                  <a:pt x="1186" y="244"/>
                </a:cubicBezTo>
                <a:cubicBezTo>
                  <a:pt x="1169" y="261"/>
                  <a:pt x="1161" y="270"/>
                  <a:pt x="1144" y="278"/>
                </a:cubicBezTo>
                <a:cubicBezTo>
                  <a:pt x="1393" y="493"/>
                  <a:pt x="1607" y="759"/>
                  <a:pt x="1814" y="1008"/>
                </a:cubicBezTo>
                <a:cubicBezTo>
                  <a:pt x="1874" y="1086"/>
                  <a:pt x="1934" y="1163"/>
                  <a:pt x="1960" y="1258"/>
                </a:cubicBezTo>
                <a:cubicBezTo>
                  <a:pt x="1977" y="1343"/>
                  <a:pt x="1951" y="1455"/>
                  <a:pt x="1874" y="1498"/>
                </a:cubicBezTo>
                <a:cubicBezTo>
                  <a:pt x="1846" y="1514"/>
                  <a:pt x="1817" y="1521"/>
                  <a:pt x="1788" y="1521"/>
                </a:cubicBezTo>
                <a:cubicBezTo>
                  <a:pt x="1676" y="1521"/>
                  <a:pt x="1561" y="1415"/>
                  <a:pt x="1479" y="1326"/>
                </a:cubicBezTo>
                <a:cubicBezTo>
                  <a:pt x="1264" y="1103"/>
                  <a:pt x="997" y="931"/>
                  <a:pt x="697" y="845"/>
                </a:cubicBezTo>
                <a:cubicBezTo>
                  <a:pt x="534" y="1189"/>
                  <a:pt x="448" y="1601"/>
                  <a:pt x="370" y="1979"/>
                </a:cubicBezTo>
                <a:cubicBezTo>
                  <a:pt x="310" y="2323"/>
                  <a:pt x="241" y="2667"/>
                  <a:pt x="190" y="3019"/>
                </a:cubicBezTo>
                <a:lnTo>
                  <a:pt x="259" y="3019"/>
                </a:lnTo>
                <a:cubicBezTo>
                  <a:pt x="525" y="3036"/>
                  <a:pt x="791" y="3105"/>
                  <a:pt x="1032" y="3225"/>
                </a:cubicBezTo>
                <a:cubicBezTo>
                  <a:pt x="1169" y="3285"/>
                  <a:pt x="1315" y="3405"/>
                  <a:pt x="1281" y="3551"/>
                </a:cubicBezTo>
                <a:cubicBezTo>
                  <a:pt x="1264" y="3629"/>
                  <a:pt x="1195" y="3689"/>
                  <a:pt x="1118" y="3715"/>
                </a:cubicBezTo>
                <a:cubicBezTo>
                  <a:pt x="1049" y="3740"/>
                  <a:pt x="963" y="3749"/>
                  <a:pt x="886" y="3749"/>
                </a:cubicBezTo>
                <a:cubicBezTo>
                  <a:pt x="619" y="3758"/>
                  <a:pt x="353" y="3775"/>
                  <a:pt x="78" y="3783"/>
                </a:cubicBezTo>
                <a:cubicBezTo>
                  <a:pt x="61" y="3947"/>
                  <a:pt x="44" y="4110"/>
                  <a:pt x="35" y="4273"/>
                </a:cubicBezTo>
                <a:cubicBezTo>
                  <a:pt x="276" y="4187"/>
                  <a:pt x="534" y="4144"/>
                  <a:pt x="791" y="4136"/>
                </a:cubicBezTo>
                <a:cubicBezTo>
                  <a:pt x="860" y="4131"/>
                  <a:pt x="929" y="4130"/>
                  <a:pt x="998" y="4130"/>
                </a:cubicBezTo>
                <a:cubicBezTo>
                  <a:pt x="1352" y="4130"/>
                  <a:pt x="1711" y="4180"/>
                  <a:pt x="2063" y="4230"/>
                </a:cubicBezTo>
                <a:cubicBezTo>
                  <a:pt x="2071" y="4419"/>
                  <a:pt x="1917" y="4591"/>
                  <a:pt x="1736" y="4660"/>
                </a:cubicBezTo>
                <a:cubicBezTo>
                  <a:pt x="1564" y="4728"/>
                  <a:pt x="1367" y="4720"/>
                  <a:pt x="1169" y="4728"/>
                </a:cubicBezTo>
                <a:cubicBezTo>
                  <a:pt x="774" y="4754"/>
                  <a:pt x="370" y="4849"/>
                  <a:pt x="1" y="5003"/>
                </a:cubicBezTo>
                <a:cubicBezTo>
                  <a:pt x="1" y="5450"/>
                  <a:pt x="35" y="5906"/>
                  <a:pt x="121" y="6344"/>
                </a:cubicBezTo>
                <a:cubicBezTo>
                  <a:pt x="224" y="6833"/>
                  <a:pt x="387" y="7306"/>
                  <a:pt x="602" y="7753"/>
                </a:cubicBezTo>
                <a:cubicBezTo>
                  <a:pt x="697" y="7641"/>
                  <a:pt x="800" y="7538"/>
                  <a:pt x="912" y="7452"/>
                </a:cubicBezTo>
                <a:cubicBezTo>
                  <a:pt x="1006" y="7366"/>
                  <a:pt x="1118" y="7297"/>
                  <a:pt x="1247" y="7289"/>
                </a:cubicBezTo>
                <a:cubicBezTo>
                  <a:pt x="1253" y="7288"/>
                  <a:pt x="1259" y="7288"/>
                  <a:pt x="1265" y="7288"/>
                </a:cubicBezTo>
                <a:cubicBezTo>
                  <a:pt x="1381" y="7288"/>
                  <a:pt x="1506" y="7364"/>
                  <a:pt x="1530" y="7478"/>
                </a:cubicBezTo>
                <a:cubicBezTo>
                  <a:pt x="1556" y="7624"/>
                  <a:pt x="1410" y="7744"/>
                  <a:pt x="1290" y="7839"/>
                </a:cubicBezTo>
                <a:cubicBezTo>
                  <a:pt x="1135" y="7950"/>
                  <a:pt x="997" y="8079"/>
                  <a:pt x="869" y="8225"/>
                </a:cubicBezTo>
                <a:cubicBezTo>
                  <a:pt x="1152" y="8689"/>
                  <a:pt x="1513" y="9119"/>
                  <a:pt x="1917" y="9488"/>
                </a:cubicBezTo>
                <a:cubicBezTo>
                  <a:pt x="2638" y="9076"/>
                  <a:pt x="3360" y="8663"/>
                  <a:pt x="4013" y="8156"/>
                </a:cubicBezTo>
                <a:cubicBezTo>
                  <a:pt x="3936" y="7615"/>
                  <a:pt x="3721" y="7091"/>
                  <a:pt x="3377" y="6653"/>
                </a:cubicBezTo>
                <a:cubicBezTo>
                  <a:pt x="3291" y="6541"/>
                  <a:pt x="3188" y="6361"/>
                  <a:pt x="3300" y="6258"/>
                </a:cubicBezTo>
                <a:cubicBezTo>
                  <a:pt x="3331" y="6229"/>
                  <a:pt x="3367" y="6217"/>
                  <a:pt x="3404" y="6217"/>
                </a:cubicBezTo>
                <a:cubicBezTo>
                  <a:pt x="3499" y="6217"/>
                  <a:pt x="3606" y="6295"/>
                  <a:pt x="3687" y="6369"/>
                </a:cubicBezTo>
                <a:cubicBezTo>
                  <a:pt x="3901" y="6593"/>
                  <a:pt x="4125" y="6816"/>
                  <a:pt x="4340" y="7040"/>
                </a:cubicBezTo>
                <a:cubicBezTo>
                  <a:pt x="4494" y="7194"/>
                  <a:pt x="4649" y="7357"/>
                  <a:pt x="4735" y="7555"/>
                </a:cubicBezTo>
                <a:cubicBezTo>
                  <a:pt x="5190" y="7117"/>
                  <a:pt x="5602" y="6619"/>
                  <a:pt x="5946" y="6086"/>
                </a:cubicBezTo>
                <a:cubicBezTo>
                  <a:pt x="5903" y="5742"/>
                  <a:pt x="5809" y="5399"/>
                  <a:pt x="5645" y="5089"/>
                </a:cubicBezTo>
                <a:cubicBezTo>
                  <a:pt x="5602" y="5003"/>
                  <a:pt x="5559" y="4883"/>
                  <a:pt x="5628" y="4814"/>
                </a:cubicBezTo>
                <a:cubicBezTo>
                  <a:pt x="5651" y="4791"/>
                  <a:pt x="5680" y="4782"/>
                  <a:pt x="5711" y="4782"/>
                </a:cubicBezTo>
                <a:cubicBezTo>
                  <a:pt x="5772" y="4782"/>
                  <a:pt x="5843" y="4820"/>
                  <a:pt x="5895" y="4866"/>
                </a:cubicBezTo>
                <a:cubicBezTo>
                  <a:pt x="6084" y="5029"/>
                  <a:pt x="6221" y="5244"/>
                  <a:pt x="6298" y="5485"/>
                </a:cubicBezTo>
                <a:cubicBezTo>
                  <a:pt x="6367" y="5356"/>
                  <a:pt x="6427" y="5218"/>
                  <a:pt x="6487" y="5089"/>
                </a:cubicBezTo>
                <a:cubicBezTo>
                  <a:pt x="6393" y="4823"/>
                  <a:pt x="6264" y="4582"/>
                  <a:pt x="6101" y="4350"/>
                </a:cubicBezTo>
                <a:cubicBezTo>
                  <a:pt x="5903" y="4067"/>
                  <a:pt x="5663" y="3818"/>
                  <a:pt x="5388" y="3620"/>
                </a:cubicBezTo>
                <a:cubicBezTo>
                  <a:pt x="5250" y="3517"/>
                  <a:pt x="5087" y="3388"/>
                  <a:pt x="5121" y="3216"/>
                </a:cubicBezTo>
                <a:cubicBezTo>
                  <a:pt x="5147" y="3105"/>
                  <a:pt x="5276" y="3027"/>
                  <a:pt x="5396" y="3027"/>
                </a:cubicBezTo>
                <a:cubicBezTo>
                  <a:pt x="5517" y="3027"/>
                  <a:pt x="5628" y="3079"/>
                  <a:pt x="5740" y="3130"/>
                </a:cubicBezTo>
                <a:cubicBezTo>
                  <a:pt x="6118" y="3320"/>
                  <a:pt x="6487" y="3543"/>
                  <a:pt x="6788" y="3852"/>
                </a:cubicBezTo>
                <a:cubicBezTo>
                  <a:pt x="6805" y="3869"/>
                  <a:pt x="6831" y="3887"/>
                  <a:pt x="6848" y="3912"/>
                </a:cubicBezTo>
                <a:cubicBezTo>
                  <a:pt x="6865" y="3758"/>
                  <a:pt x="6883" y="3603"/>
                  <a:pt x="6883" y="3440"/>
                </a:cubicBezTo>
                <a:cubicBezTo>
                  <a:pt x="6883" y="2718"/>
                  <a:pt x="6608" y="1971"/>
                  <a:pt x="6032" y="1532"/>
                </a:cubicBezTo>
                <a:cubicBezTo>
                  <a:pt x="5713" y="1282"/>
                  <a:pt x="5421" y="1215"/>
                  <a:pt x="5116" y="1215"/>
                </a:cubicBezTo>
                <a:cubicBezTo>
                  <a:pt x="4845" y="1215"/>
                  <a:pt x="4564" y="1268"/>
                  <a:pt x="4245" y="1292"/>
                </a:cubicBezTo>
                <a:cubicBezTo>
                  <a:pt x="4235" y="1293"/>
                  <a:pt x="4224" y="1293"/>
                  <a:pt x="4214" y="1293"/>
                </a:cubicBezTo>
                <a:cubicBezTo>
                  <a:pt x="3731" y="1293"/>
                  <a:pt x="3368" y="522"/>
                  <a:pt x="2948" y="270"/>
                </a:cubicBezTo>
                <a:cubicBezTo>
                  <a:pt x="2663" y="100"/>
                  <a:pt x="2324" y="1"/>
                  <a:pt x="199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rot="-573139">
            <a:off x="157760" y="426890"/>
            <a:ext cx="528885" cy="881996"/>
          </a:xfrm>
          <a:custGeom>
            <a:avLst/>
            <a:gdLst/>
            <a:ahLst/>
            <a:cxnLst/>
            <a:rect l="l" t="t" r="r" b="b"/>
            <a:pathLst>
              <a:path w="6805" h="11348" extrusionOk="0">
                <a:moveTo>
                  <a:pt x="6452" y="1"/>
                </a:moveTo>
                <a:cubicBezTo>
                  <a:pt x="6446" y="1"/>
                  <a:pt x="6441" y="5"/>
                  <a:pt x="6436" y="15"/>
                </a:cubicBezTo>
                <a:cubicBezTo>
                  <a:pt x="5224" y="1184"/>
                  <a:pt x="4228" y="2558"/>
                  <a:pt x="3497" y="4070"/>
                </a:cubicBezTo>
                <a:cubicBezTo>
                  <a:pt x="3111" y="3409"/>
                  <a:pt x="2673" y="2661"/>
                  <a:pt x="2028" y="2154"/>
                </a:cubicBezTo>
                <a:cubicBezTo>
                  <a:pt x="1908" y="2051"/>
                  <a:pt x="1779" y="1965"/>
                  <a:pt x="1650" y="1888"/>
                </a:cubicBezTo>
                <a:cubicBezTo>
                  <a:pt x="1624" y="1888"/>
                  <a:pt x="1599" y="1897"/>
                  <a:pt x="1564" y="1905"/>
                </a:cubicBezTo>
                <a:cubicBezTo>
                  <a:pt x="1573" y="1914"/>
                  <a:pt x="1573" y="1922"/>
                  <a:pt x="1581" y="1922"/>
                </a:cubicBezTo>
                <a:cubicBezTo>
                  <a:pt x="1727" y="2008"/>
                  <a:pt x="1865" y="2103"/>
                  <a:pt x="1994" y="2206"/>
                </a:cubicBezTo>
                <a:cubicBezTo>
                  <a:pt x="2630" y="2721"/>
                  <a:pt x="3051" y="3434"/>
                  <a:pt x="3454" y="4130"/>
                </a:cubicBezTo>
                <a:cubicBezTo>
                  <a:pt x="3463" y="4130"/>
                  <a:pt x="3463" y="4139"/>
                  <a:pt x="3463" y="4139"/>
                </a:cubicBezTo>
                <a:cubicBezTo>
                  <a:pt x="3377" y="4319"/>
                  <a:pt x="3300" y="4500"/>
                  <a:pt x="3222" y="4680"/>
                </a:cubicBezTo>
                <a:cubicBezTo>
                  <a:pt x="2681" y="4302"/>
                  <a:pt x="2123" y="3916"/>
                  <a:pt x="1513" y="3658"/>
                </a:cubicBezTo>
                <a:cubicBezTo>
                  <a:pt x="1401" y="3615"/>
                  <a:pt x="1289" y="3572"/>
                  <a:pt x="1186" y="3538"/>
                </a:cubicBezTo>
                <a:cubicBezTo>
                  <a:pt x="920" y="3452"/>
                  <a:pt x="662" y="3391"/>
                  <a:pt x="404" y="3366"/>
                </a:cubicBezTo>
                <a:cubicBezTo>
                  <a:pt x="396" y="3391"/>
                  <a:pt x="396" y="3409"/>
                  <a:pt x="387" y="3434"/>
                </a:cubicBezTo>
                <a:cubicBezTo>
                  <a:pt x="748" y="3469"/>
                  <a:pt x="1109" y="3563"/>
                  <a:pt x="1478" y="3718"/>
                </a:cubicBezTo>
                <a:cubicBezTo>
                  <a:pt x="2097" y="3976"/>
                  <a:pt x="2655" y="4362"/>
                  <a:pt x="3197" y="4740"/>
                </a:cubicBezTo>
                <a:cubicBezTo>
                  <a:pt x="3119" y="4921"/>
                  <a:pt x="3051" y="5101"/>
                  <a:pt x="2982" y="5290"/>
                </a:cubicBezTo>
                <a:cubicBezTo>
                  <a:pt x="2552" y="4938"/>
                  <a:pt x="2071" y="4672"/>
                  <a:pt x="1547" y="4500"/>
                </a:cubicBezTo>
                <a:cubicBezTo>
                  <a:pt x="1126" y="4362"/>
                  <a:pt x="679" y="4276"/>
                  <a:pt x="224" y="4268"/>
                </a:cubicBezTo>
                <a:cubicBezTo>
                  <a:pt x="224" y="4294"/>
                  <a:pt x="215" y="4311"/>
                  <a:pt x="215" y="4337"/>
                </a:cubicBezTo>
                <a:cubicBezTo>
                  <a:pt x="1221" y="4362"/>
                  <a:pt x="2191" y="4715"/>
                  <a:pt x="2947" y="5350"/>
                </a:cubicBezTo>
                <a:lnTo>
                  <a:pt x="2956" y="5350"/>
                </a:lnTo>
                <a:cubicBezTo>
                  <a:pt x="2844" y="5642"/>
                  <a:pt x="2750" y="5935"/>
                  <a:pt x="2664" y="6235"/>
                </a:cubicBezTo>
                <a:cubicBezTo>
                  <a:pt x="2587" y="6476"/>
                  <a:pt x="2526" y="6725"/>
                  <a:pt x="2466" y="6974"/>
                </a:cubicBezTo>
                <a:cubicBezTo>
                  <a:pt x="2293" y="6958"/>
                  <a:pt x="2107" y="6944"/>
                  <a:pt x="1918" y="6944"/>
                </a:cubicBezTo>
                <a:cubicBezTo>
                  <a:pt x="1702" y="6944"/>
                  <a:pt x="1482" y="6962"/>
                  <a:pt x="1272" y="7017"/>
                </a:cubicBezTo>
                <a:cubicBezTo>
                  <a:pt x="937" y="7112"/>
                  <a:pt x="602" y="7301"/>
                  <a:pt x="276" y="7584"/>
                </a:cubicBezTo>
                <a:cubicBezTo>
                  <a:pt x="181" y="7670"/>
                  <a:pt x="95" y="7756"/>
                  <a:pt x="1" y="7859"/>
                </a:cubicBezTo>
                <a:cubicBezTo>
                  <a:pt x="1" y="7885"/>
                  <a:pt x="1" y="7911"/>
                  <a:pt x="9" y="7936"/>
                </a:cubicBezTo>
                <a:cubicBezTo>
                  <a:pt x="18" y="7936"/>
                  <a:pt x="26" y="7928"/>
                  <a:pt x="26" y="7928"/>
                </a:cubicBezTo>
                <a:cubicBezTo>
                  <a:pt x="129" y="7816"/>
                  <a:pt x="224" y="7722"/>
                  <a:pt x="318" y="7636"/>
                </a:cubicBezTo>
                <a:cubicBezTo>
                  <a:pt x="636" y="7361"/>
                  <a:pt x="963" y="7172"/>
                  <a:pt x="1289" y="7086"/>
                </a:cubicBezTo>
                <a:cubicBezTo>
                  <a:pt x="1508" y="7027"/>
                  <a:pt x="1735" y="7008"/>
                  <a:pt x="1956" y="7008"/>
                </a:cubicBezTo>
                <a:cubicBezTo>
                  <a:pt x="2126" y="7008"/>
                  <a:pt x="2292" y="7019"/>
                  <a:pt x="2449" y="7034"/>
                </a:cubicBezTo>
                <a:cubicBezTo>
                  <a:pt x="2389" y="7275"/>
                  <a:pt x="2329" y="7524"/>
                  <a:pt x="2277" y="7782"/>
                </a:cubicBezTo>
                <a:cubicBezTo>
                  <a:pt x="2002" y="7799"/>
                  <a:pt x="1719" y="7833"/>
                  <a:pt x="1444" y="7936"/>
                </a:cubicBezTo>
                <a:cubicBezTo>
                  <a:pt x="1152" y="8039"/>
                  <a:pt x="860" y="8237"/>
                  <a:pt x="585" y="8521"/>
                </a:cubicBezTo>
                <a:cubicBezTo>
                  <a:pt x="473" y="8632"/>
                  <a:pt x="370" y="8761"/>
                  <a:pt x="250" y="8916"/>
                </a:cubicBezTo>
                <a:cubicBezTo>
                  <a:pt x="258" y="8933"/>
                  <a:pt x="267" y="8959"/>
                  <a:pt x="276" y="8984"/>
                </a:cubicBezTo>
                <a:cubicBezTo>
                  <a:pt x="276" y="8976"/>
                  <a:pt x="284" y="8976"/>
                  <a:pt x="284" y="8967"/>
                </a:cubicBezTo>
                <a:cubicBezTo>
                  <a:pt x="413" y="8813"/>
                  <a:pt x="525" y="8684"/>
                  <a:pt x="636" y="8564"/>
                </a:cubicBezTo>
                <a:cubicBezTo>
                  <a:pt x="903" y="8297"/>
                  <a:pt x="1186" y="8100"/>
                  <a:pt x="1470" y="7996"/>
                </a:cubicBezTo>
                <a:cubicBezTo>
                  <a:pt x="1727" y="7902"/>
                  <a:pt x="2002" y="7868"/>
                  <a:pt x="2269" y="7850"/>
                </a:cubicBezTo>
                <a:lnTo>
                  <a:pt x="2269" y="7850"/>
                </a:lnTo>
                <a:cubicBezTo>
                  <a:pt x="2243" y="7962"/>
                  <a:pt x="2217" y="8074"/>
                  <a:pt x="2200" y="8194"/>
                </a:cubicBezTo>
                <a:cubicBezTo>
                  <a:pt x="2191" y="8203"/>
                  <a:pt x="2191" y="8211"/>
                  <a:pt x="2191" y="8220"/>
                </a:cubicBezTo>
                <a:cubicBezTo>
                  <a:pt x="2105" y="8701"/>
                  <a:pt x="2028" y="9199"/>
                  <a:pt x="1968" y="9723"/>
                </a:cubicBezTo>
                <a:cubicBezTo>
                  <a:pt x="1564" y="9801"/>
                  <a:pt x="1212" y="10058"/>
                  <a:pt x="1023" y="10428"/>
                </a:cubicBezTo>
                <a:cubicBezTo>
                  <a:pt x="1040" y="10445"/>
                  <a:pt x="1049" y="10462"/>
                  <a:pt x="1066" y="10479"/>
                </a:cubicBezTo>
                <a:cubicBezTo>
                  <a:pt x="1075" y="10471"/>
                  <a:pt x="1083" y="10471"/>
                  <a:pt x="1083" y="10462"/>
                </a:cubicBezTo>
                <a:cubicBezTo>
                  <a:pt x="1264" y="10119"/>
                  <a:pt x="1581" y="9869"/>
                  <a:pt x="1959" y="9792"/>
                </a:cubicBezTo>
                <a:lnTo>
                  <a:pt x="1959" y="9792"/>
                </a:lnTo>
                <a:cubicBezTo>
                  <a:pt x="1899" y="10282"/>
                  <a:pt x="1856" y="10789"/>
                  <a:pt x="1822" y="11321"/>
                </a:cubicBezTo>
                <a:lnTo>
                  <a:pt x="1848" y="11347"/>
                </a:lnTo>
                <a:lnTo>
                  <a:pt x="1882" y="11330"/>
                </a:lnTo>
                <a:cubicBezTo>
                  <a:pt x="1934" y="10677"/>
                  <a:pt x="1994" y="10058"/>
                  <a:pt x="2071" y="9474"/>
                </a:cubicBezTo>
                <a:cubicBezTo>
                  <a:pt x="2544" y="9715"/>
                  <a:pt x="2904" y="10110"/>
                  <a:pt x="3093" y="10591"/>
                </a:cubicBezTo>
                <a:cubicBezTo>
                  <a:pt x="3093" y="10591"/>
                  <a:pt x="3102" y="10600"/>
                  <a:pt x="3102" y="10600"/>
                </a:cubicBezTo>
                <a:cubicBezTo>
                  <a:pt x="3119" y="10591"/>
                  <a:pt x="3136" y="10574"/>
                  <a:pt x="3162" y="10565"/>
                </a:cubicBezTo>
                <a:lnTo>
                  <a:pt x="3154" y="10565"/>
                </a:lnTo>
                <a:cubicBezTo>
                  <a:pt x="2956" y="10067"/>
                  <a:pt x="2578" y="9655"/>
                  <a:pt x="2080" y="9405"/>
                </a:cubicBezTo>
                <a:cubicBezTo>
                  <a:pt x="2131" y="9010"/>
                  <a:pt x="2183" y="8632"/>
                  <a:pt x="2252" y="8271"/>
                </a:cubicBezTo>
                <a:cubicBezTo>
                  <a:pt x="2922" y="8735"/>
                  <a:pt x="3411" y="9448"/>
                  <a:pt x="3592" y="10247"/>
                </a:cubicBezTo>
                <a:cubicBezTo>
                  <a:pt x="3592" y="10256"/>
                  <a:pt x="3600" y="10265"/>
                  <a:pt x="3609" y="10265"/>
                </a:cubicBezTo>
                <a:cubicBezTo>
                  <a:pt x="3626" y="10256"/>
                  <a:pt x="3643" y="10239"/>
                  <a:pt x="3661" y="10230"/>
                </a:cubicBezTo>
                <a:cubicBezTo>
                  <a:pt x="3472" y="9405"/>
                  <a:pt x="2965" y="8667"/>
                  <a:pt x="2269" y="8194"/>
                </a:cubicBezTo>
                <a:cubicBezTo>
                  <a:pt x="2372" y="7610"/>
                  <a:pt x="2501" y="7043"/>
                  <a:pt x="2655" y="6510"/>
                </a:cubicBezTo>
                <a:cubicBezTo>
                  <a:pt x="3703" y="7017"/>
                  <a:pt x="4571" y="7919"/>
                  <a:pt x="5044" y="9002"/>
                </a:cubicBezTo>
                <a:cubicBezTo>
                  <a:pt x="5044" y="9010"/>
                  <a:pt x="5044" y="9010"/>
                  <a:pt x="5052" y="9019"/>
                </a:cubicBezTo>
                <a:cubicBezTo>
                  <a:pt x="5061" y="9002"/>
                  <a:pt x="5078" y="8984"/>
                  <a:pt x="5095" y="8967"/>
                </a:cubicBezTo>
                <a:cubicBezTo>
                  <a:pt x="4614" y="7868"/>
                  <a:pt x="3729" y="6948"/>
                  <a:pt x="2673" y="6441"/>
                </a:cubicBezTo>
                <a:cubicBezTo>
                  <a:pt x="2690" y="6381"/>
                  <a:pt x="2707" y="6321"/>
                  <a:pt x="2724" y="6252"/>
                </a:cubicBezTo>
                <a:cubicBezTo>
                  <a:pt x="2793" y="6029"/>
                  <a:pt x="2870" y="5806"/>
                  <a:pt x="2947" y="5582"/>
                </a:cubicBezTo>
                <a:cubicBezTo>
                  <a:pt x="4090" y="6141"/>
                  <a:pt x="5061" y="7129"/>
                  <a:pt x="5602" y="8314"/>
                </a:cubicBezTo>
                <a:cubicBezTo>
                  <a:pt x="5602" y="8314"/>
                  <a:pt x="5611" y="8323"/>
                  <a:pt x="5611" y="8323"/>
                </a:cubicBezTo>
                <a:cubicBezTo>
                  <a:pt x="5628" y="8306"/>
                  <a:pt x="5645" y="8289"/>
                  <a:pt x="5654" y="8271"/>
                </a:cubicBezTo>
                <a:cubicBezTo>
                  <a:pt x="5104" y="7077"/>
                  <a:pt x="4124" y="6081"/>
                  <a:pt x="2965" y="5514"/>
                </a:cubicBezTo>
                <a:cubicBezTo>
                  <a:pt x="3085" y="5179"/>
                  <a:pt x="3222" y="4843"/>
                  <a:pt x="3360" y="4517"/>
                </a:cubicBezTo>
                <a:cubicBezTo>
                  <a:pt x="3677" y="4453"/>
                  <a:pt x="3999" y="4421"/>
                  <a:pt x="4322" y="4421"/>
                </a:cubicBezTo>
                <a:cubicBezTo>
                  <a:pt x="4821" y="4421"/>
                  <a:pt x="5320" y="4498"/>
                  <a:pt x="5800" y="4654"/>
                </a:cubicBezTo>
                <a:cubicBezTo>
                  <a:pt x="6143" y="4766"/>
                  <a:pt x="6479" y="4912"/>
                  <a:pt x="6788" y="5101"/>
                </a:cubicBezTo>
                <a:cubicBezTo>
                  <a:pt x="6796" y="5101"/>
                  <a:pt x="6796" y="5110"/>
                  <a:pt x="6805" y="5110"/>
                </a:cubicBezTo>
                <a:cubicBezTo>
                  <a:pt x="6805" y="5084"/>
                  <a:pt x="6805" y="5058"/>
                  <a:pt x="6805" y="5032"/>
                </a:cubicBezTo>
                <a:cubicBezTo>
                  <a:pt x="6496" y="4852"/>
                  <a:pt x="6178" y="4706"/>
                  <a:pt x="5843" y="4594"/>
                </a:cubicBezTo>
                <a:cubicBezTo>
                  <a:pt x="5834" y="4594"/>
                  <a:pt x="5826" y="4594"/>
                  <a:pt x="5817" y="4586"/>
                </a:cubicBezTo>
                <a:cubicBezTo>
                  <a:pt x="5331" y="4431"/>
                  <a:pt x="4821" y="4352"/>
                  <a:pt x="4313" y="4352"/>
                </a:cubicBezTo>
                <a:cubicBezTo>
                  <a:pt x="4004" y="4352"/>
                  <a:pt x="3696" y="4381"/>
                  <a:pt x="3394" y="4440"/>
                </a:cubicBezTo>
                <a:cubicBezTo>
                  <a:pt x="3489" y="4251"/>
                  <a:pt x="3583" y="4053"/>
                  <a:pt x="3678" y="3864"/>
                </a:cubicBezTo>
                <a:cubicBezTo>
                  <a:pt x="3999" y="3790"/>
                  <a:pt x="4328" y="3754"/>
                  <a:pt x="4660" y="3754"/>
                </a:cubicBezTo>
                <a:cubicBezTo>
                  <a:pt x="5296" y="3754"/>
                  <a:pt x="5937" y="3888"/>
                  <a:pt x="6530" y="4148"/>
                </a:cubicBezTo>
                <a:lnTo>
                  <a:pt x="6564" y="4148"/>
                </a:lnTo>
                <a:cubicBezTo>
                  <a:pt x="6547" y="4122"/>
                  <a:pt x="6539" y="4096"/>
                  <a:pt x="6521" y="4070"/>
                </a:cubicBezTo>
                <a:cubicBezTo>
                  <a:pt x="6401" y="4019"/>
                  <a:pt x="6281" y="3967"/>
                  <a:pt x="6152" y="3924"/>
                </a:cubicBezTo>
                <a:cubicBezTo>
                  <a:pt x="5670" y="3767"/>
                  <a:pt x="5166" y="3687"/>
                  <a:pt x="4665" y="3687"/>
                </a:cubicBezTo>
                <a:cubicBezTo>
                  <a:pt x="4344" y="3687"/>
                  <a:pt x="4024" y="3720"/>
                  <a:pt x="3712" y="3787"/>
                </a:cubicBezTo>
                <a:cubicBezTo>
                  <a:pt x="4425" y="2403"/>
                  <a:pt x="5362" y="1141"/>
                  <a:pt x="6479" y="58"/>
                </a:cubicBezTo>
                <a:cubicBezTo>
                  <a:pt x="6496" y="49"/>
                  <a:pt x="6496" y="24"/>
                  <a:pt x="6479" y="15"/>
                </a:cubicBezTo>
                <a:cubicBezTo>
                  <a:pt x="6479" y="6"/>
                  <a:pt x="6470" y="6"/>
                  <a:pt x="6470" y="6"/>
                </a:cubicBezTo>
                <a:cubicBezTo>
                  <a:pt x="6463" y="3"/>
                  <a:pt x="6457" y="1"/>
                  <a:pt x="645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573139">
            <a:off x="-251980" y="-122952"/>
            <a:ext cx="1489739" cy="821528"/>
          </a:xfrm>
          <a:custGeom>
            <a:avLst/>
            <a:gdLst/>
            <a:ahLst/>
            <a:cxnLst/>
            <a:rect l="l" t="t" r="r" b="b"/>
            <a:pathLst>
              <a:path w="19168" h="10570" extrusionOk="0">
                <a:moveTo>
                  <a:pt x="9257" y="1"/>
                </a:moveTo>
                <a:cubicBezTo>
                  <a:pt x="7926" y="1"/>
                  <a:pt x="6598" y="53"/>
                  <a:pt x="5284" y="254"/>
                </a:cubicBezTo>
                <a:cubicBezTo>
                  <a:pt x="3926" y="460"/>
                  <a:pt x="1186" y="838"/>
                  <a:pt x="550" y="2282"/>
                </a:cubicBezTo>
                <a:cubicBezTo>
                  <a:pt x="0" y="3527"/>
                  <a:pt x="1177" y="5314"/>
                  <a:pt x="2010" y="6156"/>
                </a:cubicBezTo>
                <a:cubicBezTo>
                  <a:pt x="2646" y="6809"/>
                  <a:pt x="3454" y="7308"/>
                  <a:pt x="4339" y="7557"/>
                </a:cubicBezTo>
                <a:cubicBezTo>
                  <a:pt x="6005" y="8012"/>
                  <a:pt x="7913" y="7651"/>
                  <a:pt x="9408" y="8528"/>
                </a:cubicBezTo>
                <a:cubicBezTo>
                  <a:pt x="10215" y="9009"/>
                  <a:pt x="10808" y="9791"/>
                  <a:pt x="11641" y="10220"/>
                </a:cubicBezTo>
                <a:cubicBezTo>
                  <a:pt x="12105" y="10459"/>
                  <a:pt x="12620" y="10569"/>
                  <a:pt x="13141" y="10569"/>
                </a:cubicBezTo>
                <a:cubicBezTo>
                  <a:pt x="13798" y="10569"/>
                  <a:pt x="14464" y="10394"/>
                  <a:pt x="15044" y="10083"/>
                </a:cubicBezTo>
                <a:cubicBezTo>
                  <a:pt x="16092" y="9516"/>
                  <a:pt x="16882" y="8571"/>
                  <a:pt x="17441" y="7522"/>
                </a:cubicBezTo>
                <a:cubicBezTo>
                  <a:pt x="17999" y="6483"/>
                  <a:pt x="18351" y="5349"/>
                  <a:pt x="18704" y="4215"/>
                </a:cubicBezTo>
                <a:cubicBezTo>
                  <a:pt x="18935" y="3441"/>
                  <a:pt x="19167" y="2582"/>
                  <a:pt x="18789" y="1869"/>
                </a:cubicBezTo>
                <a:cubicBezTo>
                  <a:pt x="18480" y="1268"/>
                  <a:pt x="17810" y="950"/>
                  <a:pt x="17166" y="735"/>
                </a:cubicBezTo>
                <a:cubicBezTo>
                  <a:pt x="15319" y="125"/>
                  <a:pt x="13342" y="74"/>
                  <a:pt x="11401" y="31"/>
                </a:cubicBezTo>
                <a:cubicBezTo>
                  <a:pt x="10687" y="16"/>
                  <a:pt x="9972" y="1"/>
                  <a:pt x="925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rot="-573139">
            <a:off x="-177937" y="22847"/>
            <a:ext cx="1244766" cy="602350"/>
          </a:xfrm>
          <a:custGeom>
            <a:avLst/>
            <a:gdLst/>
            <a:ahLst/>
            <a:cxnLst/>
            <a:rect l="l" t="t" r="r" b="b"/>
            <a:pathLst>
              <a:path w="16016" h="7750" extrusionOk="0">
                <a:moveTo>
                  <a:pt x="87" y="0"/>
                </a:moveTo>
                <a:lnTo>
                  <a:pt x="1" y="26"/>
                </a:lnTo>
                <a:cubicBezTo>
                  <a:pt x="319" y="1444"/>
                  <a:pt x="1101" y="2749"/>
                  <a:pt x="2200" y="3694"/>
                </a:cubicBezTo>
                <a:cubicBezTo>
                  <a:pt x="3309" y="4648"/>
                  <a:pt x="4718" y="5224"/>
                  <a:pt x="6170" y="5327"/>
                </a:cubicBezTo>
                <a:cubicBezTo>
                  <a:pt x="6376" y="5344"/>
                  <a:pt x="6591" y="5353"/>
                  <a:pt x="6805" y="5361"/>
                </a:cubicBezTo>
                <a:cubicBezTo>
                  <a:pt x="7510" y="5378"/>
                  <a:pt x="8249" y="5396"/>
                  <a:pt x="8850" y="5765"/>
                </a:cubicBezTo>
                <a:cubicBezTo>
                  <a:pt x="9177" y="5963"/>
                  <a:pt x="9434" y="6255"/>
                  <a:pt x="9692" y="6538"/>
                </a:cubicBezTo>
                <a:cubicBezTo>
                  <a:pt x="9890" y="6753"/>
                  <a:pt x="10096" y="6985"/>
                  <a:pt x="10336" y="7174"/>
                </a:cubicBezTo>
                <a:cubicBezTo>
                  <a:pt x="10826" y="7561"/>
                  <a:pt x="11453" y="7750"/>
                  <a:pt x="12098" y="7750"/>
                </a:cubicBezTo>
                <a:cubicBezTo>
                  <a:pt x="12690" y="7750"/>
                  <a:pt x="13309" y="7586"/>
                  <a:pt x="13842" y="7260"/>
                </a:cubicBezTo>
                <a:cubicBezTo>
                  <a:pt x="14830" y="6650"/>
                  <a:pt x="15543" y="5550"/>
                  <a:pt x="15809" y="4227"/>
                </a:cubicBezTo>
                <a:cubicBezTo>
                  <a:pt x="16015" y="3170"/>
                  <a:pt x="15955" y="1976"/>
                  <a:pt x="15620" y="567"/>
                </a:cubicBezTo>
                <a:lnTo>
                  <a:pt x="15534" y="584"/>
                </a:lnTo>
                <a:cubicBezTo>
                  <a:pt x="15869" y="1985"/>
                  <a:pt x="15929" y="3170"/>
                  <a:pt x="15723" y="4210"/>
                </a:cubicBezTo>
                <a:cubicBezTo>
                  <a:pt x="15465" y="5507"/>
                  <a:pt x="14761" y="6590"/>
                  <a:pt x="13799" y="7183"/>
                </a:cubicBezTo>
                <a:cubicBezTo>
                  <a:pt x="13275" y="7504"/>
                  <a:pt x="12680" y="7663"/>
                  <a:pt x="12102" y="7663"/>
                </a:cubicBezTo>
                <a:cubicBezTo>
                  <a:pt x="11475" y="7663"/>
                  <a:pt x="10866" y="7476"/>
                  <a:pt x="10388" y="7105"/>
                </a:cubicBezTo>
                <a:cubicBezTo>
                  <a:pt x="10156" y="6925"/>
                  <a:pt x="9950" y="6693"/>
                  <a:pt x="9752" y="6478"/>
                </a:cubicBezTo>
                <a:cubicBezTo>
                  <a:pt x="9494" y="6195"/>
                  <a:pt x="9228" y="5894"/>
                  <a:pt x="8893" y="5688"/>
                </a:cubicBezTo>
                <a:cubicBezTo>
                  <a:pt x="8274" y="5310"/>
                  <a:pt x="7527" y="5292"/>
                  <a:pt x="6805" y="5267"/>
                </a:cubicBezTo>
                <a:cubicBezTo>
                  <a:pt x="6599" y="5267"/>
                  <a:pt x="6384" y="5258"/>
                  <a:pt x="6170" y="5241"/>
                </a:cubicBezTo>
                <a:cubicBezTo>
                  <a:pt x="4735" y="5138"/>
                  <a:pt x="3352" y="4571"/>
                  <a:pt x="2260" y="3634"/>
                </a:cubicBezTo>
                <a:cubicBezTo>
                  <a:pt x="1169" y="2689"/>
                  <a:pt x="396" y="1401"/>
                  <a:pt x="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rot="-573139">
            <a:off x="1148284" y="643567"/>
            <a:ext cx="20130" cy="39483"/>
          </a:xfrm>
          <a:custGeom>
            <a:avLst/>
            <a:gdLst/>
            <a:ahLst/>
            <a:cxnLst/>
            <a:rect l="l" t="t" r="r" b="b"/>
            <a:pathLst>
              <a:path w="259" h="508" extrusionOk="0">
                <a:moveTo>
                  <a:pt x="130" y="1"/>
                </a:moveTo>
                <a:cubicBezTo>
                  <a:pt x="61" y="1"/>
                  <a:pt x="1" y="61"/>
                  <a:pt x="1" y="130"/>
                </a:cubicBezTo>
                <a:lnTo>
                  <a:pt x="1" y="370"/>
                </a:lnTo>
                <a:cubicBezTo>
                  <a:pt x="1" y="447"/>
                  <a:pt x="61" y="508"/>
                  <a:pt x="130" y="508"/>
                </a:cubicBezTo>
                <a:cubicBezTo>
                  <a:pt x="199" y="508"/>
                  <a:pt x="259" y="447"/>
                  <a:pt x="259" y="370"/>
                </a:cubicBezTo>
                <a:lnTo>
                  <a:pt x="259" y="130"/>
                </a:lnTo>
                <a:cubicBezTo>
                  <a:pt x="259" y="61"/>
                  <a:pt x="199" y="1"/>
                  <a:pt x="13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73139">
            <a:off x="1210545" y="601977"/>
            <a:ext cx="20751" cy="49509"/>
          </a:xfrm>
          <a:custGeom>
            <a:avLst/>
            <a:gdLst/>
            <a:ahLst/>
            <a:cxnLst/>
            <a:rect l="l" t="t" r="r" b="b"/>
            <a:pathLst>
              <a:path w="267" h="637" extrusionOk="0">
                <a:moveTo>
                  <a:pt x="138" y="0"/>
                </a:moveTo>
                <a:cubicBezTo>
                  <a:pt x="61" y="0"/>
                  <a:pt x="1" y="61"/>
                  <a:pt x="1" y="138"/>
                </a:cubicBezTo>
                <a:lnTo>
                  <a:pt x="1" y="507"/>
                </a:lnTo>
                <a:cubicBezTo>
                  <a:pt x="1" y="576"/>
                  <a:pt x="61" y="636"/>
                  <a:pt x="138" y="636"/>
                </a:cubicBezTo>
                <a:cubicBezTo>
                  <a:pt x="207" y="636"/>
                  <a:pt x="267" y="576"/>
                  <a:pt x="267" y="507"/>
                </a:cubicBezTo>
                <a:lnTo>
                  <a:pt x="267" y="138"/>
                </a:lnTo>
                <a:cubicBezTo>
                  <a:pt x="267" y="61"/>
                  <a:pt x="207" y="0"/>
                  <a:pt x="1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73139">
            <a:off x="1210155" y="710436"/>
            <a:ext cx="20751" cy="52774"/>
          </a:xfrm>
          <a:custGeom>
            <a:avLst/>
            <a:gdLst/>
            <a:ahLst/>
            <a:cxnLst/>
            <a:rect l="l" t="t" r="r" b="b"/>
            <a:pathLst>
              <a:path w="267" h="679" extrusionOk="0">
                <a:moveTo>
                  <a:pt x="138" y="0"/>
                </a:moveTo>
                <a:cubicBezTo>
                  <a:pt x="60" y="0"/>
                  <a:pt x="0" y="60"/>
                  <a:pt x="0" y="138"/>
                </a:cubicBezTo>
                <a:lnTo>
                  <a:pt x="0" y="550"/>
                </a:lnTo>
                <a:cubicBezTo>
                  <a:pt x="0" y="619"/>
                  <a:pt x="60" y="679"/>
                  <a:pt x="138" y="679"/>
                </a:cubicBezTo>
                <a:cubicBezTo>
                  <a:pt x="206" y="679"/>
                  <a:pt x="266" y="619"/>
                  <a:pt x="266" y="550"/>
                </a:cubicBezTo>
                <a:lnTo>
                  <a:pt x="266" y="138"/>
                </a:lnTo>
                <a:cubicBezTo>
                  <a:pt x="266" y="60"/>
                  <a:pt x="206" y="0"/>
                  <a:pt x="1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rot="-573139">
            <a:off x="1136653" y="730130"/>
            <a:ext cx="20130" cy="33498"/>
          </a:xfrm>
          <a:custGeom>
            <a:avLst/>
            <a:gdLst/>
            <a:ahLst/>
            <a:cxnLst/>
            <a:rect l="l" t="t" r="r" b="b"/>
            <a:pathLst>
              <a:path w="259" h="431" extrusionOk="0">
                <a:moveTo>
                  <a:pt x="129" y="1"/>
                </a:moveTo>
                <a:cubicBezTo>
                  <a:pt x="52" y="1"/>
                  <a:pt x="0" y="52"/>
                  <a:pt x="0" y="129"/>
                </a:cubicBezTo>
                <a:lnTo>
                  <a:pt x="0" y="301"/>
                </a:lnTo>
                <a:cubicBezTo>
                  <a:pt x="0" y="379"/>
                  <a:pt x="52" y="430"/>
                  <a:pt x="129" y="430"/>
                </a:cubicBezTo>
                <a:cubicBezTo>
                  <a:pt x="198" y="430"/>
                  <a:pt x="258" y="379"/>
                  <a:pt x="258" y="301"/>
                </a:cubicBezTo>
                <a:lnTo>
                  <a:pt x="258" y="129"/>
                </a:lnTo>
                <a:cubicBezTo>
                  <a:pt x="258" y="52"/>
                  <a:pt x="198" y="1"/>
                  <a:pt x="1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rot="-573139">
            <a:off x="1312122" y="694802"/>
            <a:ext cx="25414" cy="56271"/>
          </a:xfrm>
          <a:custGeom>
            <a:avLst/>
            <a:gdLst/>
            <a:ahLst/>
            <a:cxnLst/>
            <a:rect l="l" t="t" r="r" b="b"/>
            <a:pathLst>
              <a:path w="327" h="724" extrusionOk="0">
                <a:moveTo>
                  <a:pt x="144" y="1"/>
                </a:moveTo>
                <a:cubicBezTo>
                  <a:pt x="139" y="1"/>
                  <a:pt x="134" y="1"/>
                  <a:pt x="129" y="2"/>
                </a:cubicBezTo>
                <a:cubicBezTo>
                  <a:pt x="52" y="10"/>
                  <a:pt x="0" y="71"/>
                  <a:pt x="9" y="148"/>
                </a:cubicBezTo>
                <a:lnTo>
                  <a:pt x="52" y="603"/>
                </a:lnTo>
                <a:cubicBezTo>
                  <a:pt x="60" y="672"/>
                  <a:pt x="120" y="724"/>
                  <a:pt x="189" y="724"/>
                </a:cubicBezTo>
                <a:lnTo>
                  <a:pt x="198" y="724"/>
                </a:lnTo>
                <a:cubicBezTo>
                  <a:pt x="267" y="715"/>
                  <a:pt x="327" y="655"/>
                  <a:pt x="318" y="578"/>
                </a:cubicBezTo>
                <a:lnTo>
                  <a:pt x="267" y="122"/>
                </a:lnTo>
                <a:cubicBezTo>
                  <a:pt x="267" y="50"/>
                  <a:pt x="207" y="1"/>
                  <a:pt x="1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rot="-573139">
            <a:off x="1306631" y="811345"/>
            <a:ext cx="20751" cy="56193"/>
          </a:xfrm>
          <a:custGeom>
            <a:avLst/>
            <a:gdLst/>
            <a:ahLst/>
            <a:cxnLst/>
            <a:rect l="l" t="t" r="r" b="b"/>
            <a:pathLst>
              <a:path w="267" h="723" extrusionOk="0">
                <a:moveTo>
                  <a:pt x="138" y="0"/>
                </a:moveTo>
                <a:cubicBezTo>
                  <a:pt x="60" y="0"/>
                  <a:pt x="0" y="61"/>
                  <a:pt x="0" y="138"/>
                </a:cubicBezTo>
                <a:lnTo>
                  <a:pt x="0" y="593"/>
                </a:lnTo>
                <a:cubicBezTo>
                  <a:pt x="0" y="662"/>
                  <a:pt x="60" y="722"/>
                  <a:pt x="138" y="722"/>
                </a:cubicBezTo>
                <a:cubicBezTo>
                  <a:pt x="206" y="722"/>
                  <a:pt x="267" y="662"/>
                  <a:pt x="267" y="593"/>
                </a:cubicBezTo>
                <a:lnTo>
                  <a:pt x="267" y="138"/>
                </a:lnTo>
                <a:cubicBezTo>
                  <a:pt x="267" y="61"/>
                  <a:pt x="206" y="0"/>
                  <a:pt x="1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573139">
            <a:off x="1227770" y="819440"/>
            <a:ext cx="24793" cy="52230"/>
          </a:xfrm>
          <a:custGeom>
            <a:avLst/>
            <a:gdLst/>
            <a:ahLst/>
            <a:cxnLst/>
            <a:rect l="l" t="t" r="r" b="b"/>
            <a:pathLst>
              <a:path w="319" h="672" extrusionOk="0">
                <a:moveTo>
                  <a:pt x="183" y="0"/>
                </a:moveTo>
                <a:cubicBezTo>
                  <a:pt x="120" y="0"/>
                  <a:pt x="60" y="49"/>
                  <a:pt x="52" y="113"/>
                </a:cubicBezTo>
                <a:lnTo>
                  <a:pt x="9" y="525"/>
                </a:lnTo>
                <a:cubicBezTo>
                  <a:pt x="1" y="603"/>
                  <a:pt x="52" y="663"/>
                  <a:pt x="121" y="671"/>
                </a:cubicBezTo>
                <a:lnTo>
                  <a:pt x="138" y="671"/>
                </a:lnTo>
                <a:cubicBezTo>
                  <a:pt x="207" y="671"/>
                  <a:pt x="258" y="628"/>
                  <a:pt x="267" y="560"/>
                </a:cubicBezTo>
                <a:lnTo>
                  <a:pt x="310" y="147"/>
                </a:lnTo>
                <a:cubicBezTo>
                  <a:pt x="318" y="70"/>
                  <a:pt x="267" y="10"/>
                  <a:pt x="198" y="1"/>
                </a:cubicBezTo>
                <a:cubicBezTo>
                  <a:pt x="193" y="1"/>
                  <a:pt x="188" y="0"/>
                  <a:pt x="18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rot="-573139">
            <a:off x="1284332" y="572738"/>
            <a:ext cx="20130" cy="59536"/>
          </a:xfrm>
          <a:custGeom>
            <a:avLst/>
            <a:gdLst/>
            <a:ahLst/>
            <a:cxnLst/>
            <a:rect l="l" t="t" r="r" b="b"/>
            <a:pathLst>
              <a:path w="259" h="766" extrusionOk="0">
                <a:moveTo>
                  <a:pt x="130" y="1"/>
                </a:moveTo>
                <a:cubicBezTo>
                  <a:pt x="61" y="1"/>
                  <a:pt x="1" y="61"/>
                  <a:pt x="1" y="130"/>
                </a:cubicBezTo>
                <a:lnTo>
                  <a:pt x="1" y="636"/>
                </a:lnTo>
                <a:cubicBezTo>
                  <a:pt x="1" y="705"/>
                  <a:pt x="61" y="765"/>
                  <a:pt x="130" y="765"/>
                </a:cubicBezTo>
                <a:cubicBezTo>
                  <a:pt x="198" y="765"/>
                  <a:pt x="258" y="705"/>
                  <a:pt x="258" y="636"/>
                </a:cubicBezTo>
                <a:lnTo>
                  <a:pt x="258" y="130"/>
                </a:lnTo>
                <a:cubicBezTo>
                  <a:pt x="258" y="61"/>
                  <a:pt x="198" y="1"/>
                  <a:pt x="13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573139">
            <a:off x="1141656" y="820351"/>
            <a:ext cx="24793" cy="48888"/>
          </a:xfrm>
          <a:custGeom>
            <a:avLst/>
            <a:gdLst/>
            <a:ahLst/>
            <a:cxnLst/>
            <a:rect l="l" t="t" r="r" b="b"/>
            <a:pathLst>
              <a:path w="319" h="629" extrusionOk="0">
                <a:moveTo>
                  <a:pt x="138" y="0"/>
                </a:moveTo>
                <a:cubicBezTo>
                  <a:pt x="132" y="0"/>
                  <a:pt x="126" y="1"/>
                  <a:pt x="121" y="1"/>
                </a:cubicBezTo>
                <a:cubicBezTo>
                  <a:pt x="52" y="10"/>
                  <a:pt x="0" y="70"/>
                  <a:pt x="9" y="148"/>
                </a:cubicBezTo>
                <a:lnTo>
                  <a:pt x="52" y="517"/>
                </a:lnTo>
                <a:cubicBezTo>
                  <a:pt x="61" y="577"/>
                  <a:pt x="112" y="629"/>
                  <a:pt x="181" y="629"/>
                </a:cubicBezTo>
                <a:lnTo>
                  <a:pt x="198" y="629"/>
                </a:lnTo>
                <a:cubicBezTo>
                  <a:pt x="267" y="620"/>
                  <a:pt x="318" y="551"/>
                  <a:pt x="310" y="483"/>
                </a:cubicBezTo>
                <a:lnTo>
                  <a:pt x="267" y="113"/>
                </a:lnTo>
                <a:cubicBezTo>
                  <a:pt x="259" y="42"/>
                  <a:pt x="201" y="0"/>
                  <a:pt x="1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rot="-573139">
            <a:off x="1056241" y="779576"/>
            <a:ext cx="20829" cy="49509"/>
          </a:xfrm>
          <a:custGeom>
            <a:avLst/>
            <a:gdLst/>
            <a:ahLst/>
            <a:cxnLst/>
            <a:rect l="l" t="t" r="r" b="b"/>
            <a:pathLst>
              <a:path w="268" h="637" extrusionOk="0">
                <a:moveTo>
                  <a:pt x="138" y="1"/>
                </a:moveTo>
                <a:cubicBezTo>
                  <a:pt x="61" y="1"/>
                  <a:pt x="1" y="61"/>
                  <a:pt x="1" y="130"/>
                </a:cubicBezTo>
                <a:lnTo>
                  <a:pt x="1" y="499"/>
                </a:lnTo>
                <a:cubicBezTo>
                  <a:pt x="1" y="577"/>
                  <a:pt x="61" y="637"/>
                  <a:pt x="138" y="637"/>
                </a:cubicBezTo>
                <a:cubicBezTo>
                  <a:pt x="207" y="637"/>
                  <a:pt x="267" y="577"/>
                  <a:pt x="267" y="499"/>
                </a:cubicBezTo>
                <a:lnTo>
                  <a:pt x="267" y="130"/>
                </a:lnTo>
                <a:cubicBezTo>
                  <a:pt x="267" y="61"/>
                  <a:pt x="207" y="1"/>
                  <a:pt x="1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573139">
            <a:off x="1243595" y="916417"/>
            <a:ext cx="24793" cy="54794"/>
          </a:xfrm>
          <a:custGeom>
            <a:avLst/>
            <a:gdLst/>
            <a:ahLst/>
            <a:cxnLst/>
            <a:rect l="l" t="t" r="r" b="b"/>
            <a:pathLst>
              <a:path w="319" h="705" extrusionOk="0">
                <a:moveTo>
                  <a:pt x="130" y="0"/>
                </a:moveTo>
                <a:cubicBezTo>
                  <a:pt x="52" y="9"/>
                  <a:pt x="1" y="78"/>
                  <a:pt x="10" y="146"/>
                </a:cubicBezTo>
                <a:lnTo>
                  <a:pt x="52" y="584"/>
                </a:lnTo>
                <a:cubicBezTo>
                  <a:pt x="61" y="653"/>
                  <a:pt x="113" y="705"/>
                  <a:pt x="181" y="705"/>
                </a:cubicBezTo>
                <a:lnTo>
                  <a:pt x="199" y="705"/>
                </a:lnTo>
                <a:cubicBezTo>
                  <a:pt x="267" y="696"/>
                  <a:pt x="319" y="636"/>
                  <a:pt x="310" y="559"/>
                </a:cubicBezTo>
                <a:lnTo>
                  <a:pt x="267" y="120"/>
                </a:lnTo>
                <a:cubicBezTo>
                  <a:pt x="267" y="52"/>
                  <a:pt x="199" y="0"/>
                  <a:pt x="1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rot="-573139">
            <a:off x="1362330" y="736688"/>
            <a:ext cx="22772" cy="54250"/>
          </a:xfrm>
          <a:custGeom>
            <a:avLst/>
            <a:gdLst/>
            <a:ahLst/>
            <a:cxnLst/>
            <a:rect l="l" t="t" r="r" b="b"/>
            <a:pathLst>
              <a:path w="293" h="698" extrusionOk="0">
                <a:moveTo>
                  <a:pt x="144" y="1"/>
                </a:moveTo>
                <a:cubicBezTo>
                  <a:pt x="139" y="1"/>
                  <a:pt x="134" y="1"/>
                  <a:pt x="129" y="2"/>
                </a:cubicBezTo>
                <a:cubicBezTo>
                  <a:pt x="60" y="2"/>
                  <a:pt x="0" y="62"/>
                  <a:pt x="9" y="139"/>
                </a:cubicBezTo>
                <a:lnTo>
                  <a:pt x="26" y="577"/>
                </a:lnTo>
                <a:cubicBezTo>
                  <a:pt x="34" y="646"/>
                  <a:pt x="86" y="698"/>
                  <a:pt x="155" y="698"/>
                </a:cubicBezTo>
                <a:lnTo>
                  <a:pt x="163" y="698"/>
                </a:lnTo>
                <a:cubicBezTo>
                  <a:pt x="241" y="698"/>
                  <a:pt x="292" y="629"/>
                  <a:pt x="292" y="560"/>
                </a:cubicBezTo>
                <a:lnTo>
                  <a:pt x="266" y="122"/>
                </a:lnTo>
                <a:cubicBezTo>
                  <a:pt x="266" y="58"/>
                  <a:pt x="214" y="1"/>
                  <a:pt x="1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573139">
            <a:off x="1340894" y="877955"/>
            <a:ext cx="20130" cy="40804"/>
          </a:xfrm>
          <a:custGeom>
            <a:avLst/>
            <a:gdLst/>
            <a:ahLst/>
            <a:cxnLst/>
            <a:rect l="l" t="t" r="r" b="b"/>
            <a:pathLst>
              <a:path w="259" h="525" extrusionOk="0">
                <a:moveTo>
                  <a:pt x="129" y="1"/>
                </a:moveTo>
                <a:cubicBezTo>
                  <a:pt x="61" y="1"/>
                  <a:pt x="1" y="61"/>
                  <a:pt x="1" y="130"/>
                </a:cubicBezTo>
                <a:lnTo>
                  <a:pt x="1" y="396"/>
                </a:lnTo>
                <a:cubicBezTo>
                  <a:pt x="1" y="465"/>
                  <a:pt x="61" y="525"/>
                  <a:pt x="129" y="525"/>
                </a:cubicBezTo>
                <a:cubicBezTo>
                  <a:pt x="207" y="525"/>
                  <a:pt x="258" y="465"/>
                  <a:pt x="258" y="396"/>
                </a:cubicBezTo>
                <a:lnTo>
                  <a:pt x="258" y="130"/>
                </a:lnTo>
                <a:cubicBezTo>
                  <a:pt x="258" y="61"/>
                  <a:pt x="207" y="1"/>
                  <a:pt x="1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rot="-573139">
            <a:off x="1299776" y="970645"/>
            <a:ext cx="27513" cy="42437"/>
          </a:xfrm>
          <a:custGeom>
            <a:avLst/>
            <a:gdLst/>
            <a:ahLst/>
            <a:cxnLst/>
            <a:rect l="l" t="t" r="r" b="b"/>
            <a:pathLst>
              <a:path w="354" h="546" extrusionOk="0">
                <a:moveTo>
                  <a:pt x="144" y="1"/>
                </a:moveTo>
                <a:cubicBezTo>
                  <a:pt x="133" y="1"/>
                  <a:pt x="123" y="2"/>
                  <a:pt x="113" y="4"/>
                </a:cubicBezTo>
                <a:cubicBezTo>
                  <a:pt x="44" y="22"/>
                  <a:pt x="1" y="90"/>
                  <a:pt x="18" y="159"/>
                </a:cubicBezTo>
                <a:lnTo>
                  <a:pt x="78" y="443"/>
                </a:lnTo>
                <a:cubicBezTo>
                  <a:pt x="95" y="503"/>
                  <a:pt x="147" y="546"/>
                  <a:pt x="207" y="546"/>
                </a:cubicBezTo>
                <a:lnTo>
                  <a:pt x="241" y="546"/>
                </a:lnTo>
                <a:cubicBezTo>
                  <a:pt x="310" y="528"/>
                  <a:pt x="353" y="460"/>
                  <a:pt x="336" y="382"/>
                </a:cubicBezTo>
                <a:lnTo>
                  <a:pt x="276" y="99"/>
                </a:lnTo>
                <a:cubicBezTo>
                  <a:pt x="261" y="40"/>
                  <a:pt x="203" y="1"/>
                  <a:pt x="1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rot="-573139">
            <a:off x="1146214" y="917645"/>
            <a:ext cx="20052" cy="61556"/>
          </a:xfrm>
          <a:custGeom>
            <a:avLst/>
            <a:gdLst/>
            <a:ahLst/>
            <a:cxnLst/>
            <a:rect l="l" t="t" r="r" b="b"/>
            <a:pathLst>
              <a:path w="258" h="792" extrusionOk="0">
                <a:moveTo>
                  <a:pt x="129" y="1"/>
                </a:moveTo>
                <a:cubicBezTo>
                  <a:pt x="60" y="1"/>
                  <a:pt x="0" y="61"/>
                  <a:pt x="0" y="138"/>
                </a:cubicBezTo>
                <a:lnTo>
                  <a:pt x="0" y="662"/>
                </a:lnTo>
                <a:cubicBezTo>
                  <a:pt x="0" y="731"/>
                  <a:pt x="60" y="791"/>
                  <a:pt x="129" y="791"/>
                </a:cubicBezTo>
                <a:cubicBezTo>
                  <a:pt x="206" y="791"/>
                  <a:pt x="258" y="731"/>
                  <a:pt x="258" y="662"/>
                </a:cubicBezTo>
                <a:lnTo>
                  <a:pt x="258" y="138"/>
                </a:lnTo>
                <a:cubicBezTo>
                  <a:pt x="258" y="61"/>
                  <a:pt x="206" y="1"/>
                  <a:pt x="1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rot="-573139">
            <a:off x="1355929" y="629730"/>
            <a:ext cx="20751" cy="55494"/>
          </a:xfrm>
          <a:custGeom>
            <a:avLst/>
            <a:gdLst/>
            <a:ahLst/>
            <a:cxnLst/>
            <a:rect l="l" t="t" r="r" b="b"/>
            <a:pathLst>
              <a:path w="267" h="714" extrusionOk="0">
                <a:moveTo>
                  <a:pt x="138" y="0"/>
                </a:moveTo>
                <a:cubicBezTo>
                  <a:pt x="60" y="0"/>
                  <a:pt x="0" y="60"/>
                  <a:pt x="0" y="129"/>
                </a:cubicBezTo>
                <a:lnTo>
                  <a:pt x="9" y="584"/>
                </a:lnTo>
                <a:cubicBezTo>
                  <a:pt x="9" y="662"/>
                  <a:pt x="69" y="713"/>
                  <a:pt x="138" y="713"/>
                </a:cubicBezTo>
                <a:cubicBezTo>
                  <a:pt x="215" y="713"/>
                  <a:pt x="266" y="653"/>
                  <a:pt x="266" y="584"/>
                </a:cubicBezTo>
                <a:lnTo>
                  <a:pt x="266" y="129"/>
                </a:lnTo>
                <a:cubicBezTo>
                  <a:pt x="266" y="52"/>
                  <a:pt x="206" y="0"/>
                  <a:pt x="1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8765388" y="3074752"/>
            <a:ext cx="843640" cy="901655"/>
          </a:xfrm>
          <a:custGeom>
            <a:avLst/>
            <a:gdLst/>
            <a:ahLst/>
            <a:cxnLst/>
            <a:rect l="l" t="t" r="r" b="b"/>
            <a:pathLst>
              <a:path w="11299" h="12076" extrusionOk="0">
                <a:moveTo>
                  <a:pt x="9011" y="0"/>
                </a:moveTo>
                <a:cubicBezTo>
                  <a:pt x="8587" y="0"/>
                  <a:pt x="8170" y="35"/>
                  <a:pt x="7861" y="39"/>
                </a:cubicBezTo>
                <a:cubicBezTo>
                  <a:pt x="6796" y="39"/>
                  <a:pt x="5550" y="142"/>
                  <a:pt x="4829" y="1036"/>
                </a:cubicBezTo>
                <a:cubicBezTo>
                  <a:pt x="4047" y="1998"/>
                  <a:pt x="4262" y="3501"/>
                  <a:pt x="3471" y="4455"/>
                </a:cubicBezTo>
                <a:cubicBezTo>
                  <a:pt x="3196" y="4790"/>
                  <a:pt x="2827" y="5022"/>
                  <a:pt x="2466" y="5245"/>
                </a:cubicBezTo>
                <a:cubicBezTo>
                  <a:pt x="1856" y="5623"/>
                  <a:pt x="1229" y="6019"/>
                  <a:pt x="765" y="6568"/>
                </a:cubicBezTo>
                <a:cubicBezTo>
                  <a:pt x="292" y="7118"/>
                  <a:pt x="0" y="7866"/>
                  <a:pt x="164" y="8570"/>
                </a:cubicBezTo>
                <a:cubicBezTo>
                  <a:pt x="413" y="9618"/>
                  <a:pt x="1538" y="10203"/>
                  <a:pt x="2586" y="10392"/>
                </a:cubicBezTo>
                <a:cubicBezTo>
                  <a:pt x="3643" y="10589"/>
                  <a:pt x="4751" y="10538"/>
                  <a:pt x="5739" y="10950"/>
                </a:cubicBezTo>
                <a:cubicBezTo>
                  <a:pt x="6633" y="11320"/>
                  <a:pt x="7406" y="12067"/>
                  <a:pt x="8368" y="12076"/>
                </a:cubicBezTo>
                <a:cubicBezTo>
                  <a:pt x="8375" y="12076"/>
                  <a:pt x="8381" y="12076"/>
                  <a:pt x="8387" y="12076"/>
                </a:cubicBezTo>
                <a:cubicBezTo>
                  <a:pt x="9213" y="12076"/>
                  <a:pt x="9952" y="11503"/>
                  <a:pt x="10379" y="10795"/>
                </a:cubicBezTo>
                <a:cubicBezTo>
                  <a:pt x="10800" y="10082"/>
                  <a:pt x="10946" y="9240"/>
                  <a:pt x="11040" y="8416"/>
                </a:cubicBezTo>
                <a:cubicBezTo>
                  <a:pt x="11221" y="6912"/>
                  <a:pt x="11255" y="5391"/>
                  <a:pt x="11178" y="3879"/>
                </a:cubicBezTo>
                <a:cubicBezTo>
                  <a:pt x="11126" y="2952"/>
                  <a:pt x="11298" y="1010"/>
                  <a:pt x="10499" y="348"/>
                </a:cubicBezTo>
                <a:cubicBezTo>
                  <a:pt x="10155" y="63"/>
                  <a:pt x="9577" y="0"/>
                  <a:pt x="901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8068095" y="2831494"/>
            <a:ext cx="1607612" cy="2397792"/>
          </a:xfrm>
          <a:custGeom>
            <a:avLst/>
            <a:gdLst/>
            <a:ahLst/>
            <a:cxnLst/>
            <a:rect l="l" t="t" r="r" b="b"/>
            <a:pathLst>
              <a:path w="21531" h="32114" extrusionOk="0">
                <a:moveTo>
                  <a:pt x="20089" y="1"/>
                </a:moveTo>
                <a:cubicBezTo>
                  <a:pt x="19863" y="1"/>
                  <a:pt x="19639" y="107"/>
                  <a:pt x="19443" y="350"/>
                </a:cubicBezTo>
                <a:cubicBezTo>
                  <a:pt x="19168" y="694"/>
                  <a:pt x="19159" y="1166"/>
                  <a:pt x="19159" y="1596"/>
                </a:cubicBezTo>
                <a:cubicBezTo>
                  <a:pt x="19168" y="3967"/>
                  <a:pt x="18756" y="6330"/>
                  <a:pt x="18764" y="8692"/>
                </a:cubicBezTo>
                <a:cubicBezTo>
                  <a:pt x="18773" y="10797"/>
                  <a:pt x="18756" y="12988"/>
                  <a:pt x="17768" y="14852"/>
                </a:cubicBezTo>
                <a:cubicBezTo>
                  <a:pt x="16642" y="16992"/>
                  <a:pt x="14408" y="18332"/>
                  <a:pt x="12132" y="19191"/>
                </a:cubicBezTo>
                <a:cubicBezTo>
                  <a:pt x="10551" y="19784"/>
                  <a:pt x="8884" y="20205"/>
                  <a:pt x="7423" y="21064"/>
                </a:cubicBezTo>
                <a:cubicBezTo>
                  <a:pt x="5851" y="21983"/>
                  <a:pt x="4614" y="23367"/>
                  <a:pt x="3497" y="24801"/>
                </a:cubicBezTo>
                <a:cubicBezTo>
                  <a:pt x="2569" y="25995"/>
                  <a:pt x="1710" y="27258"/>
                  <a:pt x="1169" y="28676"/>
                </a:cubicBezTo>
                <a:cubicBezTo>
                  <a:pt x="817" y="29621"/>
                  <a:pt x="1" y="31047"/>
                  <a:pt x="52" y="32052"/>
                </a:cubicBezTo>
                <a:cubicBezTo>
                  <a:pt x="598" y="32096"/>
                  <a:pt x="1148" y="32113"/>
                  <a:pt x="1699" y="32113"/>
                </a:cubicBezTo>
                <a:cubicBezTo>
                  <a:pt x="2771" y="32113"/>
                  <a:pt x="3848" y="32049"/>
                  <a:pt x="4915" y="31992"/>
                </a:cubicBezTo>
                <a:cubicBezTo>
                  <a:pt x="8841" y="31795"/>
                  <a:pt x="12767" y="31606"/>
                  <a:pt x="16685" y="31219"/>
                </a:cubicBezTo>
                <a:cubicBezTo>
                  <a:pt x="17759" y="31116"/>
                  <a:pt x="18945" y="30944"/>
                  <a:pt x="19640" y="30137"/>
                </a:cubicBezTo>
                <a:cubicBezTo>
                  <a:pt x="20268" y="29415"/>
                  <a:pt x="20336" y="28392"/>
                  <a:pt x="20379" y="27447"/>
                </a:cubicBezTo>
                <a:cubicBezTo>
                  <a:pt x="20680" y="20729"/>
                  <a:pt x="20981" y="14019"/>
                  <a:pt x="21281" y="7309"/>
                </a:cubicBezTo>
                <a:cubicBezTo>
                  <a:pt x="21342" y="5874"/>
                  <a:pt x="21410" y="4440"/>
                  <a:pt x="21470" y="3014"/>
                </a:cubicBezTo>
                <a:cubicBezTo>
                  <a:pt x="21505" y="2206"/>
                  <a:pt x="21531" y="1347"/>
                  <a:pt x="21084" y="677"/>
                </a:cubicBezTo>
                <a:cubicBezTo>
                  <a:pt x="20810" y="266"/>
                  <a:pt x="20446" y="1"/>
                  <a:pt x="200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8724994" y="1511200"/>
            <a:ext cx="1018057" cy="2014238"/>
          </a:xfrm>
          <a:custGeom>
            <a:avLst/>
            <a:gdLst/>
            <a:ahLst/>
            <a:cxnLst/>
            <a:rect l="l" t="t" r="r" b="b"/>
            <a:pathLst>
              <a:path w="13635" h="26977" extrusionOk="0">
                <a:moveTo>
                  <a:pt x="11235" y="0"/>
                </a:moveTo>
                <a:cubicBezTo>
                  <a:pt x="10192" y="0"/>
                  <a:pt x="8988" y="1105"/>
                  <a:pt x="8196" y="1581"/>
                </a:cubicBezTo>
                <a:cubicBezTo>
                  <a:pt x="5911" y="2938"/>
                  <a:pt x="3583" y="4339"/>
                  <a:pt x="1821" y="6332"/>
                </a:cubicBezTo>
                <a:cubicBezTo>
                  <a:pt x="825" y="7457"/>
                  <a:pt x="0" y="8883"/>
                  <a:pt x="95" y="10387"/>
                </a:cubicBezTo>
                <a:cubicBezTo>
                  <a:pt x="138" y="11100"/>
                  <a:pt x="387" y="11779"/>
                  <a:pt x="662" y="12440"/>
                </a:cubicBezTo>
                <a:cubicBezTo>
                  <a:pt x="1581" y="14657"/>
                  <a:pt x="2784" y="16762"/>
                  <a:pt x="4227" y="18686"/>
                </a:cubicBezTo>
                <a:cubicBezTo>
                  <a:pt x="6057" y="21126"/>
                  <a:pt x="9116" y="24305"/>
                  <a:pt x="10576" y="26977"/>
                </a:cubicBezTo>
                <a:cubicBezTo>
                  <a:pt x="12544" y="23755"/>
                  <a:pt x="12337" y="18892"/>
                  <a:pt x="12818" y="15146"/>
                </a:cubicBezTo>
                <a:cubicBezTo>
                  <a:pt x="13274" y="11684"/>
                  <a:pt x="13635" y="8153"/>
                  <a:pt x="13265" y="4665"/>
                </a:cubicBezTo>
                <a:cubicBezTo>
                  <a:pt x="13136" y="3462"/>
                  <a:pt x="13085" y="1160"/>
                  <a:pt x="12062" y="301"/>
                </a:cubicBezTo>
                <a:cubicBezTo>
                  <a:pt x="11808" y="88"/>
                  <a:pt x="11528" y="0"/>
                  <a:pt x="112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7810875" y="4202113"/>
            <a:ext cx="2187535" cy="862231"/>
          </a:xfrm>
          <a:custGeom>
            <a:avLst/>
            <a:gdLst/>
            <a:ahLst/>
            <a:cxnLst/>
            <a:rect l="l" t="t" r="r" b="b"/>
            <a:pathLst>
              <a:path w="29298" h="11548" extrusionOk="0">
                <a:moveTo>
                  <a:pt x="29297" y="1"/>
                </a:moveTo>
                <a:lnTo>
                  <a:pt x="29297" y="1"/>
                </a:lnTo>
                <a:cubicBezTo>
                  <a:pt x="28945" y="44"/>
                  <a:pt x="28610" y="173"/>
                  <a:pt x="28318" y="370"/>
                </a:cubicBezTo>
                <a:cubicBezTo>
                  <a:pt x="28017" y="559"/>
                  <a:pt x="27759" y="800"/>
                  <a:pt x="27536" y="1066"/>
                </a:cubicBezTo>
                <a:cubicBezTo>
                  <a:pt x="27072" y="1599"/>
                  <a:pt x="26745" y="2226"/>
                  <a:pt x="26385" y="2819"/>
                </a:cubicBezTo>
                <a:cubicBezTo>
                  <a:pt x="26204" y="3119"/>
                  <a:pt x="26007" y="3412"/>
                  <a:pt x="25792" y="3678"/>
                </a:cubicBezTo>
                <a:cubicBezTo>
                  <a:pt x="25680" y="3815"/>
                  <a:pt x="25551" y="3936"/>
                  <a:pt x="25431" y="4064"/>
                </a:cubicBezTo>
                <a:cubicBezTo>
                  <a:pt x="25371" y="4125"/>
                  <a:pt x="25302" y="4176"/>
                  <a:pt x="25233" y="4236"/>
                </a:cubicBezTo>
                <a:lnTo>
                  <a:pt x="25036" y="4400"/>
                </a:lnTo>
                <a:cubicBezTo>
                  <a:pt x="24477" y="4821"/>
                  <a:pt x="23824" y="5095"/>
                  <a:pt x="23154" y="5276"/>
                </a:cubicBezTo>
                <a:cubicBezTo>
                  <a:pt x="22484" y="5456"/>
                  <a:pt x="21780" y="5525"/>
                  <a:pt x="21084" y="5534"/>
                </a:cubicBezTo>
                <a:cubicBezTo>
                  <a:pt x="21004" y="5536"/>
                  <a:pt x="20924" y="5537"/>
                  <a:pt x="20844" y="5537"/>
                </a:cubicBezTo>
                <a:cubicBezTo>
                  <a:pt x="20228" y="5537"/>
                  <a:pt x="19612" y="5480"/>
                  <a:pt x="18996" y="5396"/>
                </a:cubicBezTo>
                <a:cubicBezTo>
                  <a:pt x="17613" y="5207"/>
                  <a:pt x="16238" y="4898"/>
                  <a:pt x="14838" y="4778"/>
                </a:cubicBezTo>
                <a:cubicBezTo>
                  <a:pt x="14512" y="4753"/>
                  <a:pt x="14182" y="4739"/>
                  <a:pt x="13852" y="4739"/>
                </a:cubicBezTo>
                <a:cubicBezTo>
                  <a:pt x="13478" y="4739"/>
                  <a:pt x="13103" y="4758"/>
                  <a:pt x="12733" y="4803"/>
                </a:cubicBezTo>
                <a:cubicBezTo>
                  <a:pt x="12037" y="4889"/>
                  <a:pt x="11341" y="5070"/>
                  <a:pt x="10705" y="5379"/>
                </a:cubicBezTo>
                <a:cubicBezTo>
                  <a:pt x="10069" y="5680"/>
                  <a:pt x="9485" y="6075"/>
                  <a:pt x="8935" y="6513"/>
                </a:cubicBezTo>
                <a:cubicBezTo>
                  <a:pt x="8386" y="6943"/>
                  <a:pt x="7870" y="7424"/>
                  <a:pt x="7355" y="7896"/>
                </a:cubicBezTo>
                <a:cubicBezTo>
                  <a:pt x="6839" y="8369"/>
                  <a:pt x="6315" y="8841"/>
                  <a:pt x="5765" y="9271"/>
                </a:cubicBezTo>
                <a:cubicBezTo>
                  <a:pt x="5628" y="9383"/>
                  <a:pt x="5490" y="9486"/>
                  <a:pt x="5353" y="9589"/>
                </a:cubicBezTo>
                <a:cubicBezTo>
                  <a:pt x="5207" y="9683"/>
                  <a:pt x="5061" y="9786"/>
                  <a:pt x="4915" y="9881"/>
                </a:cubicBezTo>
                <a:cubicBezTo>
                  <a:pt x="4623" y="10070"/>
                  <a:pt x="4313" y="10242"/>
                  <a:pt x="4004" y="10405"/>
                </a:cubicBezTo>
                <a:cubicBezTo>
                  <a:pt x="2767" y="11041"/>
                  <a:pt x="1392" y="11436"/>
                  <a:pt x="0" y="11548"/>
                </a:cubicBezTo>
                <a:cubicBezTo>
                  <a:pt x="1401" y="11453"/>
                  <a:pt x="2775" y="11075"/>
                  <a:pt x="4030" y="10448"/>
                </a:cubicBezTo>
                <a:cubicBezTo>
                  <a:pt x="4348" y="10293"/>
                  <a:pt x="4648" y="10121"/>
                  <a:pt x="4949" y="9932"/>
                </a:cubicBezTo>
                <a:cubicBezTo>
                  <a:pt x="5095" y="9838"/>
                  <a:pt x="5241" y="9735"/>
                  <a:pt x="5387" y="9640"/>
                </a:cubicBezTo>
                <a:cubicBezTo>
                  <a:pt x="5525" y="9529"/>
                  <a:pt x="5671" y="9425"/>
                  <a:pt x="5808" y="9322"/>
                </a:cubicBezTo>
                <a:cubicBezTo>
                  <a:pt x="6358" y="8893"/>
                  <a:pt x="6882" y="8420"/>
                  <a:pt x="7398" y="7948"/>
                </a:cubicBezTo>
                <a:cubicBezTo>
                  <a:pt x="7913" y="7475"/>
                  <a:pt x="8429" y="7003"/>
                  <a:pt x="8978" y="6573"/>
                </a:cubicBezTo>
                <a:cubicBezTo>
                  <a:pt x="9528" y="6144"/>
                  <a:pt x="10112" y="5748"/>
                  <a:pt x="10740" y="5456"/>
                </a:cubicBezTo>
                <a:cubicBezTo>
                  <a:pt x="11375" y="5156"/>
                  <a:pt x="12054" y="4984"/>
                  <a:pt x="12741" y="4898"/>
                </a:cubicBezTo>
                <a:cubicBezTo>
                  <a:pt x="13101" y="4858"/>
                  <a:pt x="13461" y="4841"/>
                  <a:pt x="13820" y="4841"/>
                </a:cubicBezTo>
                <a:cubicBezTo>
                  <a:pt x="14157" y="4841"/>
                  <a:pt x="14493" y="4856"/>
                  <a:pt x="14829" y="4881"/>
                </a:cubicBezTo>
                <a:cubicBezTo>
                  <a:pt x="16221" y="4992"/>
                  <a:pt x="17596" y="5293"/>
                  <a:pt x="18987" y="5491"/>
                </a:cubicBezTo>
                <a:cubicBezTo>
                  <a:pt x="19633" y="5570"/>
                  <a:pt x="20278" y="5620"/>
                  <a:pt x="20930" y="5620"/>
                </a:cubicBezTo>
                <a:cubicBezTo>
                  <a:pt x="20981" y="5620"/>
                  <a:pt x="21033" y="5620"/>
                  <a:pt x="21084" y="5620"/>
                </a:cubicBezTo>
                <a:cubicBezTo>
                  <a:pt x="21788" y="5602"/>
                  <a:pt x="22493" y="5525"/>
                  <a:pt x="23171" y="5345"/>
                </a:cubicBezTo>
                <a:cubicBezTo>
                  <a:pt x="23850" y="5164"/>
                  <a:pt x="24512" y="4881"/>
                  <a:pt x="25070" y="4451"/>
                </a:cubicBezTo>
                <a:lnTo>
                  <a:pt x="25276" y="4279"/>
                </a:lnTo>
                <a:cubicBezTo>
                  <a:pt x="25345" y="4228"/>
                  <a:pt x="25414" y="4168"/>
                  <a:pt x="25474" y="4107"/>
                </a:cubicBezTo>
                <a:cubicBezTo>
                  <a:pt x="25594" y="3979"/>
                  <a:pt x="25723" y="3858"/>
                  <a:pt x="25835" y="3721"/>
                </a:cubicBezTo>
                <a:cubicBezTo>
                  <a:pt x="26058" y="3446"/>
                  <a:pt x="26247" y="3154"/>
                  <a:pt x="26428" y="2853"/>
                </a:cubicBezTo>
                <a:cubicBezTo>
                  <a:pt x="26788" y="2252"/>
                  <a:pt x="27098" y="1616"/>
                  <a:pt x="27553" y="1083"/>
                </a:cubicBezTo>
                <a:cubicBezTo>
                  <a:pt x="27776" y="817"/>
                  <a:pt x="28034" y="568"/>
                  <a:pt x="28326" y="379"/>
                </a:cubicBezTo>
                <a:cubicBezTo>
                  <a:pt x="28610" y="181"/>
                  <a:pt x="28945" y="52"/>
                  <a:pt x="292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9191499" y="2173848"/>
            <a:ext cx="37109" cy="40394"/>
          </a:xfrm>
          <a:custGeom>
            <a:avLst/>
            <a:gdLst/>
            <a:ahLst/>
            <a:cxnLst/>
            <a:rect l="l" t="t" r="r" b="b"/>
            <a:pathLst>
              <a:path w="497" h="541" extrusionOk="0">
                <a:moveTo>
                  <a:pt x="254" y="1"/>
                </a:moveTo>
                <a:cubicBezTo>
                  <a:pt x="108" y="1"/>
                  <a:pt x="1" y="140"/>
                  <a:pt x="15" y="292"/>
                </a:cubicBezTo>
                <a:cubicBezTo>
                  <a:pt x="29" y="422"/>
                  <a:pt x="135" y="541"/>
                  <a:pt x="260" y="541"/>
                </a:cubicBezTo>
                <a:cubicBezTo>
                  <a:pt x="292" y="541"/>
                  <a:pt x="325" y="533"/>
                  <a:pt x="359" y="515"/>
                </a:cubicBezTo>
                <a:cubicBezTo>
                  <a:pt x="436" y="464"/>
                  <a:pt x="496" y="361"/>
                  <a:pt x="453" y="266"/>
                </a:cubicBezTo>
                <a:cubicBezTo>
                  <a:pt x="451" y="262"/>
                  <a:pt x="449" y="258"/>
                  <a:pt x="446" y="254"/>
                </a:cubicBezTo>
                <a:lnTo>
                  <a:pt x="446" y="254"/>
                </a:lnTo>
                <a:cubicBezTo>
                  <a:pt x="478" y="160"/>
                  <a:pt x="427" y="51"/>
                  <a:pt x="342" y="17"/>
                </a:cubicBezTo>
                <a:cubicBezTo>
                  <a:pt x="311" y="6"/>
                  <a:pt x="282" y="1"/>
                  <a:pt x="25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9229428" y="2201325"/>
            <a:ext cx="39423" cy="27775"/>
          </a:xfrm>
          <a:custGeom>
            <a:avLst/>
            <a:gdLst/>
            <a:ahLst/>
            <a:cxnLst/>
            <a:rect l="l" t="t" r="r" b="b"/>
            <a:pathLst>
              <a:path w="528" h="372" extrusionOk="0">
                <a:moveTo>
                  <a:pt x="262" y="0"/>
                </a:moveTo>
                <a:cubicBezTo>
                  <a:pt x="226" y="0"/>
                  <a:pt x="188" y="13"/>
                  <a:pt x="152" y="44"/>
                </a:cubicBezTo>
                <a:cubicBezTo>
                  <a:pt x="0" y="161"/>
                  <a:pt x="119" y="372"/>
                  <a:pt x="269" y="372"/>
                </a:cubicBezTo>
                <a:cubicBezTo>
                  <a:pt x="306" y="372"/>
                  <a:pt x="346" y="359"/>
                  <a:pt x="384" y="328"/>
                </a:cubicBezTo>
                <a:cubicBezTo>
                  <a:pt x="528" y="211"/>
                  <a:pt x="408" y="0"/>
                  <a:pt x="26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9212554" y="2297792"/>
            <a:ext cx="39572" cy="27925"/>
          </a:xfrm>
          <a:custGeom>
            <a:avLst/>
            <a:gdLst/>
            <a:ahLst/>
            <a:cxnLst/>
            <a:rect l="l" t="t" r="r" b="b"/>
            <a:pathLst>
              <a:path w="530" h="374" extrusionOk="0">
                <a:moveTo>
                  <a:pt x="257" y="0"/>
                </a:moveTo>
                <a:cubicBezTo>
                  <a:pt x="221" y="0"/>
                  <a:pt x="182" y="12"/>
                  <a:pt x="146" y="41"/>
                </a:cubicBezTo>
                <a:cubicBezTo>
                  <a:pt x="0" y="165"/>
                  <a:pt x="122" y="374"/>
                  <a:pt x="270" y="374"/>
                </a:cubicBezTo>
                <a:cubicBezTo>
                  <a:pt x="305" y="374"/>
                  <a:pt x="342" y="361"/>
                  <a:pt x="378" y="333"/>
                </a:cubicBezTo>
                <a:cubicBezTo>
                  <a:pt x="530" y="208"/>
                  <a:pt x="409" y="0"/>
                  <a:pt x="2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9152823" y="2159886"/>
            <a:ext cx="37258" cy="34943"/>
          </a:xfrm>
          <a:custGeom>
            <a:avLst/>
            <a:gdLst/>
            <a:ahLst/>
            <a:cxnLst/>
            <a:rect l="l" t="t" r="r" b="b"/>
            <a:pathLst>
              <a:path w="499" h="468" extrusionOk="0">
                <a:moveTo>
                  <a:pt x="205" y="0"/>
                </a:moveTo>
                <a:cubicBezTo>
                  <a:pt x="166" y="0"/>
                  <a:pt x="127" y="13"/>
                  <a:pt x="95" y="41"/>
                </a:cubicBezTo>
                <a:cubicBezTo>
                  <a:pt x="18" y="109"/>
                  <a:pt x="1" y="221"/>
                  <a:pt x="69" y="298"/>
                </a:cubicBezTo>
                <a:cubicBezTo>
                  <a:pt x="95" y="333"/>
                  <a:pt x="121" y="367"/>
                  <a:pt x="147" y="402"/>
                </a:cubicBezTo>
                <a:cubicBezTo>
                  <a:pt x="182" y="442"/>
                  <a:pt x="239" y="468"/>
                  <a:pt x="295" y="468"/>
                </a:cubicBezTo>
                <a:cubicBezTo>
                  <a:pt x="334" y="468"/>
                  <a:pt x="373" y="455"/>
                  <a:pt x="404" y="427"/>
                </a:cubicBezTo>
                <a:cubicBezTo>
                  <a:pt x="482" y="359"/>
                  <a:pt x="499" y="247"/>
                  <a:pt x="430" y="170"/>
                </a:cubicBezTo>
                <a:cubicBezTo>
                  <a:pt x="404" y="135"/>
                  <a:pt x="379" y="101"/>
                  <a:pt x="353" y="66"/>
                </a:cubicBezTo>
                <a:cubicBezTo>
                  <a:pt x="317" y="26"/>
                  <a:pt x="261" y="0"/>
                  <a:pt x="2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9157452" y="2259265"/>
            <a:ext cx="39647" cy="27925"/>
          </a:xfrm>
          <a:custGeom>
            <a:avLst/>
            <a:gdLst/>
            <a:ahLst/>
            <a:cxnLst/>
            <a:rect l="l" t="t" r="r" b="b"/>
            <a:pathLst>
              <a:path w="531" h="374" extrusionOk="0">
                <a:moveTo>
                  <a:pt x="261" y="1"/>
                </a:moveTo>
                <a:cubicBezTo>
                  <a:pt x="226" y="1"/>
                  <a:pt x="188" y="13"/>
                  <a:pt x="153" y="41"/>
                </a:cubicBezTo>
                <a:cubicBezTo>
                  <a:pt x="0" y="160"/>
                  <a:pt x="123" y="373"/>
                  <a:pt x="276" y="373"/>
                </a:cubicBezTo>
                <a:cubicBezTo>
                  <a:pt x="312" y="373"/>
                  <a:pt x="349" y="361"/>
                  <a:pt x="385" y="333"/>
                </a:cubicBezTo>
                <a:cubicBezTo>
                  <a:pt x="531" y="209"/>
                  <a:pt x="408" y="1"/>
                  <a:pt x="26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9311485" y="2170787"/>
            <a:ext cx="39647" cy="27925"/>
          </a:xfrm>
          <a:custGeom>
            <a:avLst/>
            <a:gdLst/>
            <a:ahLst/>
            <a:cxnLst/>
            <a:rect l="l" t="t" r="r" b="b"/>
            <a:pathLst>
              <a:path w="531" h="374" extrusionOk="0">
                <a:moveTo>
                  <a:pt x="258" y="1"/>
                </a:moveTo>
                <a:cubicBezTo>
                  <a:pt x="223" y="1"/>
                  <a:pt x="187" y="13"/>
                  <a:pt x="152" y="41"/>
                </a:cubicBezTo>
                <a:cubicBezTo>
                  <a:pt x="0" y="165"/>
                  <a:pt x="121" y="373"/>
                  <a:pt x="272" y="373"/>
                </a:cubicBezTo>
                <a:cubicBezTo>
                  <a:pt x="309" y="373"/>
                  <a:pt x="347" y="361"/>
                  <a:pt x="384" y="333"/>
                </a:cubicBezTo>
                <a:cubicBezTo>
                  <a:pt x="530" y="215"/>
                  <a:pt x="406" y="1"/>
                  <a:pt x="25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9240255" y="2038705"/>
            <a:ext cx="40170" cy="27850"/>
          </a:xfrm>
          <a:custGeom>
            <a:avLst/>
            <a:gdLst/>
            <a:ahLst/>
            <a:cxnLst/>
            <a:rect l="l" t="t" r="r" b="b"/>
            <a:pathLst>
              <a:path w="538" h="373" extrusionOk="0">
                <a:moveTo>
                  <a:pt x="262" y="0"/>
                </a:moveTo>
                <a:cubicBezTo>
                  <a:pt x="226" y="0"/>
                  <a:pt x="189" y="12"/>
                  <a:pt x="153" y="40"/>
                </a:cubicBezTo>
                <a:cubicBezTo>
                  <a:pt x="0" y="164"/>
                  <a:pt x="121" y="373"/>
                  <a:pt x="273" y="373"/>
                </a:cubicBezTo>
                <a:cubicBezTo>
                  <a:pt x="309" y="373"/>
                  <a:pt x="348" y="360"/>
                  <a:pt x="385" y="332"/>
                </a:cubicBezTo>
                <a:cubicBezTo>
                  <a:pt x="538" y="214"/>
                  <a:pt x="415" y="0"/>
                  <a:pt x="26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9213301" y="2107919"/>
            <a:ext cx="39647" cy="27925"/>
          </a:xfrm>
          <a:custGeom>
            <a:avLst/>
            <a:gdLst/>
            <a:ahLst/>
            <a:cxnLst/>
            <a:rect l="l" t="t" r="r" b="b"/>
            <a:pathLst>
              <a:path w="531" h="374" extrusionOk="0">
                <a:moveTo>
                  <a:pt x="261" y="0"/>
                </a:moveTo>
                <a:cubicBezTo>
                  <a:pt x="225" y="0"/>
                  <a:pt x="188" y="12"/>
                  <a:pt x="153" y="41"/>
                </a:cubicBezTo>
                <a:cubicBezTo>
                  <a:pt x="1" y="165"/>
                  <a:pt x="121" y="374"/>
                  <a:pt x="273" y="374"/>
                </a:cubicBezTo>
                <a:cubicBezTo>
                  <a:pt x="310" y="374"/>
                  <a:pt x="348" y="361"/>
                  <a:pt x="385" y="333"/>
                </a:cubicBezTo>
                <a:cubicBezTo>
                  <a:pt x="530" y="208"/>
                  <a:pt x="408" y="0"/>
                  <a:pt x="2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9296552" y="2097616"/>
            <a:ext cx="38527" cy="33375"/>
          </a:xfrm>
          <a:custGeom>
            <a:avLst/>
            <a:gdLst/>
            <a:ahLst/>
            <a:cxnLst/>
            <a:rect l="l" t="t" r="r" b="b"/>
            <a:pathLst>
              <a:path w="516" h="447" extrusionOk="0">
                <a:moveTo>
                  <a:pt x="303" y="1"/>
                </a:moveTo>
                <a:cubicBezTo>
                  <a:pt x="264" y="1"/>
                  <a:pt x="224" y="13"/>
                  <a:pt x="189" y="41"/>
                </a:cubicBezTo>
                <a:cubicBezTo>
                  <a:pt x="163" y="67"/>
                  <a:pt x="129" y="93"/>
                  <a:pt x="95" y="119"/>
                </a:cubicBezTo>
                <a:cubicBezTo>
                  <a:pt x="17" y="179"/>
                  <a:pt x="0" y="308"/>
                  <a:pt x="69" y="376"/>
                </a:cubicBezTo>
                <a:cubicBezTo>
                  <a:pt x="110" y="422"/>
                  <a:pt x="165" y="447"/>
                  <a:pt x="220" y="447"/>
                </a:cubicBezTo>
                <a:cubicBezTo>
                  <a:pt x="258" y="447"/>
                  <a:pt x="295" y="435"/>
                  <a:pt x="327" y="411"/>
                </a:cubicBezTo>
                <a:cubicBezTo>
                  <a:pt x="361" y="385"/>
                  <a:pt x="395" y="359"/>
                  <a:pt x="421" y="333"/>
                </a:cubicBezTo>
                <a:cubicBezTo>
                  <a:pt x="498" y="273"/>
                  <a:pt x="516" y="144"/>
                  <a:pt x="455" y="67"/>
                </a:cubicBezTo>
                <a:cubicBezTo>
                  <a:pt x="415" y="27"/>
                  <a:pt x="359" y="1"/>
                  <a:pt x="30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9360241" y="2202594"/>
            <a:ext cx="40020" cy="27775"/>
          </a:xfrm>
          <a:custGeom>
            <a:avLst/>
            <a:gdLst/>
            <a:ahLst/>
            <a:cxnLst/>
            <a:rect l="l" t="t" r="r" b="b"/>
            <a:pathLst>
              <a:path w="536" h="372" extrusionOk="0">
                <a:moveTo>
                  <a:pt x="267" y="0"/>
                </a:moveTo>
                <a:cubicBezTo>
                  <a:pt x="229" y="0"/>
                  <a:pt x="190" y="13"/>
                  <a:pt x="152" y="44"/>
                </a:cubicBezTo>
                <a:cubicBezTo>
                  <a:pt x="1" y="161"/>
                  <a:pt x="119" y="372"/>
                  <a:pt x="270" y="372"/>
                </a:cubicBezTo>
                <a:cubicBezTo>
                  <a:pt x="307" y="372"/>
                  <a:pt x="346" y="359"/>
                  <a:pt x="384" y="328"/>
                </a:cubicBezTo>
                <a:cubicBezTo>
                  <a:pt x="536" y="211"/>
                  <a:pt x="417" y="0"/>
                  <a:pt x="2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9236970" y="2254561"/>
            <a:ext cx="39498" cy="27775"/>
          </a:xfrm>
          <a:custGeom>
            <a:avLst/>
            <a:gdLst/>
            <a:ahLst/>
            <a:cxnLst/>
            <a:rect l="l" t="t" r="r" b="b"/>
            <a:pathLst>
              <a:path w="529" h="372" extrusionOk="0">
                <a:moveTo>
                  <a:pt x="260" y="0"/>
                </a:moveTo>
                <a:cubicBezTo>
                  <a:pt x="222" y="0"/>
                  <a:pt x="183" y="13"/>
                  <a:pt x="145" y="44"/>
                </a:cubicBezTo>
                <a:cubicBezTo>
                  <a:pt x="1" y="161"/>
                  <a:pt x="121" y="372"/>
                  <a:pt x="267" y="372"/>
                </a:cubicBezTo>
                <a:cubicBezTo>
                  <a:pt x="303" y="372"/>
                  <a:pt x="341" y="359"/>
                  <a:pt x="377" y="328"/>
                </a:cubicBezTo>
                <a:cubicBezTo>
                  <a:pt x="528" y="211"/>
                  <a:pt x="410" y="0"/>
                  <a:pt x="2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9376144" y="2118895"/>
            <a:ext cx="39647" cy="27850"/>
          </a:xfrm>
          <a:custGeom>
            <a:avLst/>
            <a:gdLst/>
            <a:ahLst/>
            <a:cxnLst/>
            <a:rect l="l" t="t" r="r" b="b"/>
            <a:pathLst>
              <a:path w="531" h="373" extrusionOk="0">
                <a:moveTo>
                  <a:pt x="255" y="0"/>
                </a:moveTo>
                <a:cubicBezTo>
                  <a:pt x="219" y="0"/>
                  <a:pt x="182" y="12"/>
                  <a:pt x="145" y="40"/>
                </a:cubicBezTo>
                <a:cubicBezTo>
                  <a:pt x="0" y="164"/>
                  <a:pt x="122" y="373"/>
                  <a:pt x="270" y="373"/>
                </a:cubicBezTo>
                <a:cubicBezTo>
                  <a:pt x="305" y="373"/>
                  <a:pt x="342" y="360"/>
                  <a:pt x="377" y="332"/>
                </a:cubicBezTo>
                <a:cubicBezTo>
                  <a:pt x="530" y="214"/>
                  <a:pt x="408" y="0"/>
                  <a:pt x="25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9338215" y="1958142"/>
            <a:ext cx="38527" cy="33077"/>
          </a:xfrm>
          <a:custGeom>
            <a:avLst/>
            <a:gdLst/>
            <a:ahLst/>
            <a:cxnLst/>
            <a:rect l="l" t="t" r="r" b="b"/>
            <a:pathLst>
              <a:path w="516" h="443" extrusionOk="0">
                <a:moveTo>
                  <a:pt x="296" y="0"/>
                </a:moveTo>
                <a:cubicBezTo>
                  <a:pt x="258" y="0"/>
                  <a:pt x="221" y="12"/>
                  <a:pt x="189" y="36"/>
                </a:cubicBezTo>
                <a:cubicBezTo>
                  <a:pt x="155" y="62"/>
                  <a:pt x="121" y="88"/>
                  <a:pt x="95" y="114"/>
                </a:cubicBezTo>
                <a:cubicBezTo>
                  <a:pt x="18" y="174"/>
                  <a:pt x="0" y="303"/>
                  <a:pt x="61" y="380"/>
                </a:cubicBezTo>
                <a:cubicBezTo>
                  <a:pt x="101" y="420"/>
                  <a:pt x="155" y="443"/>
                  <a:pt x="211" y="443"/>
                </a:cubicBezTo>
                <a:cubicBezTo>
                  <a:pt x="251" y="443"/>
                  <a:pt x="291" y="431"/>
                  <a:pt x="327" y="406"/>
                </a:cubicBezTo>
                <a:cubicBezTo>
                  <a:pt x="353" y="380"/>
                  <a:pt x="387" y="354"/>
                  <a:pt x="421" y="329"/>
                </a:cubicBezTo>
                <a:cubicBezTo>
                  <a:pt x="499" y="268"/>
                  <a:pt x="516" y="140"/>
                  <a:pt x="447" y="71"/>
                </a:cubicBezTo>
                <a:cubicBezTo>
                  <a:pt x="406" y="25"/>
                  <a:pt x="351" y="0"/>
                  <a:pt x="2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9230026" y="1952393"/>
            <a:ext cx="40020" cy="27850"/>
          </a:xfrm>
          <a:custGeom>
            <a:avLst/>
            <a:gdLst/>
            <a:ahLst/>
            <a:cxnLst/>
            <a:rect l="l" t="t" r="r" b="b"/>
            <a:pathLst>
              <a:path w="536" h="373" extrusionOk="0">
                <a:moveTo>
                  <a:pt x="267" y="1"/>
                </a:moveTo>
                <a:cubicBezTo>
                  <a:pt x="229" y="1"/>
                  <a:pt x="190" y="14"/>
                  <a:pt x="152" y="45"/>
                </a:cubicBezTo>
                <a:cubicBezTo>
                  <a:pt x="1" y="162"/>
                  <a:pt x="119" y="372"/>
                  <a:pt x="270" y="372"/>
                </a:cubicBezTo>
                <a:cubicBezTo>
                  <a:pt x="307" y="372"/>
                  <a:pt x="346" y="359"/>
                  <a:pt x="384" y="328"/>
                </a:cubicBezTo>
                <a:cubicBezTo>
                  <a:pt x="535" y="211"/>
                  <a:pt x="417" y="1"/>
                  <a:pt x="26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9329479" y="2002418"/>
            <a:ext cx="40020" cy="27850"/>
          </a:xfrm>
          <a:custGeom>
            <a:avLst/>
            <a:gdLst/>
            <a:ahLst/>
            <a:cxnLst/>
            <a:rect l="l" t="t" r="r" b="b"/>
            <a:pathLst>
              <a:path w="536" h="373" extrusionOk="0">
                <a:moveTo>
                  <a:pt x="266" y="1"/>
                </a:moveTo>
                <a:cubicBezTo>
                  <a:pt x="229" y="1"/>
                  <a:pt x="190" y="14"/>
                  <a:pt x="152" y="45"/>
                </a:cubicBezTo>
                <a:cubicBezTo>
                  <a:pt x="1" y="162"/>
                  <a:pt x="119" y="372"/>
                  <a:pt x="269" y="372"/>
                </a:cubicBezTo>
                <a:cubicBezTo>
                  <a:pt x="307" y="372"/>
                  <a:pt x="346" y="359"/>
                  <a:pt x="384" y="328"/>
                </a:cubicBezTo>
                <a:cubicBezTo>
                  <a:pt x="535" y="211"/>
                  <a:pt x="417" y="1"/>
                  <a:pt x="26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9165814" y="2063419"/>
            <a:ext cx="39423" cy="27775"/>
          </a:xfrm>
          <a:custGeom>
            <a:avLst/>
            <a:gdLst/>
            <a:ahLst/>
            <a:cxnLst/>
            <a:rect l="l" t="t" r="r" b="b"/>
            <a:pathLst>
              <a:path w="528" h="372" extrusionOk="0">
                <a:moveTo>
                  <a:pt x="259" y="0"/>
                </a:moveTo>
                <a:cubicBezTo>
                  <a:pt x="222" y="0"/>
                  <a:pt x="182" y="13"/>
                  <a:pt x="144" y="44"/>
                </a:cubicBezTo>
                <a:cubicBezTo>
                  <a:pt x="0" y="161"/>
                  <a:pt x="120" y="371"/>
                  <a:pt x="266" y="371"/>
                </a:cubicBezTo>
                <a:cubicBezTo>
                  <a:pt x="302" y="371"/>
                  <a:pt x="340" y="358"/>
                  <a:pt x="376" y="328"/>
                </a:cubicBezTo>
                <a:cubicBezTo>
                  <a:pt x="528" y="211"/>
                  <a:pt x="409" y="0"/>
                  <a:pt x="2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9127959" y="1987336"/>
            <a:ext cx="39647" cy="27850"/>
          </a:xfrm>
          <a:custGeom>
            <a:avLst/>
            <a:gdLst/>
            <a:ahLst/>
            <a:cxnLst/>
            <a:rect l="l" t="t" r="r" b="b"/>
            <a:pathLst>
              <a:path w="531" h="373" extrusionOk="0">
                <a:moveTo>
                  <a:pt x="261" y="0"/>
                </a:moveTo>
                <a:cubicBezTo>
                  <a:pt x="225" y="0"/>
                  <a:pt x="188" y="12"/>
                  <a:pt x="153" y="41"/>
                </a:cubicBezTo>
                <a:cubicBezTo>
                  <a:pt x="0" y="159"/>
                  <a:pt x="123" y="373"/>
                  <a:pt x="275" y="373"/>
                </a:cubicBezTo>
                <a:cubicBezTo>
                  <a:pt x="311" y="373"/>
                  <a:pt x="349" y="361"/>
                  <a:pt x="385" y="333"/>
                </a:cubicBezTo>
                <a:cubicBezTo>
                  <a:pt x="530" y="208"/>
                  <a:pt x="408" y="0"/>
                  <a:pt x="2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9304914" y="1868694"/>
            <a:ext cx="39647" cy="27850"/>
          </a:xfrm>
          <a:custGeom>
            <a:avLst/>
            <a:gdLst/>
            <a:ahLst/>
            <a:cxnLst/>
            <a:rect l="l" t="t" r="r" b="b"/>
            <a:pathLst>
              <a:path w="531" h="373" extrusionOk="0">
                <a:moveTo>
                  <a:pt x="256" y="0"/>
                </a:moveTo>
                <a:cubicBezTo>
                  <a:pt x="220" y="0"/>
                  <a:pt x="182" y="12"/>
                  <a:pt x="146" y="40"/>
                </a:cubicBezTo>
                <a:cubicBezTo>
                  <a:pt x="0" y="165"/>
                  <a:pt x="123" y="373"/>
                  <a:pt x="270" y="373"/>
                </a:cubicBezTo>
                <a:cubicBezTo>
                  <a:pt x="306" y="373"/>
                  <a:pt x="343" y="361"/>
                  <a:pt x="378" y="332"/>
                </a:cubicBezTo>
                <a:cubicBezTo>
                  <a:pt x="531" y="214"/>
                  <a:pt x="408" y="0"/>
                  <a:pt x="2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9417359" y="1979347"/>
            <a:ext cx="39498" cy="27775"/>
          </a:xfrm>
          <a:custGeom>
            <a:avLst/>
            <a:gdLst/>
            <a:ahLst/>
            <a:cxnLst/>
            <a:rect l="l" t="t" r="r" b="b"/>
            <a:pathLst>
              <a:path w="529" h="372" extrusionOk="0">
                <a:moveTo>
                  <a:pt x="262" y="1"/>
                </a:moveTo>
                <a:cubicBezTo>
                  <a:pt x="226" y="1"/>
                  <a:pt x="188" y="14"/>
                  <a:pt x="152" y="45"/>
                </a:cubicBezTo>
                <a:cubicBezTo>
                  <a:pt x="1" y="161"/>
                  <a:pt x="119" y="372"/>
                  <a:pt x="269" y="372"/>
                </a:cubicBezTo>
                <a:cubicBezTo>
                  <a:pt x="307" y="372"/>
                  <a:pt x="346" y="359"/>
                  <a:pt x="384" y="328"/>
                </a:cubicBezTo>
                <a:cubicBezTo>
                  <a:pt x="528" y="211"/>
                  <a:pt x="408" y="1"/>
                  <a:pt x="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9288787" y="2030716"/>
            <a:ext cx="39274" cy="33450"/>
          </a:xfrm>
          <a:custGeom>
            <a:avLst/>
            <a:gdLst/>
            <a:ahLst/>
            <a:cxnLst/>
            <a:rect l="l" t="t" r="r" b="b"/>
            <a:pathLst>
              <a:path w="526" h="448" extrusionOk="0">
                <a:moveTo>
                  <a:pt x="310" y="1"/>
                </a:moveTo>
                <a:cubicBezTo>
                  <a:pt x="271" y="1"/>
                  <a:pt x="232" y="14"/>
                  <a:pt x="199" y="44"/>
                </a:cubicBezTo>
                <a:cubicBezTo>
                  <a:pt x="164" y="70"/>
                  <a:pt x="130" y="95"/>
                  <a:pt x="95" y="121"/>
                </a:cubicBezTo>
                <a:cubicBezTo>
                  <a:pt x="27" y="181"/>
                  <a:pt x="1" y="302"/>
                  <a:pt x="70" y="379"/>
                </a:cubicBezTo>
                <a:cubicBezTo>
                  <a:pt x="109" y="423"/>
                  <a:pt x="162" y="448"/>
                  <a:pt x="215" y="448"/>
                </a:cubicBezTo>
                <a:cubicBezTo>
                  <a:pt x="255" y="448"/>
                  <a:pt x="294" y="434"/>
                  <a:pt x="327" y="405"/>
                </a:cubicBezTo>
                <a:cubicBezTo>
                  <a:pt x="362" y="379"/>
                  <a:pt x="396" y="353"/>
                  <a:pt x="431" y="327"/>
                </a:cubicBezTo>
                <a:cubicBezTo>
                  <a:pt x="499" y="267"/>
                  <a:pt x="525" y="147"/>
                  <a:pt x="456" y="70"/>
                </a:cubicBezTo>
                <a:cubicBezTo>
                  <a:pt x="417" y="25"/>
                  <a:pt x="363" y="1"/>
                  <a:pt x="3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9263774" y="2126511"/>
            <a:ext cx="39722" cy="27850"/>
          </a:xfrm>
          <a:custGeom>
            <a:avLst/>
            <a:gdLst/>
            <a:ahLst/>
            <a:cxnLst/>
            <a:rect l="l" t="t" r="r" b="b"/>
            <a:pathLst>
              <a:path w="532" h="373" extrusionOk="0">
                <a:moveTo>
                  <a:pt x="259" y="0"/>
                </a:moveTo>
                <a:cubicBezTo>
                  <a:pt x="222" y="0"/>
                  <a:pt x="184" y="13"/>
                  <a:pt x="147" y="41"/>
                </a:cubicBezTo>
                <a:cubicBezTo>
                  <a:pt x="1" y="159"/>
                  <a:pt x="125" y="373"/>
                  <a:pt x="273" y="373"/>
                </a:cubicBezTo>
                <a:cubicBezTo>
                  <a:pt x="308" y="373"/>
                  <a:pt x="344" y="361"/>
                  <a:pt x="379" y="333"/>
                </a:cubicBezTo>
                <a:cubicBezTo>
                  <a:pt x="531" y="209"/>
                  <a:pt x="410" y="0"/>
                  <a:pt x="2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9290803" y="1939177"/>
            <a:ext cx="39572" cy="27925"/>
          </a:xfrm>
          <a:custGeom>
            <a:avLst/>
            <a:gdLst/>
            <a:ahLst/>
            <a:cxnLst/>
            <a:rect l="l" t="t" r="r" b="b"/>
            <a:pathLst>
              <a:path w="530" h="374" extrusionOk="0">
                <a:moveTo>
                  <a:pt x="258" y="1"/>
                </a:moveTo>
                <a:cubicBezTo>
                  <a:pt x="221" y="1"/>
                  <a:pt x="183" y="13"/>
                  <a:pt x="146" y="41"/>
                </a:cubicBezTo>
                <a:cubicBezTo>
                  <a:pt x="0" y="166"/>
                  <a:pt x="117" y="374"/>
                  <a:pt x="267" y="374"/>
                </a:cubicBezTo>
                <a:cubicBezTo>
                  <a:pt x="303" y="374"/>
                  <a:pt x="341" y="362"/>
                  <a:pt x="378" y="333"/>
                </a:cubicBezTo>
                <a:cubicBezTo>
                  <a:pt x="530" y="209"/>
                  <a:pt x="409" y="1"/>
                  <a:pt x="25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9187094" y="1987037"/>
            <a:ext cx="39423" cy="27850"/>
          </a:xfrm>
          <a:custGeom>
            <a:avLst/>
            <a:gdLst/>
            <a:ahLst/>
            <a:cxnLst/>
            <a:rect l="l" t="t" r="r" b="b"/>
            <a:pathLst>
              <a:path w="528" h="373" extrusionOk="0">
                <a:moveTo>
                  <a:pt x="262" y="1"/>
                </a:moveTo>
                <a:cubicBezTo>
                  <a:pt x="226" y="1"/>
                  <a:pt x="188" y="14"/>
                  <a:pt x="152" y="45"/>
                </a:cubicBezTo>
                <a:cubicBezTo>
                  <a:pt x="0" y="162"/>
                  <a:pt x="119" y="372"/>
                  <a:pt x="269" y="372"/>
                </a:cubicBezTo>
                <a:cubicBezTo>
                  <a:pt x="306" y="372"/>
                  <a:pt x="346" y="359"/>
                  <a:pt x="384" y="328"/>
                </a:cubicBezTo>
                <a:cubicBezTo>
                  <a:pt x="528" y="211"/>
                  <a:pt x="408" y="1"/>
                  <a:pt x="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9390256" y="2048337"/>
            <a:ext cx="39647" cy="27850"/>
          </a:xfrm>
          <a:custGeom>
            <a:avLst/>
            <a:gdLst/>
            <a:ahLst/>
            <a:cxnLst/>
            <a:rect l="l" t="t" r="r" b="b"/>
            <a:pathLst>
              <a:path w="531" h="373" extrusionOk="0">
                <a:moveTo>
                  <a:pt x="255" y="0"/>
                </a:moveTo>
                <a:cubicBezTo>
                  <a:pt x="219" y="0"/>
                  <a:pt x="182" y="12"/>
                  <a:pt x="145" y="40"/>
                </a:cubicBezTo>
                <a:cubicBezTo>
                  <a:pt x="0" y="164"/>
                  <a:pt x="122" y="373"/>
                  <a:pt x="270" y="373"/>
                </a:cubicBezTo>
                <a:cubicBezTo>
                  <a:pt x="305" y="373"/>
                  <a:pt x="342" y="360"/>
                  <a:pt x="377" y="332"/>
                </a:cubicBezTo>
                <a:cubicBezTo>
                  <a:pt x="530" y="214"/>
                  <a:pt x="408" y="0"/>
                  <a:pt x="25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9399813" y="1898784"/>
            <a:ext cx="39647" cy="27850"/>
          </a:xfrm>
          <a:custGeom>
            <a:avLst/>
            <a:gdLst/>
            <a:ahLst/>
            <a:cxnLst/>
            <a:rect l="l" t="t" r="r" b="b"/>
            <a:pathLst>
              <a:path w="531" h="373" extrusionOk="0">
                <a:moveTo>
                  <a:pt x="258" y="0"/>
                </a:moveTo>
                <a:cubicBezTo>
                  <a:pt x="222" y="0"/>
                  <a:pt x="183" y="13"/>
                  <a:pt x="146" y="41"/>
                </a:cubicBezTo>
                <a:cubicBezTo>
                  <a:pt x="0" y="159"/>
                  <a:pt x="124" y="373"/>
                  <a:pt x="272" y="373"/>
                </a:cubicBezTo>
                <a:cubicBezTo>
                  <a:pt x="307" y="373"/>
                  <a:pt x="344" y="361"/>
                  <a:pt x="378" y="333"/>
                </a:cubicBezTo>
                <a:cubicBezTo>
                  <a:pt x="531" y="209"/>
                  <a:pt x="410" y="0"/>
                  <a:pt x="25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8"/>
        <p:cNvGrpSpPr/>
        <p:nvPr/>
      </p:nvGrpSpPr>
      <p:grpSpPr>
        <a:xfrm>
          <a:off x="0" y="0"/>
          <a:ext cx="0" cy="0"/>
          <a:chOff x="0" y="0"/>
          <a:chExt cx="0" cy="0"/>
        </a:xfrm>
      </p:grpSpPr>
      <p:sp>
        <p:nvSpPr>
          <p:cNvPr id="79" name="Google Shape;79;p3"/>
          <p:cNvSpPr txBox="1">
            <a:spLocks noGrp="1"/>
          </p:cNvSpPr>
          <p:nvPr>
            <p:ph type="title" hasCustomPrompt="1"/>
          </p:nvPr>
        </p:nvSpPr>
        <p:spPr>
          <a:xfrm>
            <a:off x="3824250" y="1345825"/>
            <a:ext cx="14955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0000"/>
              <a:buNone/>
              <a:defRPr sz="8000" b="1">
                <a:solidFill>
                  <a:schemeClr val="accent2"/>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80" name="Google Shape;80;p3"/>
          <p:cNvSpPr txBox="1">
            <a:spLocks noGrp="1"/>
          </p:cNvSpPr>
          <p:nvPr>
            <p:ph type="subTitle" idx="1"/>
          </p:nvPr>
        </p:nvSpPr>
        <p:spPr>
          <a:xfrm>
            <a:off x="2060100" y="3201564"/>
            <a:ext cx="5023800" cy="4437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1600">
                <a:solidFill>
                  <a:schemeClr val="dk1"/>
                </a:solidFill>
                <a:latin typeface="Open Sans"/>
                <a:ea typeface="Open Sans"/>
                <a:cs typeface="Open Sans"/>
                <a:sym typeface="Open Sans"/>
              </a:defRPr>
            </a:lvl1pPr>
            <a:lvl2pPr lvl="1" algn="ctr" rtl="0">
              <a:spcBef>
                <a:spcPts val="0"/>
              </a:spcBef>
              <a:spcAft>
                <a:spcPts val="0"/>
              </a:spcAft>
              <a:buNone/>
              <a:defRPr sz="1600">
                <a:solidFill>
                  <a:schemeClr val="dk1"/>
                </a:solidFill>
                <a:latin typeface="Open Sans"/>
                <a:ea typeface="Open Sans"/>
                <a:cs typeface="Open Sans"/>
                <a:sym typeface="Open Sans"/>
              </a:defRPr>
            </a:lvl2pPr>
            <a:lvl3pPr lvl="2" algn="ctr" rtl="0">
              <a:spcBef>
                <a:spcPts val="0"/>
              </a:spcBef>
              <a:spcAft>
                <a:spcPts val="0"/>
              </a:spcAft>
              <a:buNone/>
              <a:defRPr sz="1600">
                <a:solidFill>
                  <a:schemeClr val="dk1"/>
                </a:solidFill>
                <a:latin typeface="Open Sans"/>
                <a:ea typeface="Open Sans"/>
                <a:cs typeface="Open Sans"/>
                <a:sym typeface="Open Sans"/>
              </a:defRPr>
            </a:lvl3pPr>
            <a:lvl4pPr lvl="3" algn="ctr" rtl="0">
              <a:spcBef>
                <a:spcPts val="0"/>
              </a:spcBef>
              <a:spcAft>
                <a:spcPts val="0"/>
              </a:spcAft>
              <a:buNone/>
              <a:defRPr sz="1600">
                <a:solidFill>
                  <a:schemeClr val="dk1"/>
                </a:solidFill>
                <a:latin typeface="Open Sans"/>
                <a:ea typeface="Open Sans"/>
                <a:cs typeface="Open Sans"/>
                <a:sym typeface="Open Sans"/>
              </a:defRPr>
            </a:lvl4pPr>
            <a:lvl5pPr lvl="4" algn="ctr" rtl="0">
              <a:spcBef>
                <a:spcPts val="0"/>
              </a:spcBef>
              <a:spcAft>
                <a:spcPts val="0"/>
              </a:spcAft>
              <a:buNone/>
              <a:defRPr sz="1600">
                <a:solidFill>
                  <a:schemeClr val="dk1"/>
                </a:solidFill>
                <a:latin typeface="Open Sans"/>
                <a:ea typeface="Open Sans"/>
                <a:cs typeface="Open Sans"/>
                <a:sym typeface="Open Sans"/>
              </a:defRPr>
            </a:lvl5pPr>
            <a:lvl6pPr lvl="5" algn="ctr" rtl="0">
              <a:spcBef>
                <a:spcPts val="0"/>
              </a:spcBef>
              <a:spcAft>
                <a:spcPts val="0"/>
              </a:spcAft>
              <a:buNone/>
              <a:defRPr sz="1600">
                <a:solidFill>
                  <a:schemeClr val="dk1"/>
                </a:solidFill>
                <a:latin typeface="Open Sans"/>
                <a:ea typeface="Open Sans"/>
                <a:cs typeface="Open Sans"/>
                <a:sym typeface="Open Sans"/>
              </a:defRPr>
            </a:lvl6pPr>
            <a:lvl7pPr lvl="6" algn="ctr" rtl="0">
              <a:spcBef>
                <a:spcPts val="0"/>
              </a:spcBef>
              <a:spcAft>
                <a:spcPts val="0"/>
              </a:spcAft>
              <a:buNone/>
              <a:defRPr sz="1600">
                <a:solidFill>
                  <a:schemeClr val="dk1"/>
                </a:solidFill>
                <a:latin typeface="Open Sans"/>
                <a:ea typeface="Open Sans"/>
                <a:cs typeface="Open Sans"/>
                <a:sym typeface="Open Sans"/>
              </a:defRPr>
            </a:lvl7pPr>
            <a:lvl8pPr lvl="7" algn="ctr" rtl="0">
              <a:spcBef>
                <a:spcPts val="0"/>
              </a:spcBef>
              <a:spcAft>
                <a:spcPts val="0"/>
              </a:spcAft>
              <a:buNone/>
              <a:defRPr sz="1600">
                <a:solidFill>
                  <a:schemeClr val="dk1"/>
                </a:solidFill>
                <a:latin typeface="Open Sans"/>
                <a:ea typeface="Open Sans"/>
                <a:cs typeface="Open Sans"/>
                <a:sym typeface="Open Sans"/>
              </a:defRPr>
            </a:lvl8pPr>
            <a:lvl9pPr lvl="8" algn="ctr" rtl="0">
              <a:spcBef>
                <a:spcPts val="0"/>
              </a:spcBef>
              <a:spcAft>
                <a:spcPts val="0"/>
              </a:spcAft>
              <a:buNone/>
              <a:defRPr sz="1600">
                <a:solidFill>
                  <a:schemeClr val="dk1"/>
                </a:solidFill>
                <a:latin typeface="Open Sans"/>
                <a:ea typeface="Open Sans"/>
                <a:cs typeface="Open Sans"/>
                <a:sym typeface="Open Sans"/>
              </a:defRPr>
            </a:lvl9pPr>
          </a:lstStyle>
          <a:p>
            <a:endParaRPr/>
          </a:p>
        </p:txBody>
      </p:sp>
      <p:sp>
        <p:nvSpPr>
          <p:cNvPr id="81" name="Google Shape;81;p3"/>
          <p:cNvSpPr txBox="1">
            <a:spLocks noGrp="1"/>
          </p:cNvSpPr>
          <p:nvPr>
            <p:ph type="title" idx="2"/>
          </p:nvPr>
        </p:nvSpPr>
        <p:spPr>
          <a:xfrm>
            <a:off x="2220750" y="2462086"/>
            <a:ext cx="4702500" cy="640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000"/>
              <a:buNone/>
              <a:defRPr sz="4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82" name="Google Shape;82;p3"/>
          <p:cNvSpPr/>
          <p:nvPr/>
        </p:nvSpPr>
        <p:spPr>
          <a:xfrm>
            <a:off x="-105125" y="1322046"/>
            <a:ext cx="580883" cy="1573325"/>
          </a:xfrm>
          <a:custGeom>
            <a:avLst/>
            <a:gdLst/>
            <a:ahLst/>
            <a:cxnLst/>
            <a:rect l="l" t="t" r="r" b="b"/>
            <a:pathLst>
              <a:path w="10182" h="27578" extrusionOk="0">
                <a:moveTo>
                  <a:pt x="2294" y="0"/>
                </a:moveTo>
                <a:cubicBezTo>
                  <a:pt x="2171" y="0"/>
                  <a:pt x="2053" y="21"/>
                  <a:pt x="1943" y="66"/>
                </a:cubicBezTo>
                <a:cubicBezTo>
                  <a:pt x="748" y="556"/>
                  <a:pt x="860" y="4336"/>
                  <a:pt x="757" y="5453"/>
                </a:cubicBezTo>
                <a:cubicBezTo>
                  <a:pt x="568" y="7644"/>
                  <a:pt x="491" y="9843"/>
                  <a:pt x="456" y="12043"/>
                </a:cubicBezTo>
                <a:cubicBezTo>
                  <a:pt x="422" y="13898"/>
                  <a:pt x="525" y="15763"/>
                  <a:pt x="542" y="17618"/>
                </a:cubicBezTo>
                <a:cubicBezTo>
                  <a:pt x="559" y="18959"/>
                  <a:pt x="568" y="20299"/>
                  <a:pt x="551" y="21639"/>
                </a:cubicBezTo>
                <a:cubicBezTo>
                  <a:pt x="525" y="22876"/>
                  <a:pt x="1" y="24440"/>
                  <a:pt x="396" y="25626"/>
                </a:cubicBezTo>
                <a:cubicBezTo>
                  <a:pt x="662" y="26416"/>
                  <a:pt x="1479" y="26863"/>
                  <a:pt x="2235" y="27206"/>
                </a:cubicBezTo>
                <a:cubicBezTo>
                  <a:pt x="2639" y="27387"/>
                  <a:pt x="3051" y="27567"/>
                  <a:pt x="3489" y="27576"/>
                </a:cubicBezTo>
                <a:cubicBezTo>
                  <a:pt x="3514" y="27577"/>
                  <a:pt x="3539" y="27577"/>
                  <a:pt x="3564" y="27577"/>
                </a:cubicBezTo>
                <a:cubicBezTo>
                  <a:pt x="4155" y="27577"/>
                  <a:pt x="4713" y="27288"/>
                  <a:pt x="5225" y="26974"/>
                </a:cubicBezTo>
                <a:cubicBezTo>
                  <a:pt x="5843" y="26596"/>
                  <a:pt x="6487" y="26098"/>
                  <a:pt x="6616" y="25385"/>
                </a:cubicBezTo>
                <a:cubicBezTo>
                  <a:pt x="6685" y="24981"/>
                  <a:pt x="6591" y="24577"/>
                  <a:pt x="6505" y="24182"/>
                </a:cubicBezTo>
                <a:cubicBezTo>
                  <a:pt x="6015" y="21785"/>
                  <a:pt x="6049" y="19388"/>
                  <a:pt x="6805" y="17069"/>
                </a:cubicBezTo>
                <a:cubicBezTo>
                  <a:pt x="7286" y="15591"/>
                  <a:pt x="8180" y="14294"/>
                  <a:pt x="8902" y="12919"/>
                </a:cubicBezTo>
                <a:cubicBezTo>
                  <a:pt x="9615" y="11544"/>
                  <a:pt x="10182" y="9998"/>
                  <a:pt x="9941" y="8469"/>
                </a:cubicBezTo>
                <a:cubicBezTo>
                  <a:pt x="9632" y="6587"/>
                  <a:pt x="8189" y="5127"/>
                  <a:pt x="6823" y="3795"/>
                </a:cubicBezTo>
                <a:cubicBezTo>
                  <a:pt x="6021" y="3025"/>
                  <a:pt x="3770" y="0"/>
                  <a:pt x="22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3"/>
          <p:cNvSpPr/>
          <p:nvPr/>
        </p:nvSpPr>
        <p:spPr>
          <a:xfrm>
            <a:off x="-85500" y="641089"/>
            <a:ext cx="499986" cy="1445932"/>
          </a:xfrm>
          <a:custGeom>
            <a:avLst/>
            <a:gdLst/>
            <a:ahLst/>
            <a:cxnLst/>
            <a:rect l="l" t="t" r="r" b="b"/>
            <a:pathLst>
              <a:path w="8764" h="25345" extrusionOk="0">
                <a:moveTo>
                  <a:pt x="6516" y="9785"/>
                </a:moveTo>
                <a:cubicBezTo>
                  <a:pt x="6853" y="9785"/>
                  <a:pt x="7187" y="9859"/>
                  <a:pt x="7475" y="10026"/>
                </a:cubicBezTo>
                <a:cubicBezTo>
                  <a:pt x="7664" y="10129"/>
                  <a:pt x="7827" y="10275"/>
                  <a:pt x="7939" y="10456"/>
                </a:cubicBezTo>
                <a:cubicBezTo>
                  <a:pt x="8042" y="10636"/>
                  <a:pt x="8102" y="10842"/>
                  <a:pt x="8102" y="11057"/>
                </a:cubicBezTo>
                <a:cubicBezTo>
                  <a:pt x="8128" y="11495"/>
                  <a:pt x="7905" y="11890"/>
                  <a:pt x="7733" y="12294"/>
                </a:cubicBezTo>
                <a:cubicBezTo>
                  <a:pt x="7552" y="12689"/>
                  <a:pt x="7329" y="13085"/>
                  <a:pt x="6994" y="13360"/>
                </a:cubicBezTo>
                <a:cubicBezTo>
                  <a:pt x="6831" y="13488"/>
                  <a:pt x="6642" y="13609"/>
                  <a:pt x="6436" y="13669"/>
                </a:cubicBezTo>
                <a:cubicBezTo>
                  <a:pt x="6354" y="13691"/>
                  <a:pt x="6259" y="13714"/>
                  <a:pt x="6168" y="13714"/>
                </a:cubicBezTo>
                <a:cubicBezTo>
                  <a:pt x="6154" y="13714"/>
                  <a:pt x="6140" y="13713"/>
                  <a:pt x="6126" y="13712"/>
                </a:cubicBezTo>
                <a:cubicBezTo>
                  <a:pt x="6023" y="13703"/>
                  <a:pt x="5920" y="13669"/>
                  <a:pt x="5834" y="13626"/>
                </a:cubicBezTo>
                <a:cubicBezTo>
                  <a:pt x="5645" y="13523"/>
                  <a:pt x="5499" y="13351"/>
                  <a:pt x="5387" y="13171"/>
                </a:cubicBezTo>
                <a:cubicBezTo>
                  <a:pt x="5276" y="12982"/>
                  <a:pt x="5190" y="12784"/>
                  <a:pt x="5130" y="12578"/>
                </a:cubicBezTo>
                <a:cubicBezTo>
                  <a:pt x="5001" y="12157"/>
                  <a:pt x="4932" y="11719"/>
                  <a:pt x="4958" y="11281"/>
                </a:cubicBezTo>
                <a:cubicBezTo>
                  <a:pt x="4975" y="10987"/>
                  <a:pt x="4992" y="10693"/>
                  <a:pt x="5020" y="10399"/>
                </a:cubicBezTo>
                <a:lnTo>
                  <a:pt x="5020" y="10399"/>
                </a:lnTo>
                <a:cubicBezTo>
                  <a:pt x="5039" y="10377"/>
                  <a:pt x="5058" y="10356"/>
                  <a:pt x="5078" y="10335"/>
                </a:cubicBezTo>
                <a:cubicBezTo>
                  <a:pt x="5379" y="10018"/>
                  <a:pt x="5800" y="9854"/>
                  <a:pt x="6229" y="9803"/>
                </a:cubicBezTo>
                <a:cubicBezTo>
                  <a:pt x="6324" y="9791"/>
                  <a:pt x="6420" y="9785"/>
                  <a:pt x="6516" y="9785"/>
                </a:cubicBezTo>
                <a:close/>
                <a:moveTo>
                  <a:pt x="6762" y="0"/>
                </a:moveTo>
                <a:lnTo>
                  <a:pt x="6762" y="0"/>
                </a:lnTo>
                <a:cubicBezTo>
                  <a:pt x="7192" y="112"/>
                  <a:pt x="7587" y="344"/>
                  <a:pt x="7879" y="670"/>
                </a:cubicBezTo>
                <a:lnTo>
                  <a:pt x="7991" y="790"/>
                </a:lnTo>
                <a:lnTo>
                  <a:pt x="8094" y="919"/>
                </a:lnTo>
                <a:lnTo>
                  <a:pt x="8145" y="988"/>
                </a:lnTo>
                <a:lnTo>
                  <a:pt x="8188" y="1057"/>
                </a:lnTo>
                <a:lnTo>
                  <a:pt x="8274" y="1203"/>
                </a:lnTo>
                <a:cubicBezTo>
                  <a:pt x="8377" y="1392"/>
                  <a:pt x="8472" y="1589"/>
                  <a:pt x="8540" y="1804"/>
                </a:cubicBezTo>
                <a:cubicBezTo>
                  <a:pt x="8678" y="2217"/>
                  <a:pt x="8729" y="2663"/>
                  <a:pt x="8695" y="3102"/>
                </a:cubicBezTo>
                <a:cubicBezTo>
                  <a:pt x="8669" y="3540"/>
                  <a:pt x="8540" y="3969"/>
                  <a:pt x="8377" y="4373"/>
                </a:cubicBezTo>
                <a:cubicBezTo>
                  <a:pt x="8042" y="5189"/>
                  <a:pt x="7509" y="5911"/>
                  <a:pt x="6917" y="6564"/>
                </a:cubicBezTo>
                <a:cubicBezTo>
                  <a:pt x="6625" y="6890"/>
                  <a:pt x="6315" y="7200"/>
                  <a:pt x="6023" y="7535"/>
                </a:cubicBezTo>
                <a:cubicBezTo>
                  <a:pt x="5740" y="7878"/>
                  <a:pt x="5491" y="8248"/>
                  <a:pt x="5319" y="8669"/>
                </a:cubicBezTo>
                <a:cubicBezTo>
                  <a:pt x="5155" y="9081"/>
                  <a:pt x="5052" y="9519"/>
                  <a:pt x="4992" y="9957"/>
                </a:cubicBezTo>
                <a:cubicBezTo>
                  <a:pt x="4975" y="10084"/>
                  <a:pt x="4960" y="10210"/>
                  <a:pt x="4946" y="10336"/>
                </a:cubicBezTo>
                <a:lnTo>
                  <a:pt x="4946" y="10336"/>
                </a:lnTo>
                <a:cubicBezTo>
                  <a:pt x="4819" y="10481"/>
                  <a:pt x="4710" y="10639"/>
                  <a:pt x="4614" y="10817"/>
                </a:cubicBezTo>
                <a:cubicBezTo>
                  <a:pt x="4520" y="11014"/>
                  <a:pt x="4442" y="11229"/>
                  <a:pt x="4382" y="11444"/>
                </a:cubicBezTo>
                <a:cubicBezTo>
                  <a:pt x="4262" y="11873"/>
                  <a:pt x="4210" y="12311"/>
                  <a:pt x="4159" y="12750"/>
                </a:cubicBezTo>
                <a:cubicBezTo>
                  <a:pt x="4099" y="13188"/>
                  <a:pt x="4082" y="13643"/>
                  <a:pt x="4133" y="14081"/>
                </a:cubicBezTo>
                <a:cubicBezTo>
                  <a:pt x="4176" y="14528"/>
                  <a:pt x="4271" y="14958"/>
                  <a:pt x="4391" y="15387"/>
                </a:cubicBezTo>
                <a:cubicBezTo>
                  <a:pt x="4631" y="16246"/>
                  <a:pt x="4958" y="17063"/>
                  <a:pt x="5224" y="17904"/>
                </a:cubicBezTo>
                <a:cubicBezTo>
                  <a:pt x="5362" y="18325"/>
                  <a:pt x="5473" y="18746"/>
                  <a:pt x="5551" y="19185"/>
                </a:cubicBezTo>
                <a:cubicBezTo>
                  <a:pt x="5619" y="19614"/>
                  <a:pt x="5654" y="20052"/>
                  <a:pt x="5619" y="20490"/>
                </a:cubicBezTo>
                <a:cubicBezTo>
                  <a:pt x="5594" y="20714"/>
                  <a:pt x="5568" y="20929"/>
                  <a:pt x="5508" y="21143"/>
                </a:cubicBezTo>
                <a:cubicBezTo>
                  <a:pt x="5465" y="21358"/>
                  <a:pt x="5387" y="21564"/>
                  <a:pt x="5302" y="21762"/>
                </a:cubicBezTo>
                <a:cubicBezTo>
                  <a:pt x="5130" y="22166"/>
                  <a:pt x="4881" y="22535"/>
                  <a:pt x="4597" y="22870"/>
                </a:cubicBezTo>
                <a:cubicBezTo>
                  <a:pt x="4013" y="23532"/>
                  <a:pt x="3274" y="24039"/>
                  <a:pt x="2475" y="24417"/>
                </a:cubicBezTo>
                <a:cubicBezTo>
                  <a:pt x="1676" y="24795"/>
                  <a:pt x="834" y="25070"/>
                  <a:pt x="1" y="25345"/>
                </a:cubicBezTo>
                <a:cubicBezTo>
                  <a:pt x="843" y="25078"/>
                  <a:pt x="1685" y="24812"/>
                  <a:pt x="2484" y="24443"/>
                </a:cubicBezTo>
                <a:cubicBezTo>
                  <a:pt x="3291" y="24064"/>
                  <a:pt x="4039" y="23566"/>
                  <a:pt x="4631" y="22905"/>
                </a:cubicBezTo>
                <a:cubicBezTo>
                  <a:pt x="4923" y="22570"/>
                  <a:pt x="5173" y="22192"/>
                  <a:pt x="5353" y="21788"/>
                </a:cubicBezTo>
                <a:cubicBezTo>
                  <a:pt x="5448" y="21582"/>
                  <a:pt x="5516" y="21375"/>
                  <a:pt x="5568" y="21161"/>
                </a:cubicBezTo>
                <a:cubicBezTo>
                  <a:pt x="5628" y="20937"/>
                  <a:pt x="5654" y="20722"/>
                  <a:pt x="5680" y="20499"/>
                </a:cubicBezTo>
                <a:cubicBezTo>
                  <a:pt x="5714" y="20052"/>
                  <a:pt x="5688" y="19606"/>
                  <a:pt x="5611" y="19167"/>
                </a:cubicBezTo>
                <a:cubicBezTo>
                  <a:pt x="5542" y="18738"/>
                  <a:pt x="5430" y="18308"/>
                  <a:pt x="5293" y="17879"/>
                </a:cubicBezTo>
                <a:cubicBezTo>
                  <a:pt x="5027" y="17037"/>
                  <a:pt x="4700" y="16212"/>
                  <a:pt x="4468" y="15370"/>
                </a:cubicBezTo>
                <a:cubicBezTo>
                  <a:pt x="4348" y="14940"/>
                  <a:pt x="4262" y="14511"/>
                  <a:pt x="4210" y="14073"/>
                </a:cubicBezTo>
                <a:cubicBezTo>
                  <a:pt x="4167" y="13635"/>
                  <a:pt x="4185" y="13205"/>
                  <a:pt x="4245" y="12767"/>
                </a:cubicBezTo>
                <a:cubicBezTo>
                  <a:pt x="4305" y="12329"/>
                  <a:pt x="4356" y="11890"/>
                  <a:pt x="4468" y="11470"/>
                </a:cubicBezTo>
                <a:cubicBezTo>
                  <a:pt x="4528" y="11255"/>
                  <a:pt x="4606" y="11049"/>
                  <a:pt x="4700" y="10860"/>
                </a:cubicBezTo>
                <a:cubicBezTo>
                  <a:pt x="4766" y="10732"/>
                  <a:pt x="4844" y="10616"/>
                  <a:pt x="4929" y="10508"/>
                </a:cubicBezTo>
                <a:lnTo>
                  <a:pt x="4929" y="10508"/>
                </a:lnTo>
                <a:cubicBezTo>
                  <a:pt x="4905" y="10763"/>
                  <a:pt x="4887" y="11021"/>
                  <a:pt x="4872" y="11281"/>
                </a:cubicBezTo>
                <a:cubicBezTo>
                  <a:pt x="4855" y="11727"/>
                  <a:pt x="4923" y="12174"/>
                  <a:pt x="5044" y="12604"/>
                </a:cubicBezTo>
                <a:cubicBezTo>
                  <a:pt x="5112" y="12810"/>
                  <a:pt x="5198" y="13025"/>
                  <a:pt x="5319" y="13214"/>
                </a:cubicBezTo>
                <a:cubicBezTo>
                  <a:pt x="5430" y="13411"/>
                  <a:pt x="5585" y="13592"/>
                  <a:pt x="5791" y="13703"/>
                </a:cubicBezTo>
                <a:cubicBezTo>
                  <a:pt x="5894" y="13755"/>
                  <a:pt x="6006" y="13789"/>
                  <a:pt x="6126" y="13798"/>
                </a:cubicBezTo>
                <a:cubicBezTo>
                  <a:pt x="6146" y="13799"/>
                  <a:pt x="6166" y="13800"/>
                  <a:pt x="6186" y="13800"/>
                </a:cubicBezTo>
                <a:cubicBezTo>
                  <a:pt x="6280" y="13800"/>
                  <a:pt x="6378" y="13785"/>
                  <a:pt x="6470" y="13763"/>
                </a:cubicBezTo>
                <a:cubicBezTo>
                  <a:pt x="6685" y="13695"/>
                  <a:pt x="6882" y="13566"/>
                  <a:pt x="7054" y="13428"/>
                </a:cubicBezTo>
                <a:cubicBezTo>
                  <a:pt x="7406" y="13136"/>
                  <a:pt x="7638" y="12732"/>
                  <a:pt x="7819" y="12337"/>
                </a:cubicBezTo>
                <a:cubicBezTo>
                  <a:pt x="7913" y="12131"/>
                  <a:pt x="8008" y="11933"/>
                  <a:pt x="8085" y="11727"/>
                </a:cubicBezTo>
                <a:cubicBezTo>
                  <a:pt x="8128" y="11616"/>
                  <a:pt x="8162" y="11512"/>
                  <a:pt x="8180" y="11401"/>
                </a:cubicBezTo>
                <a:cubicBezTo>
                  <a:pt x="8188" y="11341"/>
                  <a:pt x="8197" y="11281"/>
                  <a:pt x="8205" y="11229"/>
                </a:cubicBezTo>
                <a:cubicBezTo>
                  <a:pt x="8205" y="11169"/>
                  <a:pt x="8205" y="11117"/>
                  <a:pt x="8205" y="11057"/>
                </a:cubicBezTo>
                <a:cubicBezTo>
                  <a:pt x="8205" y="10825"/>
                  <a:pt x="8145" y="10602"/>
                  <a:pt x="8025" y="10404"/>
                </a:cubicBezTo>
                <a:cubicBezTo>
                  <a:pt x="7905" y="10207"/>
                  <a:pt x="7733" y="10043"/>
                  <a:pt x="7535" y="9932"/>
                </a:cubicBezTo>
                <a:cubicBezTo>
                  <a:pt x="7224" y="9759"/>
                  <a:pt x="6871" y="9679"/>
                  <a:pt x="6525" y="9679"/>
                </a:cubicBezTo>
                <a:cubicBezTo>
                  <a:pt x="6422" y="9679"/>
                  <a:pt x="6321" y="9686"/>
                  <a:pt x="6221" y="9700"/>
                </a:cubicBezTo>
                <a:cubicBezTo>
                  <a:pt x="5989" y="9725"/>
                  <a:pt x="5774" y="9786"/>
                  <a:pt x="5568" y="9880"/>
                </a:cubicBezTo>
                <a:cubicBezTo>
                  <a:pt x="5465" y="9923"/>
                  <a:pt x="5362" y="9983"/>
                  <a:pt x="5267" y="10043"/>
                </a:cubicBezTo>
                <a:cubicBezTo>
                  <a:pt x="5191" y="10104"/>
                  <a:pt x="5108" y="10165"/>
                  <a:pt x="5036" y="10238"/>
                </a:cubicBezTo>
                <a:lnTo>
                  <a:pt x="5036" y="10238"/>
                </a:lnTo>
                <a:cubicBezTo>
                  <a:pt x="5046" y="10147"/>
                  <a:pt x="5057" y="10057"/>
                  <a:pt x="5070" y="9966"/>
                </a:cubicBezTo>
                <a:cubicBezTo>
                  <a:pt x="5130" y="9528"/>
                  <a:pt x="5224" y="9098"/>
                  <a:pt x="5387" y="8694"/>
                </a:cubicBezTo>
                <a:cubicBezTo>
                  <a:pt x="5551" y="8282"/>
                  <a:pt x="5791" y="7913"/>
                  <a:pt x="6075" y="7578"/>
                </a:cubicBezTo>
                <a:cubicBezTo>
                  <a:pt x="6358" y="7243"/>
                  <a:pt x="6676" y="6933"/>
                  <a:pt x="6968" y="6598"/>
                </a:cubicBezTo>
                <a:cubicBezTo>
                  <a:pt x="7552" y="5945"/>
                  <a:pt x="8094" y="5215"/>
                  <a:pt x="8429" y="4399"/>
                </a:cubicBezTo>
                <a:cubicBezTo>
                  <a:pt x="8592" y="3978"/>
                  <a:pt x="8712" y="3548"/>
                  <a:pt x="8738" y="3102"/>
                </a:cubicBezTo>
                <a:cubicBezTo>
                  <a:pt x="8764" y="2663"/>
                  <a:pt x="8712" y="2217"/>
                  <a:pt x="8566" y="1796"/>
                </a:cubicBezTo>
                <a:cubicBezTo>
                  <a:pt x="8498" y="1581"/>
                  <a:pt x="8394" y="1383"/>
                  <a:pt x="8291" y="1186"/>
                </a:cubicBezTo>
                <a:lnTo>
                  <a:pt x="8205" y="1048"/>
                </a:lnTo>
                <a:lnTo>
                  <a:pt x="8154" y="979"/>
                </a:lnTo>
                <a:lnTo>
                  <a:pt x="8111" y="911"/>
                </a:lnTo>
                <a:lnTo>
                  <a:pt x="8008" y="782"/>
                </a:lnTo>
                <a:lnTo>
                  <a:pt x="7896" y="662"/>
                </a:lnTo>
                <a:cubicBezTo>
                  <a:pt x="7595" y="335"/>
                  <a:pt x="7192" y="103"/>
                  <a:pt x="676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4" name="Google Shape;84;p3"/>
          <p:cNvGrpSpPr/>
          <p:nvPr/>
        </p:nvGrpSpPr>
        <p:grpSpPr>
          <a:xfrm>
            <a:off x="582108" y="1751238"/>
            <a:ext cx="437747" cy="766868"/>
            <a:chOff x="582108" y="1751238"/>
            <a:chExt cx="437747" cy="766868"/>
          </a:xfrm>
        </p:grpSpPr>
        <p:sp>
          <p:nvSpPr>
            <p:cNvPr id="85" name="Google Shape;85;p3"/>
            <p:cNvSpPr/>
            <p:nvPr/>
          </p:nvSpPr>
          <p:spPr>
            <a:xfrm>
              <a:off x="667398" y="1751238"/>
              <a:ext cx="157344" cy="256383"/>
            </a:xfrm>
            <a:custGeom>
              <a:avLst/>
              <a:gdLst/>
              <a:ahLst/>
              <a:cxnLst/>
              <a:rect l="l" t="t" r="r" b="b"/>
              <a:pathLst>
                <a:path w="2758" h="4494" extrusionOk="0">
                  <a:moveTo>
                    <a:pt x="129" y="95"/>
                  </a:moveTo>
                  <a:lnTo>
                    <a:pt x="129" y="95"/>
                  </a:lnTo>
                  <a:cubicBezTo>
                    <a:pt x="464" y="198"/>
                    <a:pt x="773" y="430"/>
                    <a:pt x="1014" y="757"/>
                  </a:cubicBezTo>
                  <a:cubicBezTo>
                    <a:pt x="1220" y="1040"/>
                    <a:pt x="1383" y="1401"/>
                    <a:pt x="1495" y="1848"/>
                  </a:cubicBezTo>
                  <a:lnTo>
                    <a:pt x="1512" y="1925"/>
                  </a:lnTo>
                  <a:cubicBezTo>
                    <a:pt x="1555" y="2097"/>
                    <a:pt x="1598" y="2277"/>
                    <a:pt x="1693" y="2423"/>
                  </a:cubicBezTo>
                  <a:cubicBezTo>
                    <a:pt x="1770" y="2535"/>
                    <a:pt x="1864" y="2621"/>
                    <a:pt x="1967" y="2715"/>
                  </a:cubicBezTo>
                  <a:cubicBezTo>
                    <a:pt x="2002" y="2750"/>
                    <a:pt x="2045" y="2784"/>
                    <a:pt x="2079" y="2818"/>
                  </a:cubicBezTo>
                  <a:cubicBezTo>
                    <a:pt x="2320" y="3059"/>
                    <a:pt x="2492" y="3343"/>
                    <a:pt x="2595" y="3678"/>
                  </a:cubicBezTo>
                  <a:cubicBezTo>
                    <a:pt x="2655" y="3875"/>
                    <a:pt x="2689" y="4081"/>
                    <a:pt x="2698" y="4305"/>
                  </a:cubicBezTo>
                  <a:cubicBezTo>
                    <a:pt x="2663" y="4253"/>
                    <a:pt x="2629" y="4202"/>
                    <a:pt x="2603" y="4150"/>
                  </a:cubicBezTo>
                  <a:cubicBezTo>
                    <a:pt x="2534" y="4038"/>
                    <a:pt x="2466" y="3927"/>
                    <a:pt x="2363" y="3824"/>
                  </a:cubicBezTo>
                  <a:cubicBezTo>
                    <a:pt x="2156" y="3617"/>
                    <a:pt x="1924" y="3471"/>
                    <a:pt x="1675" y="3377"/>
                  </a:cubicBezTo>
                  <a:cubicBezTo>
                    <a:pt x="1607" y="3360"/>
                    <a:pt x="1546" y="3334"/>
                    <a:pt x="1486" y="3317"/>
                  </a:cubicBezTo>
                  <a:cubicBezTo>
                    <a:pt x="1375" y="3282"/>
                    <a:pt x="1254" y="3248"/>
                    <a:pt x="1151" y="3196"/>
                  </a:cubicBezTo>
                  <a:cubicBezTo>
                    <a:pt x="627" y="2922"/>
                    <a:pt x="455" y="2251"/>
                    <a:pt x="404" y="1736"/>
                  </a:cubicBezTo>
                  <a:cubicBezTo>
                    <a:pt x="395" y="1616"/>
                    <a:pt x="387" y="1495"/>
                    <a:pt x="378" y="1375"/>
                  </a:cubicBezTo>
                  <a:cubicBezTo>
                    <a:pt x="352" y="937"/>
                    <a:pt x="318" y="490"/>
                    <a:pt x="129" y="95"/>
                  </a:cubicBezTo>
                  <a:close/>
                  <a:moveTo>
                    <a:pt x="0" y="1"/>
                  </a:moveTo>
                  <a:lnTo>
                    <a:pt x="34" y="61"/>
                  </a:lnTo>
                  <a:cubicBezTo>
                    <a:pt x="258" y="456"/>
                    <a:pt x="284" y="928"/>
                    <a:pt x="318" y="1384"/>
                  </a:cubicBezTo>
                  <a:cubicBezTo>
                    <a:pt x="326" y="1504"/>
                    <a:pt x="335" y="1624"/>
                    <a:pt x="344" y="1745"/>
                  </a:cubicBezTo>
                  <a:cubicBezTo>
                    <a:pt x="395" y="2277"/>
                    <a:pt x="567" y="2965"/>
                    <a:pt x="1125" y="3248"/>
                  </a:cubicBezTo>
                  <a:cubicBezTo>
                    <a:pt x="1229" y="3308"/>
                    <a:pt x="1349" y="3343"/>
                    <a:pt x="1461" y="3377"/>
                  </a:cubicBezTo>
                  <a:cubicBezTo>
                    <a:pt x="1529" y="3394"/>
                    <a:pt x="1589" y="3420"/>
                    <a:pt x="1650" y="3437"/>
                  </a:cubicBezTo>
                  <a:cubicBezTo>
                    <a:pt x="1890" y="3532"/>
                    <a:pt x="2113" y="3669"/>
                    <a:pt x="2311" y="3867"/>
                  </a:cubicBezTo>
                  <a:cubicBezTo>
                    <a:pt x="2414" y="3970"/>
                    <a:pt x="2483" y="4073"/>
                    <a:pt x="2552" y="4185"/>
                  </a:cubicBezTo>
                  <a:cubicBezTo>
                    <a:pt x="2595" y="4262"/>
                    <a:pt x="2646" y="4339"/>
                    <a:pt x="2706" y="4425"/>
                  </a:cubicBezTo>
                  <a:lnTo>
                    <a:pt x="2758" y="4494"/>
                  </a:lnTo>
                  <a:lnTo>
                    <a:pt x="2758" y="4399"/>
                  </a:lnTo>
                  <a:cubicBezTo>
                    <a:pt x="2758" y="4142"/>
                    <a:pt x="2723" y="3892"/>
                    <a:pt x="2655" y="3660"/>
                  </a:cubicBezTo>
                  <a:cubicBezTo>
                    <a:pt x="2552" y="3317"/>
                    <a:pt x="2371" y="3025"/>
                    <a:pt x="2131" y="2776"/>
                  </a:cubicBezTo>
                  <a:cubicBezTo>
                    <a:pt x="2088" y="2741"/>
                    <a:pt x="2045" y="2698"/>
                    <a:pt x="2002" y="2664"/>
                  </a:cubicBezTo>
                  <a:cubicBezTo>
                    <a:pt x="1916" y="2578"/>
                    <a:pt x="1813" y="2492"/>
                    <a:pt x="1744" y="2389"/>
                  </a:cubicBezTo>
                  <a:cubicBezTo>
                    <a:pt x="1658" y="2251"/>
                    <a:pt x="1615" y="2080"/>
                    <a:pt x="1572" y="1908"/>
                  </a:cubicBezTo>
                  <a:lnTo>
                    <a:pt x="1555" y="1839"/>
                  </a:lnTo>
                  <a:cubicBezTo>
                    <a:pt x="1443" y="1375"/>
                    <a:pt x="1280" y="1014"/>
                    <a:pt x="1065" y="722"/>
                  </a:cubicBezTo>
                  <a:cubicBezTo>
                    <a:pt x="799" y="361"/>
                    <a:pt x="447" y="112"/>
                    <a:pt x="77" y="18"/>
                  </a:cubicBezTo>
                  <a:lnTo>
                    <a:pt x="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3"/>
            <p:cNvSpPr/>
            <p:nvPr/>
          </p:nvSpPr>
          <p:spPr>
            <a:xfrm>
              <a:off x="788916" y="1914974"/>
              <a:ext cx="230938" cy="216162"/>
            </a:xfrm>
            <a:custGeom>
              <a:avLst/>
              <a:gdLst/>
              <a:ahLst/>
              <a:cxnLst/>
              <a:rect l="l" t="t" r="r" b="b"/>
              <a:pathLst>
                <a:path w="4048" h="3789" extrusionOk="0">
                  <a:moveTo>
                    <a:pt x="3815" y="438"/>
                  </a:moveTo>
                  <a:cubicBezTo>
                    <a:pt x="3944" y="1031"/>
                    <a:pt x="3721" y="1675"/>
                    <a:pt x="3248" y="2053"/>
                  </a:cubicBezTo>
                  <a:cubicBezTo>
                    <a:pt x="3119" y="2165"/>
                    <a:pt x="2965" y="2251"/>
                    <a:pt x="2819" y="2337"/>
                  </a:cubicBezTo>
                  <a:cubicBezTo>
                    <a:pt x="2673" y="2423"/>
                    <a:pt x="2527" y="2500"/>
                    <a:pt x="2389" y="2612"/>
                  </a:cubicBezTo>
                  <a:cubicBezTo>
                    <a:pt x="2312" y="2681"/>
                    <a:pt x="2226" y="2749"/>
                    <a:pt x="2149" y="2827"/>
                  </a:cubicBezTo>
                  <a:cubicBezTo>
                    <a:pt x="1985" y="2981"/>
                    <a:pt x="1839" y="3119"/>
                    <a:pt x="1642" y="3205"/>
                  </a:cubicBezTo>
                  <a:cubicBezTo>
                    <a:pt x="1461" y="3273"/>
                    <a:pt x="1264" y="3273"/>
                    <a:pt x="1075" y="3282"/>
                  </a:cubicBezTo>
                  <a:cubicBezTo>
                    <a:pt x="886" y="3282"/>
                    <a:pt x="697" y="3291"/>
                    <a:pt x="508" y="3359"/>
                  </a:cubicBezTo>
                  <a:cubicBezTo>
                    <a:pt x="370" y="3402"/>
                    <a:pt x="276" y="3497"/>
                    <a:pt x="181" y="3574"/>
                  </a:cubicBezTo>
                  <a:cubicBezTo>
                    <a:pt x="147" y="3608"/>
                    <a:pt x="112" y="3634"/>
                    <a:pt x="87" y="3660"/>
                  </a:cubicBezTo>
                  <a:cubicBezTo>
                    <a:pt x="121" y="3230"/>
                    <a:pt x="662" y="2663"/>
                    <a:pt x="1032" y="2492"/>
                  </a:cubicBezTo>
                  <a:cubicBezTo>
                    <a:pt x="1118" y="2457"/>
                    <a:pt x="1203" y="2431"/>
                    <a:pt x="1289" y="2406"/>
                  </a:cubicBezTo>
                  <a:cubicBezTo>
                    <a:pt x="1444" y="2371"/>
                    <a:pt x="1607" y="2328"/>
                    <a:pt x="1736" y="2199"/>
                  </a:cubicBezTo>
                  <a:cubicBezTo>
                    <a:pt x="1831" y="2105"/>
                    <a:pt x="1899" y="1967"/>
                    <a:pt x="1968" y="1839"/>
                  </a:cubicBezTo>
                  <a:cubicBezTo>
                    <a:pt x="2020" y="1735"/>
                    <a:pt x="2071" y="1632"/>
                    <a:pt x="2140" y="1546"/>
                  </a:cubicBezTo>
                  <a:cubicBezTo>
                    <a:pt x="2449" y="1160"/>
                    <a:pt x="2887" y="868"/>
                    <a:pt x="3351" y="722"/>
                  </a:cubicBezTo>
                  <a:cubicBezTo>
                    <a:pt x="3540" y="670"/>
                    <a:pt x="3747" y="584"/>
                    <a:pt x="3815" y="438"/>
                  </a:cubicBezTo>
                  <a:close/>
                  <a:moveTo>
                    <a:pt x="3747" y="0"/>
                  </a:moveTo>
                  <a:lnTo>
                    <a:pt x="3781" y="301"/>
                  </a:lnTo>
                  <a:cubicBezTo>
                    <a:pt x="3798" y="498"/>
                    <a:pt x="3549" y="601"/>
                    <a:pt x="3334" y="662"/>
                  </a:cubicBezTo>
                  <a:cubicBezTo>
                    <a:pt x="2853" y="808"/>
                    <a:pt x="2415" y="1108"/>
                    <a:pt x="2088" y="1512"/>
                  </a:cubicBezTo>
                  <a:cubicBezTo>
                    <a:pt x="2020" y="1598"/>
                    <a:pt x="1968" y="1710"/>
                    <a:pt x="1908" y="1813"/>
                  </a:cubicBezTo>
                  <a:cubicBezTo>
                    <a:pt x="1848" y="1942"/>
                    <a:pt x="1779" y="2071"/>
                    <a:pt x="1693" y="2156"/>
                  </a:cubicBezTo>
                  <a:cubicBezTo>
                    <a:pt x="1573" y="2268"/>
                    <a:pt x="1427" y="2311"/>
                    <a:pt x="1272" y="2345"/>
                  </a:cubicBezTo>
                  <a:cubicBezTo>
                    <a:pt x="1186" y="2371"/>
                    <a:pt x="1092" y="2397"/>
                    <a:pt x="1006" y="2431"/>
                  </a:cubicBezTo>
                  <a:cubicBezTo>
                    <a:pt x="602" y="2620"/>
                    <a:pt x="1" y="3273"/>
                    <a:pt x="18" y="3729"/>
                  </a:cubicBezTo>
                  <a:lnTo>
                    <a:pt x="18" y="3789"/>
                  </a:lnTo>
                  <a:lnTo>
                    <a:pt x="69" y="3754"/>
                  </a:lnTo>
                  <a:cubicBezTo>
                    <a:pt x="121" y="3712"/>
                    <a:pt x="172" y="3669"/>
                    <a:pt x="224" y="3626"/>
                  </a:cubicBezTo>
                  <a:cubicBezTo>
                    <a:pt x="319" y="3540"/>
                    <a:pt x="404" y="3462"/>
                    <a:pt x="533" y="3411"/>
                  </a:cubicBezTo>
                  <a:cubicBezTo>
                    <a:pt x="705" y="3351"/>
                    <a:pt x="894" y="3342"/>
                    <a:pt x="1075" y="3342"/>
                  </a:cubicBezTo>
                  <a:cubicBezTo>
                    <a:pt x="1272" y="3342"/>
                    <a:pt x="1478" y="3333"/>
                    <a:pt x="1667" y="3256"/>
                  </a:cubicBezTo>
                  <a:cubicBezTo>
                    <a:pt x="1874" y="3179"/>
                    <a:pt x="2037" y="3024"/>
                    <a:pt x="2191" y="2870"/>
                  </a:cubicBezTo>
                  <a:cubicBezTo>
                    <a:pt x="2269" y="2801"/>
                    <a:pt x="2346" y="2723"/>
                    <a:pt x="2432" y="2655"/>
                  </a:cubicBezTo>
                  <a:cubicBezTo>
                    <a:pt x="2561" y="2560"/>
                    <a:pt x="2707" y="2474"/>
                    <a:pt x="2853" y="2388"/>
                  </a:cubicBezTo>
                  <a:cubicBezTo>
                    <a:pt x="2999" y="2303"/>
                    <a:pt x="3154" y="2217"/>
                    <a:pt x="3291" y="2105"/>
                  </a:cubicBezTo>
                  <a:cubicBezTo>
                    <a:pt x="3815" y="1684"/>
                    <a:pt x="4047" y="936"/>
                    <a:pt x="3841" y="292"/>
                  </a:cubicBezTo>
                  <a:lnTo>
                    <a:pt x="374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3"/>
            <p:cNvSpPr/>
            <p:nvPr/>
          </p:nvSpPr>
          <p:spPr>
            <a:xfrm>
              <a:off x="626664" y="2014926"/>
              <a:ext cx="144679" cy="206920"/>
            </a:xfrm>
            <a:custGeom>
              <a:avLst/>
              <a:gdLst/>
              <a:ahLst/>
              <a:cxnLst/>
              <a:rect l="l" t="t" r="r" b="b"/>
              <a:pathLst>
                <a:path w="2536" h="3627" extrusionOk="0">
                  <a:moveTo>
                    <a:pt x="233" y="215"/>
                  </a:moveTo>
                  <a:cubicBezTo>
                    <a:pt x="267" y="336"/>
                    <a:pt x="345" y="465"/>
                    <a:pt x="465" y="593"/>
                  </a:cubicBezTo>
                  <a:cubicBezTo>
                    <a:pt x="491" y="628"/>
                    <a:pt x="516" y="662"/>
                    <a:pt x="551" y="688"/>
                  </a:cubicBezTo>
                  <a:cubicBezTo>
                    <a:pt x="662" y="808"/>
                    <a:pt x="774" y="937"/>
                    <a:pt x="834" y="1092"/>
                  </a:cubicBezTo>
                  <a:cubicBezTo>
                    <a:pt x="860" y="1161"/>
                    <a:pt x="877" y="1238"/>
                    <a:pt x="886" y="1315"/>
                  </a:cubicBezTo>
                  <a:cubicBezTo>
                    <a:pt x="903" y="1384"/>
                    <a:pt x="912" y="1453"/>
                    <a:pt x="937" y="1521"/>
                  </a:cubicBezTo>
                  <a:cubicBezTo>
                    <a:pt x="1032" y="1813"/>
                    <a:pt x="1281" y="2002"/>
                    <a:pt x="1513" y="2191"/>
                  </a:cubicBezTo>
                  <a:cubicBezTo>
                    <a:pt x="1599" y="2252"/>
                    <a:pt x="1685" y="2312"/>
                    <a:pt x="1754" y="2380"/>
                  </a:cubicBezTo>
                  <a:cubicBezTo>
                    <a:pt x="1882" y="2501"/>
                    <a:pt x="1951" y="2612"/>
                    <a:pt x="2037" y="2750"/>
                  </a:cubicBezTo>
                  <a:cubicBezTo>
                    <a:pt x="2054" y="2793"/>
                    <a:pt x="2080" y="2827"/>
                    <a:pt x="2106" y="2870"/>
                  </a:cubicBezTo>
                  <a:lnTo>
                    <a:pt x="2123" y="2896"/>
                  </a:lnTo>
                  <a:cubicBezTo>
                    <a:pt x="2243" y="3085"/>
                    <a:pt x="2364" y="3283"/>
                    <a:pt x="2432" y="3497"/>
                  </a:cubicBezTo>
                  <a:cubicBezTo>
                    <a:pt x="2345" y="3454"/>
                    <a:pt x="2258" y="3442"/>
                    <a:pt x="2170" y="3442"/>
                  </a:cubicBezTo>
                  <a:cubicBezTo>
                    <a:pt x="2137" y="3442"/>
                    <a:pt x="2104" y="3443"/>
                    <a:pt x="2071" y="3446"/>
                  </a:cubicBezTo>
                  <a:lnTo>
                    <a:pt x="1986" y="3446"/>
                  </a:lnTo>
                  <a:cubicBezTo>
                    <a:pt x="1926" y="3451"/>
                    <a:pt x="1866" y="3456"/>
                    <a:pt x="1805" y="3456"/>
                  </a:cubicBezTo>
                  <a:cubicBezTo>
                    <a:pt x="1761" y="3456"/>
                    <a:pt x="1715" y="3453"/>
                    <a:pt x="1668" y="3446"/>
                  </a:cubicBezTo>
                  <a:cubicBezTo>
                    <a:pt x="1625" y="3437"/>
                    <a:pt x="1590" y="3429"/>
                    <a:pt x="1573" y="3411"/>
                  </a:cubicBezTo>
                  <a:cubicBezTo>
                    <a:pt x="1556" y="3386"/>
                    <a:pt x="1547" y="3351"/>
                    <a:pt x="1539" y="3317"/>
                  </a:cubicBezTo>
                  <a:cubicBezTo>
                    <a:pt x="1530" y="3300"/>
                    <a:pt x="1530" y="3283"/>
                    <a:pt x="1530" y="3265"/>
                  </a:cubicBezTo>
                  <a:cubicBezTo>
                    <a:pt x="1479" y="3094"/>
                    <a:pt x="1307" y="2999"/>
                    <a:pt x="1152" y="2913"/>
                  </a:cubicBezTo>
                  <a:cubicBezTo>
                    <a:pt x="1092" y="2887"/>
                    <a:pt x="1040" y="2853"/>
                    <a:pt x="989" y="2819"/>
                  </a:cubicBezTo>
                  <a:cubicBezTo>
                    <a:pt x="851" y="2724"/>
                    <a:pt x="723" y="2587"/>
                    <a:pt x="602" y="2372"/>
                  </a:cubicBezTo>
                  <a:cubicBezTo>
                    <a:pt x="216" y="1719"/>
                    <a:pt x="87" y="946"/>
                    <a:pt x="233" y="215"/>
                  </a:cubicBezTo>
                  <a:close/>
                  <a:moveTo>
                    <a:pt x="216" y="1"/>
                  </a:moveTo>
                  <a:lnTo>
                    <a:pt x="216" y="1"/>
                  </a:lnTo>
                  <a:cubicBezTo>
                    <a:pt x="1" y="808"/>
                    <a:pt x="121" y="1685"/>
                    <a:pt x="542" y="2398"/>
                  </a:cubicBezTo>
                  <a:cubicBezTo>
                    <a:pt x="628" y="2544"/>
                    <a:pt x="757" y="2741"/>
                    <a:pt x="955" y="2870"/>
                  </a:cubicBezTo>
                  <a:cubicBezTo>
                    <a:pt x="1006" y="2905"/>
                    <a:pt x="1066" y="2939"/>
                    <a:pt x="1118" y="2973"/>
                  </a:cubicBezTo>
                  <a:cubicBezTo>
                    <a:pt x="1272" y="3059"/>
                    <a:pt x="1418" y="3137"/>
                    <a:pt x="1461" y="3291"/>
                  </a:cubicBezTo>
                  <a:cubicBezTo>
                    <a:pt x="1470" y="3300"/>
                    <a:pt x="1470" y="3317"/>
                    <a:pt x="1479" y="3326"/>
                  </a:cubicBezTo>
                  <a:cubicBezTo>
                    <a:pt x="1487" y="3368"/>
                    <a:pt x="1496" y="3411"/>
                    <a:pt x="1530" y="3454"/>
                  </a:cubicBezTo>
                  <a:cubicBezTo>
                    <a:pt x="1565" y="3489"/>
                    <a:pt x="1625" y="3506"/>
                    <a:pt x="1659" y="3515"/>
                  </a:cubicBezTo>
                  <a:cubicBezTo>
                    <a:pt x="1710" y="3522"/>
                    <a:pt x="1758" y="3524"/>
                    <a:pt x="1804" y="3524"/>
                  </a:cubicBezTo>
                  <a:cubicBezTo>
                    <a:pt x="1866" y="3524"/>
                    <a:pt x="1926" y="3520"/>
                    <a:pt x="1986" y="3515"/>
                  </a:cubicBezTo>
                  <a:cubicBezTo>
                    <a:pt x="2042" y="3509"/>
                    <a:pt x="2097" y="3504"/>
                    <a:pt x="2152" y="3504"/>
                  </a:cubicBezTo>
                  <a:cubicBezTo>
                    <a:pt x="2257" y="3504"/>
                    <a:pt x="2360" y="3521"/>
                    <a:pt x="2467" y="3583"/>
                  </a:cubicBezTo>
                  <a:lnTo>
                    <a:pt x="2535" y="3626"/>
                  </a:lnTo>
                  <a:lnTo>
                    <a:pt x="2518" y="3549"/>
                  </a:lnTo>
                  <a:cubicBezTo>
                    <a:pt x="2449" y="3300"/>
                    <a:pt x="2312" y="3076"/>
                    <a:pt x="2175" y="2862"/>
                  </a:cubicBezTo>
                  <a:lnTo>
                    <a:pt x="2166" y="2844"/>
                  </a:lnTo>
                  <a:cubicBezTo>
                    <a:pt x="2132" y="2801"/>
                    <a:pt x="2114" y="2759"/>
                    <a:pt x="2089" y="2716"/>
                  </a:cubicBezTo>
                  <a:cubicBezTo>
                    <a:pt x="2011" y="2587"/>
                    <a:pt x="1934" y="2458"/>
                    <a:pt x="1797" y="2338"/>
                  </a:cubicBezTo>
                  <a:cubicBezTo>
                    <a:pt x="1719" y="2269"/>
                    <a:pt x="1633" y="2200"/>
                    <a:pt x="1556" y="2140"/>
                  </a:cubicBezTo>
                  <a:cubicBezTo>
                    <a:pt x="1324" y="1960"/>
                    <a:pt x="1092" y="1770"/>
                    <a:pt x="998" y="1504"/>
                  </a:cubicBezTo>
                  <a:cubicBezTo>
                    <a:pt x="980" y="1444"/>
                    <a:pt x="963" y="1367"/>
                    <a:pt x="955" y="1307"/>
                  </a:cubicBezTo>
                  <a:cubicBezTo>
                    <a:pt x="937" y="1229"/>
                    <a:pt x="920" y="1143"/>
                    <a:pt x="894" y="1066"/>
                  </a:cubicBezTo>
                  <a:cubicBezTo>
                    <a:pt x="834" y="903"/>
                    <a:pt x="714" y="774"/>
                    <a:pt x="594" y="645"/>
                  </a:cubicBezTo>
                  <a:cubicBezTo>
                    <a:pt x="568" y="619"/>
                    <a:pt x="542" y="585"/>
                    <a:pt x="508" y="551"/>
                  </a:cubicBezTo>
                  <a:cubicBezTo>
                    <a:pt x="336" y="353"/>
                    <a:pt x="259" y="181"/>
                    <a:pt x="276" y="18"/>
                  </a:cubicBezTo>
                  <a:lnTo>
                    <a:pt x="21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3"/>
            <p:cNvSpPr/>
            <p:nvPr/>
          </p:nvSpPr>
          <p:spPr>
            <a:xfrm>
              <a:off x="761475" y="2134048"/>
              <a:ext cx="154948" cy="241207"/>
            </a:xfrm>
            <a:custGeom>
              <a:avLst/>
              <a:gdLst/>
              <a:ahLst/>
              <a:cxnLst/>
              <a:rect l="l" t="t" r="r" b="b"/>
              <a:pathLst>
                <a:path w="2716" h="4228" extrusionOk="0">
                  <a:moveTo>
                    <a:pt x="2569" y="155"/>
                  </a:moveTo>
                  <a:cubicBezTo>
                    <a:pt x="2492" y="327"/>
                    <a:pt x="2441" y="507"/>
                    <a:pt x="2415" y="696"/>
                  </a:cubicBezTo>
                  <a:cubicBezTo>
                    <a:pt x="2389" y="894"/>
                    <a:pt x="2389" y="1100"/>
                    <a:pt x="2389" y="1298"/>
                  </a:cubicBezTo>
                  <a:cubicBezTo>
                    <a:pt x="2398" y="1495"/>
                    <a:pt x="2398" y="1693"/>
                    <a:pt x="2372" y="1890"/>
                  </a:cubicBezTo>
                  <a:cubicBezTo>
                    <a:pt x="2277" y="2586"/>
                    <a:pt x="1762" y="3222"/>
                    <a:pt x="1092" y="3463"/>
                  </a:cubicBezTo>
                  <a:cubicBezTo>
                    <a:pt x="1023" y="3488"/>
                    <a:pt x="946" y="3506"/>
                    <a:pt x="860" y="3531"/>
                  </a:cubicBezTo>
                  <a:cubicBezTo>
                    <a:pt x="585" y="3609"/>
                    <a:pt x="258" y="3703"/>
                    <a:pt x="104" y="3935"/>
                  </a:cubicBezTo>
                  <a:cubicBezTo>
                    <a:pt x="190" y="3463"/>
                    <a:pt x="413" y="3050"/>
                    <a:pt x="808" y="2664"/>
                  </a:cubicBezTo>
                  <a:cubicBezTo>
                    <a:pt x="894" y="2578"/>
                    <a:pt x="980" y="2492"/>
                    <a:pt x="1066" y="2415"/>
                  </a:cubicBezTo>
                  <a:cubicBezTo>
                    <a:pt x="1392" y="2105"/>
                    <a:pt x="1727" y="1779"/>
                    <a:pt x="1925" y="1375"/>
                  </a:cubicBezTo>
                  <a:cubicBezTo>
                    <a:pt x="1985" y="1246"/>
                    <a:pt x="2037" y="1100"/>
                    <a:pt x="2088" y="963"/>
                  </a:cubicBezTo>
                  <a:cubicBezTo>
                    <a:pt x="2209" y="636"/>
                    <a:pt x="2320" y="327"/>
                    <a:pt x="2569" y="155"/>
                  </a:cubicBezTo>
                  <a:close/>
                  <a:moveTo>
                    <a:pt x="2715" y="0"/>
                  </a:moveTo>
                  <a:lnTo>
                    <a:pt x="2630" y="43"/>
                  </a:lnTo>
                  <a:cubicBezTo>
                    <a:pt x="2294" y="215"/>
                    <a:pt x="2157" y="585"/>
                    <a:pt x="2028" y="945"/>
                  </a:cubicBezTo>
                  <a:cubicBezTo>
                    <a:pt x="1977" y="1083"/>
                    <a:pt x="1925" y="1220"/>
                    <a:pt x="1865" y="1349"/>
                  </a:cubicBezTo>
                  <a:cubicBezTo>
                    <a:pt x="1676" y="1744"/>
                    <a:pt x="1341" y="2062"/>
                    <a:pt x="1023" y="2363"/>
                  </a:cubicBezTo>
                  <a:cubicBezTo>
                    <a:pt x="937" y="2449"/>
                    <a:pt x="843" y="2535"/>
                    <a:pt x="757" y="2612"/>
                  </a:cubicBezTo>
                  <a:cubicBezTo>
                    <a:pt x="275" y="3093"/>
                    <a:pt x="35" y="3609"/>
                    <a:pt x="1" y="4227"/>
                  </a:cubicBezTo>
                  <a:lnTo>
                    <a:pt x="61" y="4227"/>
                  </a:lnTo>
                  <a:cubicBezTo>
                    <a:pt x="86" y="3824"/>
                    <a:pt x="507" y="3703"/>
                    <a:pt x="877" y="3592"/>
                  </a:cubicBezTo>
                  <a:cubicBezTo>
                    <a:pt x="963" y="3566"/>
                    <a:pt x="1040" y="3549"/>
                    <a:pt x="1117" y="3523"/>
                  </a:cubicBezTo>
                  <a:cubicBezTo>
                    <a:pt x="1805" y="3274"/>
                    <a:pt x="2329" y="2621"/>
                    <a:pt x="2432" y="1899"/>
                  </a:cubicBezTo>
                  <a:cubicBezTo>
                    <a:pt x="2458" y="1693"/>
                    <a:pt x="2458" y="1495"/>
                    <a:pt x="2458" y="1298"/>
                  </a:cubicBezTo>
                  <a:cubicBezTo>
                    <a:pt x="2449" y="1100"/>
                    <a:pt x="2449" y="902"/>
                    <a:pt x="2475" y="705"/>
                  </a:cubicBezTo>
                  <a:cubicBezTo>
                    <a:pt x="2509" y="490"/>
                    <a:pt x="2569" y="284"/>
                    <a:pt x="2672" y="86"/>
                  </a:cubicBezTo>
                  <a:lnTo>
                    <a:pt x="271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3"/>
            <p:cNvSpPr/>
            <p:nvPr/>
          </p:nvSpPr>
          <p:spPr>
            <a:xfrm>
              <a:off x="659012" y="2086981"/>
              <a:ext cx="107767" cy="129161"/>
            </a:xfrm>
            <a:custGeom>
              <a:avLst/>
              <a:gdLst/>
              <a:ahLst/>
              <a:cxnLst/>
              <a:rect l="l" t="t" r="r" b="b"/>
              <a:pathLst>
                <a:path w="1889" h="2264" extrusionOk="0">
                  <a:moveTo>
                    <a:pt x="1" y="1"/>
                  </a:moveTo>
                  <a:cubicBezTo>
                    <a:pt x="87" y="207"/>
                    <a:pt x="113" y="430"/>
                    <a:pt x="233" y="628"/>
                  </a:cubicBezTo>
                  <a:cubicBezTo>
                    <a:pt x="370" y="860"/>
                    <a:pt x="559" y="1006"/>
                    <a:pt x="766" y="1178"/>
                  </a:cubicBezTo>
                  <a:cubicBezTo>
                    <a:pt x="869" y="1272"/>
                    <a:pt x="937" y="1392"/>
                    <a:pt x="1032" y="1478"/>
                  </a:cubicBezTo>
                  <a:cubicBezTo>
                    <a:pt x="1118" y="1556"/>
                    <a:pt x="1221" y="1616"/>
                    <a:pt x="1315" y="1667"/>
                  </a:cubicBezTo>
                  <a:cubicBezTo>
                    <a:pt x="1565" y="1805"/>
                    <a:pt x="1711" y="2028"/>
                    <a:pt x="1865" y="2260"/>
                  </a:cubicBezTo>
                  <a:cubicBezTo>
                    <a:pt x="1868" y="2263"/>
                    <a:pt x="1871" y="2264"/>
                    <a:pt x="1874" y="2264"/>
                  </a:cubicBezTo>
                  <a:cubicBezTo>
                    <a:pt x="1882" y="2264"/>
                    <a:pt x="1889" y="2258"/>
                    <a:pt x="1882" y="2252"/>
                  </a:cubicBezTo>
                  <a:cubicBezTo>
                    <a:pt x="1831" y="2080"/>
                    <a:pt x="1702" y="1882"/>
                    <a:pt x="1573" y="1762"/>
                  </a:cubicBezTo>
                  <a:cubicBezTo>
                    <a:pt x="1504" y="1693"/>
                    <a:pt x="1393" y="1659"/>
                    <a:pt x="1307" y="1607"/>
                  </a:cubicBezTo>
                  <a:cubicBezTo>
                    <a:pt x="1152" y="1513"/>
                    <a:pt x="1066" y="1410"/>
                    <a:pt x="946" y="1281"/>
                  </a:cubicBezTo>
                  <a:cubicBezTo>
                    <a:pt x="748" y="1075"/>
                    <a:pt x="499" y="928"/>
                    <a:pt x="327" y="688"/>
                  </a:cubicBezTo>
                  <a:cubicBezTo>
                    <a:pt x="181" y="473"/>
                    <a:pt x="130" y="224"/>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3"/>
            <p:cNvSpPr/>
            <p:nvPr/>
          </p:nvSpPr>
          <p:spPr>
            <a:xfrm>
              <a:off x="764556" y="2193324"/>
              <a:ext cx="127336" cy="157002"/>
            </a:xfrm>
            <a:custGeom>
              <a:avLst/>
              <a:gdLst/>
              <a:ahLst/>
              <a:cxnLst/>
              <a:rect l="l" t="t" r="r" b="b"/>
              <a:pathLst>
                <a:path w="2232" h="2752" extrusionOk="0">
                  <a:moveTo>
                    <a:pt x="2223" y="1"/>
                  </a:moveTo>
                  <a:cubicBezTo>
                    <a:pt x="2060" y="121"/>
                    <a:pt x="2017" y="439"/>
                    <a:pt x="1966" y="628"/>
                  </a:cubicBezTo>
                  <a:cubicBezTo>
                    <a:pt x="1862" y="998"/>
                    <a:pt x="1682" y="1350"/>
                    <a:pt x="1373" y="1590"/>
                  </a:cubicBezTo>
                  <a:cubicBezTo>
                    <a:pt x="1252" y="1685"/>
                    <a:pt x="1115" y="1745"/>
                    <a:pt x="995" y="1831"/>
                  </a:cubicBezTo>
                  <a:cubicBezTo>
                    <a:pt x="857" y="1934"/>
                    <a:pt x="754" y="2063"/>
                    <a:pt x="642" y="2175"/>
                  </a:cubicBezTo>
                  <a:cubicBezTo>
                    <a:pt x="445" y="2372"/>
                    <a:pt x="179" y="2492"/>
                    <a:pt x="15" y="2716"/>
                  </a:cubicBezTo>
                  <a:cubicBezTo>
                    <a:pt x="0" y="2731"/>
                    <a:pt x="11" y="2752"/>
                    <a:pt x="31" y="2752"/>
                  </a:cubicBezTo>
                  <a:cubicBezTo>
                    <a:pt x="34" y="2752"/>
                    <a:pt x="38" y="2751"/>
                    <a:pt x="41" y="2750"/>
                  </a:cubicBezTo>
                  <a:cubicBezTo>
                    <a:pt x="118" y="2707"/>
                    <a:pt x="179" y="2630"/>
                    <a:pt x="256" y="2570"/>
                  </a:cubicBezTo>
                  <a:cubicBezTo>
                    <a:pt x="393" y="2458"/>
                    <a:pt x="548" y="2355"/>
                    <a:pt x="685" y="2235"/>
                  </a:cubicBezTo>
                  <a:cubicBezTo>
                    <a:pt x="814" y="2123"/>
                    <a:pt x="926" y="1986"/>
                    <a:pt x="1072" y="1891"/>
                  </a:cubicBezTo>
                  <a:cubicBezTo>
                    <a:pt x="1184" y="1814"/>
                    <a:pt x="1321" y="1754"/>
                    <a:pt x="1433" y="1659"/>
                  </a:cubicBezTo>
                  <a:cubicBezTo>
                    <a:pt x="1656" y="1470"/>
                    <a:pt x="1802" y="1221"/>
                    <a:pt x="1905" y="955"/>
                  </a:cubicBezTo>
                  <a:cubicBezTo>
                    <a:pt x="2017" y="688"/>
                    <a:pt x="2000" y="190"/>
                    <a:pt x="2232" y="10"/>
                  </a:cubicBezTo>
                  <a:cubicBezTo>
                    <a:pt x="2232" y="10"/>
                    <a:pt x="2232" y="1"/>
                    <a:pt x="222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3"/>
            <p:cNvSpPr/>
            <p:nvPr/>
          </p:nvSpPr>
          <p:spPr>
            <a:xfrm>
              <a:off x="800327" y="1969343"/>
              <a:ext cx="196480" cy="144337"/>
            </a:xfrm>
            <a:custGeom>
              <a:avLst/>
              <a:gdLst/>
              <a:ahLst/>
              <a:cxnLst/>
              <a:rect l="l" t="t" r="r" b="b"/>
              <a:pathLst>
                <a:path w="3444" h="2530" extrusionOk="0">
                  <a:moveTo>
                    <a:pt x="3426" y="1"/>
                  </a:moveTo>
                  <a:cubicBezTo>
                    <a:pt x="3418" y="1"/>
                    <a:pt x="3418" y="9"/>
                    <a:pt x="3426" y="9"/>
                  </a:cubicBezTo>
                  <a:cubicBezTo>
                    <a:pt x="3126" y="18"/>
                    <a:pt x="2937" y="353"/>
                    <a:pt x="2773" y="559"/>
                  </a:cubicBezTo>
                  <a:cubicBezTo>
                    <a:pt x="2696" y="671"/>
                    <a:pt x="2601" y="774"/>
                    <a:pt x="2524" y="886"/>
                  </a:cubicBezTo>
                  <a:cubicBezTo>
                    <a:pt x="2361" y="1118"/>
                    <a:pt x="2163" y="1272"/>
                    <a:pt x="1940" y="1444"/>
                  </a:cubicBezTo>
                  <a:cubicBezTo>
                    <a:pt x="1622" y="1693"/>
                    <a:pt x="1227" y="1788"/>
                    <a:pt x="849" y="1908"/>
                  </a:cubicBezTo>
                  <a:cubicBezTo>
                    <a:pt x="471" y="2028"/>
                    <a:pt x="230" y="2200"/>
                    <a:pt x="7" y="2509"/>
                  </a:cubicBezTo>
                  <a:cubicBezTo>
                    <a:pt x="1" y="2522"/>
                    <a:pt x="8" y="2530"/>
                    <a:pt x="16" y="2530"/>
                  </a:cubicBezTo>
                  <a:cubicBezTo>
                    <a:pt x="19" y="2530"/>
                    <a:pt x="22" y="2529"/>
                    <a:pt x="24" y="2527"/>
                  </a:cubicBezTo>
                  <a:cubicBezTo>
                    <a:pt x="187" y="2380"/>
                    <a:pt x="316" y="2243"/>
                    <a:pt x="514" y="2131"/>
                  </a:cubicBezTo>
                  <a:cubicBezTo>
                    <a:pt x="694" y="2037"/>
                    <a:pt x="900" y="1985"/>
                    <a:pt x="1098" y="1917"/>
                  </a:cubicBezTo>
                  <a:cubicBezTo>
                    <a:pt x="1390" y="1822"/>
                    <a:pt x="1699" y="1736"/>
                    <a:pt x="1949" y="1547"/>
                  </a:cubicBezTo>
                  <a:cubicBezTo>
                    <a:pt x="2223" y="1350"/>
                    <a:pt x="2455" y="1109"/>
                    <a:pt x="2644" y="825"/>
                  </a:cubicBezTo>
                  <a:cubicBezTo>
                    <a:pt x="2842" y="525"/>
                    <a:pt x="3065" y="121"/>
                    <a:pt x="3435" y="9"/>
                  </a:cubicBezTo>
                  <a:cubicBezTo>
                    <a:pt x="3443" y="9"/>
                    <a:pt x="3443" y="1"/>
                    <a:pt x="343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3"/>
            <p:cNvSpPr/>
            <p:nvPr/>
          </p:nvSpPr>
          <p:spPr>
            <a:xfrm>
              <a:off x="702656" y="1796308"/>
              <a:ext cx="113472" cy="182275"/>
            </a:xfrm>
            <a:custGeom>
              <a:avLst/>
              <a:gdLst/>
              <a:ahLst/>
              <a:cxnLst/>
              <a:rect l="l" t="t" r="r" b="b"/>
              <a:pathLst>
                <a:path w="1989" h="3195" extrusionOk="0">
                  <a:moveTo>
                    <a:pt x="1" y="1"/>
                  </a:moveTo>
                  <a:cubicBezTo>
                    <a:pt x="439" y="516"/>
                    <a:pt x="250" y="1333"/>
                    <a:pt x="679" y="1857"/>
                  </a:cubicBezTo>
                  <a:cubicBezTo>
                    <a:pt x="851" y="2071"/>
                    <a:pt x="1152" y="2260"/>
                    <a:pt x="1367" y="2432"/>
                  </a:cubicBezTo>
                  <a:cubicBezTo>
                    <a:pt x="1573" y="2587"/>
                    <a:pt x="1676" y="2724"/>
                    <a:pt x="1805" y="2948"/>
                  </a:cubicBezTo>
                  <a:cubicBezTo>
                    <a:pt x="1848" y="3025"/>
                    <a:pt x="1882" y="3111"/>
                    <a:pt x="1934" y="3180"/>
                  </a:cubicBezTo>
                  <a:cubicBezTo>
                    <a:pt x="1941" y="3190"/>
                    <a:pt x="1950" y="3194"/>
                    <a:pt x="1958" y="3194"/>
                  </a:cubicBezTo>
                  <a:cubicBezTo>
                    <a:pt x="1975" y="3194"/>
                    <a:pt x="1989" y="3172"/>
                    <a:pt x="1977" y="3154"/>
                  </a:cubicBezTo>
                  <a:cubicBezTo>
                    <a:pt x="1908" y="3034"/>
                    <a:pt x="1874" y="2896"/>
                    <a:pt x="1796" y="2776"/>
                  </a:cubicBezTo>
                  <a:cubicBezTo>
                    <a:pt x="1719" y="2630"/>
                    <a:pt x="1633" y="2544"/>
                    <a:pt x="1495" y="2432"/>
                  </a:cubicBezTo>
                  <a:cubicBezTo>
                    <a:pt x="1255" y="2235"/>
                    <a:pt x="937" y="2046"/>
                    <a:pt x="731" y="1805"/>
                  </a:cubicBezTo>
                  <a:cubicBezTo>
                    <a:pt x="301" y="1307"/>
                    <a:pt x="456" y="491"/>
                    <a:pt x="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3"/>
            <p:cNvSpPr/>
            <p:nvPr/>
          </p:nvSpPr>
          <p:spPr>
            <a:xfrm>
              <a:off x="582108" y="2273708"/>
              <a:ext cx="190718" cy="168183"/>
            </a:xfrm>
            <a:custGeom>
              <a:avLst/>
              <a:gdLst/>
              <a:ahLst/>
              <a:cxnLst/>
              <a:rect l="l" t="t" r="r" b="b"/>
              <a:pathLst>
                <a:path w="3343" h="2948" extrusionOk="0">
                  <a:moveTo>
                    <a:pt x="438" y="130"/>
                  </a:moveTo>
                  <a:lnTo>
                    <a:pt x="438" y="130"/>
                  </a:lnTo>
                  <a:cubicBezTo>
                    <a:pt x="799" y="199"/>
                    <a:pt x="1151" y="319"/>
                    <a:pt x="1478" y="491"/>
                  </a:cubicBezTo>
                  <a:cubicBezTo>
                    <a:pt x="1547" y="534"/>
                    <a:pt x="1624" y="577"/>
                    <a:pt x="1675" y="637"/>
                  </a:cubicBezTo>
                  <a:cubicBezTo>
                    <a:pt x="1727" y="705"/>
                    <a:pt x="1736" y="800"/>
                    <a:pt x="1753" y="886"/>
                  </a:cubicBezTo>
                  <a:cubicBezTo>
                    <a:pt x="1761" y="912"/>
                    <a:pt x="1761" y="937"/>
                    <a:pt x="1770" y="955"/>
                  </a:cubicBezTo>
                  <a:cubicBezTo>
                    <a:pt x="1821" y="1238"/>
                    <a:pt x="1976" y="1496"/>
                    <a:pt x="2199" y="1676"/>
                  </a:cubicBezTo>
                  <a:cubicBezTo>
                    <a:pt x="2294" y="1754"/>
                    <a:pt x="2397" y="1814"/>
                    <a:pt x="2500" y="1882"/>
                  </a:cubicBezTo>
                  <a:cubicBezTo>
                    <a:pt x="2578" y="1925"/>
                    <a:pt x="2663" y="1977"/>
                    <a:pt x="2741" y="2028"/>
                  </a:cubicBezTo>
                  <a:cubicBezTo>
                    <a:pt x="2775" y="2054"/>
                    <a:pt x="2827" y="2097"/>
                    <a:pt x="2870" y="2149"/>
                  </a:cubicBezTo>
                  <a:cubicBezTo>
                    <a:pt x="2921" y="2200"/>
                    <a:pt x="2973" y="2269"/>
                    <a:pt x="3007" y="2329"/>
                  </a:cubicBezTo>
                  <a:cubicBezTo>
                    <a:pt x="3033" y="2381"/>
                    <a:pt x="3050" y="2424"/>
                    <a:pt x="3059" y="2475"/>
                  </a:cubicBezTo>
                  <a:cubicBezTo>
                    <a:pt x="2913" y="2346"/>
                    <a:pt x="2741" y="2243"/>
                    <a:pt x="2552" y="2192"/>
                  </a:cubicBezTo>
                  <a:cubicBezTo>
                    <a:pt x="2406" y="2149"/>
                    <a:pt x="2260" y="2132"/>
                    <a:pt x="2114" y="2106"/>
                  </a:cubicBezTo>
                  <a:cubicBezTo>
                    <a:pt x="1864" y="2080"/>
                    <a:pt x="1641" y="2054"/>
                    <a:pt x="1443" y="1925"/>
                  </a:cubicBezTo>
                  <a:cubicBezTo>
                    <a:pt x="1151" y="1728"/>
                    <a:pt x="1040" y="1358"/>
                    <a:pt x="928" y="998"/>
                  </a:cubicBezTo>
                  <a:lnTo>
                    <a:pt x="919" y="963"/>
                  </a:lnTo>
                  <a:cubicBezTo>
                    <a:pt x="833" y="671"/>
                    <a:pt x="696" y="319"/>
                    <a:pt x="438" y="130"/>
                  </a:cubicBezTo>
                  <a:close/>
                  <a:moveTo>
                    <a:pt x="3119" y="2518"/>
                  </a:moveTo>
                  <a:cubicBezTo>
                    <a:pt x="3119" y="2527"/>
                    <a:pt x="3127" y="2535"/>
                    <a:pt x="3127" y="2544"/>
                  </a:cubicBezTo>
                  <a:cubicBezTo>
                    <a:pt x="3119" y="2535"/>
                    <a:pt x="3110" y="2527"/>
                    <a:pt x="3102" y="2518"/>
                  </a:cubicBezTo>
                  <a:close/>
                  <a:moveTo>
                    <a:pt x="0" y="1"/>
                  </a:moveTo>
                  <a:lnTo>
                    <a:pt x="249" y="95"/>
                  </a:lnTo>
                  <a:cubicBezTo>
                    <a:pt x="593" y="233"/>
                    <a:pt x="756" y="645"/>
                    <a:pt x="859" y="980"/>
                  </a:cubicBezTo>
                  <a:lnTo>
                    <a:pt x="868" y="1015"/>
                  </a:lnTo>
                  <a:cubicBezTo>
                    <a:pt x="971" y="1367"/>
                    <a:pt x="1091" y="1771"/>
                    <a:pt x="1409" y="1977"/>
                  </a:cubicBezTo>
                  <a:cubicBezTo>
                    <a:pt x="1615" y="2114"/>
                    <a:pt x="1864" y="2140"/>
                    <a:pt x="2105" y="2175"/>
                  </a:cubicBezTo>
                  <a:cubicBezTo>
                    <a:pt x="2242" y="2192"/>
                    <a:pt x="2397" y="2209"/>
                    <a:pt x="2535" y="2252"/>
                  </a:cubicBezTo>
                  <a:cubicBezTo>
                    <a:pt x="2809" y="2329"/>
                    <a:pt x="3050" y="2510"/>
                    <a:pt x="3213" y="2750"/>
                  </a:cubicBezTo>
                  <a:lnTo>
                    <a:pt x="3342" y="2948"/>
                  </a:lnTo>
                  <a:lnTo>
                    <a:pt x="3265" y="2724"/>
                  </a:lnTo>
                  <a:cubicBezTo>
                    <a:pt x="3222" y="2578"/>
                    <a:pt x="3153" y="2432"/>
                    <a:pt x="3067" y="2295"/>
                  </a:cubicBezTo>
                  <a:cubicBezTo>
                    <a:pt x="3033" y="2226"/>
                    <a:pt x="2981" y="2166"/>
                    <a:pt x="2921" y="2097"/>
                  </a:cubicBezTo>
                  <a:cubicBezTo>
                    <a:pt x="2895" y="2071"/>
                    <a:pt x="2870" y="2046"/>
                    <a:pt x="2844" y="2020"/>
                  </a:cubicBezTo>
                  <a:lnTo>
                    <a:pt x="2835" y="2020"/>
                  </a:lnTo>
                  <a:cubicBezTo>
                    <a:pt x="2818" y="2011"/>
                    <a:pt x="2792" y="1994"/>
                    <a:pt x="2775" y="1977"/>
                  </a:cubicBezTo>
                  <a:cubicBezTo>
                    <a:pt x="2698" y="1917"/>
                    <a:pt x="2612" y="1874"/>
                    <a:pt x="2535" y="1822"/>
                  </a:cubicBezTo>
                  <a:cubicBezTo>
                    <a:pt x="2431" y="1762"/>
                    <a:pt x="2328" y="1702"/>
                    <a:pt x="2234" y="1625"/>
                  </a:cubicBezTo>
                  <a:cubicBezTo>
                    <a:pt x="2028" y="1453"/>
                    <a:pt x="1882" y="1212"/>
                    <a:pt x="1830" y="946"/>
                  </a:cubicBezTo>
                  <a:cubicBezTo>
                    <a:pt x="1821" y="920"/>
                    <a:pt x="1821" y="903"/>
                    <a:pt x="1813" y="877"/>
                  </a:cubicBezTo>
                  <a:cubicBezTo>
                    <a:pt x="1804" y="783"/>
                    <a:pt x="1787" y="680"/>
                    <a:pt x="1727" y="602"/>
                  </a:cubicBezTo>
                  <a:cubicBezTo>
                    <a:pt x="1667" y="525"/>
                    <a:pt x="1581" y="473"/>
                    <a:pt x="1504" y="439"/>
                  </a:cubicBezTo>
                  <a:cubicBezTo>
                    <a:pt x="1117" y="233"/>
                    <a:pt x="696" y="95"/>
                    <a:pt x="266" y="35"/>
                  </a:cubicBezTo>
                  <a:lnTo>
                    <a:pt x="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3"/>
            <p:cNvSpPr/>
            <p:nvPr/>
          </p:nvSpPr>
          <p:spPr>
            <a:xfrm>
              <a:off x="632084" y="2293847"/>
              <a:ext cx="125795" cy="124426"/>
            </a:xfrm>
            <a:custGeom>
              <a:avLst/>
              <a:gdLst/>
              <a:ahLst/>
              <a:cxnLst/>
              <a:rect l="l" t="t" r="r" b="b"/>
              <a:pathLst>
                <a:path w="2205" h="2181" extrusionOk="0">
                  <a:moveTo>
                    <a:pt x="9" y="0"/>
                  </a:moveTo>
                  <a:cubicBezTo>
                    <a:pt x="9" y="0"/>
                    <a:pt x="0" y="9"/>
                    <a:pt x="0" y="9"/>
                  </a:cubicBezTo>
                  <a:cubicBezTo>
                    <a:pt x="387" y="387"/>
                    <a:pt x="430" y="997"/>
                    <a:pt x="928" y="1255"/>
                  </a:cubicBezTo>
                  <a:cubicBezTo>
                    <a:pt x="1031" y="1306"/>
                    <a:pt x="1152" y="1332"/>
                    <a:pt x="1246" y="1392"/>
                  </a:cubicBezTo>
                  <a:cubicBezTo>
                    <a:pt x="1358" y="1452"/>
                    <a:pt x="1401" y="1555"/>
                    <a:pt x="1495" y="1633"/>
                  </a:cubicBezTo>
                  <a:cubicBezTo>
                    <a:pt x="1555" y="1675"/>
                    <a:pt x="1641" y="1718"/>
                    <a:pt x="1710" y="1753"/>
                  </a:cubicBezTo>
                  <a:cubicBezTo>
                    <a:pt x="1916" y="1847"/>
                    <a:pt x="2062" y="1950"/>
                    <a:pt x="2165" y="2165"/>
                  </a:cubicBezTo>
                  <a:cubicBezTo>
                    <a:pt x="2169" y="2176"/>
                    <a:pt x="2177" y="2181"/>
                    <a:pt x="2185" y="2181"/>
                  </a:cubicBezTo>
                  <a:cubicBezTo>
                    <a:pt x="2195" y="2181"/>
                    <a:pt x="2205" y="2172"/>
                    <a:pt x="2200" y="2157"/>
                  </a:cubicBezTo>
                  <a:cubicBezTo>
                    <a:pt x="2131" y="1933"/>
                    <a:pt x="1985" y="1813"/>
                    <a:pt x="1796" y="1710"/>
                  </a:cubicBezTo>
                  <a:cubicBezTo>
                    <a:pt x="1555" y="1590"/>
                    <a:pt x="1418" y="1375"/>
                    <a:pt x="1177" y="1280"/>
                  </a:cubicBezTo>
                  <a:cubicBezTo>
                    <a:pt x="851" y="1151"/>
                    <a:pt x="653" y="1031"/>
                    <a:pt x="499" y="705"/>
                  </a:cubicBezTo>
                  <a:cubicBezTo>
                    <a:pt x="378" y="430"/>
                    <a:pt x="241" y="198"/>
                    <a:pt x="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3"/>
            <p:cNvSpPr/>
            <p:nvPr/>
          </p:nvSpPr>
          <p:spPr>
            <a:xfrm>
              <a:off x="758565" y="1915487"/>
              <a:ext cx="68631" cy="602619"/>
            </a:xfrm>
            <a:custGeom>
              <a:avLst/>
              <a:gdLst/>
              <a:ahLst/>
              <a:cxnLst/>
              <a:rect l="l" t="t" r="r" b="b"/>
              <a:pathLst>
                <a:path w="1203" h="10563" extrusionOk="0">
                  <a:moveTo>
                    <a:pt x="986" y="1"/>
                  </a:moveTo>
                  <a:cubicBezTo>
                    <a:pt x="968" y="1"/>
                    <a:pt x="949" y="17"/>
                    <a:pt x="954" y="43"/>
                  </a:cubicBezTo>
                  <a:cubicBezTo>
                    <a:pt x="1005" y="309"/>
                    <a:pt x="1040" y="567"/>
                    <a:pt x="1048" y="842"/>
                  </a:cubicBezTo>
                  <a:cubicBezTo>
                    <a:pt x="1065" y="1056"/>
                    <a:pt x="1108" y="1314"/>
                    <a:pt x="1074" y="1529"/>
                  </a:cubicBezTo>
                  <a:cubicBezTo>
                    <a:pt x="1005" y="1941"/>
                    <a:pt x="902" y="2354"/>
                    <a:pt x="799" y="2766"/>
                  </a:cubicBezTo>
                  <a:cubicBezTo>
                    <a:pt x="593" y="3591"/>
                    <a:pt x="326" y="4424"/>
                    <a:pt x="198" y="5275"/>
                  </a:cubicBezTo>
                  <a:cubicBezTo>
                    <a:pt x="60" y="6125"/>
                    <a:pt x="86" y="6984"/>
                    <a:pt x="43" y="7835"/>
                  </a:cubicBezTo>
                  <a:cubicBezTo>
                    <a:pt x="0" y="8728"/>
                    <a:pt x="112" y="9665"/>
                    <a:pt x="249" y="10550"/>
                  </a:cubicBezTo>
                  <a:cubicBezTo>
                    <a:pt x="253" y="10558"/>
                    <a:pt x="262" y="10563"/>
                    <a:pt x="268" y="10563"/>
                  </a:cubicBezTo>
                  <a:cubicBezTo>
                    <a:pt x="275" y="10563"/>
                    <a:pt x="279" y="10558"/>
                    <a:pt x="275" y="10550"/>
                  </a:cubicBezTo>
                  <a:cubicBezTo>
                    <a:pt x="189" y="9588"/>
                    <a:pt x="163" y="8600"/>
                    <a:pt x="180" y="7637"/>
                  </a:cubicBezTo>
                  <a:cubicBezTo>
                    <a:pt x="198" y="6744"/>
                    <a:pt x="189" y="5833"/>
                    <a:pt x="378" y="4948"/>
                  </a:cubicBezTo>
                  <a:cubicBezTo>
                    <a:pt x="558" y="4115"/>
                    <a:pt x="816" y="3299"/>
                    <a:pt x="997" y="2465"/>
                  </a:cubicBezTo>
                  <a:cubicBezTo>
                    <a:pt x="1083" y="2087"/>
                    <a:pt x="1203" y="1675"/>
                    <a:pt x="1177" y="1280"/>
                  </a:cubicBezTo>
                  <a:cubicBezTo>
                    <a:pt x="1143" y="859"/>
                    <a:pt x="1117" y="438"/>
                    <a:pt x="1014" y="25"/>
                  </a:cubicBezTo>
                  <a:cubicBezTo>
                    <a:pt x="1010" y="8"/>
                    <a:pt x="998" y="1"/>
                    <a:pt x="98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6" name="Google Shape;96;p3"/>
          <p:cNvSpPr/>
          <p:nvPr/>
        </p:nvSpPr>
        <p:spPr>
          <a:xfrm>
            <a:off x="7931622" y="2098451"/>
            <a:ext cx="1885317" cy="1763824"/>
          </a:xfrm>
          <a:custGeom>
            <a:avLst/>
            <a:gdLst/>
            <a:ahLst/>
            <a:cxnLst/>
            <a:rect l="l" t="t" r="r" b="b"/>
            <a:pathLst>
              <a:path w="21694" h="20296" extrusionOk="0">
                <a:moveTo>
                  <a:pt x="11701" y="1"/>
                </a:moveTo>
                <a:cubicBezTo>
                  <a:pt x="8951" y="1"/>
                  <a:pt x="6199" y="971"/>
                  <a:pt x="4133" y="2873"/>
                </a:cubicBezTo>
                <a:cubicBezTo>
                  <a:pt x="1736" y="5072"/>
                  <a:pt x="0" y="8904"/>
                  <a:pt x="765" y="12186"/>
                </a:cubicBezTo>
                <a:cubicBezTo>
                  <a:pt x="1332" y="14626"/>
                  <a:pt x="3213" y="16275"/>
                  <a:pt x="5241" y="17538"/>
                </a:cubicBezTo>
                <a:cubicBezTo>
                  <a:pt x="7325" y="18846"/>
                  <a:pt x="9543" y="20295"/>
                  <a:pt x="12057" y="20295"/>
                </a:cubicBezTo>
                <a:cubicBezTo>
                  <a:pt x="12383" y="20295"/>
                  <a:pt x="12714" y="20271"/>
                  <a:pt x="13051" y="20219"/>
                </a:cubicBezTo>
                <a:cubicBezTo>
                  <a:pt x="15327" y="19858"/>
                  <a:pt x="17243" y="18208"/>
                  <a:pt x="18463" y="16249"/>
                </a:cubicBezTo>
                <a:cubicBezTo>
                  <a:pt x="19254" y="14995"/>
                  <a:pt x="19795" y="13621"/>
                  <a:pt x="20242" y="12212"/>
                </a:cubicBezTo>
                <a:cubicBezTo>
                  <a:pt x="20602" y="11120"/>
                  <a:pt x="21230" y="9883"/>
                  <a:pt x="21376" y="8758"/>
                </a:cubicBezTo>
                <a:cubicBezTo>
                  <a:pt x="21694" y="6275"/>
                  <a:pt x="20439" y="3818"/>
                  <a:pt x="18515" y="2297"/>
                </a:cubicBezTo>
                <a:cubicBezTo>
                  <a:pt x="16560" y="758"/>
                  <a:pt x="14131" y="1"/>
                  <a:pt x="117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3"/>
          <p:cNvSpPr/>
          <p:nvPr/>
        </p:nvSpPr>
        <p:spPr>
          <a:xfrm>
            <a:off x="8191466" y="2254792"/>
            <a:ext cx="212657" cy="285917"/>
          </a:xfrm>
          <a:custGeom>
            <a:avLst/>
            <a:gdLst/>
            <a:ahLst/>
            <a:cxnLst/>
            <a:rect l="l" t="t" r="r" b="b"/>
            <a:pathLst>
              <a:path w="2447" h="3290" extrusionOk="0">
                <a:moveTo>
                  <a:pt x="756" y="653"/>
                </a:moveTo>
                <a:lnTo>
                  <a:pt x="756" y="653"/>
                </a:lnTo>
                <a:cubicBezTo>
                  <a:pt x="1014" y="773"/>
                  <a:pt x="1263" y="876"/>
                  <a:pt x="1478" y="1031"/>
                </a:cubicBezTo>
                <a:cubicBezTo>
                  <a:pt x="1710" y="1203"/>
                  <a:pt x="1890" y="1409"/>
                  <a:pt x="2036" y="1658"/>
                </a:cubicBezTo>
                <a:cubicBezTo>
                  <a:pt x="1916" y="1598"/>
                  <a:pt x="1813" y="1512"/>
                  <a:pt x="1693" y="1452"/>
                </a:cubicBezTo>
                <a:cubicBezTo>
                  <a:pt x="1555" y="1392"/>
                  <a:pt x="1409" y="1383"/>
                  <a:pt x="1280" y="1314"/>
                </a:cubicBezTo>
                <a:cubicBezTo>
                  <a:pt x="1254" y="1306"/>
                  <a:pt x="1229" y="1297"/>
                  <a:pt x="1220" y="1288"/>
                </a:cubicBezTo>
                <a:cubicBezTo>
                  <a:pt x="1057" y="1091"/>
                  <a:pt x="885" y="919"/>
                  <a:pt x="773" y="687"/>
                </a:cubicBezTo>
                <a:cubicBezTo>
                  <a:pt x="765" y="678"/>
                  <a:pt x="765" y="670"/>
                  <a:pt x="756" y="653"/>
                </a:cubicBezTo>
                <a:close/>
                <a:moveTo>
                  <a:pt x="799" y="868"/>
                </a:moveTo>
                <a:lnTo>
                  <a:pt x="799" y="868"/>
                </a:lnTo>
                <a:cubicBezTo>
                  <a:pt x="988" y="1074"/>
                  <a:pt x="1091" y="1288"/>
                  <a:pt x="1091" y="1555"/>
                </a:cubicBezTo>
                <a:cubicBezTo>
                  <a:pt x="1091" y="1770"/>
                  <a:pt x="1074" y="1993"/>
                  <a:pt x="1108" y="2216"/>
                </a:cubicBezTo>
                <a:cubicBezTo>
                  <a:pt x="1117" y="2268"/>
                  <a:pt x="1126" y="2328"/>
                  <a:pt x="1134" y="2380"/>
                </a:cubicBezTo>
                <a:cubicBezTo>
                  <a:pt x="876" y="1916"/>
                  <a:pt x="868" y="1392"/>
                  <a:pt x="799" y="868"/>
                </a:cubicBezTo>
                <a:close/>
                <a:moveTo>
                  <a:pt x="1315" y="1400"/>
                </a:moveTo>
                <a:lnTo>
                  <a:pt x="1315" y="1400"/>
                </a:lnTo>
                <a:cubicBezTo>
                  <a:pt x="1942" y="1538"/>
                  <a:pt x="2311" y="1847"/>
                  <a:pt x="2337" y="2560"/>
                </a:cubicBezTo>
                <a:cubicBezTo>
                  <a:pt x="2303" y="2543"/>
                  <a:pt x="2294" y="2508"/>
                  <a:pt x="2268" y="2483"/>
                </a:cubicBezTo>
                <a:cubicBezTo>
                  <a:pt x="2182" y="2388"/>
                  <a:pt x="2071" y="2311"/>
                  <a:pt x="1968" y="2225"/>
                </a:cubicBezTo>
                <a:cubicBezTo>
                  <a:pt x="1916" y="2182"/>
                  <a:pt x="1873" y="2130"/>
                  <a:pt x="1830" y="2070"/>
                </a:cubicBezTo>
                <a:cubicBezTo>
                  <a:pt x="1693" y="1864"/>
                  <a:pt x="1547" y="1667"/>
                  <a:pt x="1383" y="1477"/>
                </a:cubicBezTo>
                <a:cubicBezTo>
                  <a:pt x="1366" y="1460"/>
                  <a:pt x="1340" y="1435"/>
                  <a:pt x="1315" y="1400"/>
                </a:cubicBezTo>
                <a:close/>
                <a:moveTo>
                  <a:pt x="1976" y="2302"/>
                </a:moveTo>
                <a:cubicBezTo>
                  <a:pt x="2114" y="2380"/>
                  <a:pt x="2234" y="2483"/>
                  <a:pt x="2311" y="2620"/>
                </a:cubicBezTo>
                <a:cubicBezTo>
                  <a:pt x="2388" y="2758"/>
                  <a:pt x="2337" y="2904"/>
                  <a:pt x="2354" y="3050"/>
                </a:cubicBezTo>
                <a:cubicBezTo>
                  <a:pt x="2217" y="2801"/>
                  <a:pt x="2114" y="2543"/>
                  <a:pt x="1976" y="2302"/>
                </a:cubicBezTo>
                <a:close/>
                <a:moveTo>
                  <a:pt x="1134" y="1280"/>
                </a:moveTo>
                <a:cubicBezTo>
                  <a:pt x="1246" y="1409"/>
                  <a:pt x="1349" y="1555"/>
                  <a:pt x="1469" y="1684"/>
                </a:cubicBezTo>
                <a:cubicBezTo>
                  <a:pt x="1607" y="1838"/>
                  <a:pt x="1667" y="2027"/>
                  <a:pt x="1710" y="2225"/>
                </a:cubicBezTo>
                <a:cubicBezTo>
                  <a:pt x="1736" y="2380"/>
                  <a:pt x="1753" y="2534"/>
                  <a:pt x="1779" y="2680"/>
                </a:cubicBezTo>
                <a:cubicBezTo>
                  <a:pt x="1804" y="2835"/>
                  <a:pt x="1839" y="2981"/>
                  <a:pt x="1899" y="3144"/>
                </a:cubicBezTo>
                <a:cubicBezTo>
                  <a:pt x="1770" y="3101"/>
                  <a:pt x="1675" y="3033"/>
                  <a:pt x="1589" y="2972"/>
                </a:cubicBezTo>
                <a:cubicBezTo>
                  <a:pt x="1452" y="2869"/>
                  <a:pt x="1340" y="2732"/>
                  <a:pt x="1246" y="2594"/>
                </a:cubicBezTo>
                <a:cubicBezTo>
                  <a:pt x="1203" y="2534"/>
                  <a:pt x="1203" y="2457"/>
                  <a:pt x="1194" y="2388"/>
                </a:cubicBezTo>
                <a:cubicBezTo>
                  <a:pt x="1134" y="2130"/>
                  <a:pt x="1134" y="1856"/>
                  <a:pt x="1134" y="1589"/>
                </a:cubicBezTo>
                <a:cubicBezTo>
                  <a:pt x="1134" y="1486"/>
                  <a:pt x="1126" y="1383"/>
                  <a:pt x="1134" y="1280"/>
                </a:cubicBezTo>
                <a:close/>
                <a:moveTo>
                  <a:pt x="1761" y="2139"/>
                </a:moveTo>
                <a:lnTo>
                  <a:pt x="1761" y="2139"/>
                </a:lnTo>
                <a:cubicBezTo>
                  <a:pt x="1985" y="2474"/>
                  <a:pt x="2157" y="2835"/>
                  <a:pt x="2320" y="3204"/>
                </a:cubicBezTo>
                <a:cubicBezTo>
                  <a:pt x="2217" y="3204"/>
                  <a:pt x="2114" y="3196"/>
                  <a:pt x="2010" y="3179"/>
                </a:cubicBezTo>
                <a:cubicBezTo>
                  <a:pt x="1976" y="3170"/>
                  <a:pt x="1959" y="3161"/>
                  <a:pt x="1950" y="3127"/>
                </a:cubicBezTo>
                <a:cubicBezTo>
                  <a:pt x="1821" y="2809"/>
                  <a:pt x="1830" y="2466"/>
                  <a:pt x="1761" y="2139"/>
                </a:cubicBezTo>
                <a:close/>
                <a:moveTo>
                  <a:pt x="56" y="1"/>
                </a:moveTo>
                <a:cubicBezTo>
                  <a:pt x="37" y="1"/>
                  <a:pt x="22" y="7"/>
                  <a:pt x="17" y="26"/>
                </a:cubicBezTo>
                <a:cubicBezTo>
                  <a:pt x="0" y="60"/>
                  <a:pt x="26" y="86"/>
                  <a:pt x="52" y="103"/>
                </a:cubicBezTo>
                <a:cubicBezTo>
                  <a:pt x="86" y="120"/>
                  <a:pt x="112" y="137"/>
                  <a:pt x="146" y="163"/>
                </a:cubicBezTo>
                <a:cubicBezTo>
                  <a:pt x="275" y="249"/>
                  <a:pt x="412" y="335"/>
                  <a:pt x="516" y="455"/>
                </a:cubicBezTo>
                <a:cubicBezTo>
                  <a:pt x="662" y="618"/>
                  <a:pt x="713" y="816"/>
                  <a:pt x="739" y="1031"/>
                </a:cubicBezTo>
                <a:cubicBezTo>
                  <a:pt x="782" y="1374"/>
                  <a:pt x="808" y="1718"/>
                  <a:pt x="911" y="2053"/>
                </a:cubicBezTo>
                <a:cubicBezTo>
                  <a:pt x="1048" y="2543"/>
                  <a:pt x="1332" y="2929"/>
                  <a:pt x="1787" y="3170"/>
                </a:cubicBezTo>
                <a:cubicBezTo>
                  <a:pt x="1900" y="3237"/>
                  <a:pt x="2024" y="3262"/>
                  <a:pt x="2150" y="3262"/>
                </a:cubicBezTo>
                <a:cubicBezTo>
                  <a:pt x="2186" y="3262"/>
                  <a:pt x="2223" y="3260"/>
                  <a:pt x="2260" y="3256"/>
                </a:cubicBezTo>
                <a:cubicBezTo>
                  <a:pt x="2294" y="3256"/>
                  <a:pt x="2337" y="3256"/>
                  <a:pt x="2371" y="3282"/>
                </a:cubicBezTo>
                <a:cubicBezTo>
                  <a:pt x="2384" y="3287"/>
                  <a:pt x="2396" y="3289"/>
                  <a:pt x="2406" y="3289"/>
                </a:cubicBezTo>
                <a:cubicBezTo>
                  <a:pt x="2431" y="3289"/>
                  <a:pt x="2446" y="3273"/>
                  <a:pt x="2440" y="3230"/>
                </a:cubicBezTo>
                <a:cubicBezTo>
                  <a:pt x="2423" y="3101"/>
                  <a:pt x="2431" y="2964"/>
                  <a:pt x="2431" y="2826"/>
                </a:cubicBezTo>
                <a:cubicBezTo>
                  <a:pt x="2440" y="2474"/>
                  <a:pt x="2406" y="2130"/>
                  <a:pt x="2234" y="1813"/>
                </a:cubicBezTo>
                <a:cubicBezTo>
                  <a:pt x="2045" y="1435"/>
                  <a:pt x="1787" y="1125"/>
                  <a:pt x="1418" y="902"/>
                </a:cubicBezTo>
                <a:cubicBezTo>
                  <a:pt x="1272" y="816"/>
                  <a:pt x="1108" y="739"/>
                  <a:pt x="945" y="670"/>
                </a:cubicBezTo>
                <a:cubicBezTo>
                  <a:pt x="825" y="618"/>
                  <a:pt x="713" y="550"/>
                  <a:pt x="627" y="438"/>
                </a:cubicBezTo>
                <a:cubicBezTo>
                  <a:pt x="541" y="300"/>
                  <a:pt x="430" y="197"/>
                  <a:pt x="301" y="111"/>
                </a:cubicBezTo>
                <a:cubicBezTo>
                  <a:pt x="241" y="68"/>
                  <a:pt x="181" y="26"/>
                  <a:pt x="103" y="8"/>
                </a:cubicBezTo>
                <a:cubicBezTo>
                  <a:pt x="88" y="5"/>
                  <a:pt x="71" y="1"/>
                  <a:pt x="5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3"/>
          <p:cNvSpPr/>
          <p:nvPr/>
        </p:nvSpPr>
        <p:spPr>
          <a:xfrm>
            <a:off x="8835250" y="2418086"/>
            <a:ext cx="1255256" cy="2416307"/>
          </a:xfrm>
          <a:custGeom>
            <a:avLst/>
            <a:gdLst/>
            <a:ahLst/>
            <a:cxnLst/>
            <a:rect l="l" t="t" r="r" b="b"/>
            <a:pathLst>
              <a:path w="14444" h="27804" extrusionOk="0">
                <a:moveTo>
                  <a:pt x="6651" y="544"/>
                </a:moveTo>
                <a:lnTo>
                  <a:pt x="6651" y="544"/>
                </a:lnTo>
                <a:cubicBezTo>
                  <a:pt x="7647" y="1678"/>
                  <a:pt x="8274" y="3001"/>
                  <a:pt x="8936" y="4298"/>
                </a:cubicBezTo>
                <a:cubicBezTo>
                  <a:pt x="8721" y="4057"/>
                  <a:pt x="8498" y="3817"/>
                  <a:pt x="8283" y="3568"/>
                </a:cubicBezTo>
                <a:cubicBezTo>
                  <a:pt x="7871" y="3087"/>
                  <a:pt x="7467" y="2597"/>
                  <a:pt x="7158" y="2030"/>
                </a:cubicBezTo>
                <a:cubicBezTo>
                  <a:pt x="6960" y="1669"/>
                  <a:pt x="6857" y="1274"/>
                  <a:pt x="6737" y="887"/>
                </a:cubicBezTo>
                <a:cubicBezTo>
                  <a:pt x="6711" y="784"/>
                  <a:pt x="6651" y="690"/>
                  <a:pt x="6651" y="544"/>
                </a:cubicBezTo>
                <a:close/>
                <a:moveTo>
                  <a:pt x="6711" y="449"/>
                </a:moveTo>
                <a:lnTo>
                  <a:pt x="6711" y="449"/>
                </a:lnTo>
                <a:cubicBezTo>
                  <a:pt x="7991" y="1446"/>
                  <a:pt x="8790" y="2734"/>
                  <a:pt x="9108" y="4315"/>
                </a:cubicBezTo>
                <a:cubicBezTo>
                  <a:pt x="8395" y="2975"/>
                  <a:pt x="7716" y="1609"/>
                  <a:pt x="6711" y="449"/>
                </a:cubicBezTo>
                <a:close/>
                <a:moveTo>
                  <a:pt x="10929" y="2494"/>
                </a:moveTo>
                <a:cubicBezTo>
                  <a:pt x="11161" y="2837"/>
                  <a:pt x="11144" y="3774"/>
                  <a:pt x="10594" y="4642"/>
                </a:cubicBezTo>
                <a:cubicBezTo>
                  <a:pt x="10843" y="3946"/>
                  <a:pt x="10921" y="3224"/>
                  <a:pt x="10929" y="2494"/>
                </a:cubicBezTo>
                <a:close/>
                <a:moveTo>
                  <a:pt x="10766" y="2752"/>
                </a:moveTo>
                <a:lnTo>
                  <a:pt x="10766" y="2752"/>
                </a:lnTo>
                <a:cubicBezTo>
                  <a:pt x="10860" y="3585"/>
                  <a:pt x="10611" y="4341"/>
                  <a:pt x="10276" y="5080"/>
                </a:cubicBezTo>
                <a:cubicBezTo>
                  <a:pt x="10465" y="4307"/>
                  <a:pt x="10594" y="3525"/>
                  <a:pt x="10766" y="2752"/>
                </a:cubicBezTo>
                <a:close/>
                <a:moveTo>
                  <a:pt x="6951" y="3662"/>
                </a:moveTo>
                <a:lnTo>
                  <a:pt x="6951" y="3662"/>
                </a:lnTo>
                <a:cubicBezTo>
                  <a:pt x="7768" y="4083"/>
                  <a:pt x="8489" y="4633"/>
                  <a:pt x="9056" y="5372"/>
                </a:cubicBezTo>
                <a:cubicBezTo>
                  <a:pt x="8352" y="4805"/>
                  <a:pt x="7673" y="4203"/>
                  <a:pt x="6951" y="3662"/>
                </a:cubicBezTo>
                <a:close/>
                <a:moveTo>
                  <a:pt x="6891" y="3722"/>
                </a:moveTo>
                <a:cubicBezTo>
                  <a:pt x="7759" y="4375"/>
                  <a:pt x="8575" y="5088"/>
                  <a:pt x="9409" y="5844"/>
                </a:cubicBezTo>
                <a:cubicBezTo>
                  <a:pt x="9005" y="5784"/>
                  <a:pt x="7243" y="4281"/>
                  <a:pt x="6891" y="3722"/>
                </a:cubicBezTo>
                <a:close/>
                <a:moveTo>
                  <a:pt x="12922" y="3576"/>
                </a:moveTo>
                <a:lnTo>
                  <a:pt x="12922" y="3576"/>
                </a:lnTo>
                <a:cubicBezTo>
                  <a:pt x="12665" y="4590"/>
                  <a:pt x="12046" y="5363"/>
                  <a:pt x="11290" y="6051"/>
                </a:cubicBezTo>
                <a:cubicBezTo>
                  <a:pt x="11952" y="5303"/>
                  <a:pt x="12476" y="4461"/>
                  <a:pt x="12922" y="3576"/>
                </a:cubicBezTo>
                <a:close/>
                <a:moveTo>
                  <a:pt x="12811" y="3568"/>
                </a:moveTo>
                <a:lnTo>
                  <a:pt x="12811" y="3568"/>
                </a:lnTo>
                <a:cubicBezTo>
                  <a:pt x="12381" y="4513"/>
                  <a:pt x="11754" y="5320"/>
                  <a:pt x="11092" y="6102"/>
                </a:cubicBezTo>
                <a:cubicBezTo>
                  <a:pt x="11539" y="5174"/>
                  <a:pt x="12158" y="4358"/>
                  <a:pt x="12811" y="3568"/>
                </a:cubicBezTo>
                <a:close/>
                <a:moveTo>
                  <a:pt x="12716" y="6291"/>
                </a:moveTo>
                <a:cubicBezTo>
                  <a:pt x="12192" y="6755"/>
                  <a:pt x="11531" y="6961"/>
                  <a:pt x="10895" y="7202"/>
                </a:cubicBezTo>
                <a:cubicBezTo>
                  <a:pt x="11470" y="6841"/>
                  <a:pt x="12123" y="6618"/>
                  <a:pt x="12716" y="6291"/>
                </a:cubicBezTo>
                <a:close/>
                <a:moveTo>
                  <a:pt x="12424" y="6626"/>
                </a:moveTo>
                <a:lnTo>
                  <a:pt x="12424" y="6626"/>
                </a:lnTo>
                <a:cubicBezTo>
                  <a:pt x="11952" y="7107"/>
                  <a:pt x="11359" y="7331"/>
                  <a:pt x="10706" y="7425"/>
                </a:cubicBezTo>
                <a:cubicBezTo>
                  <a:pt x="11290" y="7185"/>
                  <a:pt x="11866" y="6927"/>
                  <a:pt x="12424" y="6626"/>
                </a:cubicBezTo>
                <a:close/>
                <a:moveTo>
                  <a:pt x="4666" y="5303"/>
                </a:moveTo>
                <a:cubicBezTo>
                  <a:pt x="4984" y="5570"/>
                  <a:pt x="5302" y="5844"/>
                  <a:pt x="5628" y="6102"/>
                </a:cubicBezTo>
                <a:cubicBezTo>
                  <a:pt x="6075" y="6472"/>
                  <a:pt x="6539" y="6815"/>
                  <a:pt x="6994" y="7168"/>
                </a:cubicBezTo>
                <a:cubicBezTo>
                  <a:pt x="7347" y="7442"/>
                  <a:pt x="7647" y="7777"/>
                  <a:pt x="7931" y="8121"/>
                </a:cubicBezTo>
                <a:cubicBezTo>
                  <a:pt x="7776" y="8027"/>
                  <a:pt x="7622" y="7932"/>
                  <a:pt x="7475" y="7838"/>
                </a:cubicBezTo>
                <a:cubicBezTo>
                  <a:pt x="6986" y="7546"/>
                  <a:pt x="6479" y="7271"/>
                  <a:pt x="6041" y="6901"/>
                </a:cubicBezTo>
                <a:cubicBezTo>
                  <a:pt x="5508" y="6463"/>
                  <a:pt x="5061" y="5939"/>
                  <a:pt x="4666" y="5372"/>
                </a:cubicBezTo>
                <a:cubicBezTo>
                  <a:pt x="4657" y="5355"/>
                  <a:pt x="4632" y="5346"/>
                  <a:pt x="4623" y="5329"/>
                </a:cubicBezTo>
                <a:cubicBezTo>
                  <a:pt x="4632" y="5320"/>
                  <a:pt x="4649" y="5312"/>
                  <a:pt x="4666" y="5303"/>
                </a:cubicBezTo>
                <a:close/>
                <a:moveTo>
                  <a:pt x="4451" y="5303"/>
                </a:moveTo>
                <a:cubicBezTo>
                  <a:pt x="4529" y="5303"/>
                  <a:pt x="4537" y="5372"/>
                  <a:pt x="4572" y="5406"/>
                </a:cubicBezTo>
                <a:cubicBezTo>
                  <a:pt x="5027" y="6016"/>
                  <a:pt x="5499" y="6626"/>
                  <a:pt x="6109" y="7107"/>
                </a:cubicBezTo>
                <a:cubicBezTo>
                  <a:pt x="6505" y="7417"/>
                  <a:pt x="6951" y="7649"/>
                  <a:pt x="7381" y="7915"/>
                </a:cubicBezTo>
                <a:cubicBezTo>
                  <a:pt x="7561" y="8035"/>
                  <a:pt x="7742" y="8147"/>
                  <a:pt x="7922" y="8267"/>
                </a:cubicBezTo>
                <a:lnTo>
                  <a:pt x="7905" y="8293"/>
                </a:lnTo>
                <a:cubicBezTo>
                  <a:pt x="6264" y="7863"/>
                  <a:pt x="5001" y="7004"/>
                  <a:pt x="4451" y="5303"/>
                </a:cubicBezTo>
                <a:close/>
                <a:moveTo>
                  <a:pt x="7097" y="5587"/>
                </a:moveTo>
                <a:lnTo>
                  <a:pt x="7097" y="5587"/>
                </a:lnTo>
                <a:cubicBezTo>
                  <a:pt x="7407" y="5767"/>
                  <a:pt x="7690" y="5956"/>
                  <a:pt x="7896" y="6257"/>
                </a:cubicBezTo>
                <a:cubicBezTo>
                  <a:pt x="8257" y="6781"/>
                  <a:pt x="8463" y="7365"/>
                  <a:pt x="8635" y="7975"/>
                </a:cubicBezTo>
                <a:cubicBezTo>
                  <a:pt x="8704" y="8198"/>
                  <a:pt x="8756" y="8413"/>
                  <a:pt x="8807" y="8637"/>
                </a:cubicBezTo>
                <a:cubicBezTo>
                  <a:pt x="8799" y="8645"/>
                  <a:pt x="8790" y="8654"/>
                  <a:pt x="8773" y="8654"/>
                </a:cubicBezTo>
                <a:cubicBezTo>
                  <a:pt x="8214" y="7640"/>
                  <a:pt x="7819" y="6523"/>
                  <a:pt x="7097" y="5587"/>
                </a:cubicBezTo>
                <a:close/>
                <a:moveTo>
                  <a:pt x="13017" y="7391"/>
                </a:moveTo>
                <a:lnTo>
                  <a:pt x="13017" y="7391"/>
                </a:lnTo>
                <a:cubicBezTo>
                  <a:pt x="12914" y="7588"/>
                  <a:pt x="12819" y="7786"/>
                  <a:pt x="12708" y="7975"/>
                </a:cubicBezTo>
                <a:cubicBezTo>
                  <a:pt x="11952" y="9281"/>
                  <a:pt x="10886" y="10329"/>
                  <a:pt x="9907" y="11455"/>
                </a:cubicBezTo>
                <a:cubicBezTo>
                  <a:pt x="9898" y="11472"/>
                  <a:pt x="9872" y="11480"/>
                  <a:pt x="9838" y="11480"/>
                </a:cubicBezTo>
                <a:cubicBezTo>
                  <a:pt x="9976" y="11223"/>
                  <a:pt x="10113" y="10973"/>
                  <a:pt x="10259" y="10724"/>
                </a:cubicBezTo>
                <a:cubicBezTo>
                  <a:pt x="10809" y="9788"/>
                  <a:pt x="11556" y="9015"/>
                  <a:pt x="12295" y="8233"/>
                </a:cubicBezTo>
                <a:cubicBezTo>
                  <a:pt x="12544" y="7967"/>
                  <a:pt x="12776" y="7674"/>
                  <a:pt x="13017" y="7391"/>
                </a:cubicBezTo>
                <a:close/>
                <a:moveTo>
                  <a:pt x="13060" y="7614"/>
                </a:moveTo>
                <a:cubicBezTo>
                  <a:pt x="12536" y="9418"/>
                  <a:pt x="11376" y="10742"/>
                  <a:pt x="9881" y="11824"/>
                </a:cubicBezTo>
                <a:cubicBezTo>
                  <a:pt x="9881" y="11790"/>
                  <a:pt x="9881" y="11781"/>
                  <a:pt x="9890" y="11772"/>
                </a:cubicBezTo>
                <a:cubicBezTo>
                  <a:pt x="10268" y="11352"/>
                  <a:pt x="10594" y="10879"/>
                  <a:pt x="10946" y="10441"/>
                </a:cubicBezTo>
                <a:cubicBezTo>
                  <a:pt x="11342" y="9951"/>
                  <a:pt x="11763" y="9487"/>
                  <a:pt x="12166" y="9015"/>
                </a:cubicBezTo>
                <a:cubicBezTo>
                  <a:pt x="12493" y="8637"/>
                  <a:pt x="12716" y="8198"/>
                  <a:pt x="12948" y="7760"/>
                </a:cubicBezTo>
                <a:cubicBezTo>
                  <a:pt x="12974" y="7709"/>
                  <a:pt x="13000" y="7657"/>
                  <a:pt x="13060" y="7614"/>
                </a:cubicBezTo>
                <a:close/>
                <a:moveTo>
                  <a:pt x="11952" y="11738"/>
                </a:moveTo>
                <a:lnTo>
                  <a:pt x="11952" y="11738"/>
                </a:lnTo>
                <a:cubicBezTo>
                  <a:pt x="11238" y="12331"/>
                  <a:pt x="10680" y="13070"/>
                  <a:pt x="9941" y="13637"/>
                </a:cubicBezTo>
                <a:cubicBezTo>
                  <a:pt x="10053" y="13310"/>
                  <a:pt x="11385" y="12039"/>
                  <a:pt x="11952" y="11738"/>
                </a:cubicBezTo>
                <a:close/>
                <a:moveTo>
                  <a:pt x="5156" y="9058"/>
                </a:moveTo>
                <a:cubicBezTo>
                  <a:pt x="5199" y="9161"/>
                  <a:pt x="5233" y="9238"/>
                  <a:pt x="5267" y="9324"/>
                </a:cubicBezTo>
                <a:cubicBezTo>
                  <a:pt x="5525" y="9917"/>
                  <a:pt x="5809" y="10501"/>
                  <a:pt x="6041" y="11102"/>
                </a:cubicBezTo>
                <a:cubicBezTo>
                  <a:pt x="6298" y="11764"/>
                  <a:pt x="6496" y="12443"/>
                  <a:pt x="6436" y="13173"/>
                </a:cubicBezTo>
                <a:cubicBezTo>
                  <a:pt x="6427" y="13345"/>
                  <a:pt x="6393" y="13508"/>
                  <a:pt x="6333" y="13671"/>
                </a:cubicBezTo>
                <a:cubicBezTo>
                  <a:pt x="6281" y="13439"/>
                  <a:pt x="6247" y="13199"/>
                  <a:pt x="6178" y="12967"/>
                </a:cubicBezTo>
                <a:cubicBezTo>
                  <a:pt x="6041" y="12494"/>
                  <a:pt x="5834" y="12047"/>
                  <a:pt x="5723" y="11566"/>
                </a:cubicBezTo>
                <a:cubicBezTo>
                  <a:pt x="5534" y="10793"/>
                  <a:pt x="5302" y="10020"/>
                  <a:pt x="5156" y="9229"/>
                </a:cubicBezTo>
                <a:cubicBezTo>
                  <a:pt x="5147" y="9186"/>
                  <a:pt x="5121" y="9135"/>
                  <a:pt x="5156" y="9058"/>
                </a:cubicBezTo>
                <a:close/>
                <a:moveTo>
                  <a:pt x="5044" y="9264"/>
                </a:moveTo>
                <a:lnTo>
                  <a:pt x="5044" y="9264"/>
                </a:lnTo>
                <a:cubicBezTo>
                  <a:pt x="5130" y="9650"/>
                  <a:pt x="5225" y="10037"/>
                  <a:pt x="5319" y="10424"/>
                </a:cubicBezTo>
                <a:cubicBezTo>
                  <a:pt x="5482" y="11102"/>
                  <a:pt x="5663" y="11781"/>
                  <a:pt x="5895" y="12443"/>
                </a:cubicBezTo>
                <a:cubicBezTo>
                  <a:pt x="6024" y="12812"/>
                  <a:pt x="6109" y="13207"/>
                  <a:pt x="6161" y="13602"/>
                </a:cubicBezTo>
                <a:cubicBezTo>
                  <a:pt x="6170" y="13645"/>
                  <a:pt x="6170" y="13697"/>
                  <a:pt x="6170" y="13757"/>
                </a:cubicBezTo>
                <a:cubicBezTo>
                  <a:pt x="5345" y="12357"/>
                  <a:pt x="5061" y="10845"/>
                  <a:pt x="5044" y="9264"/>
                </a:cubicBezTo>
                <a:close/>
                <a:moveTo>
                  <a:pt x="14082" y="13035"/>
                </a:moveTo>
                <a:lnTo>
                  <a:pt x="14082" y="13035"/>
                </a:lnTo>
                <a:cubicBezTo>
                  <a:pt x="13489" y="13422"/>
                  <a:pt x="12871" y="13602"/>
                  <a:pt x="12209" y="13663"/>
                </a:cubicBezTo>
                <a:cubicBezTo>
                  <a:pt x="11617" y="13714"/>
                  <a:pt x="11015" y="13731"/>
                  <a:pt x="10431" y="13860"/>
                </a:cubicBezTo>
                <a:cubicBezTo>
                  <a:pt x="10190" y="13912"/>
                  <a:pt x="9950" y="13980"/>
                  <a:pt x="9709" y="14041"/>
                </a:cubicBezTo>
                <a:cubicBezTo>
                  <a:pt x="9709" y="14032"/>
                  <a:pt x="9701" y="14015"/>
                  <a:pt x="9701" y="14006"/>
                </a:cubicBezTo>
                <a:cubicBezTo>
                  <a:pt x="9778" y="13972"/>
                  <a:pt x="9847" y="13929"/>
                  <a:pt x="9924" y="13895"/>
                </a:cubicBezTo>
                <a:cubicBezTo>
                  <a:pt x="10912" y="13422"/>
                  <a:pt x="11960" y="13190"/>
                  <a:pt x="13051" y="13139"/>
                </a:cubicBezTo>
                <a:cubicBezTo>
                  <a:pt x="13335" y="13130"/>
                  <a:pt x="13627" y="13078"/>
                  <a:pt x="13919" y="13053"/>
                </a:cubicBezTo>
                <a:cubicBezTo>
                  <a:pt x="13962" y="13044"/>
                  <a:pt x="14005" y="13044"/>
                  <a:pt x="14082" y="13035"/>
                </a:cubicBezTo>
                <a:close/>
                <a:moveTo>
                  <a:pt x="12046" y="11472"/>
                </a:moveTo>
                <a:lnTo>
                  <a:pt x="12046" y="11472"/>
                </a:lnTo>
                <a:cubicBezTo>
                  <a:pt x="12029" y="11541"/>
                  <a:pt x="11977" y="11558"/>
                  <a:pt x="11943" y="11592"/>
                </a:cubicBezTo>
                <a:cubicBezTo>
                  <a:pt x="11462" y="11987"/>
                  <a:pt x="10946" y="12340"/>
                  <a:pt x="10500" y="12786"/>
                </a:cubicBezTo>
                <a:cubicBezTo>
                  <a:pt x="10199" y="13087"/>
                  <a:pt x="9950" y="13431"/>
                  <a:pt x="9658" y="13749"/>
                </a:cubicBezTo>
                <a:cubicBezTo>
                  <a:pt x="9529" y="13895"/>
                  <a:pt x="9391" y="14049"/>
                  <a:pt x="9211" y="14144"/>
                </a:cubicBezTo>
                <a:cubicBezTo>
                  <a:pt x="9752" y="12838"/>
                  <a:pt x="10783" y="12039"/>
                  <a:pt x="12046" y="11472"/>
                </a:cubicBezTo>
                <a:close/>
                <a:moveTo>
                  <a:pt x="14082" y="13156"/>
                </a:moveTo>
                <a:lnTo>
                  <a:pt x="14082" y="13156"/>
                </a:lnTo>
                <a:cubicBezTo>
                  <a:pt x="13893" y="13362"/>
                  <a:pt x="13687" y="13525"/>
                  <a:pt x="13446" y="13671"/>
                </a:cubicBezTo>
                <a:cubicBezTo>
                  <a:pt x="12699" y="14092"/>
                  <a:pt x="11891" y="14204"/>
                  <a:pt x="11058" y="14212"/>
                </a:cubicBezTo>
                <a:cubicBezTo>
                  <a:pt x="10525" y="14212"/>
                  <a:pt x="10001" y="14230"/>
                  <a:pt x="9477" y="14298"/>
                </a:cubicBezTo>
                <a:cubicBezTo>
                  <a:pt x="9443" y="14307"/>
                  <a:pt x="9409" y="14307"/>
                  <a:pt x="9374" y="14307"/>
                </a:cubicBezTo>
                <a:cubicBezTo>
                  <a:pt x="9735" y="14127"/>
                  <a:pt x="10113" y="14032"/>
                  <a:pt x="10500" y="13963"/>
                </a:cubicBezTo>
                <a:cubicBezTo>
                  <a:pt x="11032" y="13860"/>
                  <a:pt x="11582" y="13817"/>
                  <a:pt x="12123" y="13774"/>
                </a:cubicBezTo>
                <a:cubicBezTo>
                  <a:pt x="12776" y="13731"/>
                  <a:pt x="13378" y="13542"/>
                  <a:pt x="13936" y="13207"/>
                </a:cubicBezTo>
                <a:cubicBezTo>
                  <a:pt x="13979" y="13181"/>
                  <a:pt x="14031" y="13164"/>
                  <a:pt x="14082" y="13156"/>
                </a:cubicBezTo>
                <a:close/>
                <a:moveTo>
                  <a:pt x="3498" y="13010"/>
                </a:moveTo>
                <a:cubicBezTo>
                  <a:pt x="4348" y="13525"/>
                  <a:pt x="5285" y="13929"/>
                  <a:pt x="5920" y="14754"/>
                </a:cubicBezTo>
                <a:cubicBezTo>
                  <a:pt x="5035" y="14281"/>
                  <a:pt x="4159" y="13791"/>
                  <a:pt x="3498" y="13010"/>
                </a:cubicBezTo>
                <a:close/>
                <a:moveTo>
                  <a:pt x="3180" y="12898"/>
                </a:moveTo>
                <a:cubicBezTo>
                  <a:pt x="4039" y="13826"/>
                  <a:pt x="4228" y="14006"/>
                  <a:pt x="5757" y="14848"/>
                </a:cubicBezTo>
                <a:cubicBezTo>
                  <a:pt x="5508" y="14848"/>
                  <a:pt x="5293" y="14840"/>
                  <a:pt x="5087" y="14788"/>
                </a:cubicBezTo>
                <a:cubicBezTo>
                  <a:pt x="4348" y="14599"/>
                  <a:pt x="3858" y="14109"/>
                  <a:pt x="3480" y="13491"/>
                </a:cubicBezTo>
                <a:cubicBezTo>
                  <a:pt x="3369" y="13302"/>
                  <a:pt x="3266" y="13104"/>
                  <a:pt x="3180" y="12898"/>
                </a:cubicBezTo>
                <a:close/>
                <a:moveTo>
                  <a:pt x="7544" y="12030"/>
                </a:moveTo>
                <a:cubicBezTo>
                  <a:pt x="7596" y="13181"/>
                  <a:pt x="7304" y="14238"/>
                  <a:pt x="6616" y="15209"/>
                </a:cubicBezTo>
                <a:cubicBezTo>
                  <a:pt x="6702" y="14754"/>
                  <a:pt x="6762" y="14324"/>
                  <a:pt x="6908" y="13912"/>
                </a:cubicBezTo>
                <a:cubicBezTo>
                  <a:pt x="7080" y="13405"/>
                  <a:pt x="7269" y="12898"/>
                  <a:pt x="7450" y="12391"/>
                </a:cubicBezTo>
                <a:cubicBezTo>
                  <a:pt x="7493" y="12271"/>
                  <a:pt x="7518" y="12151"/>
                  <a:pt x="7544" y="12030"/>
                </a:cubicBezTo>
                <a:close/>
                <a:moveTo>
                  <a:pt x="9182" y="14921"/>
                </a:moveTo>
                <a:cubicBezTo>
                  <a:pt x="9903" y="14921"/>
                  <a:pt x="10588" y="15128"/>
                  <a:pt x="11273" y="15364"/>
                </a:cubicBezTo>
                <a:cubicBezTo>
                  <a:pt x="10379" y="15355"/>
                  <a:pt x="9537" y="14994"/>
                  <a:pt x="8652" y="14960"/>
                </a:cubicBezTo>
                <a:cubicBezTo>
                  <a:pt x="8831" y="14933"/>
                  <a:pt x="9008" y="14921"/>
                  <a:pt x="9182" y="14921"/>
                </a:cubicBezTo>
                <a:close/>
                <a:moveTo>
                  <a:pt x="8689" y="15025"/>
                </a:moveTo>
                <a:cubicBezTo>
                  <a:pt x="8755" y="15025"/>
                  <a:pt x="8824" y="15033"/>
                  <a:pt x="8893" y="15046"/>
                </a:cubicBezTo>
                <a:cubicBezTo>
                  <a:pt x="8996" y="15063"/>
                  <a:pt x="9091" y="15080"/>
                  <a:pt x="9194" y="15089"/>
                </a:cubicBezTo>
                <a:cubicBezTo>
                  <a:pt x="9838" y="15166"/>
                  <a:pt x="10457" y="15407"/>
                  <a:pt x="11110" y="15450"/>
                </a:cubicBezTo>
                <a:cubicBezTo>
                  <a:pt x="11110" y="15450"/>
                  <a:pt x="11110" y="15458"/>
                  <a:pt x="11118" y="15467"/>
                </a:cubicBezTo>
                <a:cubicBezTo>
                  <a:pt x="10964" y="15486"/>
                  <a:pt x="10813" y="15495"/>
                  <a:pt x="10663" y="15495"/>
                </a:cubicBezTo>
                <a:cubicBezTo>
                  <a:pt x="9950" y="15495"/>
                  <a:pt x="9278" y="15291"/>
                  <a:pt x="8618" y="15029"/>
                </a:cubicBezTo>
                <a:cubicBezTo>
                  <a:pt x="8641" y="15026"/>
                  <a:pt x="8665" y="15025"/>
                  <a:pt x="8689" y="15025"/>
                </a:cubicBezTo>
                <a:close/>
                <a:moveTo>
                  <a:pt x="1966" y="14799"/>
                </a:moveTo>
                <a:cubicBezTo>
                  <a:pt x="1991" y="14799"/>
                  <a:pt x="1997" y="14817"/>
                  <a:pt x="2003" y="14822"/>
                </a:cubicBezTo>
                <a:cubicBezTo>
                  <a:pt x="2321" y="15295"/>
                  <a:pt x="2681" y="15733"/>
                  <a:pt x="3042" y="16171"/>
                </a:cubicBezTo>
                <a:cubicBezTo>
                  <a:pt x="3558" y="16790"/>
                  <a:pt x="3850" y="17512"/>
                  <a:pt x="4090" y="18268"/>
                </a:cubicBezTo>
                <a:cubicBezTo>
                  <a:pt x="3343" y="17134"/>
                  <a:pt x="2424" y="16103"/>
                  <a:pt x="1917" y="14814"/>
                </a:cubicBezTo>
                <a:cubicBezTo>
                  <a:pt x="1939" y="14803"/>
                  <a:pt x="1955" y="14799"/>
                  <a:pt x="1966" y="14799"/>
                </a:cubicBezTo>
                <a:close/>
                <a:moveTo>
                  <a:pt x="2029" y="15304"/>
                </a:moveTo>
                <a:lnTo>
                  <a:pt x="2029" y="15304"/>
                </a:lnTo>
                <a:cubicBezTo>
                  <a:pt x="2578" y="16360"/>
                  <a:pt x="3291" y="17314"/>
                  <a:pt x="3970" y="18285"/>
                </a:cubicBezTo>
                <a:cubicBezTo>
                  <a:pt x="2991" y="17512"/>
                  <a:pt x="2346" y="16506"/>
                  <a:pt x="2029" y="15304"/>
                </a:cubicBezTo>
                <a:close/>
                <a:moveTo>
                  <a:pt x="8309" y="16481"/>
                </a:moveTo>
                <a:lnTo>
                  <a:pt x="8309" y="16481"/>
                </a:lnTo>
                <a:cubicBezTo>
                  <a:pt x="7647" y="17159"/>
                  <a:pt x="7097" y="17907"/>
                  <a:pt x="6694" y="18757"/>
                </a:cubicBezTo>
                <a:cubicBezTo>
                  <a:pt x="6762" y="17915"/>
                  <a:pt x="7673" y="16635"/>
                  <a:pt x="8309" y="16481"/>
                </a:cubicBezTo>
                <a:close/>
                <a:moveTo>
                  <a:pt x="8360" y="16601"/>
                </a:moveTo>
                <a:lnTo>
                  <a:pt x="8360" y="16601"/>
                </a:lnTo>
                <a:cubicBezTo>
                  <a:pt x="8034" y="17486"/>
                  <a:pt x="7544" y="18216"/>
                  <a:pt x="6814" y="18766"/>
                </a:cubicBezTo>
                <a:cubicBezTo>
                  <a:pt x="7218" y="17984"/>
                  <a:pt x="7682" y="17237"/>
                  <a:pt x="8360" y="16601"/>
                </a:cubicBezTo>
                <a:close/>
                <a:moveTo>
                  <a:pt x="207" y="17039"/>
                </a:moveTo>
                <a:lnTo>
                  <a:pt x="207" y="17039"/>
                </a:lnTo>
                <a:cubicBezTo>
                  <a:pt x="1676" y="17297"/>
                  <a:pt x="2836" y="18113"/>
                  <a:pt x="3962" y="18963"/>
                </a:cubicBezTo>
                <a:cubicBezTo>
                  <a:pt x="3960" y="18968"/>
                  <a:pt x="3957" y="18969"/>
                  <a:pt x="3954" y="18969"/>
                </a:cubicBezTo>
                <a:cubicBezTo>
                  <a:pt x="3944" y="18969"/>
                  <a:pt x="3930" y="18953"/>
                  <a:pt x="3910" y="18946"/>
                </a:cubicBezTo>
                <a:cubicBezTo>
                  <a:pt x="3884" y="18938"/>
                  <a:pt x="3867" y="18929"/>
                  <a:pt x="3841" y="18921"/>
                </a:cubicBezTo>
                <a:cubicBezTo>
                  <a:pt x="3532" y="18792"/>
                  <a:pt x="3223" y="18663"/>
                  <a:pt x="2905" y="18542"/>
                </a:cubicBezTo>
                <a:cubicBezTo>
                  <a:pt x="2475" y="18388"/>
                  <a:pt x="2029" y="18285"/>
                  <a:pt x="1616" y="18079"/>
                </a:cubicBezTo>
                <a:cubicBezTo>
                  <a:pt x="1118" y="17829"/>
                  <a:pt x="637" y="17546"/>
                  <a:pt x="267" y="17125"/>
                </a:cubicBezTo>
                <a:cubicBezTo>
                  <a:pt x="250" y="17108"/>
                  <a:pt x="241" y="17082"/>
                  <a:pt x="207" y="17039"/>
                </a:cubicBezTo>
                <a:close/>
                <a:moveTo>
                  <a:pt x="766" y="17726"/>
                </a:moveTo>
                <a:cubicBezTo>
                  <a:pt x="903" y="17726"/>
                  <a:pt x="980" y="17829"/>
                  <a:pt x="1075" y="17890"/>
                </a:cubicBezTo>
                <a:cubicBezTo>
                  <a:pt x="1547" y="18199"/>
                  <a:pt x="2063" y="18388"/>
                  <a:pt x="2596" y="18542"/>
                </a:cubicBezTo>
                <a:cubicBezTo>
                  <a:pt x="3034" y="18671"/>
                  <a:pt x="3455" y="18835"/>
                  <a:pt x="3867" y="19024"/>
                </a:cubicBezTo>
                <a:cubicBezTo>
                  <a:pt x="2673" y="18963"/>
                  <a:pt x="1573" y="18697"/>
                  <a:pt x="766" y="17726"/>
                </a:cubicBezTo>
                <a:close/>
                <a:moveTo>
                  <a:pt x="10603" y="17907"/>
                </a:moveTo>
                <a:lnTo>
                  <a:pt x="10603" y="17907"/>
                </a:lnTo>
                <a:cubicBezTo>
                  <a:pt x="9933" y="18646"/>
                  <a:pt x="9073" y="19006"/>
                  <a:pt x="8077" y="19067"/>
                </a:cubicBezTo>
                <a:cubicBezTo>
                  <a:pt x="8919" y="18663"/>
                  <a:pt x="9821" y="18422"/>
                  <a:pt x="10603" y="17907"/>
                </a:cubicBezTo>
                <a:close/>
                <a:moveTo>
                  <a:pt x="11221" y="17262"/>
                </a:moveTo>
                <a:lnTo>
                  <a:pt x="11221" y="17262"/>
                </a:lnTo>
                <a:cubicBezTo>
                  <a:pt x="10972" y="17529"/>
                  <a:pt x="10697" y="17752"/>
                  <a:pt x="10379" y="17933"/>
                </a:cubicBezTo>
                <a:cubicBezTo>
                  <a:pt x="9804" y="18259"/>
                  <a:pt x="9194" y="18500"/>
                  <a:pt x="8575" y="18740"/>
                </a:cubicBezTo>
                <a:cubicBezTo>
                  <a:pt x="8274" y="18860"/>
                  <a:pt x="7974" y="18981"/>
                  <a:pt x="7630" y="19118"/>
                </a:cubicBezTo>
                <a:cubicBezTo>
                  <a:pt x="7802" y="18912"/>
                  <a:pt x="7982" y="18783"/>
                  <a:pt x="8163" y="18663"/>
                </a:cubicBezTo>
                <a:cubicBezTo>
                  <a:pt x="8584" y="18379"/>
                  <a:pt x="9039" y="18156"/>
                  <a:pt x="9512" y="17984"/>
                </a:cubicBezTo>
                <a:cubicBezTo>
                  <a:pt x="10036" y="17786"/>
                  <a:pt x="10551" y="17563"/>
                  <a:pt x="11058" y="17323"/>
                </a:cubicBezTo>
                <a:cubicBezTo>
                  <a:pt x="11110" y="17297"/>
                  <a:pt x="11161" y="17271"/>
                  <a:pt x="11221" y="17262"/>
                </a:cubicBezTo>
                <a:close/>
                <a:moveTo>
                  <a:pt x="8164" y="19947"/>
                </a:moveTo>
                <a:cubicBezTo>
                  <a:pt x="9034" y="19947"/>
                  <a:pt x="10313" y="20133"/>
                  <a:pt x="10886" y="20398"/>
                </a:cubicBezTo>
                <a:cubicBezTo>
                  <a:pt x="10635" y="20416"/>
                  <a:pt x="10385" y="20425"/>
                  <a:pt x="10137" y="20425"/>
                </a:cubicBezTo>
                <a:cubicBezTo>
                  <a:pt x="9201" y="20425"/>
                  <a:pt x="8280" y="20299"/>
                  <a:pt x="7364" y="20055"/>
                </a:cubicBezTo>
                <a:cubicBezTo>
                  <a:pt x="7502" y="19981"/>
                  <a:pt x="7796" y="19947"/>
                  <a:pt x="8164" y="19947"/>
                </a:cubicBezTo>
                <a:close/>
                <a:moveTo>
                  <a:pt x="7673" y="20244"/>
                </a:moveTo>
                <a:lnTo>
                  <a:pt x="7673" y="20244"/>
                </a:lnTo>
                <a:cubicBezTo>
                  <a:pt x="8618" y="20467"/>
                  <a:pt x="9589" y="20510"/>
                  <a:pt x="10551" y="20536"/>
                </a:cubicBezTo>
                <a:cubicBezTo>
                  <a:pt x="10210" y="20653"/>
                  <a:pt x="9874" y="20704"/>
                  <a:pt x="9543" y="20704"/>
                </a:cubicBezTo>
                <a:cubicBezTo>
                  <a:pt x="8905" y="20704"/>
                  <a:pt x="8284" y="20515"/>
                  <a:pt x="7673" y="20244"/>
                </a:cubicBezTo>
                <a:close/>
                <a:moveTo>
                  <a:pt x="6326" y="1"/>
                </a:moveTo>
                <a:cubicBezTo>
                  <a:pt x="6313" y="1"/>
                  <a:pt x="6301" y="6"/>
                  <a:pt x="6290" y="19"/>
                </a:cubicBezTo>
                <a:cubicBezTo>
                  <a:pt x="6255" y="54"/>
                  <a:pt x="6290" y="97"/>
                  <a:pt x="6316" y="140"/>
                </a:cubicBezTo>
                <a:cubicBezTo>
                  <a:pt x="6470" y="355"/>
                  <a:pt x="6548" y="604"/>
                  <a:pt x="6616" y="861"/>
                </a:cubicBezTo>
                <a:cubicBezTo>
                  <a:pt x="6737" y="1291"/>
                  <a:pt x="6874" y="1721"/>
                  <a:pt x="7089" y="2116"/>
                </a:cubicBezTo>
                <a:cubicBezTo>
                  <a:pt x="7441" y="2743"/>
                  <a:pt x="7905" y="3276"/>
                  <a:pt x="8378" y="3817"/>
                </a:cubicBezTo>
                <a:cubicBezTo>
                  <a:pt x="8610" y="4075"/>
                  <a:pt x="8850" y="4332"/>
                  <a:pt x="9039" y="4633"/>
                </a:cubicBezTo>
                <a:cubicBezTo>
                  <a:pt x="9125" y="4771"/>
                  <a:pt x="9297" y="5269"/>
                  <a:pt x="9297" y="5389"/>
                </a:cubicBezTo>
                <a:cubicBezTo>
                  <a:pt x="8893" y="4856"/>
                  <a:pt x="8403" y="4418"/>
                  <a:pt x="7862" y="4049"/>
                </a:cubicBezTo>
                <a:cubicBezTo>
                  <a:pt x="7321" y="3671"/>
                  <a:pt x="6719" y="3430"/>
                  <a:pt x="6144" y="3112"/>
                </a:cubicBezTo>
                <a:lnTo>
                  <a:pt x="6144" y="3112"/>
                </a:lnTo>
                <a:cubicBezTo>
                  <a:pt x="6127" y="3164"/>
                  <a:pt x="6144" y="3181"/>
                  <a:pt x="6170" y="3198"/>
                </a:cubicBezTo>
                <a:cubicBezTo>
                  <a:pt x="6350" y="3336"/>
                  <a:pt x="6496" y="3499"/>
                  <a:pt x="6642" y="3671"/>
                </a:cubicBezTo>
                <a:cubicBezTo>
                  <a:pt x="6900" y="3980"/>
                  <a:pt x="7175" y="4272"/>
                  <a:pt x="7458" y="4564"/>
                </a:cubicBezTo>
                <a:cubicBezTo>
                  <a:pt x="8025" y="5157"/>
                  <a:pt x="8687" y="5647"/>
                  <a:pt x="9409" y="6042"/>
                </a:cubicBezTo>
                <a:cubicBezTo>
                  <a:pt x="9529" y="6102"/>
                  <a:pt x="9563" y="6171"/>
                  <a:pt x="9598" y="6283"/>
                </a:cubicBezTo>
                <a:cubicBezTo>
                  <a:pt x="9855" y="7357"/>
                  <a:pt x="9830" y="8439"/>
                  <a:pt x="9692" y="9530"/>
                </a:cubicBezTo>
                <a:cubicBezTo>
                  <a:pt x="9692" y="9573"/>
                  <a:pt x="9709" y="9625"/>
                  <a:pt x="9649" y="9659"/>
                </a:cubicBezTo>
                <a:cubicBezTo>
                  <a:pt x="9520" y="9504"/>
                  <a:pt x="9400" y="9341"/>
                  <a:pt x="9262" y="9204"/>
                </a:cubicBezTo>
                <a:cubicBezTo>
                  <a:pt x="9031" y="8963"/>
                  <a:pt x="8910" y="8671"/>
                  <a:pt x="8833" y="8353"/>
                </a:cubicBezTo>
                <a:cubicBezTo>
                  <a:pt x="8704" y="7777"/>
                  <a:pt x="8541" y="7210"/>
                  <a:pt x="8266" y="6678"/>
                </a:cubicBezTo>
                <a:cubicBezTo>
                  <a:pt x="8060" y="6265"/>
                  <a:pt x="7802" y="5905"/>
                  <a:pt x="7407" y="5647"/>
                </a:cubicBezTo>
                <a:cubicBezTo>
                  <a:pt x="7226" y="5535"/>
                  <a:pt x="7063" y="5406"/>
                  <a:pt x="6883" y="5286"/>
                </a:cubicBezTo>
                <a:cubicBezTo>
                  <a:pt x="6853" y="5262"/>
                  <a:pt x="6819" y="5230"/>
                  <a:pt x="6786" y="5230"/>
                </a:cubicBezTo>
                <a:cubicBezTo>
                  <a:pt x="6772" y="5230"/>
                  <a:pt x="6758" y="5236"/>
                  <a:pt x="6745" y="5252"/>
                </a:cubicBezTo>
                <a:cubicBezTo>
                  <a:pt x="6711" y="5295"/>
                  <a:pt x="6771" y="5338"/>
                  <a:pt x="6797" y="5372"/>
                </a:cubicBezTo>
                <a:cubicBezTo>
                  <a:pt x="7132" y="5784"/>
                  <a:pt x="7407" y="6240"/>
                  <a:pt x="7656" y="6704"/>
                </a:cubicBezTo>
                <a:cubicBezTo>
                  <a:pt x="7939" y="7219"/>
                  <a:pt x="8154" y="7769"/>
                  <a:pt x="8438" y="8276"/>
                </a:cubicBezTo>
                <a:cubicBezTo>
                  <a:pt x="8481" y="8362"/>
                  <a:pt x="8532" y="8439"/>
                  <a:pt x="8592" y="8534"/>
                </a:cubicBezTo>
                <a:cubicBezTo>
                  <a:pt x="8446" y="8473"/>
                  <a:pt x="8360" y="8405"/>
                  <a:pt x="8283" y="8310"/>
                </a:cubicBezTo>
                <a:cubicBezTo>
                  <a:pt x="7836" y="7812"/>
                  <a:pt x="7381" y="7314"/>
                  <a:pt x="6840" y="6927"/>
                </a:cubicBezTo>
                <a:cubicBezTo>
                  <a:pt x="6032" y="6343"/>
                  <a:pt x="5285" y="5707"/>
                  <a:pt x="4503" y="5097"/>
                </a:cubicBezTo>
                <a:cubicBezTo>
                  <a:pt x="4456" y="5057"/>
                  <a:pt x="4414" y="4970"/>
                  <a:pt x="4350" y="4970"/>
                </a:cubicBezTo>
                <a:cubicBezTo>
                  <a:pt x="4331" y="4970"/>
                  <a:pt x="4311" y="4977"/>
                  <a:pt x="4288" y="4994"/>
                </a:cubicBezTo>
                <a:cubicBezTo>
                  <a:pt x="4211" y="5054"/>
                  <a:pt x="4271" y="5157"/>
                  <a:pt x="4305" y="5234"/>
                </a:cubicBezTo>
                <a:cubicBezTo>
                  <a:pt x="4726" y="6283"/>
                  <a:pt x="5267" y="7236"/>
                  <a:pt x="6316" y="7777"/>
                </a:cubicBezTo>
                <a:cubicBezTo>
                  <a:pt x="6771" y="8018"/>
                  <a:pt x="7252" y="8207"/>
                  <a:pt x="7742" y="8336"/>
                </a:cubicBezTo>
                <a:cubicBezTo>
                  <a:pt x="8025" y="8405"/>
                  <a:pt x="8283" y="8482"/>
                  <a:pt x="8524" y="8662"/>
                </a:cubicBezTo>
                <a:cubicBezTo>
                  <a:pt x="8962" y="8997"/>
                  <a:pt x="9340" y="9375"/>
                  <a:pt x="9580" y="9874"/>
                </a:cubicBezTo>
                <a:cubicBezTo>
                  <a:pt x="9615" y="9943"/>
                  <a:pt x="9632" y="10003"/>
                  <a:pt x="9615" y="10071"/>
                </a:cubicBezTo>
                <a:cubicBezTo>
                  <a:pt x="9520" y="10647"/>
                  <a:pt x="9383" y="11214"/>
                  <a:pt x="9194" y="11764"/>
                </a:cubicBezTo>
                <a:cubicBezTo>
                  <a:pt x="9073" y="12133"/>
                  <a:pt x="8936" y="12494"/>
                  <a:pt x="8764" y="12846"/>
                </a:cubicBezTo>
                <a:cubicBezTo>
                  <a:pt x="8532" y="13362"/>
                  <a:pt x="8274" y="13860"/>
                  <a:pt x="7991" y="14350"/>
                </a:cubicBezTo>
                <a:cubicBezTo>
                  <a:pt x="7587" y="15046"/>
                  <a:pt x="7140" y="15716"/>
                  <a:pt x="6702" y="16386"/>
                </a:cubicBezTo>
                <a:cubicBezTo>
                  <a:pt x="6582" y="16575"/>
                  <a:pt x="6462" y="16755"/>
                  <a:pt x="6333" y="16953"/>
                </a:cubicBezTo>
                <a:cubicBezTo>
                  <a:pt x="6281" y="16850"/>
                  <a:pt x="6290" y="16781"/>
                  <a:pt x="6316" y="16704"/>
                </a:cubicBezTo>
                <a:cubicBezTo>
                  <a:pt x="6367" y="16489"/>
                  <a:pt x="6419" y="16274"/>
                  <a:pt x="6427" y="16060"/>
                </a:cubicBezTo>
                <a:cubicBezTo>
                  <a:pt x="6444" y="15879"/>
                  <a:pt x="6513" y="15725"/>
                  <a:pt x="6599" y="15570"/>
                </a:cubicBezTo>
                <a:cubicBezTo>
                  <a:pt x="6788" y="15252"/>
                  <a:pt x="6986" y="14934"/>
                  <a:pt x="7158" y="14608"/>
                </a:cubicBezTo>
                <a:cubicBezTo>
                  <a:pt x="7450" y="14049"/>
                  <a:pt x="7596" y="13448"/>
                  <a:pt x="7656" y="12829"/>
                </a:cubicBezTo>
                <a:cubicBezTo>
                  <a:pt x="7716" y="12245"/>
                  <a:pt x="7682" y="11669"/>
                  <a:pt x="7579" y="11094"/>
                </a:cubicBezTo>
                <a:cubicBezTo>
                  <a:pt x="7570" y="11053"/>
                  <a:pt x="7570" y="10990"/>
                  <a:pt x="7527" y="10990"/>
                </a:cubicBezTo>
                <a:cubicBezTo>
                  <a:pt x="7524" y="10990"/>
                  <a:pt x="7521" y="10990"/>
                  <a:pt x="7518" y="10991"/>
                </a:cubicBezTo>
                <a:cubicBezTo>
                  <a:pt x="7458" y="10999"/>
                  <a:pt x="7484" y="11068"/>
                  <a:pt x="7493" y="11102"/>
                </a:cubicBezTo>
                <a:cubicBezTo>
                  <a:pt x="7510" y="11283"/>
                  <a:pt x="7510" y="11455"/>
                  <a:pt x="7493" y="11626"/>
                </a:cubicBezTo>
                <a:cubicBezTo>
                  <a:pt x="7450" y="12013"/>
                  <a:pt x="7338" y="12382"/>
                  <a:pt x="7201" y="12735"/>
                </a:cubicBezTo>
                <a:cubicBezTo>
                  <a:pt x="6994" y="13259"/>
                  <a:pt x="6788" y="13774"/>
                  <a:pt x="6659" y="14324"/>
                </a:cubicBezTo>
                <a:cubicBezTo>
                  <a:pt x="6582" y="14616"/>
                  <a:pt x="6539" y="14917"/>
                  <a:pt x="6479" y="15209"/>
                </a:cubicBezTo>
                <a:cubicBezTo>
                  <a:pt x="6436" y="14908"/>
                  <a:pt x="6419" y="14608"/>
                  <a:pt x="6393" y="14307"/>
                </a:cubicBezTo>
                <a:cubicBezTo>
                  <a:pt x="6367" y="14101"/>
                  <a:pt x="6393" y="13912"/>
                  <a:pt x="6453" y="13723"/>
                </a:cubicBezTo>
                <a:cubicBezTo>
                  <a:pt x="6496" y="13551"/>
                  <a:pt x="6522" y="13379"/>
                  <a:pt x="6539" y="13207"/>
                </a:cubicBezTo>
                <a:cubicBezTo>
                  <a:pt x="6599" y="12468"/>
                  <a:pt x="6402" y="11781"/>
                  <a:pt x="6144" y="11102"/>
                </a:cubicBezTo>
                <a:cubicBezTo>
                  <a:pt x="5860" y="10346"/>
                  <a:pt x="5482" y="9616"/>
                  <a:pt x="5190" y="8860"/>
                </a:cubicBezTo>
                <a:cubicBezTo>
                  <a:pt x="5121" y="8671"/>
                  <a:pt x="5053" y="8482"/>
                  <a:pt x="4984" y="8284"/>
                </a:cubicBezTo>
                <a:cubicBezTo>
                  <a:pt x="4941" y="8310"/>
                  <a:pt x="4950" y="8345"/>
                  <a:pt x="4950" y="8379"/>
                </a:cubicBezTo>
                <a:cubicBezTo>
                  <a:pt x="4950" y="8654"/>
                  <a:pt x="4950" y="8929"/>
                  <a:pt x="4941" y="9204"/>
                </a:cubicBezTo>
                <a:cubicBezTo>
                  <a:pt x="4932" y="10312"/>
                  <a:pt x="5044" y="11403"/>
                  <a:pt x="5448" y="12434"/>
                </a:cubicBezTo>
                <a:cubicBezTo>
                  <a:pt x="5603" y="12846"/>
                  <a:pt x="5723" y="13285"/>
                  <a:pt x="5989" y="13645"/>
                </a:cubicBezTo>
                <a:cubicBezTo>
                  <a:pt x="6135" y="13860"/>
                  <a:pt x="6221" y="14075"/>
                  <a:pt x="6213" y="14333"/>
                </a:cubicBezTo>
                <a:cubicBezTo>
                  <a:pt x="6204" y="14513"/>
                  <a:pt x="6230" y="14685"/>
                  <a:pt x="6238" y="14857"/>
                </a:cubicBezTo>
                <a:cubicBezTo>
                  <a:pt x="6238" y="14900"/>
                  <a:pt x="6255" y="14943"/>
                  <a:pt x="6204" y="14986"/>
                </a:cubicBezTo>
                <a:cubicBezTo>
                  <a:pt x="6058" y="14651"/>
                  <a:pt x="5834" y="14367"/>
                  <a:pt x="5551" y="14135"/>
                </a:cubicBezTo>
                <a:cubicBezTo>
                  <a:pt x="5087" y="13749"/>
                  <a:pt x="4563" y="13465"/>
                  <a:pt x="4039" y="13164"/>
                </a:cubicBezTo>
                <a:cubicBezTo>
                  <a:pt x="3695" y="12975"/>
                  <a:pt x="3309" y="12829"/>
                  <a:pt x="3051" y="12511"/>
                </a:cubicBezTo>
                <a:cubicBezTo>
                  <a:pt x="3030" y="12497"/>
                  <a:pt x="3015" y="12461"/>
                  <a:pt x="2987" y="12461"/>
                </a:cubicBezTo>
                <a:cubicBezTo>
                  <a:pt x="2981" y="12461"/>
                  <a:pt x="2973" y="12463"/>
                  <a:pt x="2965" y="12468"/>
                </a:cubicBezTo>
                <a:cubicBezTo>
                  <a:pt x="2922" y="12494"/>
                  <a:pt x="2948" y="12537"/>
                  <a:pt x="2965" y="12571"/>
                </a:cubicBezTo>
                <a:cubicBezTo>
                  <a:pt x="3154" y="13061"/>
                  <a:pt x="3386" y="13525"/>
                  <a:pt x="3704" y="13946"/>
                </a:cubicBezTo>
                <a:cubicBezTo>
                  <a:pt x="4082" y="14444"/>
                  <a:pt x="4563" y="14779"/>
                  <a:pt x="5182" y="14908"/>
                </a:cubicBezTo>
                <a:cubicBezTo>
                  <a:pt x="5379" y="14951"/>
                  <a:pt x="5594" y="14951"/>
                  <a:pt x="5800" y="14986"/>
                </a:cubicBezTo>
                <a:cubicBezTo>
                  <a:pt x="5877" y="15003"/>
                  <a:pt x="5972" y="14977"/>
                  <a:pt x="6032" y="15054"/>
                </a:cubicBezTo>
                <a:cubicBezTo>
                  <a:pt x="6152" y="15200"/>
                  <a:pt x="6255" y="15355"/>
                  <a:pt x="6247" y="15578"/>
                </a:cubicBezTo>
                <a:cubicBezTo>
                  <a:pt x="6230" y="16120"/>
                  <a:pt x="6109" y="16644"/>
                  <a:pt x="5981" y="17168"/>
                </a:cubicBezTo>
                <a:cubicBezTo>
                  <a:pt x="5938" y="17340"/>
                  <a:pt x="5929" y="17537"/>
                  <a:pt x="5843" y="17683"/>
                </a:cubicBezTo>
                <a:cubicBezTo>
                  <a:pt x="5482" y="18233"/>
                  <a:pt x="5139" y="18792"/>
                  <a:pt x="4915" y="19410"/>
                </a:cubicBezTo>
                <a:cubicBezTo>
                  <a:pt x="4895" y="19468"/>
                  <a:pt x="4872" y="19492"/>
                  <a:pt x="4849" y="19492"/>
                </a:cubicBezTo>
                <a:cubicBezTo>
                  <a:pt x="4825" y="19492"/>
                  <a:pt x="4800" y="19464"/>
                  <a:pt x="4778" y="19419"/>
                </a:cubicBezTo>
                <a:cubicBezTo>
                  <a:pt x="4597" y="19084"/>
                  <a:pt x="4374" y="18766"/>
                  <a:pt x="4271" y="18396"/>
                </a:cubicBezTo>
                <a:cubicBezTo>
                  <a:pt x="4211" y="18207"/>
                  <a:pt x="4151" y="18027"/>
                  <a:pt x="4082" y="17838"/>
                </a:cubicBezTo>
                <a:cubicBezTo>
                  <a:pt x="3816" y="17108"/>
                  <a:pt x="3455" y="16438"/>
                  <a:pt x="2913" y="15871"/>
                </a:cubicBezTo>
                <a:cubicBezTo>
                  <a:pt x="2767" y="15716"/>
                  <a:pt x="2638" y="15544"/>
                  <a:pt x="2510" y="15381"/>
                </a:cubicBezTo>
                <a:cubicBezTo>
                  <a:pt x="2269" y="15080"/>
                  <a:pt x="2046" y="14779"/>
                  <a:pt x="1865" y="14444"/>
                </a:cubicBezTo>
                <a:cubicBezTo>
                  <a:pt x="1851" y="14408"/>
                  <a:pt x="1824" y="14372"/>
                  <a:pt x="1785" y="14372"/>
                </a:cubicBezTo>
                <a:cubicBezTo>
                  <a:pt x="1778" y="14372"/>
                  <a:pt x="1770" y="14373"/>
                  <a:pt x="1762" y="14376"/>
                </a:cubicBezTo>
                <a:cubicBezTo>
                  <a:pt x="1728" y="14393"/>
                  <a:pt x="1719" y="14436"/>
                  <a:pt x="1719" y="14479"/>
                </a:cubicBezTo>
                <a:cubicBezTo>
                  <a:pt x="1719" y="14505"/>
                  <a:pt x="1728" y="14539"/>
                  <a:pt x="1728" y="14565"/>
                </a:cubicBezTo>
                <a:cubicBezTo>
                  <a:pt x="1960" y="15948"/>
                  <a:pt x="2596" y="17125"/>
                  <a:pt x="3584" y="18113"/>
                </a:cubicBezTo>
                <a:cubicBezTo>
                  <a:pt x="3790" y="18319"/>
                  <a:pt x="4022" y="18517"/>
                  <a:pt x="4211" y="18740"/>
                </a:cubicBezTo>
                <a:cubicBezTo>
                  <a:pt x="4305" y="18852"/>
                  <a:pt x="4391" y="18963"/>
                  <a:pt x="4443" y="19110"/>
                </a:cubicBezTo>
                <a:cubicBezTo>
                  <a:pt x="4426" y="19105"/>
                  <a:pt x="4413" y="19105"/>
                  <a:pt x="4402" y="19105"/>
                </a:cubicBezTo>
                <a:cubicBezTo>
                  <a:pt x="4391" y="19105"/>
                  <a:pt x="4383" y="19105"/>
                  <a:pt x="4374" y="19101"/>
                </a:cubicBezTo>
                <a:cubicBezTo>
                  <a:pt x="4185" y="18963"/>
                  <a:pt x="3979" y="18843"/>
                  <a:pt x="3807" y="18697"/>
                </a:cubicBezTo>
                <a:cubicBezTo>
                  <a:pt x="3008" y="18018"/>
                  <a:pt x="2132" y="17469"/>
                  <a:pt x="1118" y="17159"/>
                </a:cubicBezTo>
                <a:cubicBezTo>
                  <a:pt x="809" y="17065"/>
                  <a:pt x="499" y="16979"/>
                  <a:pt x="173" y="16945"/>
                </a:cubicBezTo>
                <a:cubicBezTo>
                  <a:pt x="154" y="16945"/>
                  <a:pt x="134" y="16942"/>
                  <a:pt x="115" y="16942"/>
                </a:cubicBezTo>
                <a:cubicBezTo>
                  <a:pt x="81" y="16942"/>
                  <a:pt x="49" y="16949"/>
                  <a:pt x="27" y="16987"/>
                </a:cubicBezTo>
                <a:cubicBezTo>
                  <a:pt x="1" y="17056"/>
                  <a:pt x="35" y="17091"/>
                  <a:pt x="70" y="17134"/>
                </a:cubicBezTo>
                <a:cubicBezTo>
                  <a:pt x="267" y="17374"/>
                  <a:pt x="456" y="17623"/>
                  <a:pt x="662" y="17855"/>
                </a:cubicBezTo>
                <a:cubicBezTo>
                  <a:pt x="1221" y="18482"/>
                  <a:pt x="1900" y="18912"/>
                  <a:pt x="2750" y="19032"/>
                </a:cubicBezTo>
                <a:cubicBezTo>
                  <a:pt x="3214" y="19101"/>
                  <a:pt x="3687" y="19110"/>
                  <a:pt x="4159" y="19152"/>
                </a:cubicBezTo>
                <a:cubicBezTo>
                  <a:pt x="4271" y="19170"/>
                  <a:pt x="4374" y="19178"/>
                  <a:pt x="4426" y="19299"/>
                </a:cubicBezTo>
                <a:cubicBezTo>
                  <a:pt x="4443" y="19324"/>
                  <a:pt x="4468" y="19350"/>
                  <a:pt x="4486" y="19359"/>
                </a:cubicBezTo>
                <a:cubicBezTo>
                  <a:pt x="4632" y="19376"/>
                  <a:pt x="4649" y="19505"/>
                  <a:pt x="4666" y="19608"/>
                </a:cubicBezTo>
                <a:cubicBezTo>
                  <a:pt x="4683" y="19711"/>
                  <a:pt x="4752" y="19814"/>
                  <a:pt x="4700" y="19934"/>
                </a:cubicBezTo>
                <a:cubicBezTo>
                  <a:pt x="4580" y="20269"/>
                  <a:pt x="4468" y="20613"/>
                  <a:pt x="4383" y="20957"/>
                </a:cubicBezTo>
                <a:cubicBezTo>
                  <a:pt x="4125" y="21885"/>
                  <a:pt x="3962" y="22821"/>
                  <a:pt x="3970" y="23783"/>
                </a:cubicBezTo>
                <a:cubicBezTo>
                  <a:pt x="3970" y="24934"/>
                  <a:pt x="4090" y="26069"/>
                  <a:pt x="4477" y="27160"/>
                </a:cubicBezTo>
                <a:cubicBezTo>
                  <a:pt x="4546" y="27357"/>
                  <a:pt x="4632" y="27546"/>
                  <a:pt x="4761" y="27718"/>
                </a:cubicBezTo>
                <a:cubicBezTo>
                  <a:pt x="4787" y="27751"/>
                  <a:pt x="4823" y="27804"/>
                  <a:pt x="4870" y="27804"/>
                </a:cubicBezTo>
                <a:cubicBezTo>
                  <a:pt x="4884" y="27804"/>
                  <a:pt x="4899" y="27799"/>
                  <a:pt x="4915" y="27787"/>
                </a:cubicBezTo>
                <a:cubicBezTo>
                  <a:pt x="4975" y="27752"/>
                  <a:pt x="4924" y="27684"/>
                  <a:pt x="4907" y="27632"/>
                </a:cubicBezTo>
                <a:cubicBezTo>
                  <a:pt x="4804" y="27400"/>
                  <a:pt x="4700" y="27177"/>
                  <a:pt x="4632" y="26936"/>
                </a:cubicBezTo>
                <a:cubicBezTo>
                  <a:pt x="4185" y="25398"/>
                  <a:pt x="4116" y="23826"/>
                  <a:pt x="4331" y="22237"/>
                </a:cubicBezTo>
                <a:cubicBezTo>
                  <a:pt x="4383" y="21910"/>
                  <a:pt x="4408" y="21584"/>
                  <a:pt x="4615" y="21275"/>
                </a:cubicBezTo>
                <a:cubicBezTo>
                  <a:pt x="4984" y="20742"/>
                  <a:pt x="5422" y="20295"/>
                  <a:pt x="5989" y="19977"/>
                </a:cubicBezTo>
                <a:cubicBezTo>
                  <a:pt x="6107" y="19911"/>
                  <a:pt x="6228" y="19875"/>
                  <a:pt x="6352" y="19875"/>
                </a:cubicBezTo>
                <a:cubicBezTo>
                  <a:pt x="6436" y="19875"/>
                  <a:pt x="6521" y="19891"/>
                  <a:pt x="6608" y="19926"/>
                </a:cubicBezTo>
                <a:cubicBezTo>
                  <a:pt x="6994" y="20089"/>
                  <a:pt x="7390" y="20235"/>
                  <a:pt x="7768" y="20424"/>
                </a:cubicBezTo>
                <a:cubicBezTo>
                  <a:pt x="8008" y="20544"/>
                  <a:pt x="8274" y="20639"/>
                  <a:pt x="8532" y="20699"/>
                </a:cubicBezTo>
                <a:cubicBezTo>
                  <a:pt x="8855" y="20773"/>
                  <a:pt x="9175" y="20813"/>
                  <a:pt x="9491" y="20813"/>
                </a:cubicBezTo>
                <a:cubicBezTo>
                  <a:pt x="10018" y="20813"/>
                  <a:pt x="10533" y="20702"/>
                  <a:pt x="11032" y="20450"/>
                </a:cubicBezTo>
                <a:cubicBezTo>
                  <a:pt x="11110" y="20415"/>
                  <a:pt x="11213" y="20407"/>
                  <a:pt x="11273" y="20304"/>
                </a:cubicBezTo>
                <a:cubicBezTo>
                  <a:pt x="11135" y="20295"/>
                  <a:pt x="11007" y="20312"/>
                  <a:pt x="10878" y="20278"/>
                </a:cubicBezTo>
                <a:cubicBezTo>
                  <a:pt x="10568" y="20209"/>
                  <a:pt x="10276" y="20098"/>
                  <a:pt x="9967" y="20037"/>
                </a:cubicBezTo>
                <a:cubicBezTo>
                  <a:pt x="9463" y="19923"/>
                  <a:pt x="8959" y="19850"/>
                  <a:pt x="8452" y="19850"/>
                </a:cubicBezTo>
                <a:cubicBezTo>
                  <a:pt x="8199" y="19850"/>
                  <a:pt x="7945" y="19868"/>
                  <a:pt x="7690" y="19909"/>
                </a:cubicBezTo>
                <a:cubicBezTo>
                  <a:pt x="7566" y="19930"/>
                  <a:pt x="7439" y="19939"/>
                  <a:pt x="7312" y="19939"/>
                </a:cubicBezTo>
                <a:cubicBezTo>
                  <a:pt x="7185" y="19939"/>
                  <a:pt x="7059" y="19930"/>
                  <a:pt x="6934" y="19917"/>
                </a:cubicBezTo>
                <a:cubicBezTo>
                  <a:pt x="6762" y="19909"/>
                  <a:pt x="6616" y="19805"/>
                  <a:pt x="6453" y="19737"/>
                </a:cubicBezTo>
                <a:cubicBezTo>
                  <a:pt x="6986" y="19479"/>
                  <a:pt x="7518" y="19238"/>
                  <a:pt x="8111" y="19187"/>
                </a:cubicBezTo>
                <a:cubicBezTo>
                  <a:pt x="8678" y="19144"/>
                  <a:pt x="9211" y="18998"/>
                  <a:pt x="9718" y="18732"/>
                </a:cubicBezTo>
                <a:cubicBezTo>
                  <a:pt x="10354" y="18388"/>
                  <a:pt x="10886" y="17907"/>
                  <a:pt x="11350" y="17348"/>
                </a:cubicBezTo>
                <a:cubicBezTo>
                  <a:pt x="11419" y="17262"/>
                  <a:pt x="11488" y="17185"/>
                  <a:pt x="11556" y="17099"/>
                </a:cubicBezTo>
                <a:cubicBezTo>
                  <a:pt x="11582" y="17065"/>
                  <a:pt x="11634" y="17022"/>
                  <a:pt x="11591" y="16979"/>
                </a:cubicBezTo>
                <a:cubicBezTo>
                  <a:pt x="11581" y="16967"/>
                  <a:pt x="11571" y="16962"/>
                  <a:pt x="11561" y="16962"/>
                </a:cubicBezTo>
                <a:cubicBezTo>
                  <a:pt x="11533" y="16962"/>
                  <a:pt x="11504" y="16995"/>
                  <a:pt x="11479" y="17013"/>
                </a:cubicBezTo>
                <a:cubicBezTo>
                  <a:pt x="11445" y="17039"/>
                  <a:pt x="11410" y="17065"/>
                  <a:pt x="11376" y="17082"/>
                </a:cubicBezTo>
                <a:cubicBezTo>
                  <a:pt x="10843" y="17400"/>
                  <a:pt x="10259" y="17606"/>
                  <a:pt x="9683" y="17812"/>
                </a:cubicBezTo>
                <a:cubicBezTo>
                  <a:pt x="9022" y="18044"/>
                  <a:pt x="8386" y="18336"/>
                  <a:pt x="7862" y="18800"/>
                </a:cubicBezTo>
                <a:cubicBezTo>
                  <a:pt x="7475" y="19135"/>
                  <a:pt x="7063" y="19384"/>
                  <a:pt x="6599" y="19565"/>
                </a:cubicBezTo>
                <a:cubicBezTo>
                  <a:pt x="6522" y="19591"/>
                  <a:pt x="6453" y="19625"/>
                  <a:pt x="6384" y="19651"/>
                </a:cubicBezTo>
                <a:cubicBezTo>
                  <a:pt x="6365" y="19664"/>
                  <a:pt x="6341" y="19686"/>
                  <a:pt x="6323" y="19686"/>
                </a:cubicBezTo>
                <a:cubicBezTo>
                  <a:pt x="6317" y="19686"/>
                  <a:pt x="6311" y="19683"/>
                  <a:pt x="6307" y="19677"/>
                </a:cubicBezTo>
                <a:cubicBezTo>
                  <a:pt x="6470" y="19187"/>
                  <a:pt x="6848" y="18869"/>
                  <a:pt x="7226" y="18560"/>
                </a:cubicBezTo>
                <a:cubicBezTo>
                  <a:pt x="7407" y="18414"/>
                  <a:pt x="7561" y="18242"/>
                  <a:pt x="7707" y="18070"/>
                </a:cubicBezTo>
                <a:cubicBezTo>
                  <a:pt x="8128" y="17563"/>
                  <a:pt x="8292" y="16919"/>
                  <a:pt x="8592" y="16352"/>
                </a:cubicBezTo>
                <a:cubicBezTo>
                  <a:pt x="8632" y="16283"/>
                  <a:pt x="8608" y="16264"/>
                  <a:pt x="8566" y="16264"/>
                </a:cubicBezTo>
                <a:cubicBezTo>
                  <a:pt x="8546" y="16264"/>
                  <a:pt x="8521" y="16269"/>
                  <a:pt x="8498" y="16274"/>
                </a:cubicBezTo>
                <a:cubicBezTo>
                  <a:pt x="8163" y="16369"/>
                  <a:pt x="7871" y="16532"/>
                  <a:pt x="7622" y="16781"/>
                </a:cubicBezTo>
                <a:cubicBezTo>
                  <a:pt x="7201" y="17185"/>
                  <a:pt x="6943" y="17692"/>
                  <a:pt x="6737" y="18233"/>
                </a:cubicBezTo>
                <a:cubicBezTo>
                  <a:pt x="6608" y="18594"/>
                  <a:pt x="6513" y="18963"/>
                  <a:pt x="6341" y="19307"/>
                </a:cubicBezTo>
                <a:cubicBezTo>
                  <a:pt x="6238" y="19513"/>
                  <a:pt x="6161" y="19754"/>
                  <a:pt x="5938" y="19874"/>
                </a:cubicBezTo>
                <a:cubicBezTo>
                  <a:pt x="5491" y="20115"/>
                  <a:pt x="5113" y="20450"/>
                  <a:pt x="4735" y="20793"/>
                </a:cubicBezTo>
                <a:cubicBezTo>
                  <a:pt x="4703" y="20825"/>
                  <a:pt x="4679" y="20872"/>
                  <a:pt x="4621" y="20872"/>
                </a:cubicBezTo>
                <a:cubicBezTo>
                  <a:pt x="4616" y="20872"/>
                  <a:pt x="4611" y="20871"/>
                  <a:pt x="4606" y="20871"/>
                </a:cubicBezTo>
                <a:cubicBezTo>
                  <a:pt x="4666" y="20596"/>
                  <a:pt x="4761" y="20330"/>
                  <a:pt x="4855" y="20063"/>
                </a:cubicBezTo>
                <a:cubicBezTo>
                  <a:pt x="5044" y="19488"/>
                  <a:pt x="5276" y="18938"/>
                  <a:pt x="5585" y="18414"/>
                </a:cubicBezTo>
                <a:cubicBezTo>
                  <a:pt x="5834" y="17975"/>
                  <a:pt x="6109" y="17554"/>
                  <a:pt x="6393" y="17151"/>
                </a:cubicBezTo>
                <a:cubicBezTo>
                  <a:pt x="6762" y="16627"/>
                  <a:pt x="7003" y="16008"/>
                  <a:pt x="7536" y="15596"/>
                </a:cubicBezTo>
                <a:cubicBezTo>
                  <a:pt x="7699" y="15467"/>
                  <a:pt x="7853" y="15312"/>
                  <a:pt x="8008" y="15166"/>
                </a:cubicBezTo>
                <a:cubicBezTo>
                  <a:pt x="8074" y="15107"/>
                  <a:pt x="8140" y="15083"/>
                  <a:pt x="8218" y="15083"/>
                </a:cubicBezTo>
                <a:cubicBezTo>
                  <a:pt x="8242" y="15083"/>
                  <a:pt x="8266" y="15085"/>
                  <a:pt x="8292" y="15089"/>
                </a:cubicBezTo>
                <a:cubicBezTo>
                  <a:pt x="8558" y="15149"/>
                  <a:pt x="8816" y="15218"/>
                  <a:pt x="9073" y="15321"/>
                </a:cubicBezTo>
                <a:cubicBezTo>
                  <a:pt x="9288" y="15407"/>
                  <a:pt x="9503" y="15493"/>
                  <a:pt x="9735" y="15536"/>
                </a:cubicBezTo>
                <a:cubicBezTo>
                  <a:pt x="9995" y="15583"/>
                  <a:pt x="10256" y="15602"/>
                  <a:pt x="10518" y="15602"/>
                </a:cubicBezTo>
                <a:cubicBezTo>
                  <a:pt x="10731" y="15602"/>
                  <a:pt x="10945" y="15589"/>
                  <a:pt x="11161" y="15570"/>
                </a:cubicBezTo>
                <a:cubicBezTo>
                  <a:pt x="11388" y="15546"/>
                  <a:pt x="11615" y="15509"/>
                  <a:pt x="11842" y="15509"/>
                </a:cubicBezTo>
                <a:cubicBezTo>
                  <a:pt x="11864" y="15509"/>
                  <a:pt x="11887" y="15509"/>
                  <a:pt x="11909" y="15510"/>
                </a:cubicBezTo>
                <a:cubicBezTo>
                  <a:pt x="11925" y="15513"/>
                  <a:pt x="11945" y="15516"/>
                  <a:pt x="11964" y="15516"/>
                </a:cubicBezTo>
                <a:cubicBezTo>
                  <a:pt x="11995" y="15516"/>
                  <a:pt x="12024" y="15507"/>
                  <a:pt x="12029" y="15475"/>
                </a:cubicBezTo>
                <a:cubicBezTo>
                  <a:pt x="12037" y="15415"/>
                  <a:pt x="11960" y="15415"/>
                  <a:pt x="11917" y="15407"/>
                </a:cubicBezTo>
                <a:cubicBezTo>
                  <a:pt x="11436" y="15261"/>
                  <a:pt x="10955" y="15115"/>
                  <a:pt x="10474" y="14977"/>
                </a:cubicBezTo>
                <a:cubicBezTo>
                  <a:pt x="10025" y="14848"/>
                  <a:pt x="9575" y="14763"/>
                  <a:pt x="9116" y="14763"/>
                </a:cubicBezTo>
                <a:cubicBezTo>
                  <a:pt x="8935" y="14763"/>
                  <a:pt x="8752" y="14776"/>
                  <a:pt x="8567" y="14805"/>
                </a:cubicBezTo>
                <a:cubicBezTo>
                  <a:pt x="8559" y="14809"/>
                  <a:pt x="8549" y="14813"/>
                  <a:pt x="8540" y="14813"/>
                </a:cubicBezTo>
                <a:cubicBezTo>
                  <a:pt x="8528" y="14813"/>
                  <a:pt x="8516" y="14807"/>
                  <a:pt x="8506" y="14788"/>
                </a:cubicBezTo>
                <a:cubicBezTo>
                  <a:pt x="8515" y="14779"/>
                  <a:pt x="8532" y="14762"/>
                  <a:pt x="8541" y="14754"/>
                </a:cubicBezTo>
                <a:cubicBezTo>
                  <a:pt x="8824" y="14496"/>
                  <a:pt x="9168" y="14427"/>
                  <a:pt x="9520" y="14393"/>
                </a:cubicBezTo>
                <a:cubicBezTo>
                  <a:pt x="10053" y="14350"/>
                  <a:pt x="10586" y="14333"/>
                  <a:pt x="11127" y="14316"/>
                </a:cubicBezTo>
                <a:cubicBezTo>
                  <a:pt x="11617" y="14307"/>
                  <a:pt x="12123" y="14298"/>
                  <a:pt x="12596" y="14144"/>
                </a:cubicBezTo>
                <a:cubicBezTo>
                  <a:pt x="13266" y="13929"/>
                  <a:pt x="13885" y="13602"/>
                  <a:pt x="14340" y="13035"/>
                </a:cubicBezTo>
                <a:cubicBezTo>
                  <a:pt x="14366" y="12992"/>
                  <a:pt x="14443" y="12967"/>
                  <a:pt x="14417" y="12907"/>
                </a:cubicBezTo>
                <a:cubicBezTo>
                  <a:pt x="14402" y="12880"/>
                  <a:pt x="14380" y="12872"/>
                  <a:pt x="14357" y="12872"/>
                </a:cubicBezTo>
                <a:cubicBezTo>
                  <a:pt x="14327" y="12872"/>
                  <a:pt x="14295" y="12885"/>
                  <a:pt x="14271" y="12889"/>
                </a:cubicBezTo>
                <a:cubicBezTo>
                  <a:pt x="13842" y="12950"/>
                  <a:pt x="13429" y="13035"/>
                  <a:pt x="13000" y="13053"/>
                </a:cubicBezTo>
                <a:cubicBezTo>
                  <a:pt x="12132" y="13087"/>
                  <a:pt x="11307" y="13267"/>
                  <a:pt x="10500" y="13568"/>
                </a:cubicBezTo>
                <a:cubicBezTo>
                  <a:pt x="10311" y="13637"/>
                  <a:pt x="10130" y="13706"/>
                  <a:pt x="9924" y="13783"/>
                </a:cubicBezTo>
                <a:cubicBezTo>
                  <a:pt x="9950" y="13749"/>
                  <a:pt x="9958" y="13731"/>
                  <a:pt x="9967" y="13723"/>
                </a:cubicBezTo>
                <a:cubicBezTo>
                  <a:pt x="10525" y="13250"/>
                  <a:pt x="11049" y="12743"/>
                  <a:pt x="11574" y="12228"/>
                </a:cubicBezTo>
                <a:cubicBezTo>
                  <a:pt x="11874" y="11927"/>
                  <a:pt x="12227" y="11669"/>
                  <a:pt x="12476" y="11309"/>
                </a:cubicBezTo>
                <a:cubicBezTo>
                  <a:pt x="12501" y="11274"/>
                  <a:pt x="12536" y="11248"/>
                  <a:pt x="12510" y="11214"/>
                </a:cubicBezTo>
                <a:cubicBezTo>
                  <a:pt x="12499" y="11200"/>
                  <a:pt x="12489" y="11195"/>
                  <a:pt x="12479" y="11195"/>
                </a:cubicBezTo>
                <a:cubicBezTo>
                  <a:pt x="12458" y="11195"/>
                  <a:pt x="12439" y="11217"/>
                  <a:pt x="12416" y="11223"/>
                </a:cubicBezTo>
                <a:cubicBezTo>
                  <a:pt x="12020" y="11352"/>
                  <a:pt x="11659" y="11541"/>
                  <a:pt x="11307" y="11747"/>
                </a:cubicBezTo>
                <a:cubicBezTo>
                  <a:pt x="10422" y="12254"/>
                  <a:pt x="9701" y="12941"/>
                  <a:pt x="9228" y="13860"/>
                </a:cubicBezTo>
                <a:cubicBezTo>
                  <a:pt x="9125" y="14075"/>
                  <a:pt x="9005" y="14290"/>
                  <a:pt x="8781" y="14419"/>
                </a:cubicBezTo>
                <a:cubicBezTo>
                  <a:pt x="8515" y="14573"/>
                  <a:pt x="8274" y="14762"/>
                  <a:pt x="8034" y="14951"/>
                </a:cubicBezTo>
                <a:cubicBezTo>
                  <a:pt x="7896" y="15054"/>
                  <a:pt x="7776" y="15166"/>
                  <a:pt x="7613" y="15243"/>
                </a:cubicBezTo>
                <a:cubicBezTo>
                  <a:pt x="8077" y="14530"/>
                  <a:pt x="8412" y="13757"/>
                  <a:pt x="8867" y="13044"/>
                </a:cubicBezTo>
                <a:cubicBezTo>
                  <a:pt x="9099" y="12692"/>
                  <a:pt x="9331" y="12357"/>
                  <a:pt x="9692" y="12108"/>
                </a:cubicBezTo>
                <a:cubicBezTo>
                  <a:pt x="10190" y="11764"/>
                  <a:pt x="10671" y="11377"/>
                  <a:pt x="11110" y="10956"/>
                </a:cubicBezTo>
                <a:cubicBezTo>
                  <a:pt x="11840" y="10260"/>
                  <a:pt x="12458" y="9479"/>
                  <a:pt x="12854" y="8542"/>
                </a:cubicBezTo>
                <a:cubicBezTo>
                  <a:pt x="13060" y="8052"/>
                  <a:pt x="13215" y="7546"/>
                  <a:pt x="13361" y="7039"/>
                </a:cubicBezTo>
                <a:cubicBezTo>
                  <a:pt x="13404" y="6901"/>
                  <a:pt x="13438" y="6764"/>
                  <a:pt x="13464" y="6626"/>
                </a:cubicBezTo>
                <a:cubicBezTo>
                  <a:pt x="13472" y="6592"/>
                  <a:pt x="13481" y="6540"/>
                  <a:pt x="13438" y="6523"/>
                </a:cubicBezTo>
                <a:cubicBezTo>
                  <a:pt x="13431" y="6521"/>
                  <a:pt x="13425" y="6520"/>
                  <a:pt x="13419" y="6520"/>
                </a:cubicBezTo>
                <a:cubicBezTo>
                  <a:pt x="13386" y="6520"/>
                  <a:pt x="13384" y="6562"/>
                  <a:pt x="13369" y="6592"/>
                </a:cubicBezTo>
                <a:cubicBezTo>
                  <a:pt x="13343" y="6643"/>
                  <a:pt x="13326" y="6704"/>
                  <a:pt x="13300" y="6755"/>
                </a:cubicBezTo>
                <a:cubicBezTo>
                  <a:pt x="13043" y="7210"/>
                  <a:pt x="12733" y="7623"/>
                  <a:pt x="12373" y="8009"/>
                </a:cubicBezTo>
                <a:cubicBezTo>
                  <a:pt x="11857" y="8559"/>
                  <a:pt x="11316" y="9083"/>
                  <a:pt x="10843" y="9685"/>
                </a:cubicBezTo>
                <a:cubicBezTo>
                  <a:pt x="10354" y="10312"/>
                  <a:pt x="9907" y="10965"/>
                  <a:pt x="9606" y="11712"/>
                </a:cubicBezTo>
                <a:cubicBezTo>
                  <a:pt x="9494" y="11987"/>
                  <a:pt x="9271" y="12176"/>
                  <a:pt x="9108" y="12408"/>
                </a:cubicBezTo>
                <a:cubicBezTo>
                  <a:pt x="9220" y="12073"/>
                  <a:pt x="9340" y="11738"/>
                  <a:pt x="9434" y="11403"/>
                </a:cubicBezTo>
                <a:cubicBezTo>
                  <a:pt x="9701" y="10501"/>
                  <a:pt x="9838" y="9573"/>
                  <a:pt x="9890" y="8637"/>
                </a:cubicBezTo>
                <a:cubicBezTo>
                  <a:pt x="9898" y="8353"/>
                  <a:pt x="9967" y="8078"/>
                  <a:pt x="10087" y="7820"/>
                </a:cubicBezTo>
                <a:cubicBezTo>
                  <a:pt x="10122" y="7743"/>
                  <a:pt x="10165" y="7700"/>
                  <a:pt x="10242" y="7683"/>
                </a:cubicBezTo>
                <a:cubicBezTo>
                  <a:pt x="10431" y="7649"/>
                  <a:pt x="10620" y="7597"/>
                  <a:pt x="10809" y="7563"/>
                </a:cubicBezTo>
                <a:cubicBezTo>
                  <a:pt x="11934" y="7382"/>
                  <a:pt x="12733" y="6721"/>
                  <a:pt x="13352" y="5810"/>
                </a:cubicBezTo>
                <a:cubicBezTo>
                  <a:pt x="13378" y="5767"/>
                  <a:pt x="13429" y="5707"/>
                  <a:pt x="13369" y="5655"/>
                </a:cubicBezTo>
                <a:cubicBezTo>
                  <a:pt x="13350" y="5641"/>
                  <a:pt x="13333" y="5636"/>
                  <a:pt x="13318" y="5636"/>
                </a:cubicBezTo>
                <a:cubicBezTo>
                  <a:pt x="13278" y="5636"/>
                  <a:pt x="13248" y="5676"/>
                  <a:pt x="13223" y="5707"/>
                </a:cubicBezTo>
                <a:cubicBezTo>
                  <a:pt x="12871" y="6033"/>
                  <a:pt x="12476" y="6300"/>
                  <a:pt x="12037" y="6497"/>
                </a:cubicBezTo>
                <a:cubicBezTo>
                  <a:pt x="11677" y="6661"/>
                  <a:pt x="11324" y="6841"/>
                  <a:pt x="10972" y="7013"/>
                </a:cubicBezTo>
                <a:cubicBezTo>
                  <a:pt x="10723" y="7142"/>
                  <a:pt x="10508" y="7314"/>
                  <a:pt x="10268" y="7460"/>
                </a:cubicBezTo>
                <a:cubicBezTo>
                  <a:pt x="10328" y="7339"/>
                  <a:pt x="10379" y="7210"/>
                  <a:pt x="10465" y="7107"/>
                </a:cubicBezTo>
                <a:cubicBezTo>
                  <a:pt x="10766" y="6764"/>
                  <a:pt x="11084" y="6437"/>
                  <a:pt x="11419" y="6128"/>
                </a:cubicBezTo>
                <a:cubicBezTo>
                  <a:pt x="11797" y="5776"/>
                  <a:pt x="12141" y="5398"/>
                  <a:pt x="12441" y="4977"/>
                </a:cubicBezTo>
                <a:cubicBezTo>
                  <a:pt x="12940" y="4289"/>
                  <a:pt x="13103" y="3473"/>
                  <a:pt x="13378" y="2700"/>
                </a:cubicBezTo>
                <a:cubicBezTo>
                  <a:pt x="13395" y="2657"/>
                  <a:pt x="13386" y="2614"/>
                  <a:pt x="13343" y="2597"/>
                </a:cubicBezTo>
                <a:cubicBezTo>
                  <a:pt x="13339" y="2596"/>
                  <a:pt x="13335" y="2595"/>
                  <a:pt x="13330" y="2595"/>
                </a:cubicBezTo>
                <a:cubicBezTo>
                  <a:pt x="13300" y="2595"/>
                  <a:pt x="13272" y="2620"/>
                  <a:pt x="13257" y="2657"/>
                </a:cubicBezTo>
                <a:cubicBezTo>
                  <a:pt x="13215" y="2777"/>
                  <a:pt x="13146" y="2880"/>
                  <a:pt x="13068" y="2983"/>
                </a:cubicBezTo>
                <a:cubicBezTo>
                  <a:pt x="12794" y="3353"/>
                  <a:pt x="12501" y="3722"/>
                  <a:pt x="12218" y="4083"/>
                </a:cubicBezTo>
                <a:cubicBezTo>
                  <a:pt x="11702" y="4753"/>
                  <a:pt x="11230" y="5441"/>
                  <a:pt x="10869" y="6205"/>
                </a:cubicBezTo>
                <a:cubicBezTo>
                  <a:pt x="10749" y="6463"/>
                  <a:pt x="10611" y="6712"/>
                  <a:pt x="10474" y="6961"/>
                </a:cubicBezTo>
                <a:cubicBezTo>
                  <a:pt x="10388" y="7125"/>
                  <a:pt x="10242" y="7245"/>
                  <a:pt x="10156" y="7408"/>
                </a:cubicBezTo>
                <a:cubicBezTo>
                  <a:pt x="10087" y="7537"/>
                  <a:pt x="10001" y="7657"/>
                  <a:pt x="9933" y="7786"/>
                </a:cubicBezTo>
                <a:cubicBezTo>
                  <a:pt x="9915" y="7786"/>
                  <a:pt x="9907" y="7777"/>
                  <a:pt x="9890" y="7777"/>
                </a:cubicBezTo>
                <a:cubicBezTo>
                  <a:pt x="9915" y="7417"/>
                  <a:pt x="9804" y="7073"/>
                  <a:pt x="9855" y="6712"/>
                </a:cubicBezTo>
                <a:cubicBezTo>
                  <a:pt x="9924" y="6248"/>
                  <a:pt x="10044" y="5810"/>
                  <a:pt x="10293" y="5415"/>
                </a:cubicBezTo>
                <a:cubicBezTo>
                  <a:pt x="10534" y="5028"/>
                  <a:pt x="10800" y="4659"/>
                  <a:pt x="10981" y="4246"/>
                </a:cubicBezTo>
                <a:cubicBezTo>
                  <a:pt x="11204" y="3722"/>
                  <a:pt x="11290" y="3190"/>
                  <a:pt x="11144" y="2640"/>
                </a:cubicBezTo>
                <a:cubicBezTo>
                  <a:pt x="11075" y="2339"/>
                  <a:pt x="10921" y="2081"/>
                  <a:pt x="10835" y="1789"/>
                </a:cubicBezTo>
                <a:cubicBezTo>
                  <a:pt x="10827" y="1760"/>
                  <a:pt x="10813" y="1717"/>
                  <a:pt x="10777" y="1717"/>
                </a:cubicBezTo>
                <a:cubicBezTo>
                  <a:pt x="10771" y="1717"/>
                  <a:pt x="10764" y="1718"/>
                  <a:pt x="10757" y="1721"/>
                </a:cubicBezTo>
                <a:cubicBezTo>
                  <a:pt x="10706" y="1738"/>
                  <a:pt x="10714" y="1781"/>
                  <a:pt x="10714" y="1815"/>
                </a:cubicBezTo>
                <a:cubicBezTo>
                  <a:pt x="10723" y="2056"/>
                  <a:pt x="10697" y="2288"/>
                  <a:pt x="10663" y="2528"/>
                </a:cubicBezTo>
                <a:cubicBezTo>
                  <a:pt x="10568" y="3138"/>
                  <a:pt x="10414" y="3740"/>
                  <a:pt x="10285" y="4350"/>
                </a:cubicBezTo>
                <a:cubicBezTo>
                  <a:pt x="10139" y="5054"/>
                  <a:pt x="9924" y="5741"/>
                  <a:pt x="9752" y="6446"/>
                </a:cubicBezTo>
                <a:cubicBezTo>
                  <a:pt x="9692" y="6326"/>
                  <a:pt x="9701" y="6197"/>
                  <a:pt x="9675" y="6085"/>
                </a:cubicBezTo>
                <a:cubicBezTo>
                  <a:pt x="9537" y="5501"/>
                  <a:pt x="9348" y="4934"/>
                  <a:pt x="9245" y="4341"/>
                </a:cubicBezTo>
                <a:cubicBezTo>
                  <a:pt x="8988" y="2880"/>
                  <a:pt x="8309" y="1643"/>
                  <a:pt x="7201" y="647"/>
                </a:cubicBezTo>
                <a:cubicBezTo>
                  <a:pt x="6951" y="423"/>
                  <a:pt x="6694" y="208"/>
                  <a:pt x="6410" y="37"/>
                </a:cubicBezTo>
                <a:cubicBezTo>
                  <a:pt x="6387" y="25"/>
                  <a:pt x="6355" y="1"/>
                  <a:pt x="63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3"/>
          <p:cNvSpPr/>
          <p:nvPr/>
        </p:nvSpPr>
        <p:spPr>
          <a:xfrm>
            <a:off x="8341025" y="3308160"/>
            <a:ext cx="782580" cy="1878104"/>
          </a:xfrm>
          <a:custGeom>
            <a:avLst/>
            <a:gdLst/>
            <a:ahLst/>
            <a:cxnLst/>
            <a:rect l="l" t="t" r="r" b="b"/>
            <a:pathLst>
              <a:path w="9005" h="21611" extrusionOk="0">
                <a:moveTo>
                  <a:pt x="4064" y="379"/>
                </a:moveTo>
                <a:cubicBezTo>
                  <a:pt x="4245" y="1092"/>
                  <a:pt x="4442" y="1823"/>
                  <a:pt x="4365" y="2596"/>
                </a:cubicBezTo>
                <a:cubicBezTo>
                  <a:pt x="4270" y="3464"/>
                  <a:pt x="3918" y="4254"/>
                  <a:pt x="3497" y="5036"/>
                </a:cubicBezTo>
                <a:cubicBezTo>
                  <a:pt x="3454" y="3464"/>
                  <a:pt x="3729" y="1909"/>
                  <a:pt x="4064" y="379"/>
                </a:cubicBezTo>
                <a:close/>
                <a:moveTo>
                  <a:pt x="3970" y="302"/>
                </a:moveTo>
                <a:cubicBezTo>
                  <a:pt x="3970" y="491"/>
                  <a:pt x="3927" y="680"/>
                  <a:pt x="3884" y="860"/>
                </a:cubicBezTo>
                <a:cubicBezTo>
                  <a:pt x="3824" y="1127"/>
                  <a:pt x="3746" y="1384"/>
                  <a:pt x="3721" y="1642"/>
                </a:cubicBezTo>
                <a:cubicBezTo>
                  <a:pt x="3660" y="2201"/>
                  <a:pt x="3437" y="2742"/>
                  <a:pt x="3368" y="3300"/>
                </a:cubicBezTo>
                <a:cubicBezTo>
                  <a:pt x="3291" y="3859"/>
                  <a:pt x="3239" y="4417"/>
                  <a:pt x="3291" y="4976"/>
                </a:cubicBezTo>
                <a:cubicBezTo>
                  <a:pt x="3291" y="5001"/>
                  <a:pt x="3300" y="5027"/>
                  <a:pt x="3265" y="5079"/>
                </a:cubicBezTo>
                <a:cubicBezTo>
                  <a:pt x="2741" y="3421"/>
                  <a:pt x="2990" y="1831"/>
                  <a:pt x="3970" y="302"/>
                </a:cubicBezTo>
                <a:close/>
                <a:moveTo>
                  <a:pt x="782" y="3635"/>
                </a:moveTo>
                <a:lnTo>
                  <a:pt x="782" y="3635"/>
                </a:lnTo>
                <a:cubicBezTo>
                  <a:pt x="1083" y="3696"/>
                  <a:pt x="1366" y="3790"/>
                  <a:pt x="1616" y="3953"/>
                </a:cubicBezTo>
                <a:cubicBezTo>
                  <a:pt x="2123" y="4271"/>
                  <a:pt x="2458" y="4718"/>
                  <a:pt x="2707" y="5225"/>
                </a:cubicBezTo>
                <a:cubicBezTo>
                  <a:pt x="2827" y="5483"/>
                  <a:pt x="2930" y="5749"/>
                  <a:pt x="3025" y="6007"/>
                </a:cubicBezTo>
                <a:cubicBezTo>
                  <a:pt x="3033" y="6041"/>
                  <a:pt x="3050" y="6084"/>
                  <a:pt x="3050" y="6118"/>
                </a:cubicBezTo>
                <a:cubicBezTo>
                  <a:pt x="2346" y="5251"/>
                  <a:pt x="1753" y="4297"/>
                  <a:pt x="782" y="3635"/>
                </a:cubicBezTo>
                <a:close/>
                <a:moveTo>
                  <a:pt x="310" y="3541"/>
                </a:moveTo>
                <a:cubicBezTo>
                  <a:pt x="490" y="3584"/>
                  <a:pt x="619" y="3644"/>
                  <a:pt x="739" y="3721"/>
                </a:cubicBezTo>
                <a:cubicBezTo>
                  <a:pt x="1195" y="4013"/>
                  <a:pt x="1581" y="4374"/>
                  <a:pt x="1873" y="4795"/>
                </a:cubicBezTo>
                <a:cubicBezTo>
                  <a:pt x="2123" y="5147"/>
                  <a:pt x="2354" y="5500"/>
                  <a:pt x="2604" y="5843"/>
                </a:cubicBezTo>
                <a:cubicBezTo>
                  <a:pt x="2741" y="6050"/>
                  <a:pt x="2879" y="6247"/>
                  <a:pt x="3016" y="6445"/>
                </a:cubicBezTo>
                <a:cubicBezTo>
                  <a:pt x="3033" y="6471"/>
                  <a:pt x="3059" y="6488"/>
                  <a:pt x="3042" y="6531"/>
                </a:cubicBezTo>
                <a:cubicBezTo>
                  <a:pt x="2062" y="6187"/>
                  <a:pt x="1298" y="5646"/>
                  <a:pt x="842" y="4761"/>
                </a:cubicBezTo>
                <a:cubicBezTo>
                  <a:pt x="731" y="4555"/>
                  <a:pt x="628" y="4340"/>
                  <a:pt x="516" y="4125"/>
                </a:cubicBezTo>
                <a:cubicBezTo>
                  <a:pt x="516" y="4108"/>
                  <a:pt x="507" y="4099"/>
                  <a:pt x="499" y="4082"/>
                </a:cubicBezTo>
                <a:cubicBezTo>
                  <a:pt x="430" y="3919"/>
                  <a:pt x="447" y="3721"/>
                  <a:pt x="310" y="3541"/>
                </a:cubicBezTo>
                <a:close/>
                <a:moveTo>
                  <a:pt x="5817" y="4873"/>
                </a:moveTo>
                <a:lnTo>
                  <a:pt x="5817" y="4873"/>
                </a:lnTo>
                <a:cubicBezTo>
                  <a:pt x="5164" y="5697"/>
                  <a:pt x="4434" y="6479"/>
                  <a:pt x="3961" y="7407"/>
                </a:cubicBezTo>
                <a:cubicBezTo>
                  <a:pt x="4073" y="6548"/>
                  <a:pt x="4915" y="5431"/>
                  <a:pt x="5817" y="4873"/>
                </a:cubicBezTo>
                <a:close/>
                <a:moveTo>
                  <a:pt x="6368" y="4579"/>
                </a:moveTo>
                <a:cubicBezTo>
                  <a:pt x="6373" y="4579"/>
                  <a:pt x="6378" y="4579"/>
                  <a:pt x="6384" y="4580"/>
                </a:cubicBezTo>
                <a:cubicBezTo>
                  <a:pt x="6401" y="4778"/>
                  <a:pt x="6341" y="4958"/>
                  <a:pt x="6272" y="5147"/>
                </a:cubicBezTo>
                <a:cubicBezTo>
                  <a:pt x="5954" y="5972"/>
                  <a:pt x="5447" y="6685"/>
                  <a:pt x="4709" y="7252"/>
                </a:cubicBezTo>
                <a:cubicBezTo>
                  <a:pt x="4485" y="7424"/>
                  <a:pt x="4245" y="7562"/>
                  <a:pt x="3978" y="7725"/>
                </a:cubicBezTo>
                <a:cubicBezTo>
                  <a:pt x="4030" y="7622"/>
                  <a:pt x="4064" y="7544"/>
                  <a:pt x="4107" y="7467"/>
                </a:cubicBezTo>
                <a:cubicBezTo>
                  <a:pt x="4408" y="6917"/>
                  <a:pt x="4700" y="6359"/>
                  <a:pt x="5095" y="5869"/>
                </a:cubicBezTo>
                <a:cubicBezTo>
                  <a:pt x="5456" y="5422"/>
                  <a:pt x="5791" y="4950"/>
                  <a:pt x="6298" y="4623"/>
                </a:cubicBezTo>
                <a:cubicBezTo>
                  <a:pt x="6313" y="4608"/>
                  <a:pt x="6329" y="4579"/>
                  <a:pt x="6368" y="4579"/>
                </a:cubicBezTo>
                <a:close/>
                <a:moveTo>
                  <a:pt x="542" y="7364"/>
                </a:moveTo>
                <a:cubicBezTo>
                  <a:pt x="696" y="7364"/>
                  <a:pt x="842" y="7398"/>
                  <a:pt x="980" y="7441"/>
                </a:cubicBezTo>
                <a:cubicBezTo>
                  <a:pt x="1444" y="7622"/>
                  <a:pt x="1908" y="7794"/>
                  <a:pt x="2320" y="8069"/>
                </a:cubicBezTo>
                <a:cubicBezTo>
                  <a:pt x="2647" y="8283"/>
                  <a:pt x="2853" y="8584"/>
                  <a:pt x="3076" y="8885"/>
                </a:cubicBezTo>
                <a:cubicBezTo>
                  <a:pt x="3188" y="9039"/>
                  <a:pt x="3282" y="9203"/>
                  <a:pt x="3368" y="9366"/>
                </a:cubicBezTo>
                <a:cubicBezTo>
                  <a:pt x="2595" y="8498"/>
                  <a:pt x="1598" y="7897"/>
                  <a:pt x="542" y="7364"/>
                </a:cubicBezTo>
                <a:close/>
                <a:moveTo>
                  <a:pt x="198" y="7295"/>
                </a:moveTo>
                <a:cubicBezTo>
                  <a:pt x="404" y="7381"/>
                  <a:pt x="593" y="7510"/>
                  <a:pt x="782" y="7622"/>
                </a:cubicBezTo>
                <a:cubicBezTo>
                  <a:pt x="1126" y="7828"/>
                  <a:pt x="1487" y="8026"/>
                  <a:pt x="1856" y="8197"/>
                </a:cubicBezTo>
                <a:cubicBezTo>
                  <a:pt x="1882" y="8215"/>
                  <a:pt x="1916" y="8223"/>
                  <a:pt x="1933" y="8240"/>
                </a:cubicBezTo>
                <a:cubicBezTo>
                  <a:pt x="2586" y="8764"/>
                  <a:pt x="3093" y="9409"/>
                  <a:pt x="3626" y="10045"/>
                </a:cubicBezTo>
                <a:cubicBezTo>
                  <a:pt x="3076" y="10002"/>
                  <a:pt x="2080" y="9546"/>
                  <a:pt x="1530" y="9074"/>
                </a:cubicBezTo>
                <a:cubicBezTo>
                  <a:pt x="945" y="8575"/>
                  <a:pt x="550" y="7948"/>
                  <a:pt x="198" y="7295"/>
                </a:cubicBezTo>
                <a:close/>
                <a:moveTo>
                  <a:pt x="6702" y="8043"/>
                </a:moveTo>
                <a:lnTo>
                  <a:pt x="6702" y="8043"/>
                </a:lnTo>
                <a:cubicBezTo>
                  <a:pt x="6624" y="8180"/>
                  <a:pt x="6538" y="8318"/>
                  <a:pt x="6461" y="8455"/>
                </a:cubicBezTo>
                <a:cubicBezTo>
                  <a:pt x="6341" y="8670"/>
                  <a:pt x="6195" y="8868"/>
                  <a:pt x="6032" y="9065"/>
                </a:cubicBezTo>
                <a:cubicBezTo>
                  <a:pt x="5946" y="9160"/>
                  <a:pt x="5886" y="9280"/>
                  <a:pt x="5843" y="9400"/>
                </a:cubicBezTo>
                <a:cubicBezTo>
                  <a:pt x="5782" y="9538"/>
                  <a:pt x="5714" y="9658"/>
                  <a:pt x="5628" y="9787"/>
                </a:cubicBezTo>
                <a:cubicBezTo>
                  <a:pt x="5319" y="10242"/>
                  <a:pt x="5078" y="10723"/>
                  <a:pt x="4846" y="11213"/>
                </a:cubicBezTo>
                <a:cubicBezTo>
                  <a:pt x="4829" y="11247"/>
                  <a:pt x="4829" y="11290"/>
                  <a:pt x="4786" y="11316"/>
                </a:cubicBezTo>
                <a:cubicBezTo>
                  <a:pt x="4605" y="10156"/>
                  <a:pt x="5379" y="8850"/>
                  <a:pt x="6702" y="8043"/>
                </a:cubicBezTo>
                <a:close/>
                <a:moveTo>
                  <a:pt x="6882" y="7948"/>
                </a:moveTo>
                <a:cubicBezTo>
                  <a:pt x="6934" y="8000"/>
                  <a:pt x="6917" y="8060"/>
                  <a:pt x="6917" y="8111"/>
                </a:cubicBezTo>
                <a:cubicBezTo>
                  <a:pt x="7011" y="8790"/>
                  <a:pt x="6762" y="9400"/>
                  <a:pt x="6367" y="9976"/>
                </a:cubicBezTo>
                <a:cubicBezTo>
                  <a:pt x="6092" y="10380"/>
                  <a:pt x="5731" y="10706"/>
                  <a:pt x="5396" y="11058"/>
                </a:cubicBezTo>
                <a:cubicBezTo>
                  <a:pt x="5241" y="11230"/>
                  <a:pt x="5078" y="11393"/>
                  <a:pt x="4915" y="11565"/>
                </a:cubicBezTo>
                <a:cubicBezTo>
                  <a:pt x="5009" y="11230"/>
                  <a:pt x="5155" y="10929"/>
                  <a:pt x="5301" y="10620"/>
                </a:cubicBezTo>
                <a:cubicBezTo>
                  <a:pt x="5585" y="10010"/>
                  <a:pt x="5954" y="9435"/>
                  <a:pt x="6341" y="8868"/>
                </a:cubicBezTo>
                <a:cubicBezTo>
                  <a:pt x="6513" y="8627"/>
                  <a:pt x="6633" y="8369"/>
                  <a:pt x="6770" y="8120"/>
                </a:cubicBezTo>
                <a:cubicBezTo>
                  <a:pt x="6805" y="8060"/>
                  <a:pt x="6822" y="8000"/>
                  <a:pt x="6882" y="7948"/>
                </a:cubicBezTo>
                <a:close/>
                <a:moveTo>
                  <a:pt x="1384" y="10947"/>
                </a:moveTo>
                <a:lnTo>
                  <a:pt x="1384" y="10947"/>
                </a:lnTo>
                <a:cubicBezTo>
                  <a:pt x="2131" y="11153"/>
                  <a:pt x="2827" y="11454"/>
                  <a:pt x="3446" y="11892"/>
                </a:cubicBezTo>
                <a:cubicBezTo>
                  <a:pt x="3815" y="12158"/>
                  <a:pt x="4434" y="12802"/>
                  <a:pt x="4528" y="13017"/>
                </a:cubicBezTo>
                <a:cubicBezTo>
                  <a:pt x="3506" y="12278"/>
                  <a:pt x="2432" y="11625"/>
                  <a:pt x="1384" y="10947"/>
                </a:cubicBezTo>
                <a:close/>
                <a:moveTo>
                  <a:pt x="928" y="10869"/>
                </a:moveTo>
                <a:cubicBezTo>
                  <a:pt x="1349" y="10981"/>
                  <a:pt x="4477" y="13137"/>
                  <a:pt x="4777" y="13533"/>
                </a:cubicBezTo>
                <a:cubicBezTo>
                  <a:pt x="3128" y="13086"/>
                  <a:pt x="1856" y="12184"/>
                  <a:pt x="928" y="10869"/>
                </a:cubicBezTo>
                <a:close/>
                <a:moveTo>
                  <a:pt x="8033" y="11110"/>
                </a:moveTo>
                <a:lnTo>
                  <a:pt x="8033" y="11110"/>
                </a:lnTo>
                <a:cubicBezTo>
                  <a:pt x="7870" y="11350"/>
                  <a:pt x="7733" y="11608"/>
                  <a:pt x="7578" y="11857"/>
                </a:cubicBezTo>
                <a:cubicBezTo>
                  <a:pt x="7398" y="12167"/>
                  <a:pt x="7260" y="12485"/>
                  <a:pt x="7148" y="12811"/>
                </a:cubicBezTo>
                <a:cubicBezTo>
                  <a:pt x="7071" y="13009"/>
                  <a:pt x="6951" y="13198"/>
                  <a:pt x="6865" y="13395"/>
                </a:cubicBezTo>
                <a:cubicBezTo>
                  <a:pt x="6616" y="13945"/>
                  <a:pt x="6444" y="14512"/>
                  <a:pt x="6349" y="15088"/>
                </a:cubicBezTo>
                <a:cubicBezTo>
                  <a:pt x="6341" y="15105"/>
                  <a:pt x="6341" y="15131"/>
                  <a:pt x="6324" y="15148"/>
                </a:cubicBezTo>
                <a:cubicBezTo>
                  <a:pt x="6255" y="14933"/>
                  <a:pt x="6221" y="14718"/>
                  <a:pt x="6221" y="14495"/>
                </a:cubicBezTo>
                <a:cubicBezTo>
                  <a:pt x="6229" y="13902"/>
                  <a:pt x="6427" y="13344"/>
                  <a:pt x="6676" y="12794"/>
                </a:cubicBezTo>
                <a:cubicBezTo>
                  <a:pt x="6882" y="12356"/>
                  <a:pt x="7123" y="11943"/>
                  <a:pt x="7458" y="11574"/>
                </a:cubicBezTo>
                <a:cubicBezTo>
                  <a:pt x="7630" y="11393"/>
                  <a:pt x="7819" y="11247"/>
                  <a:pt x="8033" y="11110"/>
                </a:cubicBezTo>
                <a:close/>
                <a:moveTo>
                  <a:pt x="8162" y="11144"/>
                </a:moveTo>
                <a:lnTo>
                  <a:pt x="8162" y="11144"/>
                </a:lnTo>
                <a:cubicBezTo>
                  <a:pt x="8145" y="11531"/>
                  <a:pt x="8111" y="11917"/>
                  <a:pt x="8102" y="12304"/>
                </a:cubicBezTo>
                <a:cubicBezTo>
                  <a:pt x="8076" y="13180"/>
                  <a:pt x="7681" y="13954"/>
                  <a:pt x="7131" y="14675"/>
                </a:cubicBezTo>
                <a:cubicBezTo>
                  <a:pt x="6959" y="14899"/>
                  <a:pt x="6710" y="15062"/>
                  <a:pt x="6538" y="15285"/>
                </a:cubicBezTo>
                <a:cubicBezTo>
                  <a:pt x="6796" y="13825"/>
                  <a:pt x="7234" y="12416"/>
                  <a:pt x="8162" y="11144"/>
                </a:cubicBezTo>
                <a:close/>
                <a:moveTo>
                  <a:pt x="2604" y="14572"/>
                </a:moveTo>
                <a:lnTo>
                  <a:pt x="2604" y="14572"/>
                </a:lnTo>
                <a:cubicBezTo>
                  <a:pt x="2801" y="14632"/>
                  <a:pt x="2990" y="14692"/>
                  <a:pt x="3188" y="14753"/>
                </a:cubicBezTo>
                <a:cubicBezTo>
                  <a:pt x="3497" y="14847"/>
                  <a:pt x="3806" y="14942"/>
                  <a:pt x="4124" y="14993"/>
                </a:cubicBezTo>
                <a:cubicBezTo>
                  <a:pt x="4597" y="15071"/>
                  <a:pt x="4958" y="15311"/>
                  <a:pt x="5310" y="15569"/>
                </a:cubicBezTo>
                <a:cubicBezTo>
                  <a:pt x="5877" y="15981"/>
                  <a:pt x="6272" y="16531"/>
                  <a:pt x="6650" y="17081"/>
                </a:cubicBezTo>
                <a:cubicBezTo>
                  <a:pt x="6643" y="17091"/>
                  <a:pt x="6637" y="17095"/>
                  <a:pt x="6630" y="17095"/>
                </a:cubicBezTo>
                <a:cubicBezTo>
                  <a:pt x="6621" y="17095"/>
                  <a:pt x="6612" y="17086"/>
                  <a:pt x="6607" y="17081"/>
                </a:cubicBezTo>
                <a:cubicBezTo>
                  <a:pt x="6066" y="16694"/>
                  <a:pt x="5447" y="16411"/>
                  <a:pt x="4846" y="16119"/>
                </a:cubicBezTo>
                <a:cubicBezTo>
                  <a:pt x="4236" y="15818"/>
                  <a:pt x="3678" y="15474"/>
                  <a:pt x="3179" y="15036"/>
                </a:cubicBezTo>
                <a:cubicBezTo>
                  <a:pt x="3016" y="14882"/>
                  <a:pt x="2827" y="14761"/>
                  <a:pt x="2647" y="14632"/>
                </a:cubicBezTo>
                <a:cubicBezTo>
                  <a:pt x="2629" y="14624"/>
                  <a:pt x="2604" y="14615"/>
                  <a:pt x="2604" y="14572"/>
                </a:cubicBezTo>
                <a:close/>
                <a:moveTo>
                  <a:pt x="2415" y="14598"/>
                </a:moveTo>
                <a:lnTo>
                  <a:pt x="2415" y="14598"/>
                </a:lnTo>
                <a:cubicBezTo>
                  <a:pt x="2509" y="14650"/>
                  <a:pt x="2578" y="14718"/>
                  <a:pt x="2655" y="14778"/>
                </a:cubicBezTo>
                <a:cubicBezTo>
                  <a:pt x="2956" y="15028"/>
                  <a:pt x="3239" y="15294"/>
                  <a:pt x="3557" y="15517"/>
                </a:cubicBezTo>
                <a:cubicBezTo>
                  <a:pt x="3669" y="15595"/>
                  <a:pt x="3789" y="15655"/>
                  <a:pt x="3918" y="15715"/>
                </a:cubicBezTo>
                <a:cubicBezTo>
                  <a:pt x="4064" y="15766"/>
                  <a:pt x="4193" y="15844"/>
                  <a:pt x="4313" y="15947"/>
                </a:cubicBezTo>
                <a:cubicBezTo>
                  <a:pt x="4580" y="16162"/>
                  <a:pt x="4889" y="16316"/>
                  <a:pt x="5198" y="16488"/>
                </a:cubicBezTo>
                <a:cubicBezTo>
                  <a:pt x="5619" y="16711"/>
                  <a:pt x="6040" y="16935"/>
                  <a:pt x="6427" y="17201"/>
                </a:cubicBezTo>
                <a:cubicBezTo>
                  <a:pt x="6667" y="17364"/>
                  <a:pt x="6891" y="17545"/>
                  <a:pt x="7097" y="17742"/>
                </a:cubicBezTo>
                <a:cubicBezTo>
                  <a:pt x="7080" y="17751"/>
                  <a:pt x="7071" y="17768"/>
                  <a:pt x="7063" y="17768"/>
                </a:cubicBezTo>
                <a:cubicBezTo>
                  <a:pt x="6478" y="17665"/>
                  <a:pt x="5886" y="17596"/>
                  <a:pt x="5319" y="17425"/>
                </a:cubicBezTo>
                <a:cubicBezTo>
                  <a:pt x="4193" y="17089"/>
                  <a:pt x="3377" y="16437"/>
                  <a:pt x="2844" y="15483"/>
                </a:cubicBezTo>
                <a:cubicBezTo>
                  <a:pt x="2698" y="15217"/>
                  <a:pt x="2578" y="14942"/>
                  <a:pt x="2432" y="14684"/>
                </a:cubicBezTo>
                <a:cubicBezTo>
                  <a:pt x="2415" y="14658"/>
                  <a:pt x="2397" y="14632"/>
                  <a:pt x="2415" y="14598"/>
                </a:cubicBezTo>
                <a:close/>
                <a:moveTo>
                  <a:pt x="4019" y="0"/>
                </a:moveTo>
                <a:cubicBezTo>
                  <a:pt x="3968" y="0"/>
                  <a:pt x="3959" y="55"/>
                  <a:pt x="3935" y="87"/>
                </a:cubicBezTo>
                <a:cubicBezTo>
                  <a:pt x="3798" y="345"/>
                  <a:pt x="3660" y="603"/>
                  <a:pt x="3531" y="860"/>
                </a:cubicBezTo>
                <a:cubicBezTo>
                  <a:pt x="3351" y="1247"/>
                  <a:pt x="3153" y="1625"/>
                  <a:pt x="3042" y="2029"/>
                </a:cubicBezTo>
                <a:cubicBezTo>
                  <a:pt x="2844" y="2733"/>
                  <a:pt x="2784" y="3446"/>
                  <a:pt x="2896" y="4151"/>
                </a:cubicBezTo>
                <a:cubicBezTo>
                  <a:pt x="2947" y="4477"/>
                  <a:pt x="3042" y="4778"/>
                  <a:pt x="3179" y="5070"/>
                </a:cubicBezTo>
                <a:cubicBezTo>
                  <a:pt x="3214" y="5156"/>
                  <a:pt x="3300" y="5216"/>
                  <a:pt x="3291" y="5328"/>
                </a:cubicBezTo>
                <a:cubicBezTo>
                  <a:pt x="3257" y="5637"/>
                  <a:pt x="3265" y="5946"/>
                  <a:pt x="3300" y="6256"/>
                </a:cubicBezTo>
                <a:cubicBezTo>
                  <a:pt x="3300" y="6342"/>
                  <a:pt x="3334" y="6436"/>
                  <a:pt x="3308" y="6556"/>
                </a:cubicBezTo>
                <a:cubicBezTo>
                  <a:pt x="3291" y="6531"/>
                  <a:pt x="3282" y="6513"/>
                  <a:pt x="3274" y="6505"/>
                </a:cubicBezTo>
                <a:cubicBezTo>
                  <a:pt x="3257" y="6462"/>
                  <a:pt x="3248" y="6428"/>
                  <a:pt x="3239" y="6393"/>
                </a:cubicBezTo>
                <a:cubicBezTo>
                  <a:pt x="3128" y="5972"/>
                  <a:pt x="3016" y="5551"/>
                  <a:pt x="2801" y="5165"/>
                </a:cubicBezTo>
                <a:cubicBezTo>
                  <a:pt x="2638" y="4881"/>
                  <a:pt x="2483" y="4589"/>
                  <a:pt x="2251" y="4340"/>
                </a:cubicBezTo>
                <a:cubicBezTo>
                  <a:pt x="1873" y="3936"/>
                  <a:pt x="1392" y="3713"/>
                  <a:pt x="851" y="3558"/>
                </a:cubicBezTo>
                <a:cubicBezTo>
                  <a:pt x="679" y="3507"/>
                  <a:pt x="516" y="3455"/>
                  <a:pt x="344" y="3412"/>
                </a:cubicBezTo>
                <a:cubicBezTo>
                  <a:pt x="318" y="3407"/>
                  <a:pt x="296" y="3404"/>
                  <a:pt x="277" y="3404"/>
                </a:cubicBezTo>
                <a:cubicBezTo>
                  <a:pt x="206" y="3404"/>
                  <a:pt x="193" y="3445"/>
                  <a:pt x="207" y="3541"/>
                </a:cubicBezTo>
                <a:cubicBezTo>
                  <a:pt x="224" y="3721"/>
                  <a:pt x="310" y="3893"/>
                  <a:pt x="353" y="4065"/>
                </a:cubicBezTo>
                <a:cubicBezTo>
                  <a:pt x="439" y="4374"/>
                  <a:pt x="525" y="4675"/>
                  <a:pt x="696" y="4950"/>
                </a:cubicBezTo>
                <a:cubicBezTo>
                  <a:pt x="1203" y="5749"/>
                  <a:pt x="1933" y="6299"/>
                  <a:pt x="2879" y="6599"/>
                </a:cubicBezTo>
                <a:cubicBezTo>
                  <a:pt x="3171" y="6694"/>
                  <a:pt x="3351" y="6849"/>
                  <a:pt x="3377" y="7132"/>
                </a:cubicBezTo>
                <a:cubicBezTo>
                  <a:pt x="3463" y="8034"/>
                  <a:pt x="3600" y="8936"/>
                  <a:pt x="3841" y="9813"/>
                </a:cubicBezTo>
                <a:cubicBezTo>
                  <a:pt x="3858" y="9856"/>
                  <a:pt x="3875" y="9898"/>
                  <a:pt x="3849" y="9959"/>
                </a:cubicBezTo>
                <a:cubicBezTo>
                  <a:pt x="3781" y="9804"/>
                  <a:pt x="3729" y="9667"/>
                  <a:pt x="3669" y="9538"/>
                </a:cubicBezTo>
                <a:cubicBezTo>
                  <a:pt x="3497" y="9185"/>
                  <a:pt x="3239" y="8902"/>
                  <a:pt x="3016" y="8584"/>
                </a:cubicBezTo>
                <a:cubicBezTo>
                  <a:pt x="2698" y="8111"/>
                  <a:pt x="2243" y="7794"/>
                  <a:pt x="1702" y="7562"/>
                </a:cubicBezTo>
                <a:cubicBezTo>
                  <a:pt x="1487" y="7476"/>
                  <a:pt x="1263" y="7416"/>
                  <a:pt x="1031" y="7347"/>
                </a:cubicBezTo>
                <a:cubicBezTo>
                  <a:pt x="739" y="7261"/>
                  <a:pt x="439" y="7201"/>
                  <a:pt x="146" y="7141"/>
                </a:cubicBezTo>
                <a:cubicBezTo>
                  <a:pt x="127" y="7137"/>
                  <a:pt x="108" y="7133"/>
                  <a:pt x="90" y="7133"/>
                </a:cubicBezTo>
                <a:cubicBezTo>
                  <a:pt x="69" y="7133"/>
                  <a:pt x="49" y="7139"/>
                  <a:pt x="35" y="7158"/>
                </a:cubicBezTo>
                <a:cubicBezTo>
                  <a:pt x="0" y="7192"/>
                  <a:pt x="35" y="7218"/>
                  <a:pt x="52" y="7244"/>
                </a:cubicBezTo>
                <a:cubicBezTo>
                  <a:pt x="232" y="7570"/>
                  <a:pt x="430" y="7888"/>
                  <a:pt x="610" y="8215"/>
                </a:cubicBezTo>
                <a:cubicBezTo>
                  <a:pt x="885" y="8730"/>
                  <a:pt x="1263" y="9151"/>
                  <a:pt x="1753" y="9503"/>
                </a:cubicBezTo>
                <a:cubicBezTo>
                  <a:pt x="2303" y="9890"/>
                  <a:pt x="2939" y="10105"/>
                  <a:pt x="3635" y="10191"/>
                </a:cubicBezTo>
                <a:cubicBezTo>
                  <a:pt x="3669" y="10199"/>
                  <a:pt x="3729" y="10191"/>
                  <a:pt x="3755" y="10225"/>
                </a:cubicBezTo>
                <a:cubicBezTo>
                  <a:pt x="3867" y="10380"/>
                  <a:pt x="4013" y="10517"/>
                  <a:pt x="4064" y="10706"/>
                </a:cubicBezTo>
                <a:cubicBezTo>
                  <a:pt x="4253" y="11393"/>
                  <a:pt x="4399" y="12081"/>
                  <a:pt x="4674" y="12742"/>
                </a:cubicBezTo>
                <a:cubicBezTo>
                  <a:pt x="4726" y="12871"/>
                  <a:pt x="4777" y="13000"/>
                  <a:pt x="4829" y="13137"/>
                </a:cubicBezTo>
                <a:cubicBezTo>
                  <a:pt x="4820" y="13137"/>
                  <a:pt x="4812" y="13146"/>
                  <a:pt x="4812" y="13146"/>
                </a:cubicBezTo>
                <a:cubicBezTo>
                  <a:pt x="4751" y="13069"/>
                  <a:pt x="4700" y="12983"/>
                  <a:pt x="4640" y="12905"/>
                </a:cubicBezTo>
                <a:cubicBezTo>
                  <a:pt x="4580" y="12828"/>
                  <a:pt x="4520" y="12759"/>
                  <a:pt x="4451" y="12682"/>
                </a:cubicBezTo>
                <a:cubicBezTo>
                  <a:pt x="3832" y="11978"/>
                  <a:pt x="3111" y="11385"/>
                  <a:pt x="2183" y="11024"/>
                </a:cubicBezTo>
                <a:cubicBezTo>
                  <a:pt x="1676" y="10826"/>
                  <a:pt x="1117" y="10715"/>
                  <a:pt x="628" y="10466"/>
                </a:cubicBezTo>
                <a:cubicBezTo>
                  <a:pt x="612" y="10462"/>
                  <a:pt x="597" y="10458"/>
                  <a:pt x="582" y="10458"/>
                </a:cubicBezTo>
                <a:cubicBezTo>
                  <a:pt x="564" y="10458"/>
                  <a:pt x="547" y="10464"/>
                  <a:pt x="533" y="10483"/>
                </a:cubicBezTo>
                <a:cubicBezTo>
                  <a:pt x="499" y="10517"/>
                  <a:pt x="516" y="10551"/>
                  <a:pt x="542" y="10577"/>
                </a:cubicBezTo>
                <a:cubicBezTo>
                  <a:pt x="739" y="10861"/>
                  <a:pt x="928" y="11144"/>
                  <a:pt x="1143" y="11411"/>
                </a:cubicBezTo>
                <a:cubicBezTo>
                  <a:pt x="1676" y="12081"/>
                  <a:pt x="2346" y="12622"/>
                  <a:pt x="3119" y="13052"/>
                </a:cubicBezTo>
                <a:cubicBezTo>
                  <a:pt x="3635" y="13326"/>
                  <a:pt x="4167" y="13558"/>
                  <a:pt x="4769" y="13627"/>
                </a:cubicBezTo>
                <a:cubicBezTo>
                  <a:pt x="4975" y="13653"/>
                  <a:pt x="5095" y="13765"/>
                  <a:pt x="5172" y="13911"/>
                </a:cubicBezTo>
                <a:cubicBezTo>
                  <a:pt x="5559" y="14718"/>
                  <a:pt x="5997" y="15491"/>
                  <a:pt x="6392" y="16290"/>
                </a:cubicBezTo>
                <a:cubicBezTo>
                  <a:pt x="6453" y="16419"/>
                  <a:pt x="6513" y="16548"/>
                  <a:pt x="6581" y="16677"/>
                </a:cubicBezTo>
                <a:cubicBezTo>
                  <a:pt x="6461" y="16574"/>
                  <a:pt x="6358" y="16454"/>
                  <a:pt x="6264" y="16342"/>
                </a:cubicBezTo>
                <a:cubicBezTo>
                  <a:pt x="5619" y="15586"/>
                  <a:pt x="4863" y="14976"/>
                  <a:pt x="3806" y="14735"/>
                </a:cubicBezTo>
                <a:cubicBezTo>
                  <a:pt x="3308" y="14615"/>
                  <a:pt x="2793" y="14546"/>
                  <a:pt x="2312" y="14383"/>
                </a:cubicBezTo>
                <a:cubicBezTo>
                  <a:pt x="2299" y="14379"/>
                  <a:pt x="2284" y="14375"/>
                  <a:pt x="2269" y="14375"/>
                </a:cubicBezTo>
                <a:cubicBezTo>
                  <a:pt x="2254" y="14375"/>
                  <a:pt x="2238" y="14379"/>
                  <a:pt x="2226" y="14392"/>
                </a:cubicBezTo>
                <a:cubicBezTo>
                  <a:pt x="2191" y="14426"/>
                  <a:pt x="2208" y="14461"/>
                  <a:pt x="2226" y="14495"/>
                </a:cubicBezTo>
                <a:cubicBezTo>
                  <a:pt x="2337" y="14684"/>
                  <a:pt x="2423" y="14873"/>
                  <a:pt x="2501" y="15071"/>
                </a:cubicBezTo>
                <a:cubicBezTo>
                  <a:pt x="2698" y="15552"/>
                  <a:pt x="2964" y="15998"/>
                  <a:pt x="3308" y="16394"/>
                </a:cubicBezTo>
                <a:cubicBezTo>
                  <a:pt x="3884" y="17047"/>
                  <a:pt x="4657" y="17416"/>
                  <a:pt x="5533" y="17631"/>
                </a:cubicBezTo>
                <a:cubicBezTo>
                  <a:pt x="6075" y="17760"/>
                  <a:pt x="6642" y="17820"/>
                  <a:pt x="7191" y="17957"/>
                </a:cubicBezTo>
                <a:cubicBezTo>
                  <a:pt x="7243" y="17966"/>
                  <a:pt x="7286" y="17983"/>
                  <a:pt x="7312" y="18035"/>
                </a:cubicBezTo>
                <a:cubicBezTo>
                  <a:pt x="7707" y="18808"/>
                  <a:pt x="8145" y="19564"/>
                  <a:pt x="8446" y="20380"/>
                </a:cubicBezTo>
                <a:cubicBezTo>
                  <a:pt x="8575" y="20732"/>
                  <a:pt x="8686" y="21093"/>
                  <a:pt x="8772" y="21463"/>
                </a:cubicBezTo>
                <a:cubicBezTo>
                  <a:pt x="8788" y="21526"/>
                  <a:pt x="8811" y="21611"/>
                  <a:pt x="8881" y="21611"/>
                </a:cubicBezTo>
                <a:cubicBezTo>
                  <a:pt x="8888" y="21611"/>
                  <a:pt x="8894" y="21610"/>
                  <a:pt x="8901" y="21609"/>
                </a:cubicBezTo>
                <a:cubicBezTo>
                  <a:pt x="9004" y="21600"/>
                  <a:pt x="9004" y="21497"/>
                  <a:pt x="8987" y="21420"/>
                </a:cubicBezTo>
                <a:cubicBezTo>
                  <a:pt x="8970" y="21265"/>
                  <a:pt x="8944" y="21110"/>
                  <a:pt x="8901" y="20964"/>
                </a:cubicBezTo>
                <a:cubicBezTo>
                  <a:pt x="8669" y="20243"/>
                  <a:pt x="8386" y="19538"/>
                  <a:pt x="8051" y="18851"/>
                </a:cubicBezTo>
                <a:cubicBezTo>
                  <a:pt x="7578" y="17880"/>
                  <a:pt x="6985" y="16969"/>
                  <a:pt x="6538" y="15990"/>
                </a:cubicBezTo>
                <a:cubicBezTo>
                  <a:pt x="6435" y="15766"/>
                  <a:pt x="6435" y="15449"/>
                  <a:pt x="6710" y="15251"/>
                </a:cubicBezTo>
                <a:cubicBezTo>
                  <a:pt x="7080" y="14985"/>
                  <a:pt x="7363" y="14641"/>
                  <a:pt x="7604" y="14263"/>
                </a:cubicBezTo>
                <a:cubicBezTo>
                  <a:pt x="7913" y="13782"/>
                  <a:pt x="8179" y="13292"/>
                  <a:pt x="8222" y="12725"/>
                </a:cubicBezTo>
                <a:cubicBezTo>
                  <a:pt x="8240" y="12476"/>
                  <a:pt x="8257" y="12218"/>
                  <a:pt x="8274" y="11969"/>
                </a:cubicBezTo>
                <a:cubicBezTo>
                  <a:pt x="8291" y="11582"/>
                  <a:pt x="8240" y="11187"/>
                  <a:pt x="8403" y="10801"/>
                </a:cubicBezTo>
                <a:cubicBezTo>
                  <a:pt x="8411" y="10775"/>
                  <a:pt x="8411" y="10749"/>
                  <a:pt x="8386" y="10732"/>
                </a:cubicBezTo>
                <a:cubicBezTo>
                  <a:pt x="8373" y="10722"/>
                  <a:pt x="8362" y="10719"/>
                  <a:pt x="8350" y="10719"/>
                </a:cubicBezTo>
                <a:cubicBezTo>
                  <a:pt x="8331" y="10719"/>
                  <a:pt x="8313" y="10730"/>
                  <a:pt x="8291" y="10740"/>
                </a:cubicBezTo>
                <a:cubicBezTo>
                  <a:pt x="8205" y="10801"/>
                  <a:pt x="8119" y="10861"/>
                  <a:pt x="8025" y="10921"/>
                </a:cubicBezTo>
                <a:cubicBezTo>
                  <a:pt x="7441" y="11307"/>
                  <a:pt x="7002" y="11806"/>
                  <a:pt x="6685" y="12399"/>
                </a:cubicBezTo>
                <a:cubicBezTo>
                  <a:pt x="6332" y="13060"/>
                  <a:pt x="6083" y="13739"/>
                  <a:pt x="6100" y="14469"/>
                </a:cubicBezTo>
                <a:cubicBezTo>
                  <a:pt x="6100" y="14787"/>
                  <a:pt x="6178" y="15088"/>
                  <a:pt x="6281" y="15380"/>
                </a:cubicBezTo>
                <a:cubicBezTo>
                  <a:pt x="6289" y="15406"/>
                  <a:pt x="6315" y="15431"/>
                  <a:pt x="6272" y="15466"/>
                </a:cubicBezTo>
                <a:cubicBezTo>
                  <a:pt x="6264" y="15457"/>
                  <a:pt x="6255" y="15449"/>
                  <a:pt x="6255" y="15440"/>
                </a:cubicBezTo>
                <a:cubicBezTo>
                  <a:pt x="6006" y="14959"/>
                  <a:pt x="5748" y="14486"/>
                  <a:pt x="5508" y="14014"/>
                </a:cubicBezTo>
                <a:cubicBezTo>
                  <a:pt x="5224" y="13430"/>
                  <a:pt x="4958" y="12837"/>
                  <a:pt x="4760" y="12218"/>
                </a:cubicBezTo>
                <a:cubicBezTo>
                  <a:pt x="4717" y="12089"/>
                  <a:pt x="4751" y="11952"/>
                  <a:pt x="4820" y="11840"/>
                </a:cubicBezTo>
                <a:cubicBezTo>
                  <a:pt x="4932" y="11686"/>
                  <a:pt x="5061" y="11539"/>
                  <a:pt x="5198" y="11402"/>
                </a:cubicBezTo>
                <a:cubicBezTo>
                  <a:pt x="5568" y="11033"/>
                  <a:pt x="5920" y="10663"/>
                  <a:pt x="6264" y="10277"/>
                </a:cubicBezTo>
                <a:cubicBezTo>
                  <a:pt x="6770" y="9709"/>
                  <a:pt x="7063" y="9082"/>
                  <a:pt x="7011" y="8361"/>
                </a:cubicBezTo>
                <a:cubicBezTo>
                  <a:pt x="7002" y="8189"/>
                  <a:pt x="6994" y="8017"/>
                  <a:pt x="7011" y="7837"/>
                </a:cubicBezTo>
                <a:cubicBezTo>
                  <a:pt x="7011" y="7802"/>
                  <a:pt x="7028" y="7751"/>
                  <a:pt x="6985" y="7725"/>
                </a:cubicBezTo>
                <a:cubicBezTo>
                  <a:pt x="6976" y="7719"/>
                  <a:pt x="6967" y="7717"/>
                  <a:pt x="6957" y="7717"/>
                </a:cubicBezTo>
                <a:cubicBezTo>
                  <a:pt x="6924" y="7717"/>
                  <a:pt x="6892" y="7748"/>
                  <a:pt x="6865" y="7768"/>
                </a:cubicBezTo>
                <a:cubicBezTo>
                  <a:pt x="6530" y="7974"/>
                  <a:pt x="6238" y="8232"/>
                  <a:pt x="5937" y="8472"/>
                </a:cubicBezTo>
                <a:cubicBezTo>
                  <a:pt x="5361" y="8928"/>
                  <a:pt x="4983" y="9478"/>
                  <a:pt x="4786" y="10148"/>
                </a:cubicBezTo>
                <a:cubicBezTo>
                  <a:pt x="4631" y="10637"/>
                  <a:pt x="4614" y="11136"/>
                  <a:pt x="4657" y="11634"/>
                </a:cubicBezTo>
                <a:cubicBezTo>
                  <a:pt x="4657" y="11677"/>
                  <a:pt x="4666" y="11720"/>
                  <a:pt x="4614" y="11754"/>
                </a:cubicBezTo>
                <a:cubicBezTo>
                  <a:pt x="4571" y="11608"/>
                  <a:pt x="4520" y="11471"/>
                  <a:pt x="4485" y="11333"/>
                </a:cubicBezTo>
                <a:cubicBezTo>
                  <a:pt x="4288" y="10586"/>
                  <a:pt x="4073" y="9838"/>
                  <a:pt x="3918" y="9074"/>
                </a:cubicBezTo>
                <a:cubicBezTo>
                  <a:pt x="3867" y="8850"/>
                  <a:pt x="3815" y="8627"/>
                  <a:pt x="3789" y="8404"/>
                </a:cubicBezTo>
                <a:cubicBezTo>
                  <a:pt x="3763" y="8197"/>
                  <a:pt x="3815" y="8008"/>
                  <a:pt x="4021" y="7862"/>
                </a:cubicBezTo>
                <a:cubicBezTo>
                  <a:pt x="4236" y="7725"/>
                  <a:pt x="4451" y="7579"/>
                  <a:pt x="4666" y="7424"/>
                </a:cubicBezTo>
                <a:cubicBezTo>
                  <a:pt x="5190" y="7020"/>
                  <a:pt x="5611" y="6531"/>
                  <a:pt x="5946" y="5981"/>
                </a:cubicBezTo>
                <a:cubicBezTo>
                  <a:pt x="6255" y="5491"/>
                  <a:pt x="6478" y="4976"/>
                  <a:pt x="6530" y="4409"/>
                </a:cubicBezTo>
                <a:cubicBezTo>
                  <a:pt x="6538" y="4374"/>
                  <a:pt x="6564" y="4323"/>
                  <a:pt x="6521" y="4297"/>
                </a:cubicBezTo>
                <a:cubicBezTo>
                  <a:pt x="6511" y="4290"/>
                  <a:pt x="6500" y="4288"/>
                  <a:pt x="6490" y="4288"/>
                </a:cubicBezTo>
                <a:cubicBezTo>
                  <a:pt x="6461" y="4288"/>
                  <a:pt x="6433" y="4312"/>
                  <a:pt x="6401" y="4331"/>
                </a:cubicBezTo>
                <a:cubicBezTo>
                  <a:pt x="6212" y="4417"/>
                  <a:pt x="6049" y="4537"/>
                  <a:pt x="5877" y="4641"/>
                </a:cubicBezTo>
                <a:cubicBezTo>
                  <a:pt x="5413" y="4924"/>
                  <a:pt x="5009" y="5259"/>
                  <a:pt x="4674" y="5663"/>
                </a:cubicBezTo>
                <a:cubicBezTo>
                  <a:pt x="4262" y="6161"/>
                  <a:pt x="4013" y="6720"/>
                  <a:pt x="3841" y="7312"/>
                </a:cubicBezTo>
                <a:cubicBezTo>
                  <a:pt x="3806" y="7441"/>
                  <a:pt x="3763" y="7570"/>
                  <a:pt x="3721" y="7691"/>
                </a:cubicBezTo>
                <a:cubicBezTo>
                  <a:pt x="3669" y="7433"/>
                  <a:pt x="3643" y="7175"/>
                  <a:pt x="3617" y="6917"/>
                </a:cubicBezTo>
                <a:cubicBezTo>
                  <a:pt x="3557" y="6359"/>
                  <a:pt x="3557" y="5792"/>
                  <a:pt x="3497" y="5233"/>
                </a:cubicBezTo>
                <a:cubicBezTo>
                  <a:pt x="3497" y="5199"/>
                  <a:pt x="3514" y="5173"/>
                  <a:pt x="3531" y="5139"/>
                </a:cubicBezTo>
                <a:cubicBezTo>
                  <a:pt x="4107" y="4357"/>
                  <a:pt x="4348" y="3489"/>
                  <a:pt x="4416" y="2587"/>
                </a:cubicBezTo>
                <a:cubicBezTo>
                  <a:pt x="4485" y="1728"/>
                  <a:pt x="4330" y="903"/>
                  <a:pt x="4107" y="96"/>
                </a:cubicBezTo>
                <a:cubicBezTo>
                  <a:pt x="4090" y="53"/>
                  <a:pt x="4081" y="1"/>
                  <a:pt x="4030" y="1"/>
                </a:cubicBezTo>
                <a:cubicBezTo>
                  <a:pt x="4026" y="1"/>
                  <a:pt x="4022" y="0"/>
                  <a:pt x="40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3"/>
          <p:cNvSpPr/>
          <p:nvPr/>
        </p:nvSpPr>
        <p:spPr>
          <a:xfrm>
            <a:off x="8628248" y="1617175"/>
            <a:ext cx="437567" cy="281746"/>
          </a:xfrm>
          <a:custGeom>
            <a:avLst/>
            <a:gdLst/>
            <a:ahLst/>
            <a:cxnLst/>
            <a:rect l="l" t="t" r="r" b="b"/>
            <a:pathLst>
              <a:path w="5035" h="3242" extrusionOk="0">
                <a:moveTo>
                  <a:pt x="2415" y="0"/>
                </a:moveTo>
                <a:cubicBezTo>
                  <a:pt x="1806" y="0"/>
                  <a:pt x="1187" y="133"/>
                  <a:pt x="730" y="489"/>
                </a:cubicBezTo>
                <a:cubicBezTo>
                  <a:pt x="26" y="1039"/>
                  <a:pt x="0" y="2027"/>
                  <a:pt x="593" y="2680"/>
                </a:cubicBezTo>
                <a:cubicBezTo>
                  <a:pt x="959" y="3077"/>
                  <a:pt x="1431" y="3242"/>
                  <a:pt x="1920" y="3242"/>
                </a:cubicBezTo>
                <a:cubicBezTo>
                  <a:pt x="2267" y="3242"/>
                  <a:pt x="2623" y="3158"/>
                  <a:pt x="2955" y="3015"/>
                </a:cubicBezTo>
                <a:cubicBezTo>
                  <a:pt x="3205" y="2912"/>
                  <a:pt x="3480" y="2766"/>
                  <a:pt x="3729" y="2586"/>
                </a:cubicBezTo>
                <a:cubicBezTo>
                  <a:pt x="4296" y="2465"/>
                  <a:pt x="4828" y="2242"/>
                  <a:pt x="4914" y="1606"/>
                </a:cubicBezTo>
                <a:cubicBezTo>
                  <a:pt x="5035" y="721"/>
                  <a:pt x="4090" y="266"/>
                  <a:pt x="3368" y="103"/>
                </a:cubicBezTo>
                <a:cubicBezTo>
                  <a:pt x="3072" y="39"/>
                  <a:pt x="2745" y="0"/>
                  <a:pt x="24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3"/>
          <p:cNvSpPr/>
          <p:nvPr/>
        </p:nvSpPr>
        <p:spPr>
          <a:xfrm>
            <a:off x="8472950" y="1934115"/>
            <a:ext cx="127750" cy="149042"/>
          </a:xfrm>
          <a:custGeom>
            <a:avLst/>
            <a:gdLst/>
            <a:ahLst/>
            <a:cxnLst/>
            <a:rect l="l" t="t" r="r" b="b"/>
            <a:pathLst>
              <a:path w="1470" h="1715" extrusionOk="0">
                <a:moveTo>
                  <a:pt x="838" y="0"/>
                </a:moveTo>
                <a:cubicBezTo>
                  <a:pt x="678" y="0"/>
                  <a:pt x="528" y="70"/>
                  <a:pt x="387" y="176"/>
                </a:cubicBezTo>
                <a:cubicBezTo>
                  <a:pt x="223" y="305"/>
                  <a:pt x="146" y="485"/>
                  <a:pt x="129" y="666"/>
                </a:cubicBezTo>
                <a:cubicBezTo>
                  <a:pt x="43" y="820"/>
                  <a:pt x="0" y="992"/>
                  <a:pt x="0" y="1155"/>
                </a:cubicBezTo>
                <a:cubicBezTo>
                  <a:pt x="0" y="1514"/>
                  <a:pt x="268" y="1715"/>
                  <a:pt x="566" y="1715"/>
                </a:cubicBezTo>
                <a:cubicBezTo>
                  <a:pt x="661" y="1715"/>
                  <a:pt x="758" y="1695"/>
                  <a:pt x="851" y="1654"/>
                </a:cubicBezTo>
                <a:cubicBezTo>
                  <a:pt x="1246" y="1482"/>
                  <a:pt x="1469" y="1035"/>
                  <a:pt x="1443" y="614"/>
                </a:cubicBezTo>
                <a:cubicBezTo>
                  <a:pt x="1435" y="365"/>
                  <a:pt x="1306" y="150"/>
                  <a:pt x="1065" y="47"/>
                </a:cubicBezTo>
                <a:cubicBezTo>
                  <a:pt x="987" y="15"/>
                  <a:pt x="912" y="0"/>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3"/>
          <p:cNvSpPr/>
          <p:nvPr/>
        </p:nvSpPr>
        <p:spPr>
          <a:xfrm>
            <a:off x="9262128" y="2284340"/>
            <a:ext cx="78649" cy="72218"/>
          </a:xfrm>
          <a:custGeom>
            <a:avLst/>
            <a:gdLst/>
            <a:ahLst/>
            <a:cxnLst/>
            <a:rect l="l" t="t" r="r" b="b"/>
            <a:pathLst>
              <a:path w="905" h="831" extrusionOk="0">
                <a:moveTo>
                  <a:pt x="501" y="1"/>
                </a:moveTo>
                <a:cubicBezTo>
                  <a:pt x="486" y="1"/>
                  <a:pt x="470" y="2"/>
                  <a:pt x="456" y="3"/>
                </a:cubicBezTo>
                <a:cubicBezTo>
                  <a:pt x="327" y="21"/>
                  <a:pt x="224" y="98"/>
                  <a:pt x="163" y="210"/>
                </a:cubicBezTo>
                <a:cubicBezTo>
                  <a:pt x="138" y="244"/>
                  <a:pt x="112" y="278"/>
                  <a:pt x="95" y="321"/>
                </a:cubicBezTo>
                <a:cubicBezTo>
                  <a:pt x="0" y="545"/>
                  <a:pt x="138" y="794"/>
                  <a:pt x="378" y="828"/>
                </a:cubicBezTo>
                <a:cubicBezTo>
                  <a:pt x="392" y="830"/>
                  <a:pt x="405" y="830"/>
                  <a:pt x="419" y="830"/>
                </a:cubicBezTo>
                <a:cubicBezTo>
                  <a:pt x="654" y="830"/>
                  <a:pt x="874" y="625"/>
                  <a:pt x="825" y="381"/>
                </a:cubicBezTo>
                <a:cubicBezTo>
                  <a:pt x="825" y="381"/>
                  <a:pt x="825" y="373"/>
                  <a:pt x="825" y="373"/>
                </a:cubicBezTo>
                <a:cubicBezTo>
                  <a:pt x="905" y="157"/>
                  <a:pt x="702" y="1"/>
                  <a:pt x="5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3"/>
          <p:cNvSpPr/>
          <p:nvPr/>
        </p:nvSpPr>
        <p:spPr>
          <a:xfrm>
            <a:off x="8733175" y="2237324"/>
            <a:ext cx="28418" cy="26680"/>
          </a:xfrm>
          <a:custGeom>
            <a:avLst/>
            <a:gdLst/>
            <a:ahLst/>
            <a:cxnLst/>
            <a:rect l="l" t="t" r="r" b="b"/>
            <a:pathLst>
              <a:path w="327" h="307" extrusionOk="0">
                <a:moveTo>
                  <a:pt x="159" y="0"/>
                </a:moveTo>
                <a:cubicBezTo>
                  <a:pt x="84" y="0"/>
                  <a:pt x="16" y="56"/>
                  <a:pt x="9" y="132"/>
                </a:cubicBezTo>
                <a:cubicBezTo>
                  <a:pt x="0" y="218"/>
                  <a:pt x="60" y="295"/>
                  <a:pt x="146" y="304"/>
                </a:cubicBezTo>
                <a:cubicBezTo>
                  <a:pt x="155" y="306"/>
                  <a:pt x="164" y="307"/>
                  <a:pt x="173" y="307"/>
                </a:cubicBezTo>
                <a:cubicBezTo>
                  <a:pt x="242" y="307"/>
                  <a:pt x="310" y="251"/>
                  <a:pt x="318" y="175"/>
                </a:cubicBezTo>
                <a:cubicBezTo>
                  <a:pt x="327" y="89"/>
                  <a:pt x="275" y="12"/>
                  <a:pt x="189" y="3"/>
                </a:cubicBezTo>
                <a:cubicBezTo>
                  <a:pt x="179" y="1"/>
                  <a:pt x="169" y="0"/>
                  <a:pt x="15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3"/>
          <p:cNvSpPr/>
          <p:nvPr/>
        </p:nvSpPr>
        <p:spPr>
          <a:xfrm>
            <a:off x="9219197" y="2312844"/>
            <a:ext cx="16425" cy="12254"/>
          </a:xfrm>
          <a:custGeom>
            <a:avLst/>
            <a:gdLst/>
            <a:ahLst/>
            <a:cxnLst/>
            <a:rect l="l" t="t" r="r" b="b"/>
            <a:pathLst>
              <a:path w="189" h="141" extrusionOk="0">
                <a:moveTo>
                  <a:pt x="93" y="0"/>
                </a:moveTo>
                <a:cubicBezTo>
                  <a:pt x="11" y="0"/>
                  <a:pt x="1" y="131"/>
                  <a:pt x="82" y="139"/>
                </a:cubicBezTo>
                <a:cubicBezTo>
                  <a:pt x="87" y="140"/>
                  <a:pt x="92" y="141"/>
                  <a:pt x="97" y="141"/>
                </a:cubicBezTo>
                <a:cubicBezTo>
                  <a:pt x="178" y="141"/>
                  <a:pt x="189" y="10"/>
                  <a:pt x="108" y="2"/>
                </a:cubicBezTo>
                <a:cubicBezTo>
                  <a:pt x="102" y="1"/>
                  <a:pt x="97" y="0"/>
                  <a:pt x="9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3"/>
          <p:cNvSpPr/>
          <p:nvPr/>
        </p:nvSpPr>
        <p:spPr>
          <a:xfrm>
            <a:off x="9174876" y="2385149"/>
            <a:ext cx="40324" cy="29548"/>
          </a:xfrm>
          <a:custGeom>
            <a:avLst/>
            <a:gdLst/>
            <a:ahLst/>
            <a:cxnLst/>
            <a:rect l="l" t="t" r="r" b="b"/>
            <a:pathLst>
              <a:path w="464" h="340" extrusionOk="0">
                <a:moveTo>
                  <a:pt x="227" y="1"/>
                </a:moveTo>
                <a:cubicBezTo>
                  <a:pt x="38" y="1"/>
                  <a:pt x="1" y="306"/>
                  <a:pt x="205" y="338"/>
                </a:cubicBezTo>
                <a:cubicBezTo>
                  <a:pt x="213" y="339"/>
                  <a:pt x="221" y="340"/>
                  <a:pt x="229" y="340"/>
                </a:cubicBezTo>
                <a:cubicBezTo>
                  <a:pt x="431" y="340"/>
                  <a:pt x="464" y="28"/>
                  <a:pt x="257" y="3"/>
                </a:cubicBezTo>
                <a:cubicBezTo>
                  <a:pt x="246" y="2"/>
                  <a:pt x="236" y="1"/>
                  <a:pt x="22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3"/>
          <p:cNvSpPr/>
          <p:nvPr/>
        </p:nvSpPr>
        <p:spPr>
          <a:xfrm>
            <a:off x="9144112" y="2258616"/>
            <a:ext cx="29982" cy="27549"/>
          </a:xfrm>
          <a:custGeom>
            <a:avLst/>
            <a:gdLst/>
            <a:ahLst/>
            <a:cxnLst/>
            <a:rect l="l" t="t" r="r" b="b"/>
            <a:pathLst>
              <a:path w="345" h="317" extrusionOk="0">
                <a:moveTo>
                  <a:pt x="166" y="1"/>
                </a:moveTo>
                <a:cubicBezTo>
                  <a:pt x="123" y="1"/>
                  <a:pt x="76" y="20"/>
                  <a:pt x="44" y="59"/>
                </a:cubicBezTo>
                <a:cubicBezTo>
                  <a:pt x="18" y="102"/>
                  <a:pt x="1" y="162"/>
                  <a:pt x="26" y="214"/>
                </a:cubicBezTo>
                <a:cubicBezTo>
                  <a:pt x="44" y="256"/>
                  <a:pt x="61" y="274"/>
                  <a:pt x="95" y="291"/>
                </a:cubicBezTo>
                <a:cubicBezTo>
                  <a:pt x="117" y="307"/>
                  <a:pt x="147" y="317"/>
                  <a:pt x="176" y="317"/>
                </a:cubicBezTo>
                <a:cubicBezTo>
                  <a:pt x="193" y="317"/>
                  <a:pt x="209" y="314"/>
                  <a:pt x="224" y="308"/>
                </a:cubicBezTo>
                <a:cubicBezTo>
                  <a:pt x="293" y="282"/>
                  <a:pt x="344" y="205"/>
                  <a:pt x="327" y="136"/>
                </a:cubicBezTo>
                <a:cubicBezTo>
                  <a:pt x="310" y="76"/>
                  <a:pt x="276" y="24"/>
                  <a:pt x="207" y="7"/>
                </a:cubicBezTo>
                <a:cubicBezTo>
                  <a:pt x="194" y="3"/>
                  <a:pt x="180" y="1"/>
                  <a:pt x="16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3"/>
          <p:cNvSpPr/>
          <p:nvPr/>
        </p:nvSpPr>
        <p:spPr>
          <a:xfrm>
            <a:off x="9266560" y="2438160"/>
            <a:ext cx="29982" cy="28766"/>
          </a:xfrm>
          <a:custGeom>
            <a:avLst/>
            <a:gdLst/>
            <a:ahLst/>
            <a:cxnLst/>
            <a:rect l="l" t="t" r="r" b="b"/>
            <a:pathLst>
              <a:path w="345" h="331" extrusionOk="0">
                <a:moveTo>
                  <a:pt x="171" y="1"/>
                </a:moveTo>
                <a:cubicBezTo>
                  <a:pt x="94" y="1"/>
                  <a:pt x="17" y="64"/>
                  <a:pt x="9" y="141"/>
                </a:cubicBezTo>
                <a:cubicBezTo>
                  <a:pt x="1" y="235"/>
                  <a:pt x="61" y="313"/>
                  <a:pt x="147" y="330"/>
                </a:cubicBezTo>
                <a:cubicBezTo>
                  <a:pt x="152" y="330"/>
                  <a:pt x="158" y="331"/>
                  <a:pt x="163" y="331"/>
                </a:cubicBezTo>
                <a:cubicBezTo>
                  <a:pt x="244" y="331"/>
                  <a:pt x="328" y="272"/>
                  <a:pt x="336" y="184"/>
                </a:cubicBezTo>
                <a:cubicBezTo>
                  <a:pt x="344" y="98"/>
                  <a:pt x="284" y="12"/>
                  <a:pt x="198" y="3"/>
                </a:cubicBezTo>
                <a:cubicBezTo>
                  <a:pt x="189" y="1"/>
                  <a:pt x="180" y="1"/>
                  <a:pt x="17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3"/>
          <p:cNvSpPr/>
          <p:nvPr/>
        </p:nvSpPr>
        <p:spPr>
          <a:xfrm>
            <a:off x="9129164" y="2459452"/>
            <a:ext cx="26245" cy="24246"/>
          </a:xfrm>
          <a:custGeom>
            <a:avLst/>
            <a:gdLst/>
            <a:ahLst/>
            <a:cxnLst/>
            <a:rect l="l" t="t" r="r" b="b"/>
            <a:pathLst>
              <a:path w="302" h="279" extrusionOk="0">
                <a:moveTo>
                  <a:pt x="227" y="1"/>
                </a:moveTo>
                <a:cubicBezTo>
                  <a:pt x="216" y="1"/>
                  <a:pt x="203" y="3"/>
                  <a:pt x="190" y="7"/>
                </a:cubicBezTo>
                <a:lnTo>
                  <a:pt x="156" y="7"/>
                </a:lnTo>
                <a:cubicBezTo>
                  <a:pt x="95" y="16"/>
                  <a:pt x="61" y="68"/>
                  <a:pt x="27" y="111"/>
                </a:cubicBezTo>
                <a:cubicBezTo>
                  <a:pt x="1" y="153"/>
                  <a:pt x="1" y="205"/>
                  <a:pt x="35" y="248"/>
                </a:cubicBezTo>
                <a:cubicBezTo>
                  <a:pt x="55" y="267"/>
                  <a:pt x="82" y="278"/>
                  <a:pt x="110" y="278"/>
                </a:cubicBezTo>
                <a:cubicBezTo>
                  <a:pt x="132" y="278"/>
                  <a:pt x="154" y="272"/>
                  <a:pt x="173" y="257"/>
                </a:cubicBezTo>
                <a:cubicBezTo>
                  <a:pt x="198" y="239"/>
                  <a:pt x="216" y="222"/>
                  <a:pt x="233" y="205"/>
                </a:cubicBezTo>
                <a:cubicBezTo>
                  <a:pt x="259" y="188"/>
                  <a:pt x="267" y="162"/>
                  <a:pt x="284" y="136"/>
                </a:cubicBezTo>
                <a:cubicBezTo>
                  <a:pt x="302" y="111"/>
                  <a:pt x="302" y="76"/>
                  <a:pt x="293" y="50"/>
                </a:cubicBezTo>
                <a:cubicBezTo>
                  <a:pt x="293" y="33"/>
                  <a:pt x="284" y="16"/>
                  <a:pt x="267" y="7"/>
                </a:cubicBezTo>
                <a:lnTo>
                  <a:pt x="259" y="7"/>
                </a:lnTo>
                <a:cubicBezTo>
                  <a:pt x="250" y="3"/>
                  <a:pt x="239" y="1"/>
                  <a:pt x="22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3"/>
          <p:cNvSpPr/>
          <p:nvPr/>
        </p:nvSpPr>
        <p:spPr>
          <a:xfrm>
            <a:off x="9200165" y="2106794"/>
            <a:ext cx="19467" cy="18076"/>
          </a:xfrm>
          <a:custGeom>
            <a:avLst/>
            <a:gdLst/>
            <a:ahLst/>
            <a:cxnLst/>
            <a:rect l="l" t="t" r="r" b="b"/>
            <a:pathLst>
              <a:path w="224" h="208" extrusionOk="0">
                <a:moveTo>
                  <a:pt x="114" y="1"/>
                </a:moveTo>
                <a:cubicBezTo>
                  <a:pt x="60" y="1"/>
                  <a:pt x="17" y="40"/>
                  <a:pt x="9" y="88"/>
                </a:cubicBezTo>
                <a:cubicBezTo>
                  <a:pt x="0" y="148"/>
                  <a:pt x="43" y="199"/>
                  <a:pt x="103" y="208"/>
                </a:cubicBezTo>
                <a:cubicBezTo>
                  <a:pt x="120" y="208"/>
                  <a:pt x="146" y="208"/>
                  <a:pt x="163" y="191"/>
                </a:cubicBezTo>
                <a:cubicBezTo>
                  <a:pt x="180" y="191"/>
                  <a:pt x="189" y="182"/>
                  <a:pt x="198" y="165"/>
                </a:cubicBezTo>
                <a:cubicBezTo>
                  <a:pt x="203" y="149"/>
                  <a:pt x="209" y="143"/>
                  <a:pt x="210" y="143"/>
                </a:cubicBezTo>
                <a:lnTo>
                  <a:pt x="210" y="143"/>
                </a:lnTo>
                <a:cubicBezTo>
                  <a:pt x="210" y="143"/>
                  <a:pt x="209" y="145"/>
                  <a:pt x="206" y="148"/>
                </a:cubicBezTo>
                <a:lnTo>
                  <a:pt x="206" y="148"/>
                </a:lnTo>
                <a:cubicBezTo>
                  <a:pt x="223" y="131"/>
                  <a:pt x="223" y="105"/>
                  <a:pt x="215" y="79"/>
                </a:cubicBezTo>
                <a:lnTo>
                  <a:pt x="215" y="79"/>
                </a:lnTo>
                <a:cubicBezTo>
                  <a:pt x="215" y="86"/>
                  <a:pt x="215" y="90"/>
                  <a:pt x="214" y="90"/>
                </a:cubicBezTo>
                <a:cubicBezTo>
                  <a:pt x="213" y="90"/>
                  <a:pt x="211" y="82"/>
                  <a:pt x="206" y="62"/>
                </a:cubicBezTo>
                <a:cubicBezTo>
                  <a:pt x="206" y="53"/>
                  <a:pt x="198" y="45"/>
                  <a:pt x="198" y="45"/>
                </a:cubicBezTo>
                <a:cubicBezTo>
                  <a:pt x="180" y="19"/>
                  <a:pt x="155" y="2"/>
                  <a:pt x="129" y="2"/>
                </a:cubicBezTo>
                <a:cubicBezTo>
                  <a:pt x="124" y="1"/>
                  <a:pt x="119" y="1"/>
                  <a:pt x="11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75" y="0"/>
            <a:ext cx="9144000" cy="6627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11"/>
        <p:cNvGrpSpPr/>
        <p:nvPr/>
      </p:nvGrpSpPr>
      <p:grpSpPr>
        <a:xfrm>
          <a:off x="0" y="0"/>
          <a:ext cx="0" cy="0"/>
          <a:chOff x="0" y="0"/>
          <a:chExt cx="0" cy="0"/>
        </a:xfrm>
      </p:grpSpPr>
      <p:sp>
        <p:nvSpPr>
          <p:cNvPr id="112" name="Google Shape;112;p4"/>
          <p:cNvSpPr txBox="1">
            <a:spLocks noGrp="1"/>
          </p:cNvSpPr>
          <p:nvPr>
            <p:ph type="title"/>
          </p:nvPr>
        </p:nvSpPr>
        <p:spPr>
          <a:xfrm>
            <a:off x="718125" y="537183"/>
            <a:ext cx="7707600" cy="572700"/>
          </a:xfrm>
          <a:prstGeom prst="rect">
            <a:avLst/>
          </a:prstGeom>
        </p:spPr>
        <p:txBody>
          <a:bodyPr spcFirstLastPara="1" wrap="square" lIns="91425" tIns="91425" rIns="91425" bIns="91425" anchor="ctr" anchorCtr="0">
            <a:noAutofit/>
          </a:bodyPr>
          <a:lstStyle>
            <a:lvl1pPr lvl="0">
              <a:spcBef>
                <a:spcPts val="0"/>
              </a:spcBef>
              <a:spcAft>
                <a:spcPts val="0"/>
              </a:spcAft>
              <a:buClr>
                <a:schemeClr val="accent2"/>
              </a:buClr>
              <a:buSzPts val="2800"/>
              <a:buNone/>
              <a:defRPr>
                <a:solidFill>
                  <a:schemeClr val="accent2"/>
                </a:solidFill>
              </a:defRPr>
            </a:lvl1pPr>
            <a:lvl2pPr lvl="1">
              <a:spcBef>
                <a:spcPts val="0"/>
              </a:spcBef>
              <a:spcAft>
                <a:spcPts val="0"/>
              </a:spcAft>
              <a:buClr>
                <a:schemeClr val="accent2"/>
              </a:buClr>
              <a:buSzPts val="2800"/>
              <a:buNone/>
              <a:defRPr>
                <a:solidFill>
                  <a:schemeClr val="accent2"/>
                </a:solidFill>
              </a:defRPr>
            </a:lvl2pPr>
            <a:lvl3pPr lvl="2">
              <a:spcBef>
                <a:spcPts val="0"/>
              </a:spcBef>
              <a:spcAft>
                <a:spcPts val="0"/>
              </a:spcAft>
              <a:buClr>
                <a:schemeClr val="accent2"/>
              </a:buClr>
              <a:buSzPts val="2800"/>
              <a:buNone/>
              <a:defRPr>
                <a:solidFill>
                  <a:schemeClr val="accent2"/>
                </a:solidFill>
              </a:defRPr>
            </a:lvl3pPr>
            <a:lvl4pPr lvl="3">
              <a:spcBef>
                <a:spcPts val="0"/>
              </a:spcBef>
              <a:spcAft>
                <a:spcPts val="0"/>
              </a:spcAft>
              <a:buClr>
                <a:schemeClr val="accent2"/>
              </a:buClr>
              <a:buSzPts val="2800"/>
              <a:buNone/>
              <a:defRPr>
                <a:solidFill>
                  <a:schemeClr val="accent2"/>
                </a:solidFill>
              </a:defRPr>
            </a:lvl4pPr>
            <a:lvl5pPr lvl="4">
              <a:spcBef>
                <a:spcPts val="0"/>
              </a:spcBef>
              <a:spcAft>
                <a:spcPts val="0"/>
              </a:spcAft>
              <a:buClr>
                <a:schemeClr val="accent2"/>
              </a:buClr>
              <a:buSzPts val="2800"/>
              <a:buNone/>
              <a:defRPr>
                <a:solidFill>
                  <a:schemeClr val="accent2"/>
                </a:solidFill>
              </a:defRPr>
            </a:lvl5pPr>
            <a:lvl6pPr lvl="5">
              <a:spcBef>
                <a:spcPts val="0"/>
              </a:spcBef>
              <a:spcAft>
                <a:spcPts val="0"/>
              </a:spcAft>
              <a:buClr>
                <a:schemeClr val="accent2"/>
              </a:buClr>
              <a:buSzPts val="2800"/>
              <a:buNone/>
              <a:defRPr>
                <a:solidFill>
                  <a:schemeClr val="accent2"/>
                </a:solidFill>
              </a:defRPr>
            </a:lvl6pPr>
            <a:lvl7pPr lvl="6">
              <a:spcBef>
                <a:spcPts val="0"/>
              </a:spcBef>
              <a:spcAft>
                <a:spcPts val="0"/>
              </a:spcAft>
              <a:buClr>
                <a:schemeClr val="accent2"/>
              </a:buClr>
              <a:buSzPts val="2800"/>
              <a:buNone/>
              <a:defRPr>
                <a:solidFill>
                  <a:schemeClr val="accent2"/>
                </a:solidFill>
              </a:defRPr>
            </a:lvl7pPr>
            <a:lvl8pPr lvl="7">
              <a:spcBef>
                <a:spcPts val="0"/>
              </a:spcBef>
              <a:spcAft>
                <a:spcPts val="0"/>
              </a:spcAft>
              <a:buClr>
                <a:schemeClr val="accent2"/>
              </a:buClr>
              <a:buSzPts val="2800"/>
              <a:buNone/>
              <a:defRPr>
                <a:solidFill>
                  <a:schemeClr val="accent2"/>
                </a:solidFill>
              </a:defRPr>
            </a:lvl8pPr>
            <a:lvl9pPr lvl="8">
              <a:spcBef>
                <a:spcPts val="0"/>
              </a:spcBef>
              <a:spcAft>
                <a:spcPts val="0"/>
              </a:spcAft>
              <a:buClr>
                <a:schemeClr val="accent2"/>
              </a:buClr>
              <a:buSzPts val="2800"/>
              <a:buNone/>
              <a:defRPr>
                <a:solidFill>
                  <a:schemeClr val="accent2"/>
                </a:solidFill>
              </a:defRPr>
            </a:lvl9pPr>
          </a:lstStyle>
          <a:p>
            <a:endParaRPr/>
          </a:p>
        </p:txBody>
      </p:sp>
      <p:sp>
        <p:nvSpPr>
          <p:cNvPr id="113" name="Google Shape;113;p4"/>
          <p:cNvSpPr txBox="1">
            <a:spLocks noGrp="1"/>
          </p:cNvSpPr>
          <p:nvPr>
            <p:ph type="body" idx="1"/>
          </p:nvPr>
        </p:nvSpPr>
        <p:spPr>
          <a:xfrm>
            <a:off x="718125" y="1156490"/>
            <a:ext cx="7707600" cy="3453300"/>
          </a:xfrm>
          <a:prstGeom prst="rect">
            <a:avLst/>
          </a:prstGeom>
        </p:spPr>
        <p:txBody>
          <a:bodyPr spcFirstLastPara="1" wrap="square" lIns="91425" tIns="91425" rIns="91425" bIns="91425" anchor="ctr" anchorCtr="0">
            <a:noAutofit/>
          </a:bodyPr>
          <a:lstStyle>
            <a:lvl1pPr marL="457200" lvl="0" indent="-304800">
              <a:lnSpc>
                <a:spcPct val="100000"/>
              </a:lnSpc>
              <a:spcBef>
                <a:spcPts val="0"/>
              </a:spcBef>
              <a:spcAft>
                <a:spcPts val="0"/>
              </a:spcAft>
              <a:buClr>
                <a:schemeClr val="dk1"/>
              </a:buClr>
              <a:buSzPts val="1200"/>
              <a:buFont typeface="Livvic"/>
              <a:buAutoNum type="arabicPeriod"/>
              <a:defRPr sz="1200">
                <a:solidFill>
                  <a:schemeClr val="dk1"/>
                </a:solidFill>
              </a:defRPr>
            </a:lvl1pPr>
            <a:lvl2pPr marL="914400" lvl="1" indent="-304800">
              <a:spcBef>
                <a:spcPts val="1600"/>
              </a:spcBef>
              <a:spcAft>
                <a:spcPts val="0"/>
              </a:spcAft>
              <a:buClr>
                <a:schemeClr val="dk1"/>
              </a:buClr>
              <a:buSzPts val="1200"/>
              <a:buFont typeface="Roboto Condensed Light"/>
              <a:buAutoNum type="alphaLcPeriod"/>
              <a:defRPr>
                <a:solidFill>
                  <a:schemeClr val="dk1"/>
                </a:solidFill>
              </a:defRPr>
            </a:lvl2pPr>
            <a:lvl3pPr marL="1371600" lvl="2" indent="-304800">
              <a:spcBef>
                <a:spcPts val="1600"/>
              </a:spcBef>
              <a:spcAft>
                <a:spcPts val="0"/>
              </a:spcAft>
              <a:buClr>
                <a:schemeClr val="dk1"/>
              </a:buClr>
              <a:buSzPts val="1200"/>
              <a:buFont typeface="Roboto Condensed Light"/>
              <a:buAutoNum type="romanLcPeriod"/>
              <a:defRPr>
                <a:solidFill>
                  <a:schemeClr val="dk1"/>
                </a:solidFill>
              </a:defRPr>
            </a:lvl3pPr>
            <a:lvl4pPr marL="1828800" lvl="3" indent="-304800">
              <a:spcBef>
                <a:spcPts val="1600"/>
              </a:spcBef>
              <a:spcAft>
                <a:spcPts val="0"/>
              </a:spcAft>
              <a:buClr>
                <a:schemeClr val="dk1"/>
              </a:buClr>
              <a:buSzPts val="1200"/>
              <a:buFont typeface="Roboto Condensed Light"/>
              <a:buAutoNum type="arabicPeriod"/>
              <a:defRPr>
                <a:solidFill>
                  <a:schemeClr val="dk1"/>
                </a:solidFill>
              </a:defRPr>
            </a:lvl4pPr>
            <a:lvl5pPr marL="2286000" lvl="4" indent="-304800">
              <a:spcBef>
                <a:spcPts val="1600"/>
              </a:spcBef>
              <a:spcAft>
                <a:spcPts val="0"/>
              </a:spcAft>
              <a:buClr>
                <a:schemeClr val="dk1"/>
              </a:buClr>
              <a:buSzPts val="1200"/>
              <a:buFont typeface="Roboto Condensed Light"/>
              <a:buAutoNum type="alphaLcPeriod"/>
              <a:defRPr>
                <a:solidFill>
                  <a:schemeClr val="dk1"/>
                </a:solidFill>
              </a:defRPr>
            </a:lvl5pPr>
            <a:lvl6pPr marL="2743200" lvl="5" indent="-304800">
              <a:spcBef>
                <a:spcPts val="1600"/>
              </a:spcBef>
              <a:spcAft>
                <a:spcPts val="0"/>
              </a:spcAft>
              <a:buClr>
                <a:schemeClr val="dk1"/>
              </a:buClr>
              <a:buSzPts val="1200"/>
              <a:buFont typeface="Roboto Condensed Light"/>
              <a:buAutoNum type="romanLcPeriod"/>
              <a:defRPr>
                <a:solidFill>
                  <a:schemeClr val="dk1"/>
                </a:solidFill>
              </a:defRPr>
            </a:lvl6pPr>
            <a:lvl7pPr marL="3200400" lvl="6" indent="-304800">
              <a:spcBef>
                <a:spcPts val="1600"/>
              </a:spcBef>
              <a:spcAft>
                <a:spcPts val="0"/>
              </a:spcAft>
              <a:buClr>
                <a:schemeClr val="dk1"/>
              </a:buClr>
              <a:buSzPts val="1200"/>
              <a:buFont typeface="Roboto Condensed Light"/>
              <a:buAutoNum type="arabicPeriod"/>
              <a:defRPr>
                <a:solidFill>
                  <a:schemeClr val="dk1"/>
                </a:solidFill>
              </a:defRPr>
            </a:lvl7pPr>
            <a:lvl8pPr marL="3657600" lvl="7" indent="-304800">
              <a:spcBef>
                <a:spcPts val="1600"/>
              </a:spcBef>
              <a:spcAft>
                <a:spcPts val="0"/>
              </a:spcAft>
              <a:buClr>
                <a:schemeClr val="dk1"/>
              </a:buClr>
              <a:buSzPts val="1200"/>
              <a:buFont typeface="Roboto Condensed Light"/>
              <a:buAutoNum type="alphaLcPeriod"/>
              <a:defRPr>
                <a:solidFill>
                  <a:schemeClr val="dk1"/>
                </a:solidFill>
              </a:defRPr>
            </a:lvl8pPr>
            <a:lvl9pPr marL="4114800" lvl="8" indent="-304800">
              <a:spcBef>
                <a:spcPts val="1600"/>
              </a:spcBef>
              <a:spcAft>
                <a:spcPts val="1600"/>
              </a:spcAft>
              <a:buClr>
                <a:schemeClr val="dk1"/>
              </a:buClr>
              <a:buSzPts val="1200"/>
              <a:buFont typeface="Roboto Condensed Light"/>
              <a:buAutoNum type="romanLcPeriod"/>
              <a:defRPr>
                <a:solidFill>
                  <a:schemeClr val="dk1"/>
                </a:solidFill>
              </a:defRPr>
            </a:lvl9pPr>
          </a:lstStyle>
          <a:p>
            <a:endParaRPr/>
          </a:p>
        </p:txBody>
      </p:sp>
      <p:sp>
        <p:nvSpPr>
          <p:cNvPr id="114" name="Google Shape;114;p4"/>
          <p:cNvSpPr/>
          <p:nvPr/>
        </p:nvSpPr>
        <p:spPr>
          <a:xfrm rot="-6138444">
            <a:off x="-712728" y="2726763"/>
            <a:ext cx="1851019" cy="1181818"/>
          </a:xfrm>
          <a:custGeom>
            <a:avLst/>
            <a:gdLst/>
            <a:ahLst/>
            <a:cxnLst/>
            <a:rect l="l" t="t" r="r" b="b"/>
            <a:pathLst>
              <a:path w="21290" h="13593" extrusionOk="0">
                <a:moveTo>
                  <a:pt x="129" y="1"/>
                </a:moveTo>
                <a:cubicBezTo>
                  <a:pt x="0" y="1547"/>
                  <a:pt x="404" y="3102"/>
                  <a:pt x="1263" y="4382"/>
                </a:cubicBezTo>
                <a:cubicBezTo>
                  <a:pt x="2122" y="5671"/>
                  <a:pt x="3403" y="6633"/>
                  <a:pt x="4880" y="7097"/>
                </a:cubicBezTo>
                <a:cubicBezTo>
                  <a:pt x="5327" y="7235"/>
                  <a:pt x="5782" y="7329"/>
                  <a:pt x="6229" y="7424"/>
                </a:cubicBezTo>
                <a:cubicBezTo>
                  <a:pt x="6573" y="7492"/>
                  <a:pt x="6925" y="7561"/>
                  <a:pt x="7269" y="7656"/>
                </a:cubicBezTo>
                <a:cubicBezTo>
                  <a:pt x="8222" y="7913"/>
                  <a:pt x="8910" y="8291"/>
                  <a:pt x="9356" y="8815"/>
                </a:cubicBezTo>
                <a:cubicBezTo>
                  <a:pt x="9709" y="9219"/>
                  <a:pt x="9923" y="9718"/>
                  <a:pt x="10130" y="10199"/>
                </a:cubicBezTo>
                <a:cubicBezTo>
                  <a:pt x="10250" y="10456"/>
                  <a:pt x="10370" y="10731"/>
                  <a:pt x="10508" y="10989"/>
                </a:cubicBezTo>
                <a:cubicBezTo>
                  <a:pt x="11135" y="12132"/>
                  <a:pt x="12209" y="13008"/>
                  <a:pt x="13455" y="13377"/>
                </a:cubicBezTo>
                <a:cubicBezTo>
                  <a:pt x="13927" y="13524"/>
                  <a:pt x="14408" y="13592"/>
                  <a:pt x="14898" y="13592"/>
                </a:cubicBezTo>
                <a:cubicBezTo>
                  <a:pt x="15705" y="13592"/>
                  <a:pt x="16513" y="13403"/>
                  <a:pt x="17235" y="13025"/>
                </a:cubicBezTo>
                <a:cubicBezTo>
                  <a:pt x="18266" y="12484"/>
                  <a:pt x="19176" y="11522"/>
                  <a:pt x="19881" y="10259"/>
                </a:cubicBezTo>
                <a:cubicBezTo>
                  <a:pt x="20508" y="9125"/>
                  <a:pt x="20903" y="7879"/>
                  <a:pt x="21290" y="6668"/>
                </a:cubicBezTo>
                <a:lnTo>
                  <a:pt x="21213" y="6642"/>
                </a:lnTo>
                <a:cubicBezTo>
                  <a:pt x="20826" y="7845"/>
                  <a:pt x="20422" y="9090"/>
                  <a:pt x="19804" y="10216"/>
                </a:cubicBezTo>
                <a:cubicBezTo>
                  <a:pt x="19108" y="11470"/>
                  <a:pt x="18206" y="12407"/>
                  <a:pt x="17192" y="12948"/>
                </a:cubicBezTo>
                <a:cubicBezTo>
                  <a:pt x="16484" y="13318"/>
                  <a:pt x="15692" y="13507"/>
                  <a:pt x="14898" y="13507"/>
                </a:cubicBezTo>
                <a:cubicBezTo>
                  <a:pt x="14420" y="13507"/>
                  <a:pt x="13942" y="13439"/>
                  <a:pt x="13480" y="13300"/>
                </a:cubicBezTo>
                <a:cubicBezTo>
                  <a:pt x="12252" y="12931"/>
                  <a:pt x="11195" y="12072"/>
                  <a:pt x="10585" y="10946"/>
                </a:cubicBezTo>
                <a:cubicBezTo>
                  <a:pt x="10448" y="10697"/>
                  <a:pt x="10327" y="10422"/>
                  <a:pt x="10216" y="10164"/>
                </a:cubicBezTo>
                <a:cubicBezTo>
                  <a:pt x="10001" y="9675"/>
                  <a:pt x="9777" y="9168"/>
                  <a:pt x="9425" y="8764"/>
                </a:cubicBezTo>
                <a:cubicBezTo>
                  <a:pt x="8961" y="8223"/>
                  <a:pt x="8265" y="7836"/>
                  <a:pt x="7294" y="7570"/>
                </a:cubicBezTo>
                <a:cubicBezTo>
                  <a:pt x="6951" y="7484"/>
                  <a:pt x="6590" y="7406"/>
                  <a:pt x="6255" y="7338"/>
                </a:cubicBezTo>
                <a:cubicBezTo>
                  <a:pt x="5808" y="7243"/>
                  <a:pt x="5344" y="7149"/>
                  <a:pt x="4906" y="7011"/>
                </a:cubicBezTo>
                <a:cubicBezTo>
                  <a:pt x="3446" y="6556"/>
                  <a:pt x="2183" y="5602"/>
                  <a:pt x="1332" y="4331"/>
                </a:cubicBezTo>
                <a:cubicBezTo>
                  <a:pt x="481" y="3068"/>
                  <a:pt x="86" y="1530"/>
                  <a:pt x="224" y="9"/>
                </a:cubicBezTo>
                <a:lnTo>
                  <a:pt x="12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4"/>
          <p:cNvSpPr/>
          <p:nvPr/>
        </p:nvSpPr>
        <p:spPr>
          <a:xfrm rot="-6138444">
            <a:off x="-909290" y="2702270"/>
            <a:ext cx="1781552" cy="1382917"/>
          </a:xfrm>
          <a:custGeom>
            <a:avLst/>
            <a:gdLst/>
            <a:ahLst/>
            <a:cxnLst/>
            <a:rect l="l" t="t" r="r" b="b"/>
            <a:pathLst>
              <a:path w="20491" h="15906" extrusionOk="0">
                <a:moveTo>
                  <a:pt x="11709" y="1"/>
                </a:moveTo>
                <a:cubicBezTo>
                  <a:pt x="8599" y="1"/>
                  <a:pt x="5214" y="689"/>
                  <a:pt x="2724" y="2379"/>
                </a:cubicBezTo>
                <a:cubicBezTo>
                  <a:pt x="0" y="4226"/>
                  <a:pt x="1126" y="7852"/>
                  <a:pt x="3523" y="9561"/>
                </a:cubicBezTo>
                <a:cubicBezTo>
                  <a:pt x="5215" y="10773"/>
                  <a:pt x="7509" y="10275"/>
                  <a:pt x="9184" y="11460"/>
                </a:cubicBezTo>
                <a:cubicBezTo>
                  <a:pt x="10404" y="12336"/>
                  <a:pt x="10885" y="13943"/>
                  <a:pt x="12011" y="14940"/>
                </a:cubicBezTo>
                <a:cubicBezTo>
                  <a:pt x="12750" y="15594"/>
                  <a:pt x="13731" y="15906"/>
                  <a:pt x="14724" y="15906"/>
                </a:cubicBezTo>
                <a:cubicBezTo>
                  <a:pt x="15427" y="15906"/>
                  <a:pt x="16137" y="15749"/>
                  <a:pt x="16770" y="15447"/>
                </a:cubicBezTo>
                <a:cubicBezTo>
                  <a:pt x="18291" y="14725"/>
                  <a:pt x="19382" y="13256"/>
                  <a:pt x="19924" y="11658"/>
                </a:cubicBezTo>
                <a:cubicBezTo>
                  <a:pt x="20456" y="10051"/>
                  <a:pt x="20491" y="8324"/>
                  <a:pt x="20302" y="6640"/>
                </a:cubicBezTo>
                <a:cubicBezTo>
                  <a:pt x="20113" y="4888"/>
                  <a:pt x="19623" y="3049"/>
                  <a:pt x="18343" y="1829"/>
                </a:cubicBezTo>
                <a:cubicBezTo>
                  <a:pt x="17157" y="704"/>
                  <a:pt x="15465" y="283"/>
                  <a:pt x="13841" y="111"/>
                </a:cubicBezTo>
                <a:cubicBezTo>
                  <a:pt x="13156" y="39"/>
                  <a:pt x="12440" y="1"/>
                  <a:pt x="1170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4"/>
          <p:cNvSpPr/>
          <p:nvPr/>
        </p:nvSpPr>
        <p:spPr>
          <a:xfrm rot="-6138444">
            <a:off x="-376838" y="3996738"/>
            <a:ext cx="1245286" cy="1104525"/>
          </a:xfrm>
          <a:custGeom>
            <a:avLst/>
            <a:gdLst/>
            <a:ahLst/>
            <a:cxnLst/>
            <a:rect l="l" t="t" r="r" b="b"/>
            <a:pathLst>
              <a:path w="14323" h="12704" extrusionOk="0">
                <a:moveTo>
                  <a:pt x="6149" y="0"/>
                </a:moveTo>
                <a:cubicBezTo>
                  <a:pt x="5768" y="0"/>
                  <a:pt x="5388" y="19"/>
                  <a:pt x="5009" y="56"/>
                </a:cubicBezTo>
                <a:cubicBezTo>
                  <a:pt x="3832" y="168"/>
                  <a:pt x="2672" y="460"/>
                  <a:pt x="1590" y="941"/>
                </a:cubicBezTo>
                <a:cubicBezTo>
                  <a:pt x="997" y="1199"/>
                  <a:pt x="808" y="1293"/>
                  <a:pt x="645" y="1912"/>
                </a:cubicBezTo>
                <a:cubicBezTo>
                  <a:pt x="473" y="2565"/>
                  <a:pt x="327" y="3218"/>
                  <a:pt x="232" y="3879"/>
                </a:cubicBezTo>
                <a:cubicBezTo>
                  <a:pt x="0" y="5374"/>
                  <a:pt x="0" y="6929"/>
                  <a:pt x="542" y="8355"/>
                </a:cubicBezTo>
                <a:cubicBezTo>
                  <a:pt x="1160" y="9971"/>
                  <a:pt x="2457" y="11311"/>
                  <a:pt x="4030" y="12041"/>
                </a:cubicBezTo>
                <a:cubicBezTo>
                  <a:pt x="4977" y="12484"/>
                  <a:pt x="6022" y="12704"/>
                  <a:pt x="7069" y="12704"/>
                </a:cubicBezTo>
                <a:cubicBezTo>
                  <a:pt x="8397" y="12704"/>
                  <a:pt x="9726" y="12351"/>
                  <a:pt x="10860" y="11655"/>
                </a:cubicBezTo>
                <a:cubicBezTo>
                  <a:pt x="12887" y="10417"/>
                  <a:pt x="14219" y="8115"/>
                  <a:pt x="14296" y="5744"/>
                </a:cubicBezTo>
                <a:cubicBezTo>
                  <a:pt x="14322" y="4910"/>
                  <a:pt x="14202" y="4060"/>
                  <a:pt x="13790" y="3338"/>
                </a:cubicBezTo>
                <a:cubicBezTo>
                  <a:pt x="13351" y="2548"/>
                  <a:pt x="12612" y="1972"/>
                  <a:pt x="11831" y="1517"/>
                </a:cubicBezTo>
                <a:cubicBezTo>
                  <a:pt x="10115" y="507"/>
                  <a:pt x="8133" y="0"/>
                  <a:pt x="614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4"/>
          <p:cNvSpPr/>
          <p:nvPr/>
        </p:nvSpPr>
        <p:spPr>
          <a:xfrm rot="-6138444">
            <a:off x="-329562" y="2772645"/>
            <a:ext cx="794834" cy="858042"/>
          </a:xfrm>
          <a:custGeom>
            <a:avLst/>
            <a:gdLst/>
            <a:ahLst/>
            <a:cxnLst/>
            <a:rect l="l" t="t" r="r" b="b"/>
            <a:pathLst>
              <a:path w="9142" h="9869" extrusionOk="0">
                <a:moveTo>
                  <a:pt x="2795" y="643"/>
                </a:moveTo>
                <a:cubicBezTo>
                  <a:pt x="3078" y="643"/>
                  <a:pt x="3370" y="677"/>
                  <a:pt x="3634" y="717"/>
                </a:cubicBezTo>
                <a:cubicBezTo>
                  <a:pt x="4227" y="803"/>
                  <a:pt x="4777" y="992"/>
                  <a:pt x="5284" y="1275"/>
                </a:cubicBezTo>
                <a:cubicBezTo>
                  <a:pt x="5524" y="1413"/>
                  <a:pt x="5782" y="1585"/>
                  <a:pt x="5902" y="1842"/>
                </a:cubicBezTo>
                <a:cubicBezTo>
                  <a:pt x="6005" y="2057"/>
                  <a:pt x="5988" y="2375"/>
                  <a:pt x="5774" y="2504"/>
                </a:cubicBezTo>
                <a:cubicBezTo>
                  <a:pt x="5679" y="2564"/>
                  <a:pt x="5559" y="2590"/>
                  <a:pt x="5438" y="2624"/>
                </a:cubicBezTo>
                <a:cubicBezTo>
                  <a:pt x="5232" y="2667"/>
                  <a:pt x="5009" y="2710"/>
                  <a:pt x="4949" y="2933"/>
                </a:cubicBezTo>
                <a:cubicBezTo>
                  <a:pt x="4906" y="3054"/>
                  <a:pt x="4940" y="3191"/>
                  <a:pt x="5035" y="3294"/>
                </a:cubicBezTo>
                <a:cubicBezTo>
                  <a:pt x="5172" y="3458"/>
                  <a:pt x="5361" y="3500"/>
                  <a:pt x="5542" y="3543"/>
                </a:cubicBezTo>
                <a:lnTo>
                  <a:pt x="5602" y="3561"/>
                </a:lnTo>
                <a:cubicBezTo>
                  <a:pt x="6375" y="3750"/>
                  <a:pt x="7071" y="4205"/>
                  <a:pt x="7569" y="4824"/>
                </a:cubicBezTo>
                <a:cubicBezTo>
                  <a:pt x="7698" y="4978"/>
                  <a:pt x="7818" y="5167"/>
                  <a:pt x="7818" y="5373"/>
                </a:cubicBezTo>
                <a:cubicBezTo>
                  <a:pt x="7810" y="5476"/>
                  <a:pt x="7767" y="5571"/>
                  <a:pt x="7698" y="5640"/>
                </a:cubicBezTo>
                <a:cubicBezTo>
                  <a:pt x="7641" y="5693"/>
                  <a:pt x="7582" y="5711"/>
                  <a:pt x="7521" y="5711"/>
                </a:cubicBezTo>
                <a:cubicBezTo>
                  <a:pt x="7452" y="5711"/>
                  <a:pt x="7380" y="5688"/>
                  <a:pt x="7303" y="5666"/>
                </a:cubicBezTo>
                <a:cubicBezTo>
                  <a:pt x="7221" y="5640"/>
                  <a:pt x="7135" y="5614"/>
                  <a:pt x="7051" y="5614"/>
                </a:cubicBezTo>
                <a:cubicBezTo>
                  <a:pt x="6994" y="5614"/>
                  <a:pt x="6937" y="5626"/>
                  <a:pt x="6882" y="5657"/>
                </a:cubicBezTo>
                <a:cubicBezTo>
                  <a:pt x="6762" y="5726"/>
                  <a:pt x="6693" y="5863"/>
                  <a:pt x="6710" y="6018"/>
                </a:cubicBezTo>
                <a:cubicBezTo>
                  <a:pt x="6719" y="6233"/>
                  <a:pt x="6865" y="6396"/>
                  <a:pt x="6976" y="6533"/>
                </a:cubicBezTo>
                <a:lnTo>
                  <a:pt x="8514" y="8312"/>
                </a:lnTo>
                <a:cubicBezTo>
                  <a:pt x="8746" y="8578"/>
                  <a:pt x="9012" y="8879"/>
                  <a:pt x="8995" y="9274"/>
                </a:cubicBezTo>
                <a:cubicBezTo>
                  <a:pt x="8978" y="9471"/>
                  <a:pt x="8866" y="9643"/>
                  <a:pt x="8703" y="9712"/>
                </a:cubicBezTo>
                <a:cubicBezTo>
                  <a:pt x="8650" y="9733"/>
                  <a:pt x="8597" y="9744"/>
                  <a:pt x="8542" y="9744"/>
                </a:cubicBezTo>
                <a:cubicBezTo>
                  <a:pt x="8333" y="9744"/>
                  <a:pt x="8110" y="9586"/>
                  <a:pt x="7844" y="9265"/>
                </a:cubicBezTo>
                <a:lnTo>
                  <a:pt x="6650" y="7779"/>
                </a:lnTo>
                <a:cubicBezTo>
                  <a:pt x="6537" y="7639"/>
                  <a:pt x="6372" y="7561"/>
                  <a:pt x="6207" y="7561"/>
                </a:cubicBezTo>
                <a:cubicBezTo>
                  <a:pt x="6160" y="7561"/>
                  <a:pt x="6112" y="7568"/>
                  <a:pt x="6066" y="7581"/>
                </a:cubicBezTo>
                <a:cubicBezTo>
                  <a:pt x="5679" y="7684"/>
                  <a:pt x="5688" y="8114"/>
                  <a:pt x="5696" y="8398"/>
                </a:cubicBezTo>
                <a:lnTo>
                  <a:pt x="5696" y="8406"/>
                </a:lnTo>
                <a:cubicBezTo>
                  <a:pt x="5705" y="8552"/>
                  <a:pt x="5627" y="8690"/>
                  <a:pt x="5490" y="8750"/>
                </a:cubicBezTo>
                <a:cubicBezTo>
                  <a:pt x="5437" y="8776"/>
                  <a:pt x="5382" y="8789"/>
                  <a:pt x="5328" y="8789"/>
                </a:cubicBezTo>
                <a:cubicBezTo>
                  <a:pt x="5240" y="8789"/>
                  <a:pt x="5155" y="8757"/>
                  <a:pt x="5086" y="8698"/>
                </a:cubicBezTo>
                <a:cubicBezTo>
                  <a:pt x="4433" y="8148"/>
                  <a:pt x="3987" y="7349"/>
                  <a:pt x="3849" y="6525"/>
                </a:cubicBezTo>
                <a:cubicBezTo>
                  <a:pt x="3840" y="6439"/>
                  <a:pt x="3823" y="6344"/>
                  <a:pt x="3815" y="6258"/>
                </a:cubicBezTo>
                <a:cubicBezTo>
                  <a:pt x="3780" y="5966"/>
                  <a:pt x="3746" y="5666"/>
                  <a:pt x="3600" y="5399"/>
                </a:cubicBezTo>
                <a:cubicBezTo>
                  <a:pt x="3480" y="5184"/>
                  <a:pt x="3256" y="5013"/>
                  <a:pt x="3033" y="4952"/>
                </a:cubicBezTo>
                <a:cubicBezTo>
                  <a:pt x="2975" y="4939"/>
                  <a:pt x="2920" y="4932"/>
                  <a:pt x="2868" y="4932"/>
                </a:cubicBezTo>
                <a:cubicBezTo>
                  <a:pt x="2756" y="4932"/>
                  <a:pt x="2654" y="4963"/>
                  <a:pt x="2560" y="5021"/>
                </a:cubicBezTo>
                <a:cubicBezTo>
                  <a:pt x="2517" y="5047"/>
                  <a:pt x="2483" y="5073"/>
                  <a:pt x="2449" y="5107"/>
                </a:cubicBezTo>
                <a:cubicBezTo>
                  <a:pt x="2376" y="5173"/>
                  <a:pt x="2313" y="5224"/>
                  <a:pt x="2221" y="5224"/>
                </a:cubicBezTo>
                <a:cubicBezTo>
                  <a:pt x="2194" y="5224"/>
                  <a:pt x="2164" y="5220"/>
                  <a:pt x="2131" y="5210"/>
                </a:cubicBezTo>
                <a:cubicBezTo>
                  <a:pt x="2019" y="5176"/>
                  <a:pt x="1925" y="5090"/>
                  <a:pt x="1873" y="4970"/>
                </a:cubicBezTo>
                <a:cubicBezTo>
                  <a:pt x="1392" y="3930"/>
                  <a:pt x="1220" y="2736"/>
                  <a:pt x="1375" y="1610"/>
                </a:cubicBezTo>
                <a:cubicBezTo>
                  <a:pt x="1418" y="1361"/>
                  <a:pt x="1504" y="1164"/>
                  <a:pt x="1650" y="1009"/>
                </a:cubicBezTo>
                <a:cubicBezTo>
                  <a:pt x="1787" y="1112"/>
                  <a:pt x="1933" y="1224"/>
                  <a:pt x="2071" y="1344"/>
                </a:cubicBezTo>
                <a:cubicBezTo>
                  <a:pt x="1770" y="2358"/>
                  <a:pt x="1847" y="3500"/>
                  <a:pt x="2268" y="4471"/>
                </a:cubicBezTo>
                <a:cubicBezTo>
                  <a:pt x="2281" y="4496"/>
                  <a:pt x="2303" y="4512"/>
                  <a:pt x="2327" y="4512"/>
                </a:cubicBezTo>
                <a:cubicBezTo>
                  <a:pt x="2336" y="4512"/>
                  <a:pt x="2345" y="4510"/>
                  <a:pt x="2354" y="4506"/>
                </a:cubicBezTo>
                <a:cubicBezTo>
                  <a:pt x="2389" y="4488"/>
                  <a:pt x="2397" y="4454"/>
                  <a:pt x="2389" y="4420"/>
                </a:cubicBezTo>
                <a:cubicBezTo>
                  <a:pt x="1976" y="3492"/>
                  <a:pt x="1907" y="2409"/>
                  <a:pt x="2182" y="1430"/>
                </a:cubicBezTo>
                <a:lnTo>
                  <a:pt x="2182" y="1430"/>
                </a:lnTo>
                <a:cubicBezTo>
                  <a:pt x="2346" y="1576"/>
                  <a:pt x="2517" y="1739"/>
                  <a:pt x="2681" y="1902"/>
                </a:cubicBezTo>
                <a:cubicBezTo>
                  <a:pt x="2921" y="2143"/>
                  <a:pt x="3153" y="2392"/>
                  <a:pt x="3377" y="2650"/>
                </a:cubicBezTo>
                <a:cubicBezTo>
                  <a:pt x="3282" y="3174"/>
                  <a:pt x="3325" y="3724"/>
                  <a:pt x="3497" y="4239"/>
                </a:cubicBezTo>
                <a:cubicBezTo>
                  <a:pt x="3511" y="4261"/>
                  <a:pt x="3537" y="4276"/>
                  <a:pt x="3565" y="4276"/>
                </a:cubicBezTo>
                <a:cubicBezTo>
                  <a:pt x="3571" y="4276"/>
                  <a:pt x="3577" y="4275"/>
                  <a:pt x="3583" y="4274"/>
                </a:cubicBezTo>
                <a:cubicBezTo>
                  <a:pt x="3617" y="4265"/>
                  <a:pt x="3634" y="4231"/>
                  <a:pt x="3617" y="4196"/>
                </a:cubicBezTo>
                <a:cubicBezTo>
                  <a:pt x="3462" y="3741"/>
                  <a:pt x="3419" y="3251"/>
                  <a:pt x="3488" y="2770"/>
                </a:cubicBezTo>
                <a:lnTo>
                  <a:pt x="3488" y="2770"/>
                </a:lnTo>
                <a:cubicBezTo>
                  <a:pt x="3926" y="3294"/>
                  <a:pt x="4339" y="3836"/>
                  <a:pt x="4743" y="4368"/>
                </a:cubicBezTo>
                <a:lnTo>
                  <a:pt x="4975" y="4677"/>
                </a:lnTo>
                <a:cubicBezTo>
                  <a:pt x="4468" y="5726"/>
                  <a:pt x="4459" y="7014"/>
                  <a:pt x="4966" y="8054"/>
                </a:cubicBezTo>
                <a:cubicBezTo>
                  <a:pt x="4977" y="8077"/>
                  <a:pt x="5000" y="8088"/>
                  <a:pt x="5022" y="8088"/>
                </a:cubicBezTo>
                <a:cubicBezTo>
                  <a:pt x="5033" y="8088"/>
                  <a:pt x="5043" y="8085"/>
                  <a:pt x="5052" y="8080"/>
                </a:cubicBezTo>
                <a:cubicBezTo>
                  <a:pt x="5086" y="8071"/>
                  <a:pt x="5103" y="8028"/>
                  <a:pt x="5086" y="7994"/>
                </a:cubicBezTo>
                <a:cubicBezTo>
                  <a:pt x="4605" y="7006"/>
                  <a:pt x="4596" y="5794"/>
                  <a:pt x="5069" y="4798"/>
                </a:cubicBezTo>
                <a:lnTo>
                  <a:pt x="5069" y="4798"/>
                </a:lnTo>
                <a:lnTo>
                  <a:pt x="5954" y="5966"/>
                </a:lnTo>
                <a:cubicBezTo>
                  <a:pt x="5928" y="6233"/>
                  <a:pt x="5971" y="6507"/>
                  <a:pt x="6074" y="6748"/>
                </a:cubicBezTo>
                <a:cubicBezTo>
                  <a:pt x="6087" y="6773"/>
                  <a:pt x="6109" y="6789"/>
                  <a:pt x="6133" y="6789"/>
                </a:cubicBezTo>
                <a:cubicBezTo>
                  <a:pt x="6142" y="6789"/>
                  <a:pt x="6151" y="6787"/>
                  <a:pt x="6160" y="6782"/>
                </a:cubicBezTo>
                <a:cubicBezTo>
                  <a:pt x="6194" y="6774"/>
                  <a:pt x="6203" y="6731"/>
                  <a:pt x="6194" y="6696"/>
                </a:cubicBezTo>
                <a:cubicBezTo>
                  <a:pt x="6117" y="6516"/>
                  <a:pt x="6074" y="6327"/>
                  <a:pt x="6074" y="6129"/>
                </a:cubicBezTo>
                <a:lnTo>
                  <a:pt x="6074" y="6129"/>
                </a:lnTo>
                <a:lnTo>
                  <a:pt x="8153" y="8879"/>
                </a:lnTo>
                <a:cubicBezTo>
                  <a:pt x="8168" y="8894"/>
                  <a:pt x="8186" y="8903"/>
                  <a:pt x="8204" y="8903"/>
                </a:cubicBezTo>
                <a:cubicBezTo>
                  <a:pt x="8216" y="8903"/>
                  <a:pt x="8228" y="8898"/>
                  <a:pt x="8239" y="8887"/>
                </a:cubicBezTo>
                <a:cubicBezTo>
                  <a:pt x="8274" y="8870"/>
                  <a:pt x="8274" y="8827"/>
                  <a:pt x="8256" y="8801"/>
                </a:cubicBezTo>
                <a:lnTo>
                  <a:pt x="5722" y="5459"/>
                </a:lnTo>
                <a:cubicBezTo>
                  <a:pt x="5792" y="5444"/>
                  <a:pt x="5863" y="5436"/>
                  <a:pt x="5935" y="5436"/>
                </a:cubicBezTo>
                <a:cubicBezTo>
                  <a:pt x="6103" y="5436"/>
                  <a:pt x="6271" y="5478"/>
                  <a:pt x="6409" y="5562"/>
                </a:cubicBezTo>
                <a:cubicBezTo>
                  <a:pt x="6421" y="5568"/>
                  <a:pt x="6434" y="5571"/>
                  <a:pt x="6445" y="5571"/>
                </a:cubicBezTo>
                <a:cubicBezTo>
                  <a:pt x="6466" y="5571"/>
                  <a:pt x="6484" y="5562"/>
                  <a:pt x="6495" y="5545"/>
                </a:cubicBezTo>
                <a:cubicBezTo>
                  <a:pt x="6521" y="5511"/>
                  <a:pt x="6504" y="5476"/>
                  <a:pt x="6478" y="5459"/>
                </a:cubicBezTo>
                <a:cubicBezTo>
                  <a:pt x="6314" y="5358"/>
                  <a:pt x="6124" y="5308"/>
                  <a:pt x="5935" y="5308"/>
                </a:cubicBezTo>
                <a:cubicBezTo>
                  <a:pt x="5837" y="5308"/>
                  <a:pt x="5739" y="5321"/>
                  <a:pt x="5645" y="5348"/>
                </a:cubicBezTo>
                <a:lnTo>
                  <a:pt x="5112" y="4652"/>
                </a:lnTo>
                <a:cubicBezTo>
                  <a:pt x="5112" y="4635"/>
                  <a:pt x="5103" y="4626"/>
                  <a:pt x="5086" y="4617"/>
                </a:cubicBezTo>
                <a:lnTo>
                  <a:pt x="4846" y="4291"/>
                </a:lnTo>
                <a:lnTo>
                  <a:pt x="4837" y="4291"/>
                </a:lnTo>
                <a:cubicBezTo>
                  <a:pt x="4946" y="4278"/>
                  <a:pt x="5055" y="4271"/>
                  <a:pt x="5165" y="4271"/>
                </a:cubicBezTo>
                <a:cubicBezTo>
                  <a:pt x="5916" y="4271"/>
                  <a:pt x="6656" y="4577"/>
                  <a:pt x="7174" y="5124"/>
                </a:cubicBezTo>
                <a:cubicBezTo>
                  <a:pt x="7187" y="5137"/>
                  <a:pt x="7204" y="5144"/>
                  <a:pt x="7221" y="5144"/>
                </a:cubicBezTo>
                <a:cubicBezTo>
                  <a:pt x="7238" y="5144"/>
                  <a:pt x="7256" y="5137"/>
                  <a:pt x="7268" y="5124"/>
                </a:cubicBezTo>
                <a:cubicBezTo>
                  <a:pt x="7294" y="5098"/>
                  <a:pt x="7294" y="5064"/>
                  <a:pt x="7268" y="5038"/>
                </a:cubicBezTo>
                <a:cubicBezTo>
                  <a:pt x="6729" y="4462"/>
                  <a:pt x="5953" y="4140"/>
                  <a:pt x="5169" y="4140"/>
                </a:cubicBezTo>
                <a:cubicBezTo>
                  <a:pt x="5030" y="4140"/>
                  <a:pt x="4890" y="4150"/>
                  <a:pt x="4751" y="4171"/>
                </a:cubicBezTo>
                <a:cubicBezTo>
                  <a:pt x="4313" y="3595"/>
                  <a:pt x="3866" y="3002"/>
                  <a:pt x="3377" y="2452"/>
                </a:cubicBezTo>
                <a:cubicBezTo>
                  <a:pt x="3457" y="2435"/>
                  <a:pt x="3540" y="2426"/>
                  <a:pt x="3622" y="2426"/>
                </a:cubicBezTo>
                <a:cubicBezTo>
                  <a:pt x="3863" y="2426"/>
                  <a:pt x="4104" y="2500"/>
                  <a:pt x="4296" y="2641"/>
                </a:cubicBezTo>
                <a:cubicBezTo>
                  <a:pt x="4310" y="2648"/>
                  <a:pt x="4324" y="2653"/>
                  <a:pt x="4338" y="2653"/>
                </a:cubicBezTo>
                <a:cubicBezTo>
                  <a:pt x="4357" y="2653"/>
                  <a:pt x="4375" y="2644"/>
                  <a:pt x="4390" y="2624"/>
                </a:cubicBezTo>
                <a:cubicBezTo>
                  <a:pt x="4407" y="2598"/>
                  <a:pt x="4399" y="2555"/>
                  <a:pt x="4373" y="2538"/>
                </a:cubicBezTo>
                <a:cubicBezTo>
                  <a:pt x="4158" y="2383"/>
                  <a:pt x="3893" y="2302"/>
                  <a:pt x="3627" y="2302"/>
                </a:cubicBezTo>
                <a:cubicBezTo>
                  <a:pt x="3511" y="2302"/>
                  <a:pt x="3395" y="2318"/>
                  <a:pt x="3282" y="2349"/>
                </a:cubicBezTo>
                <a:cubicBezTo>
                  <a:pt x="3119" y="2160"/>
                  <a:pt x="2947" y="1980"/>
                  <a:pt x="2775" y="1808"/>
                </a:cubicBezTo>
                <a:cubicBezTo>
                  <a:pt x="2663" y="1705"/>
                  <a:pt x="2560" y="1602"/>
                  <a:pt x="2449" y="1507"/>
                </a:cubicBezTo>
                <a:cubicBezTo>
                  <a:pt x="2704" y="1430"/>
                  <a:pt x="2970" y="1393"/>
                  <a:pt x="3237" y="1393"/>
                </a:cubicBezTo>
                <a:cubicBezTo>
                  <a:pt x="3894" y="1393"/>
                  <a:pt x="4553" y="1621"/>
                  <a:pt x="5060" y="2049"/>
                </a:cubicBezTo>
                <a:cubicBezTo>
                  <a:pt x="5072" y="2056"/>
                  <a:pt x="5085" y="2061"/>
                  <a:pt x="5099" y="2061"/>
                </a:cubicBezTo>
                <a:cubicBezTo>
                  <a:pt x="5115" y="2061"/>
                  <a:pt x="5132" y="2054"/>
                  <a:pt x="5146" y="2040"/>
                </a:cubicBezTo>
                <a:cubicBezTo>
                  <a:pt x="5172" y="2014"/>
                  <a:pt x="5164" y="1971"/>
                  <a:pt x="5138" y="1945"/>
                </a:cubicBezTo>
                <a:cubicBezTo>
                  <a:pt x="4612" y="1503"/>
                  <a:pt x="3919" y="1265"/>
                  <a:pt x="3228" y="1265"/>
                </a:cubicBezTo>
                <a:cubicBezTo>
                  <a:pt x="2926" y="1265"/>
                  <a:pt x="2624" y="1310"/>
                  <a:pt x="2337" y="1404"/>
                </a:cubicBezTo>
                <a:cubicBezTo>
                  <a:pt x="2148" y="1232"/>
                  <a:pt x="1942" y="1069"/>
                  <a:pt x="1744" y="923"/>
                </a:cubicBezTo>
                <a:cubicBezTo>
                  <a:pt x="1753" y="914"/>
                  <a:pt x="1761" y="914"/>
                  <a:pt x="1761" y="906"/>
                </a:cubicBezTo>
                <a:cubicBezTo>
                  <a:pt x="2030" y="707"/>
                  <a:pt x="2405" y="643"/>
                  <a:pt x="2795" y="643"/>
                </a:cubicBezTo>
                <a:close/>
                <a:moveTo>
                  <a:pt x="78" y="0"/>
                </a:moveTo>
                <a:cubicBezTo>
                  <a:pt x="63" y="0"/>
                  <a:pt x="47" y="6"/>
                  <a:pt x="34" y="12"/>
                </a:cubicBezTo>
                <a:cubicBezTo>
                  <a:pt x="26" y="21"/>
                  <a:pt x="17" y="30"/>
                  <a:pt x="17" y="47"/>
                </a:cubicBezTo>
                <a:cubicBezTo>
                  <a:pt x="0" y="73"/>
                  <a:pt x="17" y="115"/>
                  <a:pt x="52" y="124"/>
                </a:cubicBezTo>
                <a:cubicBezTo>
                  <a:pt x="559" y="313"/>
                  <a:pt x="1057" y="588"/>
                  <a:pt x="1547" y="932"/>
                </a:cubicBezTo>
                <a:cubicBezTo>
                  <a:pt x="1392" y="1103"/>
                  <a:pt x="1289" y="1327"/>
                  <a:pt x="1254" y="1593"/>
                </a:cubicBezTo>
                <a:cubicBezTo>
                  <a:pt x="1091" y="2744"/>
                  <a:pt x="1272" y="3964"/>
                  <a:pt x="1761" y="5030"/>
                </a:cubicBezTo>
                <a:cubicBezTo>
                  <a:pt x="1830" y="5176"/>
                  <a:pt x="1950" y="5287"/>
                  <a:pt x="2096" y="5330"/>
                </a:cubicBezTo>
                <a:cubicBezTo>
                  <a:pt x="2141" y="5345"/>
                  <a:pt x="2182" y="5352"/>
                  <a:pt x="2220" y="5352"/>
                </a:cubicBezTo>
                <a:cubicBezTo>
                  <a:pt x="2357" y="5352"/>
                  <a:pt x="2454" y="5269"/>
                  <a:pt x="2535" y="5202"/>
                </a:cubicBezTo>
                <a:cubicBezTo>
                  <a:pt x="2569" y="5176"/>
                  <a:pt x="2595" y="5150"/>
                  <a:pt x="2629" y="5124"/>
                </a:cubicBezTo>
                <a:cubicBezTo>
                  <a:pt x="2705" y="5073"/>
                  <a:pt x="2788" y="5059"/>
                  <a:pt x="2862" y="5059"/>
                </a:cubicBezTo>
                <a:cubicBezTo>
                  <a:pt x="2913" y="5059"/>
                  <a:pt x="2960" y="5066"/>
                  <a:pt x="2998" y="5073"/>
                </a:cubicBezTo>
                <a:cubicBezTo>
                  <a:pt x="3196" y="5124"/>
                  <a:pt x="3385" y="5279"/>
                  <a:pt x="3488" y="5459"/>
                </a:cubicBezTo>
                <a:cubicBezTo>
                  <a:pt x="3617" y="5708"/>
                  <a:pt x="3651" y="5992"/>
                  <a:pt x="3694" y="6275"/>
                </a:cubicBezTo>
                <a:cubicBezTo>
                  <a:pt x="3703" y="6361"/>
                  <a:pt x="3712" y="6456"/>
                  <a:pt x="3729" y="6542"/>
                </a:cubicBezTo>
                <a:cubicBezTo>
                  <a:pt x="3866" y="7401"/>
                  <a:pt x="4330" y="8226"/>
                  <a:pt x="5009" y="8801"/>
                </a:cubicBezTo>
                <a:cubicBezTo>
                  <a:pt x="5098" y="8880"/>
                  <a:pt x="5209" y="8920"/>
                  <a:pt x="5324" y="8920"/>
                </a:cubicBezTo>
                <a:cubicBezTo>
                  <a:pt x="5397" y="8920"/>
                  <a:pt x="5471" y="8904"/>
                  <a:pt x="5542" y="8870"/>
                </a:cubicBezTo>
                <a:cubicBezTo>
                  <a:pt x="5722" y="8776"/>
                  <a:pt x="5834" y="8604"/>
                  <a:pt x="5825" y="8406"/>
                </a:cubicBezTo>
                <a:lnTo>
                  <a:pt x="5825" y="8398"/>
                </a:lnTo>
                <a:cubicBezTo>
                  <a:pt x="5816" y="8071"/>
                  <a:pt x="5825" y="7770"/>
                  <a:pt x="6100" y="7702"/>
                </a:cubicBezTo>
                <a:cubicBezTo>
                  <a:pt x="6135" y="7692"/>
                  <a:pt x="6170" y="7688"/>
                  <a:pt x="6205" y="7688"/>
                </a:cubicBezTo>
                <a:cubicBezTo>
                  <a:pt x="6334" y="7688"/>
                  <a:pt x="6459" y="7748"/>
                  <a:pt x="6547" y="7856"/>
                </a:cubicBezTo>
                <a:lnTo>
                  <a:pt x="7750" y="9343"/>
                </a:lnTo>
                <a:cubicBezTo>
                  <a:pt x="7940" y="9582"/>
                  <a:pt x="8217" y="9868"/>
                  <a:pt x="8538" y="9868"/>
                </a:cubicBezTo>
                <a:cubicBezTo>
                  <a:pt x="8608" y="9868"/>
                  <a:pt x="8681" y="9855"/>
                  <a:pt x="8755" y="9824"/>
                </a:cubicBezTo>
                <a:cubicBezTo>
                  <a:pt x="8961" y="9738"/>
                  <a:pt x="9107" y="9523"/>
                  <a:pt x="9116" y="9282"/>
                </a:cubicBezTo>
                <a:cubicBezTo>
                  <a:pt x="9141" y="8836"/>
                  <a:pt x="8849" y="8501"/>
                  <a:pt x="8617" y="8226"/>
                </a:cubicBezTo>
                <a:lnTo>
                  <a:pt x="7079" y="6447"/>
                </a:lnTo>
                <a:cubicBezTo>
                  <a:pt x="6968" y="6327"/>
                  <a:pt x="6847" y="6181"/>
                  <a:pt x="6830" y="6009"/>
                </a:cubicBezTo>
                <a:cubicBezTo>
                  <a:pt x="6830" y="5906"/>
                  <a:pt x="6873" y="5812"/>
                  <a:pt x="6942" y="5769"/>
                </a:cubicBezTo>
                <a:cubicBezTo>
                  <a:pt x="6979" y="5748"/>
                  <a:pt x="7018" y="5740"/>
                  <a:pt x="7058" y="5740"/>
                </a:cubicBezTo>
                <a:cubicBezTo>
                  <a:pt x="7120" y="5740"/>
                  <a:pt x="7187" y="5760"/>
                  <a:pt x="7260" y="5786"/>
                </a:cubicBezTo>
                <a:cubicBezTo>
                  <a:pt x="7339" y="5808"/>
                  <a:pt x="7427" y="5834"/>
                  <a:pt x="7518" y="5834"/>
                </a:cubicBezTo>
                <a:cubicBezTo>
                  <a:pt x="7605" y="5834"/>
                  <a:pt x="7696" y="5810"/>
                  <a:pt x="7784" y="5734"/>
                </a:cubicBezTo>
                <a:cubicBezTo>
                  <a:pt x="7878" y="5648"/>
                  <a:pt x="7939" y="5519"/>
                  <a:pt x="7939" y="5382"/>
                </a:cubicBezTo>
                <a:cubicBezTo>
                  <a:pt x="7947" y="5133"/>
                  <a:pt x="7810" y="4918"/>
                  <a:pt x="7672" y="4746"/>
                </a:cubicBezTo>
                <a:cubicBezTo>
                  <a:pt x="7157" y="4102"/>
                  <a:pt x="6426" y="3638"/>
                  <a:pt x="5627" y="3432"/>
                </a:cubicBezTo>
                <a:lnTo>
                  <a:pt x="5576" y="3423"/>
                </a:lnTo>
                <a:cubicBezTo>
                  <a:pt x="5404" y="3380"/>
                  <a:pt x="5241" y="3337"/>
                  <a:pt x="5129" y="3217"/>
                </a:cubicBezTo>
                <a:cubicBezTo>
                  <a:pt x="5069" y="3140"/>
                  <a:pt x="5043" y="3045"/>
                  <a:pt x="5069" y="2968"/>
                </a:cubicBezTo>
                <a:cubicBezTo>
                  <a:pt x="5112" y="2822"/>
                  <a:pt x="5275" y="2787"/>
                  <a:pt x="5464" y="2744"/>
                </a:cubicBezTo>
                <a:cubicBezTo>
                  <a:pt x="5593" y="2719"/>
                  <a:pt x="5731" y="2684"/>
                  <a:pt x="5842" y="2616"/>
                </a:cubicBezTo>
                <a:cubicBezTo>
                  <a:pt x="6109" y="2444"/>
                  <a:pt x="6143" y="2049"/>
                  <a:pt x="6023" y="1791"/>
                </a:cubicBezTo>
                <a:cubicBezTo>
                  <a:pt x="5885" y="1499"/>
                  <a:pt x="5602" y="1310"/>
                  <a:pt x="5344" y="1164"/>
                </a:cubicBezTo>
                <a:cubicBezTo>
                  <a:pt x="4828" y="872"/>
                  <a:pt x="4261" y="682"/>
                  <a:pt x="3651" y="588"/>
                </a:cubicBezTo>
                <a:cubicBezTo>
                  <a:pt x="3384" y="549"/>
                  <a:pt x="3090" y="516"/>
                  <a:pt x="2802" y="516"/>
                </a:cubicBezTo>
                <a:cubicBezTo>
                  <a:pt x="2387" y="516"/>
                  <a:pt x="1983" y="585"/>
                  <a:pt x="1684" y="803"/>
                </a:cubicBezTo>
                <a:cubicBezTo>
                  <a:pt x="1684" y="803"/>
                  <a:pt x="1684" y="811"/>
                  <a:pt x="1684" y="811"/>
                </a:cubicBezTo>
                <a:cubicBezTo>
                  <a:pt x="1667" y="820"/>
                  <a:pt x="1658" y="829"/>
                  <a:pt x="1641" y="846"/>
                </a:cubicBezTo>
                <a:cubicBezTo>
                  <a:pt x="1134" y="485"/>
                  <a:pt x="619" y="201"/>
                  <a:pt x="95" y="4"/>
                </a:cubicBezTo>
                <a:cubicBezTo>
                  <a:pt x="90" y="1"/>
                  <a:pt x="84" y="0"/>
                  <a:pt x="7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4"/>
          <p:cNvSpPr/>
          <p:nvPr/>
        </p:nvSpPr>
        <p:spPr>
          <a:xfrm rot="-6138444">
            <a:off x="-62" y="3768046"/>
            <a:ext cx="356380" cy="787096"/>
          </a:xfrm>
          <a:custGeom>
            <a:avLst/>
            <a:gdLst/>
            <a:ahLst/>
            <a:cxnLst/>
            <a:rect l="l" t="t" r="r" b="b"/>
            <a:pathLst>
              <a:path w="4099" h="9053" extrusionOk="0">
                <a:moveTo>
                  <a:pt x="3299" y="1366"/>
                </a:moveTo>
                <a:cubicBezTo>
                  <a:pt x="3299" y="1375"/>
                  <a:pt x="3299" y="1375"/>
                  <a:pt x="3299" y="1383"/>
                </a:cubicBezTo>
                <a:cubicBezTo>
                  <a:pt x="3299" y="1392"/>
                  <a:pt x="3299" y="1392"/>
                  <a:pt x="3299" y="1392"/>
                </a:cubicBezTo>
                <a:lnTo>
                  <a:pt x="2827" y="1821"/>
                </a:lnTo>
                <a:cubicBezTo>
                  <a:pt x="2818" y="1830"/>
                  <a:pt x="2818" y="1847"/>
                  <a:pt x="2827" y="1856"/>
                </a:cubicBezTo>
                <a:cubicBezTo>
                  <a:pt x="2831" y="1864"/>
                  <a:pt x="2838" y="1869"/>
                  <a:pt x="2844" y="1869"/>
                </a:cubicBezTo>
                <a:cubicBezTo>
                  <a:pt x="2850" y="1869"/>
                  <a:pt x="2857" y="1864"/>
                  <a:pt x="2861" y="1856"/>
                </a:cubicBezTo>
                <a:lnTo>
                  <a:pt x="3308" y="1452"/>
                </a:lnTo>
                <a:lnTo>
                  <a:pt x="3308" y="1452"/>
                </a:lnTo>
                <a:cubicBezTo>
                  <a:pt x="3196" y="1650"/>
                  <a:pt x="3042" y="1821"/>
                  <a:pt x="2861" y="1950"/>
                </a:cubicBezTo>
                <a:cubicBezTo>
                  <a:pt x="2835" y="1967"/>
                  <a:pt x="2801" y="1985"/>
                  <a:pt x="2767" y="1993"/>
                </a:cubicBezTo>
                <a:cubicBezTo>
                  <a:pt x="2758" y="1995"/>
                  <a:pt x="2750" y="1996"/>
                  <a:pt x="2741" y="1996"/>
                </a:cubicBezTo>
                <a:cubicBezTo>
                  <a:pt x="2716" y="1996"/>
                  <a:pt x="2694" y="1987"/>
                  <a:pt x="2681" y="1967"/>
                </a:cubicBezTo>
                <a:cubicBezTo>
                  <a:pt x="2664" y="1942"/>
                  <a:pt x="2672" y="1916"/>
                  <a:pt x="2681" y="1890"/>
                </a:cubicBezTo>
                <a:cubicBezTo>
                  <a:pt x="2689" y="1864"/>
                  <a:pt x="2715" y="1839"/>
                  <a:pt x="2741" y="1813"/>
                </a:cubicBezTo>
                <a:cubicBezTo>
                  <a:pt x="2904" y="1641"/>
                  <a:pt x="3093" y="1486"/>
                  <a:pt x="3299" y="1366"/>
                </a:cubicBezTo>
                <a:close/>
                <a:moveTo>
                  <a:pt x="3360" y="1375"/>
                </a:moveTo>
                <a:cubicBezTo>
                  <a:pt x="3626" y="1504"/>
                  <a:pt x="3875" y="1744"/>
                  <a:pt x="4012" y="2010"/>
                </a:cubicBezTo>
                <a:cubicBezTo>
                  <a:pt x="4038" y="2071"/>
                  <a:pt x="4038" y="2105"/>
                  <a:pt x="4021" y="2131"/>
                </a:cubicBezTo>
                <a:cubicBezTo>
                  <a:pt x="4004" y="2156"/>
                  <a:pt x="3969" y="2156"/>
                  <a:pt x="3944" y="2156"/>
                </a:cubicBezTo>
                <a:cubicBezTo>
                  <a:pt x="3918" y="2148"/>
                  <a:pt x="3884" y="2131"/>
                  <a:pt x="3858" y="2113"/>
                </a:cubicBezTo>
                <a:cubicBezTo>
                  <a:pt x="3626" y="1950"/>
                  <a:pt x="3454" y="1735"/>
                  <a:pt x="3368" y="1504"/>
                </a:cubicBezTo>
                <a:lnTo>
                  <a:pt x="3368" y="1504"/>
                </a:lnTo>
                <a:cubicBezTo>
                  <a:pt x="3506" y="1658"/>
                  <a:pt x="3652" y="1813"/>
                  <a:pt x="3806" y="1959"/>
                </a:cubicBezTo>
                <a:cubicBezTo>
                  <a:pt x="3811" y="1963"/>
                  <a:pt x="3817" y="1965"/>
                  <a:pt x="3823" y="1965"/>
                </a:cubicBezTo>
                <a:cubicBezTo>
                  <a:pt x="3830" y="1965"/>
                  <a:pt x="3836" y="1963"/>
                  <a:pt x="3841" y="1959"/>
                </a:cubicBezTo>
                <a:cubicBezTo>
                  <a:pt x="3849" y="1942"/>
                  <a:pt x="3849" y="1924"/>
                  <a:pt x="3841" y="1916"/>
                </a:cubicBezTo>
                <a:cubicBezTo>
                  <a:pt x="3669" y="1753"/>
                  <a:pt x="3506" y="1581"/>
                  <a:pt x="3360" y="1400"/>
                </a:cubicBezTo>
                <a:cubicBezTo>
                  <a:pt x="3360" y="1392"/>
                  <a:pt x="3360" y="1383"/>
                  <a:pt x="3360" y="1375"/>
                </a:cubicBezTo>
                <a:close/>
                <a:moveTo>
                  <a:pt x="3291" y="2251"/>
                </a:moveTo>
                <a:cubicBezTo>
                  <a:pt x="3291" y="2268"/>
                  <a:pt x="3291" y="2285"/>
                  <a:pt x="3291" y="2294"/>
                </a:cubicBezTo>
                <a:lnTo>
                  <a:pt x="2835" y="2560"/>
                </a:lnTo>
                <a:lnTo>
                  <a:pt x="2827" y="2560"/>
                </a:lnTo>
                <a:cubicBezTo>
                  <a:pt x="2818" y="2569"/>
                  <a:pt x="2818" y="2586"/>
                  <a:pt x="2818" y="2603"/>
                </a:cubicBezTo>
                <a:cubicBezTo>
                  <a:pt x="2824" y="2609"/>
                  <a:pt x="2835" y="2615"/>
                  <a:pt x="2846" y="2615"/>
                </a:cubicBezTo>
                <a:cubicBezTo>
                  <a:pt x="2851" y="2615"/>
                  <a:pt x="2856" y="2614"/>
                  <a:pt x="2861" y="2612"/>
                </a:cubicBezTo>
                <a:lnTo>
                  <a:pt x="3282" y="2363"/>
                </a:lnTo>
                <a:cubicBezTo>
                  <a:pt x="3282" y="2371"/>
                  <a:pt x="3282" y="2388"/>
                  <a:pt x="3282" y="2397"/>
                </a:cubicBezTo>
                <a:cubicBezTo>
                  <a:pt x="3145" y="2552"/>
                  <a:pt x="2981" y="2672"/>
                  <a:pt x="2784" y="2741"/>
                </a:cubicBezTo>
                <a:cubicBezTo>
                  <a:pt x="2769" y="2746"/>
                  <a:pt x="2740" y="2756"/>
                  <a:pt x="2713" y="2756"/>
                </a:cubicBezTo>
                <a:cubicBezTo>
                  <a:pt x="2693" y="2756"/>
                  <a:pt x="2675" y="2750"/>
                  <a:pt x="2664" y="2732"/>
                </a:cubicBezTo>
                <a:cubicBezTo>
                  <a:pt x="2655" y="2723"/>
                  <a:pt x="2655" y="2698"/>
                  <a:pt x="2655" y="2672"/>
                </a:cubicBezTo>
                <a:cubicBezTo>
                  <a:pt x="2664" y="2655"/>
                  <a:pt x="2681" y="2629"/>
                  <a:pt x="2707" y="2612"/>
                </a:cubicBezTo>
                <a:cubicBezTo>
                  <a:pt x="2861" y="2440"/>
                  <a:pt x="3067" y="2320"/>
                  <a:pt x="3291" y="2251"/>
                </a:cubicBezTo>
                <a:close/>
                <a:moveTo>
                  <a:pt x="3342" y="2285"/>
                </a:moveTo>
                <a:cubicBezTo>
                  <a:pt x="3566" y="2457"/>
                  <a:pt x="3755" y="2663"/>
                  <a:pt x="3909" y="2904"/>
                </a:cubicBezTo>
                <a:cubicBezTo>
                  <a:pt x="3935" y="2947"/>
                  <a:pt x="3952" y="2998"/>
                  <a:pt x="3935" y="3024"/>
                </a:cubicBezTo>
                <a:cubicBezTo>
                  <a:pt x="3924" y="3041"/>
                  <a:pt x="3906" y="3046"/>
                  <a:pt x="3890" y="3046"/>
                </a:cubicBezTo>
                <a:cubicBezTo>
                  <a:pt x="3881" y="3046"/>
                  <a:pt x="3873" y="3045"/>
                  <a:pt x="3866" y="3041"/>
                </a:cubicBezTo>
                <a:cubicBezTo>
                  <a:pt x="3832" y="3033"/>
                  <a:pt x="3806" y="3016"/>
                  <a:pt x="3789" y="2990"/>
                </a:cubicBezTo>
                <a:cubicBezTo>
                  <a:pt x="3574" y="2801"/>
                  <a:pt x="3420" y="2595"/>
                  <a:pt x="3342" y="2380"/>
                </a:cubicBezTo>
                <a:cubicBezTo>
                  <a:pt x="3342" y="2371"/>
                  <a:pt x="3342" y="2371"/>
                  <a:pt x="3342" y="2371"/>
                </a:cubicBezTo>
                <a:cubicBezTo>
                  <a:pt x="3488" y="2509"/>
                  <a:pt x="3626" y="2672"/>
                  <a:pt x="3738" y="2844"/>
                </a:cubicBezTo>
                <a:cubicBezTo>
                  <a:pt x="3744" y="2850"/>
                  <a:pt x="3754" y="2856"/>
                  <a:pt x="3763" y="2856"/>
                </a:cubicBezTo>
                <a:cubicBezTo>
                  <a:pt x="3766" y="2856"/>
                  <a:pt x="3769" y="2855"/>
                  <a:pt x="3772" y="2852"/>
                </a:cubicBezTo>
                <a:cubicBezTo>
                  <a:pt x="3789" y="2844"/>
                  <a:pt x="3789" y="2827"/>
                  <a:pt x="3780" y="2818"/>
                </a:cubicBezTo>
                <a:cubicBezTo>
                  <a:pt x="3660" y="2620"/>
                  <a:pt x="3514" y="2449"/>
                  <a:pt x="3342" y="2302"/>
                </a:cubicBezTo>
                <a:cubicBezTo>
                  <a:pt x="3342" y="2294"/>
                  <a:pt x="3342" y="2285"/>
                  <a:pt x="3342" y="2285"/>
                </a:cubicBezTo>
                <a:close/>
                <a:moveTo>
                  <a:pt x="3213" y="3007"/>
                </a:moveTo>
                <a:cubicBezTo>
                  <a:pt x="3213" y="3007"/>
                  <a:pt x="3213" y="3016"/>
                  <a:pt x="3213" y="3016"/>
                </a:cubicBezTo>
                <a:lnTo>
                  <a:pt x="2603" y="3385"/>
                </a:lnTo>
                <a:cubicBezTo>
                  <a:pt x="2586" y="3394"/>
                  <a:pt x="2586" y="3411"/>
                  <a:pt x="2595" y="3419"/>
                </a:cubicBezTo>
                <a:cubicBezTo>
                  <a:pt x="2600" y="3429"/>
                  <a:pt x="2608" y="3434"/>
                  <a:pt x="2615" y="3434"/>
                </a:cubicBezTo>
                <a:cubicBezTo>
                  <a:pt x="2621" y="3434"/>
                  <a:pt x="2626" y="3432"/>
                  <a:pt x="2629" y="3428"/>
                </a:cubicBezTo>
                <a:lnTo>
                  <a:pt x="3179" y="3101"/>
                </a:lnTo>
                <a:lnTo>
                  <a:pt x="3179" y="3101"/>
                </a:lnTo>
                <a:cubicBezTo>
                  <a:pt x="3016" y="3273"/>
                  <a:pt x="2818" y="3419"/>
                  <a:pt x="2612" y="3531"/>
                </a:cubicBezTo>
                <a:cubicBezTo>
                  <a:pt x="2569" y="3557"/>
                  <a:pt x="2526" y="3574"/>
                  <a:pt x="2483" y="3583"/>
                </a:cubicBezTo>
                <a:cubicBezTo>
                  <a:pt x="2449" y="3583"/>
                  <a:pt x="2406" y="3574"/>
                  <a:pt x="2380" y="3540"/>
                </a:cubicBezTo>
                <a:cubicBezTo>
                  <a:pt x="2363" y="3514"/>
                  <a:pt x="2371" y="3471"/>
                  <a:pt x="2389" y="3437"/>
                </a:cubicBezTo>
                <a:cubicBezTo>
                  <a:pt x="2406" y="3402"/>
                  <a:pt x="2432" y="3376"/>
                  <a:pt x="2466" y="3351"/>
                </a:cubicBezTo>
                <a:cubicBezTo>
                  <a:pt x="2681" y="3179"/>
                  <a:pt x="2964" y="3084"/>
                  <a:pt x="3213" y="3007"/>
                </a:cubicBezTo>
                <a:close/>
                <a:moveTo>
                  <a:pt x="3274" y="3007"/>
                </a:moveTo>
                <a:cubicBezTo>
                  <a:pt x="3471" y="3205"/>
                  <a:pt x="3609" y="3462"/>
                  <a:pt x="3738" y="3703"/>
                </a:cubicBezTo>
                <a:cubicBezTo>
                  <a:pt x="3755" y="3737"/>
                  <a:pt x="3772" y="3780"/>
                  <a:pt x="3755" y="3815"/>
                </a:cubicBezTo>
                <a:cubicBezTo>
                  <a:pt x="3749" y="3837"/>
                  <a:pt x="3720" y="3849"/>
                  <a:pt x="3692" y="3849"/>
                </a:cubicBezTo>
                <a:cubicBezTo>
                  <a:pt x="3677" y="3849"/>
                  <a:pt x="3663" y="3846"/>
                  <a:pt x="3652" y="3840"/>
                </a:cubicBezTo>
                <a:cubicBezTo>
                  <a:pt x="3609" y="3823"/>
                  <a:pt x="3574" y="3789"/>
                  <a:pt x="3540" y="3746"/>
                </a:cubicBezTo>
                <a:cubicBezTo>
                  <a:pt x="3420" y="3574"/>
                  <a:pt x="3317" y="3333"/>
                  <a:pt x="3265" y="3110"/>
                </a:cubicBezTo>
                <a:lnTo>
                  <a:pt x="3265" y="3110"/>
                </a:lnTo>
                <a:lnTo>
                  <a:pt x="3583" y="3669"/>
                </a:lnTo>
                <a:cubicBezTo>
                  <a:pt x="3589" y="3675"/>
                  <a:pt x="3595" y="3681"/>
                  <a:pt x="3604" y="3681"/>
                </a:cubicBezTo>
                <a:cubicBezTo>
                  <a:pt x="3608" y="3681"/>
                  <a:pt x="3612" y="3680"/>
                  <a:pt x="3617" y="3677"/>
                </a:cubicBezTo>
                <a:cubicBezTo>
                  <a:pt x="3634" y="3669"/>
                  <a:pt x="3634" y="3651"/>
                  <a:pt x="3626" y="3634"/>
                </a:cubicBezTo>
                <a:lnTo>
                  <a:pt x="3274" y="3016"/>
                </a:lnTo>
                <a:cubicBezTo>
                  <a:pt x="3274" y="3007"/>
                  <a:pt x="3274" y="3007"/>
                  <a:pt x="3274" y="3007"/>
                </a:cubicBezTo>
                <a:close/>
                <a:moveTo>
                  <a:pt x="3040" y="3805"/>
                </a:moveTo>
                <a:cubicBezTo>
                  <a:pt x="3052" y="3805"/>
                  <a:pt x="3064" y="3806"/>
                  <a:pt x="3076" y="3806"/>
                </a:cubicBezTo>
                <a:cubicBezTo>
                  <a:pt x="3067" y="3815"/>
                  <a:pt x="3067" y="3832"/>
                  <a:pt x="3067" y="3840"/>
                </a:cubicBezTo>
                <a:lnTo>
                  <a:pt x="3059" y="3840"/>
                </a:lnTo>
                <a:lnTo>
                  <a:pt x="2492" y="4107"/>
                </a:lnTo>
                <a:lnTo>
                  <a:pt x="2483" y="4107"/>
                </a:lnTo>
                <a:cubicBezTo>
                  <a:pt x="2475" y="4115"/>
                  <a:pt x="2466" y="4132"/>
                  <a:pt x="2475" y="4141"/>
                </a:cubicBezTo>
                <a:cubicBezTo>
                  <a:pt x="2483" y="4158"/>
                  <a:pt x="2500" y="4158"/>
                  <a:pt x="2509" y="4158"/>
                </a:cubicBezTo>
                <a:lnTo>
                  <a:pt x="3050" y="3909"/>
                </a:lnTo>
                <a:cubicBezTo>
                  <a:pt x="3050" y="3909"/>
                  <a:pt x="3050" y="3909"/>
                  <a:pt x="3050" y="3918"/>
                </a:cubicBezTo>
                <a:cubicBezTo>
                  <a:pt x="2904" y="4038"/>
                  <a:pt x="2750" y="4141"/>
                  <a:pt x="2578" y="4218"/>
                </a:cubicBezTo>
                <a:cubicBezTo>
                  <a:pt x="2526" y="4236"/>
                  <a:pt x="2483" y="4253"/>
                  <a:pt x="2440" y="4253"/>
                </a:cubicBezTo>
                <a:cubicBezTo>
                  <a:pt x="2397" y="4244"/>
                  <a:pt x="2354" y="4227"/>
                  <a:pt x="2337" y="4184"/>
                </a:cubicBezTo>
                <a:cubicBezTo>
                  <a:pt x="2320" y="4124"/>
                  <a:pt x="2389" y="4055"/>
                  <a:pt x="2423" y="4029"/>
                </a:cubicBezTo>
                <a:cubicBezTo>
                  <a:pt x="2594" y="3882"/>
                  <a:pt x="2812" y="3805"/>
                  <a:pt x="3040" y="3805"/>
                </a:cubicBezTo>
                <a:close/>
                <a:moveTo>
                  <a:pt x="3128" y="3918"/>
                </a:moveTo>
                <a:lnTo>
                  <a:pt x="3128" y="3918"/>
                </a:lnTo>
                <a:cubicBezTo>
                  <a:pt x="3317" y="4081"/>
                  <a:pt x="3488" y="4270"/>
                  <a:pt x="3591" y="4468"/>
                </a:cubicBezTo>
                <a:cubicBezTo>
                  <a:pt x="3609" y="4493"/>
                  <a:pt x="3626" y="4528"/>
                  <a:pt x="3634" y="4562"/>
                </a:cubicBezTo>
                <a:cubicBezTo>
                  <a:pt x="3634" y="4596"/>
                  <a:pt x="3634" y="4631"/>
                  <a:pt x="3609" y="4657"/>
                </a:cubicBezTo>
                <a:cubicBezTo>
                  <a:pt x="3593" y="4668"/>
                  <a:pt x="3576" y="4673"/>
                  <a:pt x="3558" y="4673"/>
                </a:cubicBezTo>
                <a:cubicBezTo>
                  <a:pt x="3537" y="4673"/>
                  <a:pt x="3516" y="4666"/>
                  <a:pt x="3497" y="4657"/>
                </a:cubicBezTo>
                <a:cubicBezTo>
                  <a:pt x="3454" y="4639"/>
                  <a:pt x="3428" y="4596"/>
                  <a:pt x="3394" y="4562"/>
                </a:cubicBezTo>
                <a:cubicBezTo>
                  <a:pt x="3265" y="4382"/>
                  <a:pt x="3153" y="4175"/>
                  <a:pt x="3093" y="3969"/>
                </a:cubicBezTo>
                <a:cubicBezTo>
                  <a:pt x="3093" y="3961"/>
                  <a:pt x="3093" y="3961"/>
                  <a:pt x="3093" y="3961"/>
                </a:cubicBezTo>
                <a:lnTo>
                  <a:pt x="3463" y="4485"/>
                </a:lnTo>
                <a:cubicBezTo>
                  <a:pt x="3467" y="4489"/>
                  <a:pt x="3473" y="4491"/>
                  <a:pt x="3481" y="4491"/>
                </a:cubicBezTo>
                <a:cubicBezTo>
                  <a:pt x="3488" y="4491"/>
                  <a:pt x="3497" y="4489"/>
                  <a:pt x="3506" y="4485"/>
                </a:cubicBezTo>
                <a:cubicBezTo>
                  <a:pt x="3514" y="4476"/>
                  <a:pt x="3514" y="4459"/>
                  <a:pt x="3506" y="4450"/>
                </a:cubicBezTo>
                <a:lnTo>
                  <a:pt x="3128" y="3918"/>
                </a:lnTo>
                <a:close/>
                <a:moveTo>
                  <a:pt x="2835" y="4665"/>
                </a:moveTo>
                <a:cubicBezTo>
                  <a:pt x="2835" y="4682"/>
                  <a:pt x="2827" y="4699"/>
                  <a:pt x="2818" y="4725"/>
                </a:cubicBezTo>
                <a:lnTo>
                  <a:pt x="2810" y="4725"/>
                </a:lnTo>
                <a:cubicBezTo>
                  <a:pt x="2638" y="4785"/>
                  <a:pt x="2449" y="4828"/>
                  <a:pt x="2268" y="4846"/>
                </a:cubicBezTo>
                <a:cubicBezTo>
                  <a:pt x="2260" y="4846"/>
                  <a:pt x="2260" y="4854"/>
                  <a:pt x="2251" y="4854"/>
                </a:cubicBezTo>
                <a:cubicBezTo>
                  <a:pt x="2243" y="4854"/>
                  <a:pt x="2243" y="4871"/>
                  <a:pt x="2243" y="4880"/>
                </a:cubicBezTo>
                <a:cubicBezTo>
                  <a:pt x="2243" y="4897"/>
                  <a:pt x="2260" y="4906"/>
                  <a:pt x="2268" y="4906"/>
                </a:cubicBezTo>
                <a:cubicBezTo>
                  <a:pt x="2440" y="4880"/>
                  <a:pt x="2612" y="4846"/>
                  <a:pt x="2775" y="4794"/>
                </a:cubicBezTo>
                <a:lnTo>
                  <a:pt x="2775" y="4794"/>
                </a:lnTo>
                <a:cubicBezTo>
                  <a:pt x="2629" y="4897"/>
                  <a:pt x="2432" y="4974"/>
                  <a:pt x="2225" y="5000"/>
                </a:cubicBezTo>
                <a:cubicBezTo>
                  <a:pt x="2200" y="5003"/>
                  <a:pt x="2179" y="5005"/>
                  <a:pt x="2160" y="5005"/>
                </a:cubicBezTo>
                <a:cubicBezTo>
                  <a:pt x="2128" y="5005"/>
                  <a:pt x="2104" y="4999"/>
                  <a:pt x="2088" y="4983"/>
                </a:cubicBezTo>
                <a:cubicBezTo>
                  <a:pt x="2062" y="4949"/>
                  <a:pt x="2071" y="4889"/>
                  <a:pt x="2105" y="4863"/>
                </a:cubicBezTo>
                <a:cubicBezTo>
                  <a:pt x="2140" y="4820"/>
                  <a:pt x="2191" y="4803"/>
                  <a:pt x="2234" y="4785"/>
                </a:cubicBezTo>
                <a:cubicBezTo>
                  <a:pt x="2432" y="4717"/>
                  <a:pt x="2629" y="4674"/>
                  <a:pt x="2835" y="4665"/>
                </a:cubicBezTo>
                <a:close/>
                <a:moveTo>
                  <a:pt x="2878" y="4708"/>
                </a:moveTo>
                <a:cubicBezTo>
                  <a:pt x="3110" y="4880"/>
                  <a:pt x="3282" y="5138"/>
                  <a:pt x="3325" y="5421"/>
                </a:cubicBezTo>
                <a:cubicBezTo>
                  <a:pt x="3334" y="5481"/>
                  <a:pt x="3334" y="5516"/>
                  <a:pt x="3308" y="5533"/>
                </a:cubicBezTo>
                <a:cubicBezTo>
                  <a:pt x="3298" y="5543"/>
                  <a:pt x="3282" y="5547"/>
                  <a:pt x="3267" y="5547"/>
                </a:cubicBezTo>
                <a:cubicBezTo>
                  <a:pt x="3256" y="5547"/>
                  <a:pt x="3246" y="5545"/>
                  <a:pt x="3239" y="5541"/>
                </a:cubicBezTo>
                <a:cubicBezTo>
                  <a:pt x="3213" y="5533"/>
                  <a:pt x="3196" y="5516"/>
                  <a:pt x="3170" y="5498"/>
                </a:cubicBezTo>
                <a:cubicBezTo>
                  <a:pt x="2990" y="5335"/>
                  <a:pt x="2870" y="5103"/>
                  <a:pt x="2835" y="4863"/>
                </a:cubicBezTo>
                <a:cubicBezTo>
                  <a:pt x="2835" y="4863"/>
                  <a:pt x="2827" y="4863"/>
                  <a:pt x="2827" y="4854"/>
                </a:cubicBezTo>
                <a:cubicBezTo>
                  <a:pt x="2835" y="4846"/>
                  <a:pt x="2844" y="4828"/>
                  <a:pt x="2844" y="4811"/>
                </a:cubicBezTo>
                <a:lnTo>
                  <a:pt x="3179" y="5387"/>
                </a:lnTo>
                <a:cubicBezTo>
                  <a:pt x="3185" y="5393"/>
                  <a:pt x="3196" y="5399"/>
                  <a:pt x="3204" y="5399"/>
                </a:cubicBezTo>
                <a:cubicBezTo>
                  <a:pt x="3208" y="5399"/>
                  <a:pt x="3211" y="5398"/>
                  <a:pt x="3213" y="5395"/>
                </a:cubicBezTo>
                <a:cubicBezTo>
                  <a:pt x="3231" y="5387"/>
                  <a:pt x="3231" y="5370"/>
                  <a:pt x="3231" y="5361"/>
                </a:cubicBezTo>
                <a:lnTo>
                  <a:pt x="2870" y="4742"/>
                </a:lnTo>
                <a:cubicBezTo>
                  <a:pt x="2870" y="4734"/>
                  <a:pt x="2878" y="4725"/>
                  <a:pt x="2878" y="4708"/>
                </a:cubicBezTo>
                <a:close/>
                <a:moveTo>
                  <a:pt x="2411" y="5501"/>
                </a:moveTo>
                <a:cubicBezTo>
                  <a:pt x="2449" y="5501"/>
                  <a:pt x="2488" y="5503"/>
                  <a:pt x="2526" y="5507"/>
                </a:cubicBezTo>
                <a:cubicBezTo>
                  <a:pt x="2509" y="5533"/>
                  <a:pt x="2500" y="5550"/>
                  <a:pt x="2492" y="5576"/>
                </a:cubicBezTo>
                <a:cubicBezTo>
                  <a:pt x="2268" y="5627"/>
                  <a:pt x="2054" y="5705"/>
                  <a:pt x="1856" y="5816"/>
                </a:cubicBezTo>
                <a:lnTo>
                  <a:pt x="1847" y="5816"/>
                </a:lnTo>
                <a:cubicBezTo>
                  <a:pt x="1839" y="5816"/>
                  <a:pt x="1839" y="5834"/>
                  <a:pt x="1839" y="5851"/>
                </a:cubicBezTo>
                <a:cubicBezTo>
                  <a:pt x="1845" y="5857"/>
                  <a:pt x="1855" y="5863"/>
                  <a:pt x="1867" y="5863"/>
                </a:cubicBezTo>
                <a:cubicBezTo>
                  <a:pt x="1872" y="5863"/>
                  <a:pt x="1877" y="5862"/>
                  <a:pt x="1882" y="5859"/>
                </a:cubicBezTo>
                <a:cubicBezTo>
                  <a:pt x="2062" y="5765"/>
                  <a:pt x="2260" y="5688"/>
                  <a:pt x="2466" y="5636"/>
                </a:cubicBezTo>
                <a:lnTo>
                  <a:pt x="2466" y="5636"/>
                </a:lnTo>
                <a:cubicBezTo>
                  <a:pt x="2457" y="5653"/>
                  <a:pt x="2449" y="5662"/>
                  <a:pt x="2449" y="5679"/>
                </a:cubicBezTo>
                <a:cubicBezTo>
                  <a:pt x="2243" y="5842"/>
                  <a:pt x="1993" y="5919"/>
                  <a:pt x="1813" y="5954"/>
                </a:cubicBezTo>
                <a:cubicBezTo>
                  <a:pt x="1790" y="5954"/>
                  <a:pt x="1767" y="5958"/>
                  <a:pt x="1744" y="5958"/>
                </a:cubicBezTo>
                <a:cubicBezTo>
                  <a:pt x="1733" y="5958"/>
                  <a:pt x="1721" y="5957"/>
                  <a:pt x="1710" y="5954"/>
                </a:cubicBezTo>
                <a:cubicBezTo>
                  <a:pt x="1676" y="5945"/>
                  <a:pt x="1650" y="5928"/>
                  <a:pt x="1641" y="5902"/>
                </a:cubicBezTo>
                <a:cubicBezTo>
                  <a:pt x="1633" y="5859"/>
                  <a:pt x="1667" y="5808"/>
                  <a:pt x="1701" y="5773"/>
                </a:cubicBezTo>
                <a:cubicBezTo>
                  <a:pt x="1896" y="5601"/>
                  <a:pt x="2150" y="5501"/>
                  <a:pt x="2411" y="5501"/>
                </a:cubicBezTo>
                <a:close/>
                <a:moveTo>
                  <a:pt x="2561" y="5559"/>
                </a:moveTo>
                <a:cubicBezTo>
                  <a:pt x="2810" y="5722"/>
                  <a:pt x="2999" y="5988"/>
                  <a:pt x="3085" y="6272"/>
                </a:cubicBezTo>
                <a:cubicBezTo>
                  <a:pt x="3093" y="6306"/>
                  <a:pt x="3119" y="6426"/>
                  <a:pt x="3059" y="6469"/>
                </a:cubicBezTo>
                <a:cubicBezTo>
                  <a:pt x="3044" y="6478"/>
                  <a:pt x="3028" y="6482"/>
                  <a:pt x="3012" y="6482"/>
                </a:cubicBezTo>
                <a:cubicBezTo>
                  <a:pt x="2982" y="6482"/>
                  <a:pt x="2952" y="6469"/>
                  <a:pt x="2930" y="6452"/>
                </a:cubicBezTo>
                <a:cubicBezTo>
                  <a:pt x="2887" y="6418"/>
                  <a:pt x="2861" y="6375"/>
                  <a:pt x="2835" y="6323"/>
                </a:cubicBezTo>
                <a:lnTo>
                  <a:pt x="2492" y="5713"/>
                </a:lnTo>
                <a:cubicBezTo>
                  <a:pt x="2500" y="5705"/>
                  <a:pt x="2500" y="5696"/>
                  <a:pt x="2500" y="5688"/>
                </a:cubicBezTo>
                <a:cubicBezTo>
                  <a:pt x="2509" y="5679"/>
                  <a:pt x="2509" y="5670"/>
                  <a:pt x="2509" y="5670"/>
                </a:cubicBezTo>
                <a:cubicBezTo>
                  <a:pt x="2681" y="5859"/>
                  <a:pt x="2818" y="6066"/>
                  <a:pt x="2939" y="6297"/>
                </a:cubicBezTo>
                <a:cubicBezTo>
                  <a:pt x="2945" y="6304"/>
                  <a:pt x="2951" y="6310"/>
                  <a:pt x="2960" y="6310"/>
                </a:cubicBezTo>
                <a:cubicBezTo>
                  <a:pt x="2964" y="6310"/>
                  <a:pt x="2968" y="6309"/>
                  <a:pt x="2973" y="6306"/>
                </a:cubicBezTo>
                <a:cubicBezTo>
                  <a:pt x="2990" y="6297"/>
                  <a:pt x="2990" y="6280"/>
                  <a:pt x="2981" y="6272"/>
                </a:cubicBezTo>
                <a:cubicBezTo>
                  <a:pt x="2861" y="6031"/>
                  <a:pt x="2715" y="5808"/>
                  <a:pt x="2535" y="5610"/>
                </a:cubicBezTo>
                <a:cubicBezTo>
                  <a:pt x="2543" y="5593"/>
                  <a:pt x="2552" y="5576"/>
                  <a:pt x="2561" y="5559"/>
                </a:cubicBezTo>
                <a:close/>
                <a:moveTo>
                  <a:pt x="1974" y="6360"/>
                </a:moveTo>
                <a:cubicBezTo>
                  <a:pt x="2018" y="6360"/>
                  <a:pt x="2062" y="6362"/>
                  <a:pt x="2105" y="6366"/>
                </a:cubicBezTo>
                <a:cubicBezTo>
                  <a:pt x="2097" y="6383"/>
                  <a:pt x="2079" y="6401"/>
                  <a:pt x="2071" y="6426"/>
                </a:cubicBezTo>
                <a:cubicBezTo>
                  <a:pt x="1796" y="6444"/>
                  <a:pt x="1521" y="6538"/>
                  <a:pt x="1280" y="6676"/>
                </a:cubicBezTo>
                <a:cubicBezTo>
                  <a:pt x="1263" y="6684"/>
                  <a:pt x="1263" y="6701"/>
                  <a:pt x="1272" y="6718"/>
                </a:cubicBezTo>
                <a:cubicBezTo>
                  <a:pt x="1278" y="6725"/>
                  <a:pt x="1288" y="6731"/>
                  <a:pt x="1297" y="6731"/>
                </a:cubicBezTo>
                <a:cubicBezTo>
                  <a:pt x="1300" y="6731"/>
                  <a:pt x="1304" y="6730"/>
                  <a:pt x="1306" y="6727"/>
                </a:cubicBezTo>
                <a:cubicBezTo>
                  <a:pt x="1530" y="6590"/>
                  <a:pt x="1779" y="6512"/>
                  <a:pt x="2036" y="6487"/>
                </a:cubicBezTo>
                <a:lnTo>
                  <a:pt x="2036" y="6487"/>
                </a:lnTo>
                <a:cubicBezTo>
                  <a:pt x="2036" y="6495"/>
                  <a:pt x="2028" y="6504"/>
                  <a:pt x="2019" y="6512"/>
                </a:cubicBezTo>
                <a:cubicBezTo>
                  <a:pt x="1804" y="6704"/>
                  <a:pt x="1507" y="6806"/>
                  <a:pt x="1218" y="6806"/>
                </a:cubicBezTo>
                <a:cubicBezTo>
                  <a:pt x="1196" y="6806"/>
                  <a:pt x="1174" y="6806"/>
                  <a:pt x="1152" y="6804"/>
                </a:cubicBezTo>
                <a:cubicBezTo>
                  <a:pt x="1117" y="6804"/>
                  <a:pt x="1074" y="6804"/>
                  <a:pt x="1057" y="6779"/>
                </a:cubicBezTo>
                <a:cubicBezTo>
                  <a:pt x="1048" y="6761"/>
                  <a:pt x="1048" y="6736"/>
                  <a:pt x="1066" y="6710"/>
                </a:cubicBezTo>
                <a:cubicBezTo>
                  <a:pt x="1074" y="6684"/>
                  <a:pt x="1100" y="6667"/>
                  <a:pt x="1126" y="6641"/>
                </a:cubicBezTo>
                <a:cubicBezTo>
                  <a:pt x="1366" y="6461"/>
                  <a:pt x="1671" y="6360"/>
                  <a:pt x="1974" y="6360"/>
                </a:cubicBezTo>
                <a:close/>
                <a:moveTo>
                  <a:pt x="2114" y="6461"/>
                </a:moveTo>
                <a:cubicBezTo>
                  <a:pt x="2414" y="6607"/>
                  <a:pt x="2638" y="6907"/>
                  <a:pt x="2689" y="7234"/>
                </a:cubicBezTo>
                <a:cubicBezTo>
                  <a:pt x="2707" y="7311"/>
                  <a:pt x="2707" y="7363"/>
                  <a:pt x="2689" y="7414"/>
                </a:cubicBezTo>
                <a:cubicBezTo>
                  <a:pt x="2672" y="7466"/>
                  <a:pt x="2638" y="7517"/>
                  <a:pt x="2595" y="7535"/>
                </a:cubicBezTo>
                <a:cubicBezTo>
                  <a:pt x="2581" y="7539"/>
                  <a:pt x="2567" y="7540"/>
                  <a:pt x="2553" y="7540"/>
                </a:cubicBezTo>
                <a:cubicBezTo>
                  <a:pt x="2505" y="7540"/>
                  <a:pt x="2456" y="7520"/>
                  <a:pt x="2423" y="7500"/>
                </a:cubicBezTo>
                <a:cubicBezTo>
                  <a:pt x="2363" y="7457"/>
                  <a:pt x="2329" y="7397"/>
                  <a:pt x="2294" y="7346"/>
                </a:cubicBezTo>
                <a:cubicBezTo>
                  <a:pt x="2165" y="7114"/>
                  <a:pt x="2079" y="6865"/>
                  <a:pt x="2036" y="6598"/>
                </a:cubicBezTo>
                <a:cubicBezTo>
                  <a:pt x="2045" y="6581"/>
                  <a:pt x="2054" y="6564"/>
                  <a:pt x="2062" y="6547"/>
                </a:cubicBezTo>
                <a:lnTo>
                  <a:pt x="2071" y="6547"/>
                </a:lnTo>
                <a:cubicBezTo>
                  <a:pt x="2071" y="6547"/>
                  <a:pt x="2071" y="6538"/>
                  <a:pt x="2071" y="6538"/>
                </a:cubicBezTo>
                <a:cubicBezTo>
                  <a:pt x="2234" y="6770"/>
                  <a:pt x="2363" y="7019"/>
                  <a:pt x="2457" y="7286"/>
                </a:cubicBezTo>
                <a:cubicBezTo>
                  <a:pt x="2457" y="7303"/>
                  <a:pt x="2475" y="7303"/>
                  <a:pt x="2492" y="7303"/>
                </a:cubicBezTo>
                <a:cubicBezTo>
                  <a:pt x="2500" y="7294"/>
                  <a:pt x="2509" y="7277"/>
                  <a:pt x="2500" y="7268"/>
                </a:cubicBezTo>
                <a:cubicBezTo>
                  <a:pt x="2406" y="6985"/>
                  <a:pt x="2268" y="6727"/>
                  <a:pt x="2105" y="6478"/>
                </a:cubicBezTo>
                <a:cubicBezTo>
                  <a:pt x="2105" y="6469"/>
                  <a:pt x="2114" y="6469"/>
                  <a:pt x="2114" y="6461"/>
                </a:cubicBezTo>
                <a:close/>
                <a:moveTo>
                  <a:pt x="1530" y="7294"/>
                </a:moveTo>
                <a:lnTo>
                  <a:pt x="1530" y="7294"/>
                </a:lnTo>
                <a:cubicBezTo>
                  <a:pt x="1512" y="7311"/>
                  <a:pt x="1504" y="7320"/>
                  <a:pt x="1487" y="7337"/>
                </a:cubicBezTo>
                <a:cubicBezTo>
                  <a:pt x="1358" y="7389"/>
                  <a:pt x="1220" y="7432"/>
                  <a:pt x="1091" y="7475"/>
                </a:cubicBezTo>
                <a:cubicBezTo>
                  <a:pt x="954" y="7526"/>
                  <a:pt x="816" y="7569"/>
                  <a:pt x="679" y="7621"/>
                </a:cubicBezTo>
                <a:lnTo>
                  <a:pt x="670" y="7621"/>
                </a:lnTo>
                <a:cubicBezTo>
                  <a:pt x="662" y="7629"/>
                  <a:pt x="653" y="7638"/>
                  <a:pt x="662" y="7655"/>
                </a:cubicBezTo>
                <a:cubicBezTo>
                  <a:pt x="662" y="7664"/>
                  <a:pt x="679" y="7672"/>
                  <a:pt x="696" y="7672"/>
                </a:cubicBezTo>
                <a:cubicBezTo>
                  <a:pt x="834" y="7621"/>
                  <a:pt x="971" y="7578"/>
                  <a:pt x="1109" y="7526"/>
                </a:cubicBezTo>
                <a:cubicBezTo>
                  <a:pt x="1212" y="7492"/>
                  <a:pt x="1315" y="7457"/>
                  <a:pt x="1418" y="7423"/>
                </a:cubicBezTo>
                <a:lnTo>
                  <a:pt x="1418" y="7423"/>
                </a:lnTo>
                <a:cubicBezTo>
                  <a:pt x="1134" y="7638"/>
                  <a:pt x="808" y="7792"/>
                  <a:pt x="464" y="7853"/>
                </a:cubicBezTo>
                <a:cubicBezTo>
                  <a:pt x="430" y="7861"/>
                  <a:pt x="400" y="7865"/>
                  <a:pt x="375" y="7865"/>
                </a:cubicBezTo>
                <a:cubicBezTo>
                  <a:pt x="325" y="7865"/>
                  <a:pt x="292" y="7850"/>
                  <a:pt x="275" y="7827"/>
                </a:cubicBezTo>
                <a:cubicBezTo>
                  <a:pt x="241" y="7784"/>
                  <a:pt x="258" y="7724"/>
                  <a:pt x="284" y="7681"/>
                </a:cubicBezTo>
                <a:cubicBezTo>
                  <a:pt x="318" y="7638"/>
                  <a:pt x="378" y="7603"/>
                  <a:pt x="438" y="7578"/>
                </a:cubicBezTo>
                <a:cubicBezTo>
                  <a:pt x="782" y="7423"/>
                  <a:pt x="1152" y="7328"/>
                  <a:pt x="1530" y="7294"/>
                </a:cubicBezTo>
                <a:close/>
                <a:moveTo>
                  <a:pt x="1555" y="7337"/>
                </a:moveTo>
                <a:cubicBezTo>
                  <a:pt x="1719" y="7612"/>
                  <a:pt x="1830" y="7921"/>
                  <a:pt x="1882" y="8239"/>
                </a:cubicBezTo>
                <a:cubicBezTo>
                  <a:pt x="1899" y="8351"/>
                  <a:pt x="1908" y="8463"/>
                  <a:pt x="1865" y="8557"/>
                </a:cubicBezTo>
                <a:cubicBezTo>
                  <a:pt x="1835" y="8632"/>
                  <a:pt x="1753" y="8700"/>
                  <a:pt x="1671" y="8700"/>
                </a:cubicBezTo>
                <a:cubicBezTo>
                  <a:pt x="1658" y="8700"/>
                  <a:pt x="1645" y="8698"/>
                  <a:pt x="1633" y="8694"/>
                </a:cubicBezTo>
                <a:cubicBezTo>
                  <a:pt x="1581" y="8677"/>
                  <a:pt x="1538" y="8634"/>
                  <a:pt x="1504" y="8574"/>
                </a:cubicBezTo>
                <a:cubicBezTo>
                  <a:pt x="1487" y="8514"/>
                  <a:pt x="1478" y="8454"/>
                  <a:pt x="1469" y="8385"/>
                </a:cubicBezTo>
                <a:cubicBezTo>
                  <a:pt x="1435" y="8102"/>
                  <a:pt x="1418" y="7810"/>
                  <a:pt x="1418" y="7526"/>
                </a:cubicBezTo>
                <a:cubicBezTo>
                  <a:pt x="1444" y="7500"/>
                  <a:pt x="1461" y="7466"/>
                  <a:pt x="1487" y="7440"/>
                </a:cubicBezTo>
                <a:cubicBezTo>
                  <a:pt x="1487" y="7440"/>
                  <a:pt x="1487" y="7440"/>
                  <a:pt x="1487" y="7432"/>
                </a:cubicBezTo>
                <a:lnTo>
                  <a:pt x="1495" y="7432"/>
                </a:lnTo>
                <a:cubicBezTo>
                  <a:pt x="1607" y="7698"/>
                  <a:pt x="1667" y="7990"/>
                  <a:pt x="1676" y="8274"/>
                </a:cubicBezTo>
                <a:cubicBezTo>
                  <a:pt x="1676" y="8291"/>
                  <a:pt x="1693" y="8299"/>
                  <a:pt x="1701" y="8299"/>
                </a:cubicBezTo>
                <a:cubicBezTo>
                  <a:pt x="1719" y="8299"/>
                  <a:pt x="1727" y="8291"/>
                  <a:pt x="1727" y="8274"/>
                </a:cubicBezTo>
                <a:cubicBezTo>
                  <a:pt x="1719" y="7964"/>
                  <a:pt x="1650" y="7655"/>
                  <a:pt x="1530" y="7380"/>
                </a:cubicBezTo>
                <a:cubicBezTo>
                  <a:pt x="1530" y="7371"/>
                  <a:pt x="1538" y="7371"/>
                  <a:pt x="1538" y="7371"/>
                </a:cubicBezTo>
                <a:cubicBezTo>
                  <a:pt x="1547" y="7363"/>
                  <a:pt x="1555" y="7346"/>
                  <a:pt x="1555" y="7337"/>
                </a:cubicBezTo>
                <a:close/>
                <a:moveTo>
                  <a:pt x="808" y="8179"/>
                </a:moveTo>
                <a:lnTo>
                  <a:pt x="808" y="8179"/>
                </a:lnTo>
                <a:cubicBezTo>
                  <a:pt x="662" y="8334"/>
                  <a:pt x="516" y="8488"/>
                  <a:pt x="353" y="8634"/>
                </a:cubicBezTo>
                <a:cubicBezTo>
                  <a:pt x="344" y="8643"/>
                  <a:pt x="344" y="8660"/>
                  <a:pt x="353" y="8677"/>
                </a:cubicBezTo>
                <a:cubicBezTo>
                  <a:pt x="361" y="8682"/>
                  <a:pt x="370" y="8684"/>
                  <a:pt x="377" y="8684"/>
                </a:cubicBezTo>
                <a:cubicBezTo>
                  <a:pt x="385" y="8684"/>
                  <a:pt x="391" y="8682"/>
                  <a:pt x="395" y="8677"/>
                </a:cubicBezTo>
                <a:cubicBezTo>
                  <a:pt x="550" y="8523"/>
                  <a:pt x="705" y="8368"/>
                  <a:pt x="859" y="8205"/>
                </a:cubicBezTo>
                <a:lnTo>
                  <a:pt x="859" y="8205"/>
                </a:lnTo>
                <a:cubicBezTo>
                  <a:pt x="842" y="8282"/>
                  <a:pt x="799" y="8385"/>
                  <a:pt x="773" y="8445"/>
                </a:cubicBezTo>
                <a:lnTo>
                  <a:pt x="756" y="8480"/>
                </a:lnTo>
                <a:cubicBezTo>
                  <a:pt x="705" y="8600"/>
                  <a:pt x="645" y="8703"/>
                  <a:pt x="567" y="8806"/>
                </a:cubicBezTo>
                <a:cubicBezTo>
                  <a:pt x="516" y="8866"/>
                  <a:pt x="447" y="8944"/>
                  <a:pt x="353" y="8978"/>
                </a:cubicBezTo>
                <a:cubicBezTo>
                  <a:pt x="324" y="8992"/>
                  <a:pt x="290" y="9001"/>
                  <a:pt x="255" y="9001"/>
                </a:cubicBezTo>
                <a:cubicBezTo>
                  <a:pt x="206" y="9001"/>
                  <a:pt x="156" y="8984"/>
                  <a:pt x="121" y="8944"/>
                </a:cubicBezTo>
                <a:cubicBezTo>
                  <a:pt x="60" y="8875"/>
                  <a:pt x="69" y="8772"/>
                  <a:pt x="103" y="8703"/>
                </a:cubicBezTo>
                <a:cubicBezTo>
                  <a:pt x="138" y="8626"/>
                  <a:pt x="206" y="8566"/>
                  <a:pt x="284" y="8505"/>
                </a:cubicBezTo>
                <a:cubicBezTo>
                  <a:pt x="447" y="8377"/>
                  <a:pt x="627" y="8239"/>
                  <a:pt x="808" y="8179"/>
                </a:cubicBezTo>
                <a:close/>
                <a:moveTo>
                  <a:pt x="3179" y="0"/>
                </a:moveTo>
                <a:cubicBezTo>
                  <a:pt x="3170" y="0"/>
                  <a:pt x="3170" y="9"/>
                  <a:pt x="3170" y="9"/>
                </a:cubicBezTo>
                <a:cubicBezTo>
                  <a:pt x="3153" y="9"/>
                  <a:pt x="3153" y="26"/>
                  <a:pt x="3153" y="34"/>
                </a:cubicBezTo>
                <a:cubicBezTo>
                  <a:pt x="3231" y="455"/>
                  <a:pt x="3282" y="876"/>
                  <a:pt x="3299" y="1306"/>
                </a:cubicBezTo>
                <a:cubicBezTo>
                  <a:pt x="3291" y="1306"/>
                  <a:pt x="3282" y="1314"/>
                  <a:pt x="3274" y="1314"/>
                </a:cubicBezTo>
                <a:cubicBezTo>
                  <a:pt x="3059" y="1443"/>
                  <a:pt x="2870" y="1598"/>
                  <a:pt x="2698" y="1778"/>
                </a:cubicBezTo>
                <a:cubicBezTo>
                  <a:pt x="2672" y="1804"/>
                  <a:pt x="2646" y="1839"/>
                  <a:pt x="2629" y="1873"/>
                </a:cubicBezTo>
                <a:cubicBezTo>
                  <a:pt x="2612" y="1916"/>
                  <a:pt x="2612" y="1967"/>
                  <a:pt x="2638" y="2002"/>
                </a:cubicBezTo>
                <a:cubicBezTo>
                  <a:pt x="2659" y="2030"/>
                  <a:pt x="2704" y="2047"/>
                  <a:pt x="2748" y="2047"/>
                </a:cubicBezTo>
                <a:cubicBezTo>
                  <a:pt x="2757" y="2047"/>
                  <a:pt x="2766" y="2046"/>
                  <a:pt x="2775" y="2045"/>
                </a:cubicBezTo>
                <a:cubicBezTo>
                  <a:pt x="2818" y="2036"/>
                  <a:pt x="2861" y="2010"/>
                  <a:pt x="2887" y="1993"/>
                </a:cubicBezTo>
                <a:cubicBezTo>
                  <a:pt x="3059" y="1873"/>
                  <a:pt x="3196" y="1727"/>
                  <a:pt x="3308" y="1555"/>
                </a:cubicBezTo>
                <a:lnTo>
                  <a:pt x="3308" y="1555"/>
                </a:lnTo>
                <a:cubicBezTo>
                  <a:pt x="3308" y="1770"/>
                  <a:pt x="3308" y="1985"/>
                  <a:pt x="3291" y="2199"/>
                </a:cubicBezTo>
                <a:cubicBezTo>
                  <a:pt x="3170" y="2225"/>
                  <a:pt x="3059" y="2277"/>
                  <a:pt x="2947" y="2345"/>
                </a:cubicBezTo>
                <a:cubicBezTo>
                  <a:pt x="2844" y="2406"/>
                  <a:pt x="2750" y="2483"/>
                  <a:pt x="2664" y="2569"/>
                </a:cubicBezTo>
                <a:cubicBezTo>
                  <a:pt x="2646" y="2595"/>
                  <a:pt x="2621" y="2620"/>
                  <a:pt x="2612" y="2655"/>
                </a:cubicBezTo>
                <a:cubicBezTo>
                  <a:pt x="2595" y="2698"/>
                  <a:pt x="2595" y="2741"/>
                  <a:pt x="2621" y="2766"/>
                </a:cubicBezTo>
                <a:cubicBezTo>
                  <a:pt x="2641" y="2797"/>
                  <a:pt x="2674" y="2813"/>
                  <a:pt x="2716" y="2813"/>
                </a:cubicBezTo>
                <a:cubicBezTo>
                  <a:pt x="2744" y="2813"/>
                  <a:pt x="2775" y="2806"/>
                  <a:pt x="2810" y="2792"/>
                </a:cubicBezTo>
                <a:cubicBezTo>
                  <a:pt x="2981" y="2723"/>
                  <a:pt x="3145" y="2620"/>
                  <a:pt x="3274" y="2483"/>
                </a:cubicBezTo>
                <a:lnTo>
                  <a:pt x="3274" y="2483"/>
                </a:lnTo>
                <a:cubicBezTo>
                  <a:pt x="3265" y="2638"/>
                  <a:pt x="3248" y="2792"/>
                  <a:pt x="3222" y="2947"/>
                </a:cubicBezTo>
                <a:cubicBezTo>
                  <a:pt x="3016" y="3016"/>
                  <a:pt x="2784" y="3084"/>
                  <a:pt x="2578" y="3205"/>
                </a:cubicBezTo>
                <a:cubicBezTo>
                  <a:pt x="2526" y="3239"/>
                  <a:pt x="2483" y="3273"/>
                  <a:pt x="2432" y="3308"/>
                </a:cubicBezTo>
                <a:cubicBezTo>
                  <a:pt x="2397" y="3333"/>
                  <a:pt x="2363" y="3368"/>
                  <a:pt x="2337" y="3411"/>
                </a:cubicBezTo>
                <a:cubicBezTo>
                  <a:pt x="2311" y="3462"/>
                  <a:pt x="2311" y="3522"/>
                  <a:pt x="2337" y="3565"/>
                </a:cubicBezTo>
                <a:cubicBezTo>
                  <a:pt x="2360" y="3610"/>
                  <a:pt x="2408" y="3636"/>
                  <a:pt x="2466" y="3636"/>
                </a:cubicBezTo>
                <a:cubicBezTo>
                  <a:pt x="2474" y="3636"/>
                  <a:pt x="2483" y="3635"/>
                  <a:pt x="2492" y="3634"/>
                </a:cubicBezTo>
                <a:cubicBezTo>
                  <a:pt x="2543" y="3626"/>
                  <a:pt x="2586" y="3608"/>
                  <a:pt x="2638" y="3583"/>
                </a:cubicBezTo>
                <a:cubicBezTo>
                  <a:pt x="2844" y="3471"/>
                  <a:pt x="3024" y="3333"/>
                  <a:pt x="3196" y="3170"/>
                </a:cubicBezTo>
                <a:lnTo>
                  <a:pt x="3196" y="3170"/>
                </a:lnTo>
                <a:cubicBezTo>
                  <a:pt x="3162" y="3359"/>
                  <a:pt x="3128" y="3557"/>
                  <a:pt x="3085" y="3746"/>
                </a:cubicBezTo>
                <a:cubicBezTo>
                  <a:pt x="2887" y="3746"/>
                  <a:pt x="2681" y="3797"/>
                  <a:pt x="2509" y="3900"/>
                </a:cubicBezTo>
                <a:cubicBezTo>
                  <a:pt x="2466" y="3926"/>
                  <a:pt x="2423" y="3952"/>
                  <a:pt x="2389" y="3986"/>
                </a:cubicBezTo>
                <a:cubicBezTo>
                  <a:pt x="2337" y="4029"/>
                  <a:pt x="2251" y="4107"/>
                  <a:pt x="2286" y="4201"/>
                </a:cubicBezTo>
                <a:cubicBezTo>
                  <a:pt x="2311" y="4270"/>
                  <a:pt x="2380" y="4304"/>
                  <a:pt x="2440" y="4304"/>
                </a:cubicBezTo>
                <a:cubicBezTo>
                  <a:pt x="2492" y="4304"/>
                  <a:pt x="2552" y="4287"/>
                  <a:pt x="2603" y="4261"/>
                </a:cubicBezTo>
                <a:cubicBezTo>
                  <a:pt x="2758" y="4193"/>
                  <a:pt x="2896" y="4107"/>
                  <a:pt x="3024" y="4004"/>
                </a:cubicBezTo>
                <a:lnTo>
                  <a:pt x="3024" y="4004"/>
                </a:lnTo>
                <a:cubicBezTo>
                  <a:pt x="2973" y="4201"/>
                  <a:pt x="2921" y="4407"/>
                  <a:pt x="2853" y="4605"/>
                </a:cubicBezTo>
                <a:cubicBezTo>
                  <a:pt x="2638" y="4614"/>
                  <a:pt x="2423" y="4657"/>
                  <a:pt x="2217" y="4734"/>
                </a:cubicBezTo>
                <a:cubicBezTo>
                  <a:pt x="2182" y="4742"/>
                  <a:pt x="2157" y="4751"/>
                  <a:pt x="2122" y="4777"/>
                </a:cubicBezTo>
                <a:cubicBezTo>
                  <a:pt x="2097" y="4785"/>
                  <a:pt x="2079" y="4803"/>
                  <a:pt x="2062" y="4828"/>
                </a:cubicBezTo>
                <a:cubicBezTo>
                  <a:pt x="2019" y="4880"/>
                  <a:pt x="2002" y="4957"/>
                  <a:pt x="2054" y="5017"/>
                </a:cubicBezTo>
                <a:cubicBezTo>
                  <a:pt x="2086" y="5056"/>
                  <a:pt x="2137" y="5061"/>
                  <a:pt x="2187" y="5061"/>
                </a:cubicBezTo>
                <a:cubicBezTo>
                  <a:pt x="2203" y="5061"/>
                  <a:pt x="2219" y="5060"/>
                  <a:pt x="2234" y="5060"/>
                </a:cubicBezTo>
                <a:cubicBezTo>
                  <a:pt x="2432" y="5026"/>
                  <a:pt x="2621" y="4957"/>
                  <a:pt x="2775" y="4863"/>
                </a:cubicBezTo>
                <a:lnTo>
                  <a:pt x="2775" y="4863"/>
                </a:lnTo>
                <a:cubicBezTo>
                  <a:pt x="2698" y="5060"/>
                  <a:pt x="2629" y="5258"/>
                  <a:pt x="2543" y="5456"/>
                </a:cubicBezTo>
                <a:cubicBezTo>
                  <a:pt x="2503" y="5451"/>
                  <a:pt x="2463" y="5449"/>
                  <a:pt x="2423" y="5449"/>
                </a:cubicBezTo>
                <a:cubicBezTo>
                  <a:pt x="2221" y="5449"/>
                  <a:pt x="2018" y="5503"/>
                  <a:pt x="1839" y="5610"/>
                </a:cubicBezTo>
                <a:cubicBezTo>
                  <a:pt x="1779" y="5645"/>
                  <a:pt x="1719" y="5688"/>
                  <a:pt x="1667" y="5739"/>
                </a:cubicBezTo>
                <a:cubicBezTo>
                  <a:pt x="1581" y="5816"/>
                  <a:pt x="1581" y="5877"/>
                  <a:pt x="1590" y="5919"/>
                </a:cubicBezTo>
                <a:cubicBezTo>
                  <a:pt x="1607" y="5962"/>
                  <a:pt x="1650" y="5997"/>
                  <a:pt x="1701" y="6005"/>
                </a:cubicBezTo>
                <a:cubicBezTo>
                  <a:pt x="1723" y="6010"/>
                  <a:pt x="1744" y="6012"/>
                  <a:pt x="1766" y="6012"/>
                </a:cubicBezTo>
                <a:cubicBezTo>
                  <a:pt x="1787" y="6012"/>
                  <a:pt x="1809" y="6010"/>
                  <a:pt x="1830" y="6005"/>
                </a:cubicBezTo>
                <a:cubicBezTo>
                  <a:pt x="1985" y="5971"/>
                  <a:pt x="2208" y="5911"/>
                  <a:pt x="2406" y="5782"/>
                </a:cubicBezTo>
                <a:lnTo>
                  <a:pt x="2406" y="5782"/>
                </a:lnTo>
                <a:cubicBezTo>
                  <a:pt x="2320" y="5962"/>
                  <a:pt x="2234" y="6134"/>
                  <a:pt x="2140" y="6315"/>
                </a:cubicBezTo>
                <a:cubicBezTo>
                  <a:pt x="2086" y="6309"/>
                  <a:pt x="2033" y="6306"/>
                  <a:pt x="1979" y="6306"/>
                </a:cubicBezTo>
                <a:cubicBezTo>
                  <a:pt x="1714" y="6306"/>
                  <a:pt x="1449" y="6376"/>
                  <a:pt x="1220" y="6512"/>
                </a:cubicBezTo>
                <a:cubicBezTo>
                  <a:pt x="1177" y="6538"/>
                  <a:pt x="1134" y="6572"/>
                  <a:pt x="1091" y="6598"/>
                </a:cubicBezTo>
                <a:cubicBezTo>
                  <a:pt x="1066" y="6624"/>
                  <a:pt x="1031" y="6650"/>
                  <a:pt x="1014" y="6684"/>
                </a:cubicBezTo>
                <a:cubicBezTo>
                  <a:pt x="988" y="6727"/>
                  <a:pt x="997" y="6770"/>
                  <a:pt x="1014" y="6804"/>
                </a:cubicBezTo>
                <a:cubicBezTo>
                  <a:pt x="1048" y="6847"/>
                  <a:pt x="1100" y="6856"/>
                  <a:pt x="1143" y="6865"/>
                </a:cubicBezTo>
                <a:cubicBezTo>
                  <a:pt x="1157" y="6865"/>
                  <a:pt x="1171" y="6865"/>
                  <a:pt x="1186" y="6865"/>
                </a:cubicBezTo>
                <a:cubicBezTo>
                  <a:pt x="1456" y="6865"/>
                  <a:pt x="1730" y="6788"/>
                  <a:pt x="1951" y="6641"/>
                </a:cubicBezTo>
                <a:lnTo>
                  <a:pt x="1951" y="6641"/>
                </a:lnTo>
                <a:cubicBezTo>
                  <a:pt x="1830" y="6839"/>
                  <a:pt x="1701" y="7036"/>
                  <a:pt x="1564" y="7234"/>
                </a:cubicBezTo>
                <a:cubicBezTo>
                  <a:pt x="1169" y="7268"/>
                  <a:pt x="782" y="7371"/>
                  <a:pt x="413" y="7535"/>
                </a:cubicBezTo>
                <a:cubicBezTo>
                  <a:pt x="387" y="7543"/>
                  <a:pt x="353" y="7560"/>
                  <a:pt x="327" y="7578"/>
                </a:cubicBezTo>
                <a:cubicBezTo>
                  <a:pt x="292" y="7595"/>
                  <a:pt x="267" y="7621"/>
                  <a:pt x="241" y="7646"/>
                </a:cubicBezTo>
                <a:cubicBezTo>
                  <a:pt x="198" y="7706"/>
                  <a:pt x="181" y="7792"/>
                  <a:pt x="232" y="7861"/>
                </a:cubicBezTo>
                <a:cubicBezTo>
                  <a:pt x="264" y="7900"/>
                  <a:pt x="316" y="7919"/>
                  <a:pt x="391" y="7919"/>
                </a:cubicBezTo>
                <a:cubicBezTo>
                  <a:pt x="415" y="7919"/>
                  <a:pt x="443" y="7917"/>
                  <a:pt x="473" y="7913"/>
                </a:cubicBezTo>
                <a:cubicBezTo>
                  <a:pt x="782" y="7853"/>
                  <a:pt x="1083" y="7724"/>
                  <a:pt x="1341" y="7543"/>
                </a:cubicBezTo>
                <a:lnTo>
                  <a:pt x="1341" y="7543"/>
                </a:lnTo>
                <a:cubicBezTo>
                  <a:pt x="1194" y="7741"/>
                  <a:pt x="1040" y="7921"/>
                  <a:pt x="877" y="8102"/>
                </a:cubicBezTo>
                <a:cubicBezTo>
                  <a:pt x="773" y="8127"/>
                  <a:pt x="679" y="8170"/>
                  <a:pt x="576" y="8231"/>
                </a:cubicBezTo>
                <a:cubicBezTo>
                  <a:pt x="464" y="8299"/>
                  <a:pt x="353" y="8385"/>
                  <a:pt x="249" y="8463"/>
                </a:cubicBezTo>
                <a:cubicBezTo>
                  <a:pt x="172" y="8523"/>
                  <a:pt x="95" y="8591"/>
                  <a:pt x="52" y="8686"/>
                </a:cubicBezTo>
                <a:cubicBezTo>
                  <a:pt x="9" y="8772"/>
                  <a:pt x="0" y="8892"/>
                  <a:pt x="78" y="8978"/>
                </a:cubicBezTo>
                <a:cubicBezTo>
                  <a:pt x="122" y="9028"/>
                  <a:pt x="187" y="9053"/>
                  <a:pt x="258" y="9053"/>
                </a:cubicBezTo>
                <a:cubicBezTo>
                  <a:pt x="297" y="9053"/>
                  <a:pt x="338" y="9045"/>
                  <a:pt x="378" y="9030"/>
                </a:cubicBezTo>
                <a:cubicBezTo>
                  <a:pt x="481" y="8995"/>
                  <a:pt x="550" y="8909"/>
                  <a:pt x="610" y="8841"/>
                </a:cubicBezTo>
                <a:cubicBezTo>
                  <a:pt x="688" y="8737"/>
                  <a:pt x="756" y="8626"/>
                  <a:pt x="808" y="8505"/>
                </a:cubicBezTo>
                <a:lnTo>
                  <a:pt x="825" y="8471"/>
                </a:lnTo>
                <a:cubicBezTo>
                  <a:pt x="859" y="8377"/>
                  <a:pt x="920" y="8239"/>
                  <a:pt x="911" y="8145"/>
                </a:cubicBezTo>
                <a:cubicBezTo>
                  <a:pt x="1074" y="7964"/>
                  <a:pt x="1220" y="7784"/>
                  <a:pt x="1366" y="7595"/>
                </a:cubicBezTo>
                <a:cubicBezTo>
                  <a:pt x="1366" y="7861"/>
                  <a:pt x="1383" y="8127"/>
                  <a:pt x="1409" y="8394"/>
                </a:cubicBezTo>
                <a:cubicBezTo>
                  <a:pt x="1418" y="8463"/>
                  <a:pt x="1426" y="8531"/>
                  <a:pt x="1461" y="8591"/>
                </a:cubicBezTo>
                <a:cubicBezTo>
                  <a:pt x="1495" y="8669"/>
                  <a:pt x="1547" y="8720"/>
                  <a:pt x="1615" y="8746"/>
                </a:cubicBezTo>
                <a:cubicBezTo>
                  <a:pt x="1633" y="8751"/>
                  <a:pt x="1650" y="8753"/>
                  <a:pt x="1667" y="8753"/>
                </a:cubicBezTo>
                <a:cubicBezTo>
                  <a:pt x="1771" y="8753"/>
                  <a:pt x="1872" y="8671"/>
                  <a:pt x="1916" y="8583"/>
                </a:cubicBezTo>
                <a:cubicBezTo>
                  <a:pt x="1968" y="8471"/>
                  <a:pt x="1951" y="8342"/>
                  <a:pt x="1933" y="8231"/>
                </a:cubicBezTo>
                <a:cubicBezTo>
                  <a:pt x="1882" y="7904"/>
                  <a:pt x="1761" y="7578"/>
                  <a:pt x="1590" y="7286"/>
                </a:cubicBezTo>
                <a:cubicBezTo>
                  <a:pt x="1736" y="7088"/>
                  <a:pt x="1865" y="6882"/>
                  <a:pt x="1993" y="6667"/>
                </a:cubicBezTo>
                <a:cubicBezTo>
                  <a:pt x="2036" y="6916"/>
                  <a:pt x="2122" y="7148"/>
                  <a:pt x="2251" y="7371"/>
                </a:cubicBezTo>
                <a:cubicBezTo>
                  <a:pt x="2286" y="7432"/>
                  <a:pt x="2329" y="7492"/>
                  <a:pt x="2389" y="7543"/>
                </a:cubicBezTo>
                <a:cubicBezTo>
                  <a:pt x="2436" y="7579"/>
                  <a:pt x="2492" y="7598"/>
                  <a:pt x="2544" y="7598"/>
                </a:cubicBezTo>
                <a:cubicBezTo>
                  <a:pt x="2568" y="7598"/>
                  <a:pt x="2591" y="7594"/>
                  <a:pt x="2612" y="7586"/>
                </a:cubicBezTo>
                <a:cubicBezTo>
                  <a:pt x="2672" y="7560"/>
                  <a:pt x="2724" y="7500"/>
                  <a:pt x="2741" y="7423"/>
                </a:cubicBezTo>
                <a:cubicBezTo>
                  <a:pt x="2758" y="7354"/>
                  <a:pt x="2758" y="7286"/>
                  <a:pt x="2750" y="7225"/>
                </a:cubicBezTo>
                <a:cubicBezTo>
                  <a:pt x="2689" y="6882"/>
                  <a:pt x="2457" y="6564"/>
                  <a:pt x="2140" y="6418"/>
                </a:cubicBezTo>
                <a:cubicBezTo>
                  <a:pt x="2148" y="6392"/>
                  <a:pt x="2157" y="6383"/>
                  <a:pt x="2165" y="6358"/>
                </a:cubicBezTo>
                <a:cubicBezTo>
                  <a:pt x="2174" y="6358"/>
                  <a:pt x="2182" y="6349"/>
                  <a:pt x="2182" y="6340"/>
                </a:cubicBezTo>
                <a:cubicBezTo>
                  <a:pt x="2286" y="6151"/>
                  <a:pt x="2380" y="5962"/>
                  <a:pt x="2466" y="5773"/>
                </a:cubicBezTo>
                <a:lnTo>
                  <a:pt x="2784" y="6349"/>
                </a:lnTo>
                <a:cubicBezTo>
                  <a:pt x="2818" y="6401"/>
                  <a:pt x="2844" y="6452"/>
                  <a:pt x="2896" y="6495"/>
                </a:cubicBezTo>
                <a:cubicBezTo>
                  <a:pt x="2928" y="6517"/>
                  <a:pt x="2970" y="6535"/>
                  <a:pt x="3012" y="6535"/>
                </a:cubicBezTo>
                <a:cubicBezTo>
                  <a:pt x="3037" y="6535"/>
                  <a:pt x="3062" y="6528"/>
                  <a:pt x="3085" y="6512"/>
                </a:cubicBezTo>
                <a:cubicBezTo>
                  <a:pt x="3153" y="6469"/>
                  <a:pt x="3170" y="6375"/>
                  <a:pt x="3136" y="6255"/>
                </a:cubicBezTo>
                <a:cubicBezTo>
                  <a:pt x="3050" y="5954"/>
                  <a:pt x="2853" y="5688"/>
                  <a:pt x="2586" y="5516"/>
                </a:cubicBezTo>
                <a:cubicBezTo>
                  <a:pt x="2586" y="5507"/>
                  <a:pt x="2586" y="5507"/>
                  <a:pt x="2578" y="5507"/>
                </a:cubicBezTo>
                <a:cubicBezTo>
                  <a:pt x="2586" y="5507"/>
                  <a:pt x="2595" y="5498"/>
                  <a:pt x="2595" y="5490"/>
                </a:cubicBezTo>
                <a:cubicBezTo>
                  <a:pt x="2595" y="5490"/>
                  <a:pt x="2595" y="5481"/>
                  <a:pt x="2595" y="5481"/>
                </a:cubicBezTo>
                <a:cubicBezTo>
                  <a:pt x="2664" y="5309"/>
                  <a:pt x="2732" y="5138"/>
                  <a:pt x="2792" y="4957"/>
                </a:cubicBezTo>
                <a:cubicBezTo>
                  <a:pt x="2844" y="5181"/>
                  <a:pt x="2964" y="5387"/>
                  <a:pt x="3136" y="5533"/>
                </a:cubicBezTo>
                <a:cubicBezTo>
                  <a:pt x="3162" y="5559"/>
                  <a:pt x="3188" y="5576"/>
                  <a:pt x="3222" y="5593"/>
                </a:cubicBezTo>
                <a:cubicBezTo>
                  <a:pt x="3237" y="5599"/>
                  <a:pt x="3252" y="5602"/>
                  <a:pt x="3267" y="5602"/>
                </a:cubicBezTo>
                <a:cubicBezTo>
                  <a:pt x="3293" y="5602"/>
                  <a:pt x="3317" y="5592"/>
                  <a:pt x="3334" y="5576"/>
                </a:cubicBezTo>
                <a:cubicBezTo>
                  <a:pt x="3377" y="5550"/>
                  <a:pt x="3394" y="5490"/>
                  <a:pt x="3377" y="5413"/>
                </a:cubicBezTo>
                <a:cubicBezTo>
                  <a:pt x="3325" y="5112"/>
                  <a:pt x="3145" y="4828"/>
                  <a:pt x="2896" y="4657"/>
                </a:cubicBezTo>
                <a:cubicBezTo>
                  <a:pt x="2896" y="4657"/>
                  <a:pt x="2896" y="4657"/>
                  <a:pt x="2896" y="4648"/>
                </a:cubicBezTo>
                <a:cubicBezTo>
                  <a:pt x="2904" y="4648"/>
                  <a:pt x="2904" y="4639"/>
                  <a:pt x="2904" y="4631"/>
                </a:cubicBezTo>
                <a:cubicBezTo>
                  <a:pt x="2904" y="4631"/>
                  <a:pt x="2904" y="4631"/>
                  <a:pt x="2904" y="4622"/>
                </a:cubicBezTo>
                <a:cubicBezTo>
                  <a:pt x="2964" y="4442"/>
                  <a:pt x="3016" y="4253"/>
                  <a:pt x="3067" y="4064"/>
                </a:cubicBezTo>
                <a:cubicBezTo>
                  <a:pt x="3136" y="4244"/>
                  <a:pt x="3231" y="4433"/>
                  <a:pt x="3351" y="4596"/>
                </a:cubicBezTo>
                <a:cubicBezTo>
                  <a:pt x="3385" y="4631"/>
                  <a:pt x="3420" y="4682"/>
                  <a:pt x="3471" y="4708"/>
                </a:cubicBezTo>
                <a:cubicBezTo>
                  <a:pt x="3494" y="4719"/>
                  <a:pt x="3519" y="4726"/>
                  <a:pt x="3546" y="4726"/>
                </a:cubicBezTo>
                <a:cubicBezTo>
                  <a:pt x="3579" y="4726"/>
                  <a:pt x="3614" y="4715"/>
                  <a:pt x="3643" y="4691"/>
                </a:cubicBezTo>
                <a:cubicBezTo>
                  <a:pt x="3677" y="4665"/>
                  <a:pt x="3695" y="4614"/>
                  <a:pt x="3686" y="4562"/>
                </a:cubicBezTo>
                <a:cubicBezTo>
                  <a:pt x="3677" y="4510"/>
                  <a:pt x="3660" y="4476"/>
                  <a:pt x="3634" y="4433"/>
                </a:cubicBezTo>
                <a:cubicBezTo>
                  <a:pt x="3523" y="4227"/>
                  <a:pt x="3334" y="4012"/>
                  <a:pt x="3119" y="3840"/>
                </a:cubicBezTo>
                <a:cubicBezTo>
                  <a:pt x="3119" y="3823"/>
                  <a:pt x="3128" y="3815"/>
                  <a:pt x="3128" y="3797"/>
                </a:cubicBezTo>
                <a:cubicBezTo>
                  <a:pt x="3136" y="3789"/>
                  <a:pt x="3136" y="3789"/>
                  <a:pt x="3136" y="3780"/>
                </a:cubicBezTo>
                <a:cubicBezTo>
                  <a:pt x="3136" y="3772"/>
                  <a:pt x="3136" y="3772"/>
                  <a:pt x="3136" y="3763"/>
                </a:cubicBezTo>
                <a:cubicBezTo>
                  <a:pt x="3179" y="3583"/>
                  <a:pt x="3213" y="3402"/>
                  <a:pt x="3239" y="3222"/>
                </a:cubicBezTo>
                <a:cubicBezTo>
                  <a:pt x="3299" y="3419"/>
                  <a:pt x="3394" y="3626"/>
                  <a:pt x="3497" y="3772"/>
                </a:cubicBezTo>
                <a:cubicBezTo>
                  <a:pt x="3531" y="3823"/>
                  <a:pt x="3574" y="3875"/>
                  <a:pt x="3634" y="3892"/>
                </a:cubicBezTo>
                <a:cubicBezTo>
                  <a:pt x="3652" y="3899"/>
                  <a:pt x="3672" y="3903"/>
                  <a:pt x="3691" y="3903"/>
                </a:cubicBezTo>
                <a:cubicBezTo>
                  <a:pt x="3740" y="3903"/>
                  <a:pt x="3788" y="3880"/>
                  <a:pt x="3806" y="3832"/>
                </a:cubicBezTo>
                <a:cubicBezTo>
                  <a:pt x="3832" y="3780"/>
                  <a:pt x="3806" y="3729"/>
                  <a:pt x="3780" y="3677"/>
                </a:cubicBezTo>
                <a:cubicBezTo>
                  <a:pt x="3652" y="3428"/>
                  <a:pt x="3506" y="3144"/>
                  <a:pt x="3282" y="2938"/>
                </a:cubicBezTo>
                <a:cubicBezTo>
                  <a:pt x="3299" y="2792"/>
                  <a:pt x="3317" y="2638"/>
                  <a:pt x="3325" y="2492"/>
                </a:cubicBezTo>
                <a:cubicBezTo>
                  <a:pt x="3420" y="2681"/>
                  <a:pt x="3557" y="2870"/>
                  <a:pt x="3746" y="3033"/>
                </a:cubicBezTo>
                <a:cubicBezTo>
                  <a:pt x="3780" y="3059"/>
                  <a:pt x="3806" y="3084"/>
                  <a:pt x="3849" y="3093"/>
                </a:cubicBezTo>
                <a:cubicBezTo>
                  <a:pt x="3862" y="3096"/>
                  <a:pt x="3877" y="3097"/>
                  <a:pt x="3890" y="3097"/>
                </a:cubicBezTo>
                <a:cubicBezTo>
                  <a:pt x="3922" y="3097"/>
                  <a:pt x="3952" y="3088"/>
                  <a:pt x="3969" y="3059"/>
                </a:cubicBezTo>
                <a:cubicBezTo>
                  <a:pt x="3995" y="3033"/>
                  <a:pt x="4012" y="2973"/>
                  <a:pt x="3952" y="2878"/>
                </a:cubicBezTo>
                <a:cubicBezTo>
                  <a:pt x="3798" y="2620"/>
                  <a:pt x="3591" y="2406"/>
                  <a:pt x="3351" y="2225"/>
                </a:cubicBezTo>
                <a:cubicBezTo>
                  <a:pt x="3351" y="2225"/>
                  <a:pt x="3351" y="2225"/>
                  <a:pt x="3351" y="2217"/>
                </a:cubicBezTo>
                <a:cubicBezTo>
                  <a:pt x="3360" y="2019"/>
                  <a:pt x="3360" y="1813"/>
                  <a:pt x="3360" y="1615"/>
                </a:cubicBezTo>
                <a:cubicBezTo>
                  <a:pt x="3463" y="1821"/>
                  <a:pt x="3617" y="2010"/>
                  <a:pt x="3823" y="2156"/>
                </a:cubicBezTo>
                <a:cubicBezTo>
                  <a:pt x="3858" y="2174"/>
                  <a:pt x="3892" y="2199"/>
                  <a:pt x="3935" y="2208"/>
                </a:cubicBezTo>
                <a:cubicBezTo>
                  <a:pt x="3944" y="2209"/>
                  <a:pt x="3953" y="2210"/>
                  <a:pt x="3962" y="2210"/>
                </a:cubicBezTo>
                <a:cubicBezTo>
                  <a:pt x="4004" y="2210"/>
                  <a:pt x="4043" y="2194"/>
                  <a:pt x="4064" y="2165"/>
                </a:cubicBezTo>
                <a:cubicBezTo>
                  <a:pt x="4098" y="2122"/>
                  <a:pt x="4098" y="2062"/>
                  <a:pt x="4055" y="1985"/>
                </a:cubicBezTo>
                <a:cubicBezTo>
                  <a:pt x="3918" y="1701"/>
                  <a:pt x="3643" y="1443"/>
                  <a:pt x="3360" y="1314"/>
                </a:cubicBezTo>
                <a:cubicBezTo>
                  <a:pt x="3360" y="1314"/>
                  <a:pt x="3351" y="1306"/>
                  <a:pt x="3351" y="1306"/>
                </a:cubicBezTo>
                <a:cubicBezTo>
                  <a:pt x="3334" y="876"/>
                  <a:pt x="3291" y="447"/>
                  <a:pt x="3205" y="26"/>
                </a:cubicBezTo>
                <a:cubicBezTo>
                  <a:pt x="3205" y="9"/>
                  <a:pt x="3188" y="0"/>
                  <a:pt x="31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4"/>
          <p:cNvSpPr/>
          <p:nvPr/>
        </p:nvSpPr>
        <p:spPr>
          <a:xfrm>
            <a:off x="8296925" y="39275"/>
            <a:ext cx="1364603" cy="1956607"/>
          </a:xfrm>
          <a:custGeom>
            <a:avLst/>
            <a:gdLst/>
            <a:ahLst/>
            <a:cxnLst/>
            <a:rect l="l" t="t" r="r" b="b"/>
            <a:pathLst>
              <a:path w="12853" h="18429" extrusionOk="0">
                <a:moveTo>
                  <a:pt x="12404" y="0"/>
                </a:moveTo>
                <a:cubicBezTo>
                  <a:pt x="11337" y="0"/>
                  <a:pt x="10408" y="839"/>
                  <a:pt x="9897" y="1624"/>
                </a:cubicBezTo>
                <a:cubicBezTo>
                  <a:pt x="9571" y="2140"/>
                  <a:pt x="9322" y="2715"/>
                  <a:pt x="9081" y="3265"/>
                </a:cubicBezTo>
                <a:cubicBezTo>
                  <a:pt x="8867" y="3763"/>
                  <a:pt x="8643" y="4270"/>
                  <a:pt x="8360" y="4743"/>
                </a:cubicBezTo>
                <a:cubicBezTo>
                  <a:pt x="7767" y="5722"/>
                  <a:pt x="6925" y="6513"/>
                  <a:pt x="5920" y="7045"/>
                </a:cubicBezTo>
                <a:cubicBezTo>
                  <a:pt x="5482" y="7277"/>
                  <a:pt x="5009" y="7458"/>
                  <a:pt x="4554" y="7629"/>
                </a:cubicBezTo>
                <a:cubicBezTo>
                  <a:pt x="3987" y="7844"/>
                  <a:pt x="3402" y="8076"/>
                  <a:pt x="2870" y="8394"/>
                </a:cubicBezTo>
                <a:cubicBezTo>
                  <a:pt x="1366" y="9322"/>
                  <a:pt x="327" y="11109"/>
                  <a:pt x="172" y="13076"/>
                </a:cubicBezTo>
                <a:cubicBezTo>
                  <a:pt x="0" y="15250"/>
                  <a:pt x="834" y="17174"/>
                  <a:pt x="1564" y="18412"/>
                </a:cubicBezTo>
                <a:cubicBezTo>
                  <a:pt x="1572" y="18420"/>
                  <a:pt x="1581" y="18429"/>
                  <a:pt x="1598" y="18429"/>
                </a:cubicBezTo>
                <a:cubicBezTo>
                  <a:pt x="1607" y="18429"/>
                  <a:pt x="1615" y="18429"/>
                  <a:pt x="1624" y="18420"/>
                </a:cubicBezTo>
                <a:cubicBezTo>
                  <a:pt x="1641" y="18412"/>
                  <a:pt x="1650" y="18386"/>
                  <a:pt x="1633" y="18360"/>
                </a:cubicBezTo>
                <a:cubicBezTo>
                  <a:pt x="911" y="17140"/>
                  <a:pt x="86" y="15233"/>
                  <a:pt x="258" y="13085"/>
                </a:cubicBezTo>
                <a:cubicBezTo>
                  <a:pt x="413" y="11143"/>
                  <a:pt x="1435" y="9382"/>
                  <a:pt x="2913" y="8471"/>
                </a:cubicBezTo>
                <a:cubicBezTo>
                  <a:pt x="3437" y="8154"/>
                  <a:pt x="4021" y="7930"/>
                  <a:pt x="4588" y="7707"/>
                </a:cubicBezTo>
                <a:cubicBezTo>
                  <a:pt x="5043" y="7535"/>
                  <a:pt x="5516" y="7355"/>
                  <a:pt x="5954" y="7123"/>
                </a:cubicBezTo>
                <a:cubicBezTo>
                  <a:pt x="6985" y="6590"/>
                  <a:pt x="7836" y="5782"/>
                  <a:pt x="8437" y="4786"/>
                </a:cubicBezTo>
                <a:cubicBezTo>
                  <a:pt x="8720" y="4313"/>
                  <a:pt x="8944" y="3798"/>
                  <a:pt x="9159" y="3299"/>
                </a:cubicBezTo>
                <a:cubicBezTo>
                  <a:pt x="9399" y="2750"/>
                  <a:pt x="9648" y="2183"/>
                  <a:pt x="9975" y="1676"/>
                </a:cubicBezTo>
                <a:cubicBezTo>
                  <a:pt x="10470" y="906"/>
                  <a:pt x="11372" y="88"/>
                  <a:pt x="12403" y="88"/>
                </a:cubicBezTo>
                <a:cubicBezTo>
                  <a:pt x="12534" y="88"/>
                  <a:pt x="12667" y="101"/>
                  <a:pt x="12801" y="129"/>
                </a:cubicBezTo>
                <a:cubicBezTo>
                  <a:pt x="12827" y="129"/>
                  <a:pt x="12844" y="112"/>
                  <a:pt x="12853" y="95"/>
                </a:cubicBezTo>
                <a:cubicBezTo>
                  <a:pt x="12853" y="69"/>
                  <a:pt x="12844" y="43"/>
                  <a:pt x="12819" y="43"/>
                </a:cubicBezTo>
                <a:cubicBezTo>
                  <a:pt x="12679" y="14"/>
                  <a:pt x="12540" y="0"/>
                  <a:pt x="124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a:off x="8357973" y="57324"/>
            <a:ext cx="2331599" cy="2017336"/>
          </a:xfrm>
          <a:custGeom>
            <a:avLst/>
            <a:gdLst/>
            <a:ahLst/>
            <a:cxnLst/>
            <a:rect l="l" t="t" r="r" b="b"/>
            <a:pathLst>
              <a:path w="21961" h="19001" extrusionOk="0">
                <a:moveTo>
                  <a:pt x="13852" y="1"/>
                </a:moveTo>
                <a:cubicBezTo>
                  <a:pt x="12453" y="1"/>
                  <a:pt x="11059" y="431"/>
                  <a:pt x="10096" y="1420"/>
                </a:cubicBezTo>
                <a:cubicBezTo>
                  <a:pt x="9211" y="2313"/>
                  <a:pt x="8798" y="3550"/>
                  <a:pt x="8292" y="4710"/>
                </a:cubicBezTo>
                <a:cubicBezTo>
                  <a:pt x="7785" y="5861"/>
                  <a:pt x="7097" y="7038"/>
                  <a:pt x="5955" y="7563"/>
                </a:cubicBezTo>
                <a:cubicBezTo>
                  <a:pt x="5104" y="7949"/>
                  <a:pt x="4125" y="7915"/>
                  <a:pt x="3231" y="8190"/>
                </a:cubicBezTo>
                <a:cubicBezTo>
                  <a:pt x="1496" y="8722"/>
                  <a:pt x="259" y="10466"/>
                  <a:pt x="130" y="12271"/>
                </a:cubicBezTo>
                <a:cubicBezTo>
                  <a:pt x="1" y="14083"/>
                  <a:pt x="877" y="15888"/>
                  <a:pt x="2243" y="17082"/>
                </a:cubicBezTo>
                <a:cubicBezTo>
                  <a:pt x="3618" y="18267"/>
                  <a:pt x="5431" y="18877"/>
                  <a:pt x="7243" y="18981"/>
                </a:cubicBezTo>
                <a:cubicBezTo>
                  <a:pt x="7461" y="18994"/>
                  <a:pt x="7679" y="19000"/>
                  <a:pt x="7896" y="19000"/>
                </a:cubicBezTo>
                <a:cubicBezTo>
                  <a:pt x="9492" y="19000"/>
                  <a:pt x="11084" y="18653"/>
                  <a:pt x="12596" y="18139"/>
                </a:cubicBezTo>
                <a:cubicBezTo>
                  <a:pt x="14735" y="17417"/>
                  <a:pt x="16780" y="16343"/>
                  <a:pt x="18429" y="14797"/>
                </a:cubicBezTo>
                <a:cubicBezTo>
                  <a:pt x="20079" y="13259"/>
                  <a:pt x="21307" y="11214"/>
                  <a:pt x="21660" y="8980"/>
                </a:cubicBezTo>
                <a:cubicBezTo>
                  <a:pt x="21960" y="7099"/>
                  <a:pt x="21608" y="4590"/>
                  <a:pt x="20380" y="3043"/>
                </a:cubicBezTo>
                <a:cubicBezTo>
                  <a:pt x="19254" y="1609"/>
                  <a:pt x="17098" y="535"/>
                  <a:pt x="15362" y="165"/>
                </a:cubicBezTo>
                <a:cubicBezTo>
                  <a:pt x="14872" y="58"/>
                  <a:pt x="14361" y="1"/>
                  <a:pt x="1385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7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1">
  <p:cSld name="TITLE_AND_BODY_1_2">
    <p:spTree>
      <p:nvGrpSpPr>
        <p:cNvPr id="1" name="Shape 478"/>
        <p:cNvGrpSpPr/>
        <p:nvPr/>
      </p:nvGrpSpPr>
      <p:grpSpPr>
        <a:xfrm>
          <a:off x="0" y="0"/>
          <a:ext cx="0" cy="0"/>
          <a:chOff x="0" y="0"/>
          <a:chExt cx="0" cy="0"/>
        </a:xfrm>
      </p:grpSpPr>
      <p:sp>
        <p:nvSpPr>
          <p:cNvPr id="479" name="Google Shape;479;p23"/>
          <p:cNvSpPr txBox="1">
            <a:spLocks noGrp="1"/>
          </p:cNvSpPr>
          <p:nvPr>
            <p:ph type="title"/>
          </p:nvPr>
        </p:nvSpPr>
        <p:spPr>
          <a:xfrm>
            <a:off x="718125" y="537183"/>
            <a:ext cx="77076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2800"/>
              <a:buNone/>
              <a:defRPr>
                <a:solidFill>
                  <a:schemeClr val="accent2"/>
                </a:solidFill>
              </a:defRPr>
            </a:lvl1pPr>
            <a:lvl2pPr lvl="1" algn="ctr" rtl="0">
              <a:spcBef>
                <a:spcPts val="0"/>
              </a:spcBef>
              <a:spcAft>
                <a:spcPts val="0"/>
              </a:spcAft>
              <a:buClr>
                <a:schemeClr val="accent2"/>
              </a:buClr>
              <a:buSzPts val="2800"/>
              <a:buNone/>
              <a:defRPr>
                <a:solidFill>
                  <a:schemeClr val="accent2"/>
                </a:solidFill>
              </a:defRPr>
            </a:lvl2pPr>
            <a:lvl3pPr lvl="2" algn="ctr" rtl="0">
              <a:spcBef>
                <a:spcPts val="0"/>
              </a:spcBef>
              <a:spcAft>
                <a:spcPts val="0"/>
              </a:spcAft>
              <a:buClr>
                <a:schemeClr val="accent2"/>
              </a:buClr>
              <a:buSzPts val="2800"/>
              <a:buNone/>
              <a:defRPr>
                <a:solidFill>
                  <a:schemeClr val="accent2"/>
                </a:solidFill>
              </a:defRPr>
            </a:lvl3pPr>
            <a:lvl4pPr lvl="3" algn="ctr" rtl="0">
              <a:spcBef>
                <a:spcPts val="0"/>
              </a:spcBef>
              <a:spcAft>
                <a:spcPts val="0"/>
              </a:spcAft>
              <a:buClr>
                <a:schemeClr val="accent2"/>
              </a:buClr>
              <a:buSzPts val="2800"/>
              <a:buNone/>
              <a:defRPr>
                <a:solidFill>
                  <a:schemeClr val="accent2"/>
                </a:solidFill>
              </a:defRPr>
            </a:lvl4pPr>
            <a:lvl5pPr lvl="4" algn="ctr" rtl="0">
              <a:spcBef>
                <a:spcPts val="0"/>
              </a:spcBef>
              <a:spcAft>
                <a:spcPts val="0"/>
              </a:spcAft>
              <a:buClr>
                <a:schemeClr val="accent2"/>
              </a:buClr>
              <a:buSzPts val="2800"/>
              <a:buNone/>
              <a:defRPr>
                <a:solidFill>
                  <a:schemeClr val="accent2"/>
                </a:solidFill>
              </a:defRPr>
            </a:lvl5pPr>
            <a:lvl6pPr lvl="5" algn="ctr" rtl="0">
              <a:spcBef>
                <a:spcPts val="0"/>
              </a:spcBef>
              <a:spcAft>
                <a:spcPts val="0"/>
              </a:spcAft>
              <a:buClr>
                <a:schemeClr val="accent2"/>
              </a:buClr>
              <a:buSzPts val="2800"/>
              <a:buNone/>
              <a:defRPr>
                <a:solidFill>
                  <a:schemeClr val="accent2"/>
                </a:solidFill>
              </a:defRPr>
            </a:lvl6pPr>
            <a:lvl7pPr lvl="6" algn="ctr" rtl="0">
              <a:spcBef>
                <a:spcPts val="0"/>
              </a:spcBef>
              <a:spcAft>
                <a:spcPts val="0"/>
              </a:spcAft>
              <a:buClr>
                <a:schemeClr val="accent2"/>
              </a:buClr>
              <a:buSzPts val="2800"/>
              <a:buNone/>
              <a:defRPr>
                <a:solidFill>
                  <a:schemeClr val="accent2"/>
                </a:solidFill>
              </a:defRPr>
            </a:lvl7pPr>
            <a:lvl8pPr lvl="7" algn="ctr" rtl="0">
              <a:spcBef>
                <a:spcPts val="0"/>
              </a:spcBef>
              <a:spcAft>
                <a:spcPts val="0"/>
              </a:spcAft>
              <a:buClr>
                <a:schemeClr val="accent2"/>
              </a:buClr>
              <a:buSzPts val="2800"/>
              <a:buNone/>
              <a:defRPr>
                <a:solidFill>
                  <a:schemeClr val="accent2"/>
                </a:solidFill>
              </a:defRPr>
            </a:lvl8pPr>
            <a:lvl9pPr lvl="8" algn="ctr" rtl="0">
              <a:spcBef>
                <a:spcPts val="0"/>
              </a:spcBef>
              <a:spcAft>
                <a:spcPts val="0"/>
              </a:spcAft>
              <a:buClr>
                <a:schemeClr val="accent2"/>
              </a:buClr>
              <a:buSzPts val="2800"/>
              <a:buNone/>
              <a:defRPr>
                <a:solidFill>
                  <a:schemeClr val="accent2"/>
                </a:solidFill>
              </a:defRPr>
            </a:lvl9pPr>
          </a:lstStyle>
          <a:p>
            <a:endParaRPr/>
          </a:p>
        </p:txBody>
      </p:sp>
      <p:sp>
        <p:nvSpPr>
          <p:cNvPr id="480" name="Google Shape;480;p23"/>
          <p:cNvSpPr/>
          <p:nvPr/>
        </p:nvSpPr>
        <p:spPr>
          <a:xfrm rot="-6138444">
            <a:off x="-865128" y="2726763"/>
            <a:ext cx="1851019" cy="1181818"/>
          </a:xfrm>
          <a:custGeom>
            <a:avLst/>
            <a:gdLst/>
            <a:ahLst/>
            <a:cxnLst/>
            <a:rect l="l" t="t" r="r" b="b"/>
            <a:pathLst>
              <a:path w="21290" h="13593" extrusionOk="0">
                <a:moveTo>
                  <a:pt x="129" y="1"/>
                </a:moveTo>
                <a:cubicBezTo>
                  <a:pt x="0" y="1547"/>
                  <a:pt x="404" y="3102"/>
                  <a:pt x="1263" y="4382"/>
                </a:cubicBezTo>
                <a:cubicBezTo>
                  <a:pt x="2122" y="5671"/>
                  <a:pt x="3403" y="6633"/>
                  <a:pt x="4880" y="7097"/>
                </a:cubicBezTo>
                <a:cubicBezTo>
                  <a:pt x="5327" y="7235"/>
                  <a:pt x="5782" y="7329"/>
                  <a:pt x="6229" y="7424"/>
                </a:cubicBezTo>
                <a:cubicBezTo>
                  <a:pt x="6573" y="7492"/>
                  <a:pt x="6925" y="7561"/>
                  <a:pt x="7269" y="7656"/>
                </a:cubicBezTo>
                <a:cubicBezTo>
                  <a:pt x="8222" y="7913"/>
                  <a:pt x="8910" y="8291"/>
                  <a:pt x="9356" y="8815"/>
                </a:cubicBezTo>
                <a:cubicBezTo>
                  <a:pt x="9709" y="9219"/>
                  <a:pt x="9923" y="9718"/>
                  <a:pt x="10130" y="10199"/>
                </a:cubicBezTo>
                <a:cubicBezTo>
                  <a:pt x="10250" y="10456"/>
                  <a:pt x="10370" y="10731"/>
                  <a:pt x="10508" y="10989"/>
                </a:cubicBezTo>
                <a:cubicBezTo>
                  <a:pt x="11135" y="12132"/>
                  <a:pt x="12209" y="13008"/>
                  <a:pt x="13455" y="13377"/>
                </a:cubicBezTo>
                <a:cubicBezTo>
                  <a:pt x="13927" y="13524"/>
                  <a:pt x="14408" y="13592"/>
                  <a:pt x="14898" y="13592"/>
                </a:cubicBezTo>
                <a:cubicBezTo>
                  <a:pt x="15705" y="13592"/>
                  <a:pt x="16513" y="13403"/>
                  <a:pt x="17235" y="13025"/>
                </a:cubicBezTo>
                <a:cubicBezTo>
                  <a:pt x="18266" y="12484"/>
                  <a:pt x="19176" y="11522"/>
                  <a:pt x="19881" y="10259"/>
                </a:cubicBezTo>
                <a:cubicBezTo>
                  <a:pt x="20508" y="9125"/>
                  <a:pt x="20903" y="7879"/>
                  <a:pt x="21290" y="6668"/>
                </a:cubicBezTo>
                <a:lnTo>
                  <a:pt x="21213" y="6642"/>
                </a:lnTo>
                <a:cubicBezTo>
                  <a:pt x="20826" y="7845"/>
                  <a:pt x="20422" y="9090"/>
                  <a:pt x="19804" y="10216"/>
                </a:cubicBezTo>
                <a:cubicBezTo>
                  <a:pt x="19108" y="11470"/>
                  <a:pt x="18206" y="12407"/>
                  <a:pt x="17192" y="12948"/>
                </a:cubicBezTo>
                <a:cubicBezTo>
                  <a:pt x="16484" y="13318"/>
                  <a:pt x="15692" y="13507"/>
                  <a:pt x="14898" y="13507"/>
                </a:cubicBezTo>
                <a:cubicBezTo>
                  <a:pt x="14420" y="13507"/>
                  <a:pt x="13942" y="13439"/>
                  <a:pt x="13480" y="13300"/>
                </a:cubicBezTo>
                <a:cubicBezTo>
                  <a:pt x="12252" y="12931"/>
                  <a:pt x="11195" y="12072"/>
                  <a:pt x="10585" y="10946"/>
                </a:cubicBezTo>
                <a:cubicBezTo>
                  <a:pt x="10448" y="10697"/>
                  <a:pt x="10327" y="10422"/>
                  <a:pt x="10216" y="10164"/>
                </a:cubicBezTo>
                <a:cubicBezTo>
                  <a:pt x="10001" y="9675"/>
                  <a:pt x="9777" y="9168"/>
                  <a:pt x="9425" y="8764"/>
                </a:cubicBezTo>
                <a:cubicBezTo>
                  <a:pt x="8961" y="8223"/>
                  <a:pt x="8265" y="7836"/>
                  <a:pt x="7294" y="7570"/>
                </a:cubicBezTo>
                <a:cubicBezTo>
                  <a:pt x="6951" y="7484"/>
                  <a:pt x="6590" y="7406"/>
                  <a:pt x="6255" y="7338"/>
                </a:cubicBezTo>
                <a:cubicBezTo>
                  <a:pt x="5808" y="7243"/>
                  <a:pt x="5344" y="7149"/>
                  <a:pt x="4906" y="7011"/>
                </a:cubicBezTo>
                <a:cubicBezTo>
                  <a:pt x="3446" y="6556"/>
                  <a:pt x="2183" y="5602"/>
                  <a:pt x="1332" y="4331"/>
                </a:cubicBezTo>
                <a:cubicBezTo>
                  <a:pt x="481" y="3068"/>
                  <a:pt x="86" y="1530"/>
                  <a:pt x="224" y="9"/>
                </a:cubicBezTo>
                <a:lnTo>
                  <a:pt x="12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23"/>
          <p:cNvSpPr/>
          <p:nvPr/>
        </p:nvSpPr>
        <p:spPr>
          <a:xfrm rot="-6138444">
            <a:off x="-1061690" y="2702270"/>
            <a:ext cx="1781552" cy="1382917"/>
          </a:xfrm>
          <a:custGeom>
            <a:avLst/>
            <a:gdLst/>
            <a:ahLst/>
            <a:cxnLst/>
            <a:rect l="l" t="t" r="r" b="b"/>
            <a:pathLst>
              <a:path w="20491" h="15906" extrusionOk="0">
                <a:moveTo>
                  <a:pt x="11709" y="1"/>
                </a:moveTo>
                <a:cubicBezTo>
                  <a:pt x="8599" y="1"/>
                  <a:pt x="5214" y="689"/>
                  <a:pt x="2724" y="2379"/>
                </a:cubicBezTo>
                <a:cubicBezTo>
                  <a:pt x="0" y="4226"/>
                  <a:pt x="1126" y="7852"/>
                  <a:pt x="3523" y="9561"/>
                </a:cubicBezTo>
                <a:cubicBezTo>
                  <a:pt x="5215" y="10773"/>
                  <a:pt x="7509" y="10275"/>
                  <a:pt x="9184" y="11460"/>
                </a:cubicBezTo>
                <a:cubicBezTo>
                  <a:pt x="10404" y="12336"/>
                  <a:pt x="10885" y="13943"/>
                  <a:pt x="12011" y="14940"/>
                </a:cubicBezTo>
                <a:cubicBezTo>
                  <a:pt x="12750" y="15594"/>
                  <a:pt x="13731" y="15906"/>
                  <a:pt x="14724" y="15906"/>
                </a:cubicBezTo>
                <a:cubicBezTo>
                  <a:pt x="15427" y="15906"/>
                  <a:pt x="16137" y="15749"/>
                  <a:pt x="16770" y="15447"/>
                </a:cubicBezTo>
                <a:cubicBezTo>
                  <a:pt x="18291" y="14725"/>
                  <a:pt x="19382" y="13256"/>
                  <a:pt x="19924" y="11658"/>
                </a:cubicBezTo>
                <a:cubicBezTo>
                  <a:pt x="20456" y="10051"/>
                  <a:pt x="20491" y="8324"/>
                  <a:pt x="20302" y="6640"/>
                </a:cubicBezTo>
                <a:cubicBezTo>
                  <a:pt x="20113" y="4888"/>
                  <a:pt x="19623" y="3049"/>
                  <a:pt x="18343" y="1829"/>
                </a:cubicBezTo>
                <a:cubicBezTo>
                  <a:pt x="17157" y="704"/>
                  <a:pt x="15465" y="283"/>
                  <a:pt x="13841" y="111"/>
                </a:cubicBezTo>
                <a:cubicBezTo>
                  <a:pt x="13156" y="39"/>
                  <a:pt x="12440" y="1"/>
                  <a:pt x="1170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23"/>
          <p:cNvSpPr/>
          <p:nvPr/>
        </p:nvSpPr>
        <p:spPr>
          <a:xfrm rot="-6138444">
            <a:off x="-681638" y="3996738"/>
            <a:ext cx="1245286" cy="1104525"/>
          </a:xfrm>
          <a:custGeom>
            <a:avLst/>
            <a:gdLst/>
            <a:ahLst/>
            <a:cxnLst/>
            <a:rect l="l" t="t" r="r" b="b"/>
            <a:pathLst>
              <a:path w="14323" h="12704" extrusionOk="0">
                <a:moveTo>
                  <a:pt x="6149" y="0"/>
                </a:moveTo>
                <a:cubicBezTo>
                  <a:pt x="5768" y="0"/>
                  <a:pt x="5388" y="19"/>
                  <a:pt x="5009" y="56"/>
                </a:cubicBezTo>
                <a:cubicBezTo>
                  <a:pt x="3832" y="168"/>
                  <a:pt x="2672" y="460"/>
                  <a:pt x="1590" y="941"/>
                </a:cubicBezTo>
                <a:cubicBezTo>
                  <a:pt x="997" y="1199"/>
                  <a:pt x="808" y="1293"/>
                  <a:pt x="645" y="1912"/>
                </a:cubicBezTo>
                <a:cubicBezTo>
                  <a:pt x="473" y="2565"/>
                  <a:pt x="327" y="3218"/>
                  <a:pt x="232" y="3879"/>
                </a:cubicBezTo>
                <a:cubicBezTo>
                  <a:pt x="0" y="5374"/>
                  <a:pt x="0" y="6929"/>
                  <a:pt x="542" y="8355"/>
                </a:cubicBezTo>
                <a:cubicBezTo>
                  <a:pt x="1160" y="9971"/>
                  <a:pt x="2457" y="11311"/>
                  <a:pt x="4030" y="12041"/>
                </a:cubicBezTo>
                <a:cubicBezTo>
                  <a:pt x="4977" y="12484"/>
                  <a:pt x="6022" y="12704"/>
                  <a:pt x="7069" y="12704"/>
                </a:cubicBezTo>
                <a:cubicBezTo>
                  <a:pt x="8397" y="12704"/>
                  <a:pt x="9726" y="12351"/>
                  <a:pt x="10860" y="11655"/>
                </a:cubicBezTo>
                <a:cubicBezTo>
                  <a:pt x="12887" y="10417"/>
                  <a:pt x="14219" y="8115"/>
                  <a:pt x="14296" y="5744"/>
                </a:cubicBezTo>
                <a:cubicBezTo>
                  <a:pt x="14322" y="4910"/>
                  <a:pt x="14202" y="4060"/>
                  <a:pt x="13790" y="3338"/>
                </a:cubicBezTo>
                <a:cubicBezTo>
                  <a:pt x="13351" y="2548"/>
                  <a:pt x="12612" y="1972"/>
                  <a:pt x="11831" y="1517"/>
                </a:cubicBezTo>
                <a:cubicBezTo>
                  <a:pt x="10115" y="507"/>
                  <a:pt x="8133" y="0"/>
                  <a:pt x="614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23"/>
          <p:cNvSpPr/>
          <p:nvPr/>
        </p:nvSpPr>
        <p:spPr>
          <a:xfrm rot="-6138444">
            <a:off x="-481962" y="2772645"/>
            <a:ext cx="794834" cy="858042"/>
          </a:xfrm>
          <a:custGeom>
            <a:avLst/>
            <a:gdLst/>
            <a:ahLst/>
            <a:cxnLst/>
            <a:rect l="l" t="t" r="r" b="b"/>
            <a:pathLst>
              <a:path w="9142" h="9869" extrusionOk="0">
                <a:moveTo>
                  <a:pt x="2795" y="643"/>
                </a:moveTo>
                <a:cubicBezTo>
                  <a:pt x="3078" y="643"/>
                  <a:pt x="3370" y="677"/>
                  <a:pt x="3634" y="717"/>
                </a:cubicBezTo>
                <a:cubicBezTo>
                  <a:pt x="4227" y="803"/>
                  <a:pt x="4777" y="992"/>
                  <a:pt x="5284" y="1275"/>
                </a:cubicBezTo>
                <a:cubicBezTo>
                  <a:pt x="5524" y="1413"/>
                  <a:pt x="5782" y="1585"/>
                  <a:pt x="5902" y="1842"/>
                </a:cubicBezTo>
                <a:cubicBezTo>
                  <a:pt x="6005" y="2057"/>
                  <a:pt x="5988" y="2375"/>
                  <a:pt x="5774" y="2504"/>
                </a:cubicBezTo>
                <a:cubicBezTo>
                  <a:pt x="5679" y="2564"/>
                  <a:pt x="5559" y="2590"/>
                  <a:pt x="5438" y="2624"/>
                </a:cubicBezTo>
                <a:cubicBezTo>
                  <a:pt x="5232" y="2667"/>
                  <a:pt x="5009" y="2710"/>
                  <a:pt x="4949" y="2933"/>
                </a:cubicBezTo>
                <a:cubicBezTo>
                  <a:pt x="4906" y="3054"/>
                  <a:pt x="4940" y="3191"/>
                  <a:pt x="5035" y="3294"/>
                </a:cubicBezTo>
                <a:cubicBezTo>
                  <a:pt x="5172" y="3458"/>
                  <a:pt x="5361" y="3500"/>
                  <a:pt x="5542" y="3543"/>
                </a:cubicBezTo>
                <a:lnTo>
                  <a:pt x="5602" y="3561"/>
                </a:lnTo>
                <a:cubicBezTo>
                  <a:pt x="6375" y="3750"/>
                  <a:pt x="7071" y="4205"/>
                  <a:pt x="7569" y="4824"/>
                </a:cubicBezTo>
                <a:cubicBezTo>
                  <a:pt x="7698" y="4978"/>
                  <a:pt x="7818" y="5167"/>
                  <a:pt x="7818" y="5373"/>
                </a:cubicBezTo>
                <a:cubicBezTo>
                  <a:pt x="7810" y="5476"/>
                  <a:pt x="7767" y="5571"/>
                  <a:pt x="7698" y="5640"/>
                </a:cubicBezTo>
                <a:cubicBezTo>
                  <a:pt x="7641" y="5693"/>
                  <a:pt x="7582" y="5711"/>
                  <a:pt x="7521" y="5711"/>
                </a:cubicBezTo>
                <a:cubicBezTo>
                  <a:pt x="7452" y="5711"/>
                  <a:pt x="7380" y="5688"/>
                  <a:pt x="7303" y="5666"/>
                </a:cubicBezTo>
                <a:cubicBezTo>
                  <a:pt x="7221" y="5640"/>
                  <a:pt x="7135" y="5614"/>
                  <a:pt x="7051" y="5614"/>
                </a:cubicBezTo>
                <a:cubicBezTo>
                  <a:pt x="6994" y="5614"/>
                  <a:pt x="6937" y="5626"/>
                  <a:pt x="6882" y="5657"/>
                </a:cubicBezTo>
                <a:cubicBezTo>
                  <a:pt x="6762" y="5726"/>
                  <a:pt x="6693" y="5863"/>
                  <a:pt x="6710" y="6018"/>
                </a:cubicBezTo>
                <a:cubicBezTo>
                  <a:pt x="6719" y="6233"/>
                  <a:pt x="6865" y="6396"/>
                  <a:pt x="6976" y="6533"/>
                </a:cubicBezTo>
                <a:lnTo>
                  <a:pt x="8514" y="8312"/>
                </a:lnTo>
                <a:cubicBezTo>
                  <a:pt x="8746" y="8578"/>
                  <a:pt x="9012" y="8879"/>
                  <a:pt x="8995" y="9274"/>
                </a:cubicBezTo>
                <a:cubicBezTo>
                  <a:pt x="8978" y="9471"/>
                  <a:pt x="8866" y="9643"/>
                  <a:pt x="8703" y="9712"/>
                </a:cubicBezTo>
                <a:cubicBezTo>
                  <a:pt x="8650" y="9733"/>
                  <a:pt x="8597" y="9744"/>
                  <a:pt x="8542" y="9744"/>
                </a:cubicBezTo>
                <a:cubicBezTo>
                  <a:pt x="8333" y="9744"/>
                  <a:pt x="8110" y="9586"/>
                  <a:pt x="7844" y="9265"/>
                </a:cubicBezTo>
                <a:lnTo>
                  <a:pt x="6650" y="7779"/>
                </a:lnTo>
                <a:cubicBezTo>
                  <a:pt x="6537" y="7639"/>
                  <a:pt x="6372" y="7561"/>
                  <a:pt x="6207" y="7561"/>
                </a:cubicBezTo>
                <a:cubicBezTo>
                  <a:pt x="6160" y="7561"/>
                  <a:pt x="6112" y="7568"/>
                  <a:pt x="6066" y="7581"/>
                </a:cubicBezTo>
                <a:cubicBezTo>
                  <a:pt x="5679" y="7684"/>
                  <a:pt x="5688" y="8114"/>
                  <a:pt x="5696" y="8398"/>
                </a:cubicBezTo>
                <a:lnTo>
                  <a:pt x="5696" y="8406"/>
                </a:lnTo>
                <a:cubicBezTo>
                  <a:pt x="5705" y="8552"/>
                  <a:pt x="5627" y="8690"/>
                  <a:pt x="5490" y="8750"/>
                </a:cubicBezTo>
                <a:cubicBezTo>
                  <a:pt x="5437" y="8776"/>
                  <a:pt x="5382" y="8789"/>
                  <a:pt x="5328" y="8789"/>
                </a:cubicBezTo>
                <a:cubicBezTo>
                  <a:pt x="5240" y="8789"/>
                  <a:pt x="5155" y="8757"/>
                  <a:pt x="5086" y="8698"/>
                </a:cubicBezTo>
                <a:cubicBezTo>
                  <a:pt x="4433" y="8148"/>
                  <a:pt x="3987" y="7349"/>
                  <a:pt x="3849" y="6525"/>
                </a:cubicBezTo>
                <a:cubicBezTo>
                  <a:pt x="3840" y="6439"/>
                  <a:pt x="3823" y="6344"/>
                  <a:pt x="3815" y="6258"/>
                </a:cubicBezTo>
                <a:cubicBezTo>
                  <a:pt x="3780" y="5966"/>
                  <a:pt x="3746" y="5666"/>
                  <a:pt x="3600" y="5399"/>
                </a:cubicBezTo>
                <a:cubicBezTo>
                  <a:pt x="3480" y="5184"/>
                  <a:pt x="3256" y="5013"/>
                  <a:pt x="3033" y="4952"/>
                </a:cubicBezTo>
                <a:cubicBezTo>
                  <a:pt x="2975" y="4939"/>
                  <a:pt x="2920" y="4932"/>
                  <a:pt x="2868" y="4932"/>
                </a:cubicBezTo>
                <a:cubicBezTo>
                  <a:pt x="2756" y="4932"/>
                  <a:pt x="2654" y="4963"/>
                  <a:pt x="2560" y="5021"/>
                </a:cubicBezTo>
                <a:cubicBezTo>
                  <a:pt x="2517" y="5047"/>
                  <a:pt x="2483" y="5073"/>
                  <a:pt x="2449" y="5107"/>
                </a:cubicBezTo>
                <a:cubicBezTo>
                  <a:pt x="2376" y="5173"/>
                  <a:pt x="2313" y="5224"/>
                  <a:pt x="2221" y="5224"/>
                </a:cubicBezTo>
                <a:cubicBezTo>
                  <a:pt x="2194" y="5224"/>
                  <a:pt x="2164" y="5220"/>
                  <a:pt x="2131" y="5210"/>
                </a:cubicBezTo>
                <a:cubicBezTo>
                  <a:pt x="2019" y="5176"/>
                  <a:pt x="1925" y="5090"/>
                  <a:pt x="1873" y="4970"/>
                </a:cubicBezTo>
                <a:cubicBezTo>
                  <a:pt x="1392" y="3930"/>
                  <a:pt x="1220" y="2736"/>
                  <a:pt x="1375" y="1610"/>
                </a:cubicBezTo>
                <a:cubicBezTo>
                  <a:pt x="1418" y="1361"/>
                  <a:pt x="1504" y="1164"/>
                  <a:pt x="1650" y="1009"/>
                </a:cubicBezTo>
                <a:cubicBezTo>
                  <a:pt x="1787" y="1112"/>
                  <a:pt x="1933" y="1224"/>
                  <a:pt x="2071" y="1344"/>
                </a:cubicBezTo>
                <a:cubicBezTo>
                  <a:pt x="1770" y="2358"/>
                  <a:pt x="1847" y="3500"/>
                  <a:pt x="2268" y="4471"/>
                </a:cubicBezTo>
                <a:cubicBezTo>
                  <a:pt x="2281" y="4496"/>
                  <a:pt x="2303" y="4512"/>
                  <a:pt x="2327" y="4512"/>
                </a:cubicBezTo>
                <a:cubicBezTo>
                  <a:pt x="2336" y="4512"/>
                  <a:pt x="2345" y="4510"/>
                  <a:pt x="2354" y="4506"/>
                </a:cubicBezTo>
                <a:cubicBezTo>
                  <a:pt x="2389" y="4488"/>
                  <a:pt x="2397" y="4454"/>
                  <a:pt x="2389" y="4420"/>
                </a:cubicBezTo>
                <a:cubicBezTo>
                  <a:pt x="1976" y="3492"/>
                  <a:pt x="1907" y="2409"/>
                  <a:pt x="2182" y="1430"/>
                </a:cubicBezTo>
                <a:lnTo>
                  <a:pt x="2182" y="1430"/>
                </a:lnTo>
                <a:cubicBezTo>
                  <a:pt x="2346" y="1576"/>
                  <a:pt x="2517" y="1739"/>
                  <a:pt x="2681" y="1902"/>
                </a:cubicBezTo>
                <a:cubicBezTo>
                  <a:pt x="2921" y="2143"/>
                  <a:pt x="3153" y="2392"/>
                  <a:pt x="3377" y="2650"/>
                </a:cubicBezTo>
                <a:cubicBezTo>
                  <a:pt x="3282" y="3174"/>
                  <a:pt x="3325" y="3724"/>
                  <a:pt x="3497" y="4239"/>
                </a:cubicBezTo>
                <a:cubicBezTo>
                  <a:pt x="3511" y="4261"/>
                  <a:pt x="3537" y="4276"/>
                  <a:pt x="3565" y="4276"/>
                </a:cubicBezTo>
                <a:cubicBezTo>
                  <a:pt x="3571" y="4276"/>
                  <a:pt x="3577" y="4275"/>
                  <a:pt x="3583" y="4274"/>
                </a:cubicBezTo>
                <a:cubicBezTo>
                  <a:pt x="3617" y="4265"/>
                  <a:pt x="3634" y="4231"/>
                  <a:pt x="3617" y="4196"/>
                </a:cubicBezTo>
                <a:cubicBezTo>
                  <a:pt x="3462" y="3741"/>
                  <a:pt x="3419" y="3251"/>
                  <a:pt x="3488" y="2770"/>
                </a:cubicBezTo>
                <a:lnTo>
                  <a:pt x="3488" y="2770"/>
                </a:lnTo>
                <a:cubicBezTo>
                  <a:pt x="3926" y="3294"/>
                  <a:pt x="4339" y="3836"/>
                  <a:pt x="4743" y="4368"/>
                </a:cubicBezTo>
                <a:lnTo>
                  <a:pt x="4975" y="4677"/>
                </a:lnTo>
                <a:cubicBezTo>
                  <a:pt x="4468" y="5726"/>
                  <a:pt x="4459" y="7014"/>
                  <a:pt x="4966" y="8054"/>
                </a:cubicBezTo>
                <a:cubicBezTo>
                  <a:pt x="4977" y="8077"/>
                  <a:pt x="5000" y="8088"/>
                  <a:pt x="5022" y="8088"/>
                </a:cubicBezTo>
                <a:cubicBezTo>
                  <a:pt x="5033" y="8088"/>
                  <a:pt x="5043" y="8085"/>
                  <a:pt x="5052" y="8080"/>
                </a:cubicBezTo>
                <a:cubicBezTo>
                  <a:pt x="5086" y="8071"/>
                  <a:pt x="5103" y="8028"/>
                  <a:pt x="5086" y="7994"/>
                </a:cubicBezTo>
                <a:cubicBezTo>
                  <a:pt x="4605" y="7006"/>
                  <a:pt x="4596" y="5794"/>
                  <a:pt x="5069" y="4798"/>
                </a:cubicBezTo>
                <a:lnTo>
                  <a:pt x="5069" y="4798"/>
                </a:lnTo>
                <a:lnTo>
                  <a:pt x="5954" y="5966"/>
                </a:lnTo>
                <a:cubicBezTo>
                  <a:pt x="5928" y="6233"/>
                  <a:pt x="5971" y="6507"/>
                  <a:pt x="6074" y="6748"/>
                </a:cubicBezTo>
                <a:cubicBezTo>
                  <a:pt x="6087" y="6773"/>
                  <a:pt x="6109" y="6789"/>
                  <a:pt x="6133" y="6789"/>
                </a:cubicBezTo>
                <a:cubicBezTo>
                  <a:pt x="6142" y="6789"/>
                  <a:pt x="6151" y="6787"/>
                  <a:pt x="6160" y="6782"/>
                </a:cubicBezTo>
                <a:cubicBezTo>
                  <a:pt x="6194" y="6774"/>
                  <a:pt x="6203" y="6731"/>
                  <a:pt x="6194" y="6696"/>
                </a:cubicBezTo>
                <a:cubicBezTo>
                  <a:pt x="6117" y="6516"/>
                  <a:pt x="6074" y="6327"/>
                  <a:pt x="6074" y="6129"/>
                </a:cubicBezTo>
                <a:lnTo>
                  <a:pt x="6074" y="6129"/>
                </a:lnTo>
                <a:lnTo>
                  <a:pt x="8153" y="8879"/>
                </a:lnTo>
                <a:cubicBezTo>
                  <a:pt x="8168" y="8894"/>
                  <a:pt x="8186" y="8903"/>
                  <a:pt x="8204" y="8903"/>
                </a:cubicBezTo>
                <a:cubicBezTo>
                  <a:pt x="8216" y="8903"/>
                  <a:pt x="8228" y="8898"/>
                  <a:pt x="8239" y="8887"/>
                </a:cubicBezTo>
                <a:cubicBezTo>
                  <a:pt x="8274" y="8870"/>
                  <a:pt x="8274" y="8827"/>
                  <a:pt x="8256" y="8801"/>
                </a:cubicBezTo>
                <a:lnTo>
                  <a:pt x="5722" y="5459"/>
                </a:lnTo>
                <a:cubicBezTo>
                  <a:pt x="5792" y="5444"/>
                  <a:pt x="5863" y="5436"/>
                  <a:pt x="5935" y="5436"/>
                </a:cubicBezTo>
                <a:cubicBezTo>
                  <a:pt x="6103" y="5436"/>
                  <a:pt x="6271" y="5478"/>
                  <a:pt x="6409" y="5562"/>
                </a:cubicBezTo>
                <a:cubicBezTo>
                  <a:pt x="6421" y="5568"/>
                  <a:pt x="6434" y="5571"/>
                  <a:pt x="6445" y="5571"/>
                </a:cubicBezTo>
                <a:cubicBezTo>
                  <a:pt x="6466" y="5571"/>
                  <a:pt x="6484" y="5562"/>
                  <a:pt x="6495" y="5545"/>
                </a:cubicBezTo>
                <a:cubicBezTo>
                  <a:pt x="6521" y="5511"/>
                  <a:pt x="6504" y="5476"/>
                  <a:pt x="6478" y="5459"/>
                </a:cubicBezTo>
                <a:cubicBezTo>
                  <a:pt x="6314" y="5358"/>
                  <a:pt x="6124" y="5308"/>
                  <a:pt x="5935" y="5308"/>
                </a:cubicBezTo>
                <a:cubicBezTo>
                  <a:pt x="5837" y="5308"/>
                  <a:pt x="5739" y="5321"/>
                  <a:pt x="5645" y="5348"/>
                </a:cubicBezTo>
                <a:lnTo>
                  <a:pt x="5112" y="4652"/>
                </a:lnTo>
                <a:cubicBezTo>
                  <a:pt x="5112" y="4635"/>
                  <a:pt x="5103" y="4626"/>
                  <a:pt x="5086" y="4617"/>
                </a:cubicBezTo>
                <a:lnTo>
                  <a:pt x="4846" y="4291"/>
                </a:lnTo>
                <a:lnTo>
                  <a:pt x="4837" y="4291"/>
                </a:lnTo>
                <a:cubicBezTo>
                  <a:pt x="4946" y="4278"/>
                  <a:pt x="5055" y="4271"/>
                  <a:pt x="5165" y="4271"/>
                </a:cubicBezTo>
                <a:cubicBezTo>
                  <a:pt x="5916" y="4271"/>
                  <a:pt x="6656" y="4577"/>
                  <a:pt x="7174" y="5124"/>
                </a:cubicBezTo>
                <a:cubicBezTo>
                  <a:pt x="7187" y="5137"/>
                  <a:pt x="7204" y="5144"/>
                  <a:pt x="7221" y="5144"/>
                </a:cubicBezTo>
                <a:cubicBezTo>
                  <a:pt x="7238" y="5144"/>
                  <a:pt x="7256" y="5137"/>
                  <a:pt x="7268" y="5124"/>
                </a:cubicBezTo>
                <a:cubicBezTo>
                  <a:pt x="7294" y="5098"/>
                  <a:pt x="7294" y="5064"/>
                  <a:pt x="7268" y="5038"/>
                </a:cubicBezTo>
                <a:cubicBezTo>
                  <a:pt x="6729" y="4462"/>
                  <a:pt x="5953" y="4140"/>
                  <a:pt x="5169" y="4140"/>
                </a:cubicBezTo>
                <a:cubicBezTo>
                  <a:pt x="5030" y="4140"/>
                  <a:pt x="4890" y="4150"/>
                  <a:pt x="4751" y="4171"/>
                </a:cubicBezTo>
                <a:cubicBezTo>
                  <a:pt x="4313" y="3595"/>
                  <a:pt x="3866" y="3002"/>
                  <a:pt x="3377" y="2452"/>
                </a:cubicBezTo>
                <a:cubicBezTo>
                  <a:pt x="3457" y="2435"/>
                  <a:pt x="3540" y="2426"/>
                  <a:pt x="3622" y="2426"/>
                </a:cubicBezTo>
                <a:cubicBezTo>
                  <a:pt x="3863" y="2426"/>
                  <a:pt x="4104" y="2500"/>
                  <a:pt x="4296" y="2641"/>
                </a:cubicBezTo>
                <a:cubicBezTo>
                  <a:pt x="4310" y="2648"/>
                  <a:pt x="4324" y="2653"/>
                  <a:pt x="4338" y="2653"/>
                </a:cubicBezTo>
                <a:cubicBezTo>
                  <a:pt x="4357" y="2653"/>
                  <a:pt x="4375" y="2644"/>
                  <a:pt x="4390" y="2624"/>
                </a:cubicBezTo>
                <a:cubicBezTo>
                  <a:pt x="4407" y="2598"/>
                  <a:pt x="4399" y="2555"/>
                  <a:pt x="4373" y="2538"/>
                </a:cubicBezTo>
                <a:cubicBezTo>
                  <a:pt x="4158" y="2383"/>
                  <a:pt x="3893" y="2302"/>
                  <a:pt x="3627" y="2302"/>
                </a:cubicBezTo>
                <a:cubicBezTo>
                  <a:pt x="3511" y="2302"/>
                  <a:pt x="3395" y="2318"/>
                  <a:pt x="3282" y="2349"/>
                </a:cubicBezTo>
                <a:cubicBezTo>
                  <a:pt x="3119" y="2160"/>
                  <a:pt x="2947" y="1980"/>
                  <a:pt x="2775" y="1808"/>
                </a:cubicBezTo>
                <a:cubicBezTo>
                  <a:pt x="2663" y="1705"/>
                  <a:pt x="2560" y="1602"/>
                  <a:pt x="2449" y="1507"/>
                </a:cubicBezTo>
                <a:cubicBezTo>
                  <a:pt x="2704" y="1430"/>
                  <a:pt x="2970" y="1393"/>
                  <a:pt x="3237" y="1393"/>
                </a:cubicBezTo>
                <a:cubicBezTo>
                  <a:pt x="3894" y="1393"/>
                  <a:pt x="4553" y="1621"/>
                  <a:pt x="5060" y="2049"/>
                </a:cubicBezTo>
                <a:cubicBezTo>
                  <a:pt x="5072" y="2056"/>
                  <a:pt x="5085" y="2061"/>
                  <a:pt x="5099" y="2061"/>
                </a:cubicBezTo>
                <a:cubicBezTo>
                  <a:pt x="5115" y="2061"/>
                  <a:pt x="5132" y="2054"/>
                  <a:pt x="5146" y="2040"/>
                </a:cubicBezTo>
                <a:cubicBezTo>
                  <a:pt x="5172" y="2014"/>
                  <a:pt x="5164" y="1971"/>
                  <a:pt x="5138" y="1945"/>
                </a:cubicBezTo>
                <a:cubicBezTo>
                  <a:pt x="4612" y="1503"/>
                  <a:pt x="3919" y="1265"/>
                  <a:pt x="3228" y="1265"/>
                </a:cubicBezTo>
                <a:cubicBezTo>
                  <a:pt x="2926" y="1265"/>
                  <a:pt x="2624" y="1310"/>
                  <a:pt x="2337" y="1404"/>
                </a:cubicBezTo>
                <a:cubicBezTo>
                  <a:pt x="2148" y="1232"/>
                  <a:pt x="1942" y="1069"/>
                  <a:pt x="1744" y="923"/>
                </a:cubicBezTo>
                <a:cubicBezTo>
                  <a:pt x="1753" y="914"/>
                  <a:pt x="1761" y="914"/>
                  <a:pt x="1761" y="906"/>
                </a:cubicBezTo>
                <a:cubicBezTo>
                  <a:pt x="2030" y="707"/>
                  <a:pt x="2405" y="643"/>
                  <a:pt x="2795" y="643"/>
                </a:cubicBezTo>
                <a:close/>
                <a:moveTo>
                  <a:pt x="78" y="0"/>
                </a:moveTo>
                <a:cubicBezTo>
                  <a:pt x="63" y="0"/>
                  <a:pt x="47" y="6"/>
                  <a:pt x="34" y="12"/>
                </a:cubicBezTo>
                <a:cubicBezTo>
                  <a:pt x="26" y="21"/>
                  <a:pt x="17" y="30"/>
                  <a:pt x="17" y="47"/>
                </a:cubicBezTo>
                <a:cubicBezTo>
                  <a:pt x="0" y="73"/>
                  <a:pt x="17" y="115"/>
                  <a:pt x="52" y="124"/>
                </a:cubicBezTo>
                <a:cubicBezTo>
                  <a:pt x="559" y="313"/>
                  <a:pt x="1057" y="588"/>
                  <a:pt x="1547" y="932"/>
                </a:cubicBezTo>
                <a:cubicBezTo>
                  <a:pt x="1392" y="1103"/>
                  <a:pt x="1289" y="1327"/>
                  <a:pt x="1254" y="1593"/>
                </a:cubicBezTo>
                <a:cubicBezTo>
                  <a:pt x="1091" y="2744"/>
                  <a:pt x="1272" y="3964"/>
                  <a:pt x="1761" y="5030"/>
                </a:cubicBezTo>
                <a:cubicBezTo>
                  <a:pt x="1830" y="5176"/>
                  <a:pt x="1950" y="5287"/>
                  <a:pt x="2096" y="5330"/>
                </a:cubicBezTo>
                <a:cubicBezTo>
                  <a:pt x="2141" y="5345"/>
                  <a:pt x="2182" y="5352"/>
                  <a:pt x="2220" y="5352"/>
                </a:cubicBezTo>
                <a:cubicBezTo>
                  <a:pt x="2357" y="5352"/>
                  <a:pt x="2454" y="5269"/>
                  <a:pt x="2535" y="5202"/>
                </a:cubicBezTo>
                <a:cubicBezTo>
                  <a:pt x="2569" y="5176"/>
                  <a:pt x="2595" y="5150"/>
                  <a:pt x="2629" y="5124"/>
                </a:cubicBezTo>
                <a:cubicBezTo>
                  <a:pt x="2705" y="5073"/>
                  <a:pt x="2788" y="5059"/>
                  <a:pt x="2862" y="5059"/>
                </a:cubicBezTo>
                <a:cubicBezTo>
                  <a:pt x="2913" y="5059"/>
                  <a:pt x="2960" y="5066"/>
                  <a:pt x="2998" y="5073"/>
                </a:cubicBezTo>
                <a:cubicBezTo>
                  <a:pt x="3196" y="5124"/>
                  <a:pt x="3385" y="5279"/>
                  <a:pt x="3488" y="5459"/>
                </a:cubicBezTo>
                <a:cubicBezTo>
                  <a:pt x="3617" y="5708"/>
                  <a:pt x="3651" y="5992"/>
                  <a:pt x="3694" y="6275"/>
                </a:cubicBezTo>
                <a:cubicBezTo>
                  <a:pt x="3703" y="6361"/>
                  <a:pt x="3712" y="6456"/>
                  <a:pt x="3729" y="6542"/>
                </a:cubicBezTo>
                <a:cubicBezTo>
                  <a:pt x="3866" y="7401"/>
                  <a:pt x="4330" y="8226"/>
                  <a:pt x="5009" y="8801"/>
                </a:cubicBezTo>
                <a:cubicBezTo>
                  <a:pt x="5098" y="8880"/>
                  <a:pt x="5209" y="8920"/>
                  <a:pt x="5324" y="8920"/>
                </a:cubicBezTo>
                <a:cubicBezTo>
                  <a:pt x="5397" y="8920"/>
                  <a:pt x="5471" y="8904"/>
                  <a:pt x="5542" y="8870"/>
                </a:cubicBezTo>
                <a:cubicBezTo>
                  <a:pt x="5722" y="8776"/>
                  <a:pt x="5834" y="8604"/>
                  <a:pt x="5825" y="8406"/>
                </a:cubicBezTo>
                <a:lnTo>
                  <a:pt x="5825" y="8398"/>
                </a:lnTo>
                <a:cubicBezTo>
                  <a:pt x="5816" y="8071"/>
                  <a:pt x="5825" y="7770"/>
                  <a:pt x="6100" y="7702"/>
                </a:cubicBezTo>
                <a:cubicBezTo>
                  <a:pt x="6135" y="7692"/>
                  <a:pt x="6170" y="7688"/>
                  <a:pt x="6205" y="7688"/>
                </a:cubicBezTo>
                <a:cubicBezTo>
                  <a:pt x="6334" y="7688"/>
                  <a:pt x="6459" y="7748"/>
                  <a:pt x="6547" y="7856"/>
                </a:cubicBezTo>
                <a:lnTo>
                  <a:pt x="7750" y="9343"/>
                </a:lnTo>
                <a:cubicBezTo>
                  <a:pt x="7940" y="9582"/>
                  <a:pt x="8217" y="9868"/>
                  <a:pt x="8538" y="9868"/>
                </a:cubicBezTo>
                <a:cubicBezTo>
                  <a:pt x="8608" y="9868"/>
                  <a:pt x="8681" y="9855"/>
                  <a:pt x="8755" y="9824"/>
                </a:cubicBezTo>
                <a:cubicBezTo>
                  <a:pt x="8961" y="9738"/>
                  <a:pt x="9107" y="9523"/>
                  <a:pt x="9116" y="9282"/>
                </a:cubicBezTo>
                <a:cubicBezTo>
                  <a:pt x="9141" y="8836"/>
                  <a:pt x="8849" y="8501"/>
                  <a:pt x="8617" y="8226"/>
                </a:cubicBezTo>
                <a:lnTo>
                  <a:pt x="7079" y="6447"/>
                </a:lnTo>
                <a:cubicBezTo>
                  <a:pt x="6968" y="6327"/>
                  <a:pt x="6847" y="6181"/>
                  <a:pt x="6830" y="6009"/>
                </a:cubicBezTo>
                <a:cubicBezTo>
                  <a:pt x="6830" y="5906"/>
                  <a:pt x="6873" y="5812"/>
                  <a:pt x="6942" y="5769"/>
                </a:cubicBezTo>
                <a:cubicBezTo>
                  <a:pt x="6979" y="5748"/>
                  <a:pt x="7018" y="5740"/>
                  <a:pt x="7058" y="5740"/>
                </a:cubicBezTo>
                <a:cubicBezTo>
                  <a:pt x="7120" y="5740"/>
                  <a:pt x="7187" y="5760"/>
                  <a:pt x="7260" y="5786"/>
                </a:cubicBezTo>
                <a:cubicBezTo>
                  <a:pt x="7339" y="5808"/>
                  <a:pt x="7427" y="5834"/>
                  <a:pt x="7518" y="5834"/>
                </a:cubicBezTo>
                <a:cubicBezTo>
                  <a:pt x="7605" y="5834"/>
                  <a:pt x="7696" y="5810"/>
                  <a:pt x="7784" y="5734"/>
                </a:cubicBezTo>
                <a:cubicBezTo>
                  <a:pt x="7878" y="5648"/>
                  <a:pt x="7939" y="5519"/>
                  <a:pt x="7939" y="5382"/>
                </a:cubicBezTo>
                <a:cubicBezTo>
                  <a:pt x="7947" y="5133"/>
                  <a:pt x="7810" y="4918"/>
                  <a:pt x="7672" y="4746"/>
                </a:cubicBezTo>
                <a:cubicBezTo>
                  <a:pt x="7157" y="4102"/>
                  <a:pt x="6426" y="3638"/>
                  <a:pt x="5627" y="3432"/>
                </a:cubicBezTo>
                <a:lnTo>
                  <a:pt x="5576" y="3423"/>
                </a:lnTo>
                <a:cubicBezTo>
                  <a:pt x="5404" y="3380"/>
                  <a:pt x="5241" y="3337"/>
                  <a:pt x="5129" y="3217"/>
                </a:cubicBezTo>
                <a:cubicBezTo>
                  <a:pt x="5069" y="3140"/>
                  <a:pt x="5043" y="3045"/>
                  <a:pt x="5069" y="2968"/>
                </a:cubicBezTo>
                <a:cubicBezTo>
                  <a:pt x="5112" y="2822"/>
                  <a:pt x="5275" y="2787"/>
                  <a:pt x="5464" y="2744"/>
                </a:cubicBezTo>
                <a:cubicBezTo>
                  <a:pt x="5593" y="2719"/>
                  <a:pt x="5731" y="2684"/>
                  <a:pt x="5842" y="2616"/>
                </a:cubicBezTo>
                <a:cubicBezTo>
                  <a:pt x="6109" y="2444"/>
                  <a:pt x="6143" y="2049"/>
                  <a:pt x="6023" y="1791"/>
                </a:cubicBezTo>
                <a:cubicBezTo>
                  <a:pt x="5885" y="1499"/>
                  <a:pt x="5602" y="1310"/>
                  <a:pt x="5344" y="1164"/>
                </a:cubicBezTo>
                <a:cubicBezTo>
                  <a:pt x="4828" y="872"/>
                  <a:pt x="4261" y="682"/>
                  <a:pt x="3651" y="588"/>
                </a:cubicBezTo>
                <a:cubicBezTo>
                  <a:pt x="3384" y="549"/>
                  <a:pt x="3090" y="516"/>
                  <a:pt x="2802" y="516"/>
                </a:cubicBezTo>
                <a:cubicBezTo>
                  <a:pt x="2387" y="516"/>
                  <a:pt x="1983" y="585"/>
                  <a:pt x="1684" y="803"/>
                </a:cubicBezTo>
                <a:cubicBezTo>
                  <a:pt x="1684" y="803"/>
                  <a:pt x="1684" y="811"/>
                  <a:pt x="1684" y="811"/>
                </a:cubicBezTo>
                <a:cubicBezTo>
                  <a:pt x="1667" y="820"/>
                  <a:pt x="1658" y="829"/>
                  <a:pt x="1641" y="846"/>
                </a:cubicBezTo>
                <a:cubicBezTo>
                  <a:pt x="1134" y="485"/>
                  <a:pt x="619" y="201"/>
                  <a:pt x="95" y="4"/>
                </a:cubicBezTo>
                <a:cubicBezTo>
                  <a:pt x="90" y="1"/>
                  <a:pt x="84" y="0"/>
                  <a:pt x="7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23"/>
          <p:cNvSpPr/>
          <p:nvPr/>
        </p:nvSpPr>
        <p:spPr>
          <a:xfrm rot="-6138444">
            <a:off x="-304862" y="3768046"/>
            <a:ext cx="356380" cy="787096"/>
          </a:xfrm>
          <a:custGeom>
            <a:avLst/>
            <a:gdLst/>
            <a:ahLst/>
            <a:cxnLst/>
            <a:rect l="l" t="t" r="r" b="b"/>
            <a:pathLst>
              <a:path w="4099" h="9053" extrusionOk="0">
                <a:moveTo>
                  <a:pt x="3299" y="1366"/>
                </a:moveTo>
                <a:cubicBezTo>
                  <a:pt x="3299" y="1375"/>
                  <a:pt x="3299" y="1375"/>
                  <a:pt x="3299" y="1383"/>
                </a:cubicBezTo>
                <a:cubicBezTo>
                  <a:pt x="3299" y="1392"/>
                  <a:pt x="3299" y="1392"/>
                  <a:pt x="3299" y="1392"/>
                </a:cubicBezTo>
                <a:lnTo>
                  <a:pt x="2827" y="1821"/>
                </a:lnTo>
                <a:cubicBezTo>
                  <a:pt x="2818" y="1830"/>
                  <a:pt x="2818" y="1847"/>
                  <a:pt x="2827" y="1856"/>
                </a:cubicBezTo>
                <a:cubicBezTo>
                  <a:pt x="2831" y="1864"/>
                  <a:pt x="2838" y="1869"/>
                  <a:pt x="2844" y="1869"/>
                </a:cubicBezTo>
                <a:cubicBezTo>
                  <a:pt x="2850" y="1869"/>
                  <a:pt x="2857" y="1864"/>
                  <a:pt x="2861" y="1856"/>
                </a:cubicBezTo>
                <a:lnTo>
                  <a:pt x="3308" y="1452"/>
                </a:lnTo>
                <a:lnTo>
                  <a:pt x="3308" y="1452"/>
                </a:lnTo>
                <a:cubicBezTo>
                  <a:pt x="3196" y="1650"/>
                  <a:pt x="3042" y="1821"/>
                  <a:pt x="2861" y="1950"/>
                </a:cubicBezTo>
                <a:cubicBezTo>
                  <a:pt x="2835" y="1967"/>
                  <a:pt x="2801" y="1985"/>
                  <a:pt x="2767" y="1993"/>
                </a:cubicBezTo>
                <a:cubicBezTo>
                  <a:pt x="2758" y="1995"/>
                  <a:pt x="2750" y="1996"/>
                  <a:pt x="2741" y="1996"/>
                </a:cubicBezTo>
                <a:cubicBezTo>
                  <a:pt x="2716" y="1996"/>
                  <a:pt x="2694" y="1987"/>
                  <a:pt x="2681" y="1967"/>
                </a:cubicBezTo>
                <a:cubicBezTo>
                  <a:pt x="2664" y="1942"/>
                  <a:pt x="2672" y="1916"/>
                  <a:pt x="2681" y="1890"/>
                </a:cubicBezTo>
                <a:cubicBezTo>
                  <a:pt x="2689" y="1864"/>
                  <a:pt x="2715" y="1839"/>
                  <a:pt x="2741" y="1813"/>
                </a:cubicBezTo>
                <a:cubicBezTo>
                  <a:pt x="2904" y="1641"/>
                  <a:pt x="3093" y="1486"/>
                  <a:pt x="3299" y="1366"/>
                </a:cubicBezTo>
                <a:close/>
                <a:moveTo>
                  <a:pt x="3360" y="1375"/>
                </a:moveTo>
                <a:cubicBezTo>
                  <a:pt x="3626" y="1504"/>
                  <a:pt x="3875" y="1744"/>
                  <a:pt x="4012" y="2010"/>
                </a:cubicBezTo>
                <a:cubicBezTo>
                  <a:pt x="4038" y="2071"/>
                  <a:pt x="4038" y="2105"/>
                  <a:pt x="4021" y="2131"/>
                </a:cubicBezTo>
                <a:cubicBezTo>
                  <a:pt x="4004" y="2156"/>
                  <a:pt x="3969" y="2156"/>
                  <a:pt x="3944" y="2156"/>
                </a:cubicBezTo>
                <a:cubicBezTo>
                  <a:pt x="3918" y="2148"/>
                  <a:pt x="3884" y="2131"/>
                  <a:pt x="3858" y="2113"/>
                </a:cubicBezTo>
                <a:cubicBezTo>
                  <a:pt x="3626" y="1950"/>
                  <a:pt x="3454" y="1735"/>
                  <a:pt x="3368" y="1504"/>
                </a:cubicBezTo>
                <a:lnTo>
                  <a:pt x="3368" y="1504"/>
                </a:lnTo>
                <a:cubicBezTo>
                  <a:pt x="3506" y="1658"/>
                  <a:pt x="3652" y="1813"/>
                  <a:pt x="3806" y="1959"/>
                </a:cubicBezTo>
                <a:cubicBezTo>
                  <a:pt x="3811" y="1963"/>
                  <a:pt x="3817" y="1965"/>
                  <a:pt x="3823" y="1965"/>
                </a:cubicBezTo>
                <a:cubicBezTo>
                  <a:pt x="3830" y="1965"/>
                  <a:pt x="3836" y="1963"/>
                  <a:pt x="3841" y="1959"/>
                </a:cubicBezTo>
                <a:cubicBezTo>
                  <a:pt x="3849" y="1942"/>
                  <a:pt x="3849" y="1924"/>
                  <a:pt x="3841" y="1916"/>
                </a:cubicBezTo>
                <a:cubicBezTo>
                  <a:pt x="3669" y="1753"/>
                  <a:pt x="3506" y="1581"/>
                  <a:pt x="3360" y="1400"/>
                </a:cubicBezTo>
                <a:cubicBezTo>
                  <a:pt x="3360" y="1392"/>
                  <a:pt x="3360" y="1383"/>
                  <a:pt x="3360" y="1375"/>
                </a:cubicBezTo>
                <a:close/>
                <a:moveTo>
                  <a:pt x="3291" y="2251"/>
                </a:moveTo>
                <a:cubicBezTo>
                  <a:pt x="3291" y="2268"/>
                  <a:pt x="3291" y="2285"/>
                  <a:pt x="3291" y="2294"/>
                </a:cubicBezTo>
                <a:lnTo>
                  <a:pt x="2835" y="2560"/>
                </a:lnTo>
                <a:lnTo>
                  <a:pt x="2827" y="2560"/>
                </a:lnTo>
                <a:cubicBezTo>
                  <a:pt x="2818" y="2569"/>
                  <a:pt x="2818" y="2586"/>
                  <a:pt x="2818" y="2603"/>
                </a:cubicBezTo>
                <a:cubicBezTo>
                  <a:pt x="2824" y="2609"/>
                  <a:pt x="2835" y="2615"/>
                  <a:pt x="2846" y="2615"/>
                </a:cubicBezTo>
                <a:cubicBezTo>
                  <a:pt x="2851" y="2615"/>
                  <a:pt x="2856" y="2614"/>
                  <a:pt x="2861" y="2612"/>
                </a:cubicBezTo>
                <a:lnTo>
                  <a:pt x="3282" y="2363"/>
                </a:lnTo>
                <a:cubicBezTo>
                  <a:pt x="3282" y="2371"/>
                  <a:pt x="3282" y="2388"/>
                  <a:pt x="3282" y="2397"/>
                </a:cubicBezTo>
                <a:cubicBezTo>
                  <a:pt x="3145" y="2552"/>
                  <a:pt x="2981" y="2672"/>
                  <a:pt x="2784" y="2741"/>
                </a:cubicBezTo>
                <a:cubicBezTo>
                  <a:pt x="2769" y="2746"/>
                  <a:pt x="2740" y="2756"/>
                  <a:pt x="2713" y="2756"/>
                </a:cubicBezTo>
                <a:cubicBezTo>
                  <a:pt x="2693" y="2756"/>
                  <a:pt x="2675" y="2750"/>
                  <a:pt x="2664" y="2732"/>
                </a:cubicBezTo>
                <a:cubicBezTo>
                  <a:pt x="2655" y="2723"/>
                  <a:pt x="2655" y="2698"/>
                  <a:pt x="2655" y="2672"/>
                </a:cubicBezTo>
                <a:cubicBezTo>
                  <a:pt x="2664" y="2655"/>
                  <a:pt x="2681" y="2629"/>
                  <a:pt x="2707" y="2612"/>
                </a:cubicBezTo>
                <a:cubicBezTo>
                  <a:pt x="2861" y="2440"/>
                  <a:pt x="3067" y="2320"/>
                  <a:pt x="3291" y="2251"/>
                </a:cubicBezTo>
                <a:close/>
                <a:moveTo>
                  <a:pt x="3342" y="2285"/>
                </a:moveTo>
                <a:cubicBezTo>
                  <a:pt x="3566" y="2457"/>
                  <a:pt x="3755" y="2663"/>
                  <a:pt x="3909" y="2904"/>
                </a:cubicBezTo>
                <a:cubicBezTo>
                  <a:pt x="3935" y="2947"/>
                  <a:pt x="3952" y="2998"/>
                  <a:pt x="3935" y="3024"/>
                </a:cubicBezTo>
                <a:cubicBezTo>
                  <a:pt x="3924" y="3041"/>
                  <a:pt x="3906" y="3046"/>
                  <a:pt x="3890" y="3046"/>
                </a:cubicBezTo>
                <a:cubicBezTo>
                  <a:pt x="3881" y="3046"/>
                  <a:pt x="3873" y="3045"/>
                  <a:pt x="3866" y="3041"/>
                </a:cubicBezTo>
                <a:cubicBezTo>
                  <a:pt x="3832" y="3033"/>
                  <a:pt x="3806" y="3016"/>
                  <a:pt x="3789" y="2990"/>
                </a:cubicBezTo>
                <a:cubicBezTo>
                  <a:pt x="3574" y="2801"/>
                  <a:pt x="3420" y="2595"/>
                  <a:pt x="3342" y="2380"/>
                </a:cubicBezTo>
                <a:cubicBezTo>
                  <a:pt x="3342" y="2371"/>
                  <a:pt x="3342" y="2371"/>
                  <a:pt x="3342" y="2371"/>
                </a:cubicBezTo>
                <a:cubicBezTo>
                  <a:pt x="3488" y="2509"/>
                  <a:pt x="3626" y="2672"/>
                  <a:pt x="3738" y="2844"/>
                </a:cubicBezTo>
                <a:cubicBezTo>
                  <a:pt x="3744" y="2850"/>
                  <a:pt x="3754" y="2856"/>
                  <a:pt x="3763" y="2856"/>
                </a:cubicBezTo>
                <a:cubicBezTo>
                  <a:pt x="3766" y="2856"/>
                  <a:pt x="3769" y="2855"/>
                  <a:pt x="3772" y="2852"/>
                </a:cubicBezTo>
                <a:cubicBezTo>
                  <a:pt x="3789" y="2844"/>
                  <a:pt x="3789" y="2827"/>
                  <a:pt x="3780" y="2818"/>
                </a:cubicBezTo>
                <a:cubicBezTo>
                  <a:pt x="3660" y="2620"/>
                  <a:pt x="3514" y="2449"/>
                  <a:pt x="3342" y="2302"/>
                </a:cubicBezTo>
                <a:cubicBezTo>
                  <a:pt x="3342" y="2294"/>
                  <a:pt x="3342" y="2285"/>
                  <a:pt x="3342" y="2285"/>
                </a:cubicBezTo>
                <a:close/>
                <a:moveTo>
                  <a:pt x="3213" y="3007"/>
                </a:moveTo>
                <a:cubicBezTo>
                  <a:pt x="3213" y="3007"/>
                  <a:pt x="3213" y="3016"/>
                  <a:pt x="3213" y="3016"/>
                </a:cubicBezTo>
                <a:lnTo>
                  <a:pt x="2603" y="3385"/>
                </a:lnTo>
                <a:cubicBezTo>
                  <a:pt x="2586" y="3394"/>
                  <a:pt x="2586" y="3411"/>
                  <a:pt x="2595" y="3419"/>
                </a:cubicBezTo>
                <a:cubicBezTo>
                  <a:pt x="2600" y="3429"/>
                  <a:pt x="2608" y="3434"/>
                  <a:pt x="2615" y="3434"/>
                </a:cubicBezTo>
                <a:cubicBezTo>
                  <a:pt x="2621" y="3434"/>
                  <a:pt x="2626" y="3432"/>
                  <a:pt x="2629" y="3428"/>
                </a:cubicBezTo>
                <a:lnTo>
                  <a:pt x="3179" y="3101"/>
                </a:lnTo>
                <a:lnTo>
                  <a:pt x="3179" y="3101"/>
                </a:lnTo>
                <a:cubicBezTo>
                  <a:pt x="3016" y="3273"/>
                  <a:pt x="2818" y="3419"/>
                  <a:pt x="2612" y="3531"/>
                </a:cubicBezTo>
                <a:cubicBezTo>
                  <a:pt x="2569" y="3557"/>
                  <a:pt x="2526" y="3574"/>
                  <a:pt x="2483" y="3583"/>
                </a:cubicBezTo>
                <a:cubicBezTo>
                  <a:pt x="2449" y="3583"/>
                  <a:pt x="2406" y="3574"/>
                  <a:pt x="2380" y="3540"/>
                </a:cubicBezTo>
                <a:cubicBezTo>
                  <a:pt x="2363" y="3514"/>
                  <a:pt x="2371" y="3471"/>
                  <a:pt x="2389" y="3437"/>
                </a:cubicBezTo>
                <a:cubicBezTo>
                  <a:pt x="2406" y="3402"/>
                  <a:pt x="2432" y="3376"/>
                  <a:pt x="2466" y="3351"/>
                </a:cubicBezTo>
                <a:cubicBezTo>
                  <a:pt x="2681" y="3179"/>
                  <a:pt x="2964" y="3084"/>
                  <a:pt x="3213" y="3007"/>
                </a:cubicBezTo>
                <a:close/>
                <a:moveTo>
                  <a:pt x="3274" y="3007"/>
                </a:moveTo>
                <a:cubicBezTo>
                  <a:pt x="3471" y="3205"/>
                  <a:pt x="3609" y="3462"/>
                  <a:pt x="3738" y="3703"/>
                </a:cubicBezTo>
                <a:cubicBezTo>
                  <a:pt x="3755" y="3737"/>
                  <a:pt x="3772" y="3780"/>
                  <a:pt x="3755" y="3815"/>
                </a:cubicBezTo>
                <a:cubicBezTo>
                  <a:pt x="3749" y="3837"/>
                  <a:pt x="3720" y="3849"/>
                  <a:pt x="3692" y="3849"/>
                </a:cubicBezTo>
                <a:cubicBezTo>
                  <a:pt x="3677" y="3849"/>
                  <a:pt x="3663" y="3846"/>
                  <a:pt x="3652" y="3840"/>
                </a:cubicBezTo>
                <a:cubicBezTo>
                  <a:pt x="3609" y="3823"/>
                  <a:pt x="3574" y="3789"/>
                  <a:pt x="3540" y="3746"/>
                </a:cubicBezTo>
                <a:cubicBezTo>
                  <a:pt x="3420" y="3574"/>
                  <a:pt x="3317" y="3333"/>
                  <a:pt x="3265" y="3110"/>
                </a:cubicBezTo>
                <a:lnTo>
                  <a:pt x="3265" y="3110"/>
                </a:lnTo>
                <a:lnTo>
                  <a:pt x="3583" y="3669"/>
                </a:lnTo>
                <a:cubicBezTo>
                  <a:pt x="3589" y="3675"/>
                  <a:pt x="3595" y="3681"/>
                  <a:pt x="3604" y="3681"/>
                </a:cubicBezTo>
                <a:cubicBezTo>
                  <a:pt x="3608" y="3681"/>
                  <a:pt x="3612" y="3680"/>
                  <a:pt x="3617" y="3677"/>
                </a:cubicBezTo>
                <a:cubicBezTo>
                  <a:pt x="3634" y="3669"/>
                  <a:pt x="3634" y="3651"/>
                  <a:pt x="3626" y="3634"/>
                </a:cubicBezTo>
                <a:lnTo>
                  <a:pt x="3274" y="3016"/>
                </a:lnTo>
                <a:cubicBezTo>
                  <a:pt x="3274" y="3007"/>
                  <a:pt x="3274" y="3007"/>
                  <a:pt x="3274" y="3007"/>
                </a:cubicBezTo>
                <a:close/>
                <a:moveTo>
                  <a:pt x="3040" y="3805"/>
                </a:moveTo>
                <a:cubicBezTo>
                  <a:pt x="3052" y="3805"/>
                  <a:pt x="3064" y="3806"/>
                  <a:pt x="3076" y="3806"/>
                </a:cubicBezTo>
                <a:cubicBezTo>
                  <a:pt x="3067" y="3815"/>
                  <a:pt x="3067" y="3832"/>
                  <a:pt x="3067" y="3840"/>
                </a:cubicBezTo>
                <a:lnTo>
                  <a:pt x="3059" y="3840"/>
                </a:lnTo>
                <a:lnTo>
                  <a:pt x="2492" y="4107"/>
                </a:lnTo>
                <a:lnTo>
                  <a:pt x="2483" y="4107"/>
                </a:lnTo>
                <a:cubicBezTo>
                  <a:pt x="2475" y="4115"/>
                  <a:pt x="2466" y="4132"/>
                  <a:pt x="2475" y="4141"/>
                </a:cubicBezTo>
                <a:cubicBezTo>
                  <a:pt x="2483" y="4158"/>
                  <a:pt x="2500" y="4158"/>
                  <a:pt x="2509" y="4158"/>
                </a:cubicBezTo>
                <a:lnTo>
                  <a:pt x="3050" y="3909"/>
                </a:lnTo>
                <a:cubicBezTo>
                  <a:pt x="3050" y="3909"/>
                  <a:pt x="3050" y="3909"/>
                  <a:pt x="3050" y="3918"/>
                </a:cubicBezTo>
                <a:cubicBezTo>
                  <a:pt x="2904" y="4038"/>
                  <a:pt x="2750" y="4141"/>
                  <a:pt x="2578" y="4218"/>
                </a:cubicBezTo>
                <a:cubicBezTo>
                  <a:pt x="2526" y="4236"/>
                  <a:pt x="2483" y="4253"/>
                  <a:pt x="2440" y="4253"/>
                </a:cubicBezTo>
                <a:cubicBezTo>
                  <a:pt x="2397" y="4244"/>
                  <a:pt x="2354" y="4227"/>
                  <a:pt x="2337" y="4184"/>
                </a:cubicBezTo>
                <a:cubicBezTo>
                  <a:pt x="2320" y="4124"/>
                  <a:pt x="2389" y="4055"/>
                  <a:pt x="2423" y="4029"/>
                </a:cubicBezTo>
                <a:cubicBezTo>
                  <a:pt x="2594" y="3882"/>
                  <a:pt x="2812" y="3805"/>
                  <a:pt x="3040" y="3805"/>
                </a:cubicBezTo>
                <a:close/>
                <a:moveTo>
                  <a:pt x="3128" y="3918"/>
                </a:moveTo>
                <a:lnTo>
                  <a:pt x="3128" y="3918"/>
                </a:lnTo>
                <a:cubicBezTo>
                  <a:pt x="3317" y="4081"/>
                  <a:pt x="3488" y="4270"/>
                  <a:pt x="3591" y="4468"/>
                </a:cubicBezTo>
                <a:cubicBezTo>
                  <a:pt x="3609" y="4493"/>
                  <a:pt x="3626" y="4528"/>
                  <a:pt x="3634" y="4562"/>
                </a:cubicBezTo>
                <a:cubicBezTo>
                  <a:pt x="3634" y="4596"/>
                  <a:pt x="3634" y="4631"/>
                  <a:pt x="3609" y="4657"/>
                </a:cubicBezTo>
                <a:cubicBezTo>
                  <a:pt x="3593" y="4668"/>
                  <a:pt x="3576" y="4673"/>
                  <a:pt x="3558" y="4673"/>
                </a:cubicBezTo>
                <a:cubicBezTo>
                  <a:pt x="3537" y="4673"/>
                  <a:pt x="3516" y="4666"/>
                  <a:pt x="3497" y="4657"/>
                </a:cubicBezTo>
                <a:cubicBezTo>
                  <a:pt x="3454" y="4639"/>
                  <a:pt x="3428" y="4596"/>
                  <a:pt x="3394" y="4562"/>
                </a:cubicBezTo>
                <a:cubicBezTo>
                  <a:pt x="3265" y="4382"/>
                  <a:pt x="3153" y="4175"/>
                  <a:pt x="3093" y="3969"/>
                </a:cubicBezTo>
                <a:cubicBezTo>
                  <a:pt x="3093" y="3961"/>
                  <a:pt x="3093" y="3961"/>
                  <a:pt x="3093" y="3961"/>
                </a:cubicBezTo>
                <a:lnTo>
                  <a:pt x="3463" y="4485"/>
                </a:lnTo>
                <a:cubicBezTo>
                  <a:pt x="3467" y="4489"/>
                  <a:pt x="3473" y="4491"/>
                  <a:pt x="3481" y="4491"/>
                </a:cubicBezTo>
                <a:cubicBezTo>
                  <a:pt x="3488" y="4491"/>
                  <a:pt x="3497" y="4489"/>
                  <a:pt x="3506" y="4485"/>
                </a:cubicBezTo>
                <a:cubicBezTo>
                  <a:pt x="3514" y="4476"/>
                  <a:pt x="3514" y="4459"/>
                  <a:pt x="3506" y="4450"/>
                </a:cubicBezTo>
                <a:lnTo>
                  <a:pt x="3128" y="3918"/>
                </a:lnTo>
                <a:close/>
                <a:moveTo>
                  <a:pt x="2835" y="4665"/>
                </a:moveTo>
                <a:cubicBezTo>
                  <a:pt x="2835" y="4682"/>
                  <a:pt x="2827" y="4699"/>
                  <a:pt x="2818" y="4725"/>
                </a:cubicBezTo>
                <a:lnTo>
                  <a:pt x="2810" y="4725"/>
                </a:lnTo>
                <a:cubicBezTo>
                  <a:pt x="2638" y="4785"/>
                  <a:pt x="2449" y="4828"/>
                  <a:pt x="2268" y="4846"/>
                </a:cubicBezTo>
                <a:cubicBezTo>
                  <a:pt x="2260" y="4846"/>
                  <a:pt x="2260" y="4854"/>
                  <a:pt x="2251" y="4854"/>
                </a:cubicBezTo>
                <a:cubicBezTo>
                  <a:pt x="2243" y="4854"/>
                  <a:pt x="2243" y="4871"/>
                  <a:pt x="2243" y="4880"/>
                </a:cubicBezTo>
                <a:cubicBezTo>
                  <a:pt x="2243" y="4897"/>
                  <a:pt x="2260" y="4906"/>
                  <a:pt x="2268" y="4906"/>
                </a:cubicBezTo>
                <a:cubicBezTo>
                  <a:pt x="2440" y="4880"/>
                  <a:pt x="2612" y="4846"/>
                  <a:pt x="2775" y="4794"/>
                </a:cubicBezTo>
                <a:lnTo>
                  <a:pt x="2775" y="4794"/>
                </a:lnTo>
                <a:cubicBezTo>
                  <a:pt x="2629" y="4897"/>
                  <a:pt x="2432" y="4974"/>
                  <a:pt x="2225" y="5000"/>
                </a:cubicBezTo>
                <a:cubicBezTo>
                  <a:pt x="2200" y="5003"/>
                  <a:pt x="2179" y="5005"/>
                  <a:pt x="2160" y="5005"/>
                </a:cubicBezTo>
                <a:cubicBezTo>
                  <a:pt x="2128" y="5005"/>
                  <a:pt x="2104" y="4999"/>
                  <a:pt x="2088" y="4983"/>
                </a:cubicBezTo>
                <a:cubicBezTo>
                  <a:pt x="2062" y="4949"/>
                  <a:pt x="2071" y="4889"/>
                  <a:pt x="2105" y="4863"/>
                </a:cubicBezTo>
                <a:cubicBezTo>
                  <a:pt x="2140" y="4820"/>
                  <a:pt x="2191" y="4803"/>
                  <a:pt x="2234" y="4785"/>
                </a:cubicBezTo>
                <a:cubicBezTo>
                  <a:pt x="2432" y="4717"/>
                  <a:pt x="2629" y="4674"/>
                  <a:pt x="2835" y="4665"/>
                </a:cubicBezTo>
                <a:close/>
                <a:moveTo>
                  <a:pt x="2878" y="4708"/>
                </a:moveTo>
                <a:cubicBezTo>
                  <a:pt x="3110" y="4880"/>
                  <a:pt x="3282" y="5138"/>
                  <a:pt x="3325" y="5421"/>
                </a:cubicBezTo>
                <a:cubicBezTo>
                  <a:pt x="3334" y="5481"/>
                  <a:pt x="3334" y="5516"/>
                  <a:pt x="3308" y="5533"/>
                </a:cubicBezTo>
                <a:cubicBezTo>
                  <a:pt x="3298" y="5543"/>
                  <a:pt x="3282" y="5547"/>
                  <a:pt x="3267" y="5547"/>
                </a:cubicBezTo>
                <a:cubicBezTo>
                  <a:pt x="3256" y="5547"/>
                  <a:pt x="3246" y="5545"/>
                  <a:pt x="3239" y="5541"/>
                </a:cubicBezTo>
                <a:cubicBezTo>
                  <a:pt x="3213" y="5533"/>
                  <a:pt x="3196" y="5516"/>
                  <a:pt x="3170" y="5498"/>
                </a:cubicBezTo>
                <a:cubicBezTo>
                  <a:pt x="2990" y="5335"/>
                  <a:pt x="2870" y="5103"/>
                  <a:pt x="2835" y="4863"/>
                </a:cubicBezTo>
                <a:cubicBezTo>
                  <a:pt x="2835" y="4863"/>
                  <a:pt x="2827" y="4863"/>
                  <a:pt x="2827" y="4854"/>
                </a:cubicBezTo>
                <a:cubicBezTo>
                  <a:pt x="2835" y="4846"/>
                  <a:pt x="2844" y="4828"/>
                  <a:pt x="2844" y="4811"/>
                </a:cubicBezTo>
                <a:lnTo>
                  <a:pt x="3179" y="5387"/>
                </a:lnTo>
                <a:cubicBezTo>
                  <a:pt x="3185" y="5393"/>
                  <a:pt x="3196" y="5399"/>
                  <a:pt x="3204" y="5399"/>
                </a:cubicBezTo>
                <a:cubicBezTo>
                  <a:pt x="3208" y="5399"/>
                  <a:pt x="3211" y="5398"/>
                  <a:pt x="3213" y="5395"/>
                </a:cubicBezTo>
                <a:cubicBezTo>
                  <a:pt x="3231" y="5387"/>
                  <a:pt x="3231" y="5370"/>
                  <a:pt x="3231" y="5361"/>
                </a:cubicBezTo>
                <a:lnTo>
                  <a:pt x="2870" y="4742"/>
                </a:lnTo>
                <a:cubicBezTo>
                  <a:pt x="2870" y="4734"/>
                  <a:pt x="2878" y="4725"/>
                  <a:pt x="2878" y="4708"/>
                </a:cubicBezTo>
                <a:close/>
                <a:moveTo>
                  <a:pt x="2411" y="5501"/>
                </a:moveTo>
                <a:cubicBezTo>
                  <a:pt x="2449" y="5501"/>
                  <a:pt x="2488" y="5503"/>
                  <a:pt x="2526" y="5507"/>
                </a:cubicBezTo>
                <a:cubicBezTo>
                  <a:pt x="2509" y="5533"/>
                  <a:pt x="2500" y="5550"/>
                  <a:pt x="2492" y="5576"/>
                </a:cubicBezTo>
                <a:cubicBezTo>
                  <a:pt x="2268" y="5627"/>
                  <a:pt x="2054" y="5705"/>
                  <a:pt x="1856" y="5816"/>
                </a:cubicBezTo>
                <a:lnTo>
                  <a:pt x="1847" y="5816"/>
                </a:lnTo>
                <a:cubicBezTo>
                  <a:pt x="1839" y="5816"/>
                  <a:pt x="1839" y="5834"/>
                  <a:pt x="1839" y="5851"/>
                </a:cubicBezTo>
                <a:cubicBezTo>
                  <a:pt x="1845" y="5857"/>
                  <a:pt x="1855" y="5863"/>
                  <a:pt x="1867" y="5863"/>
                </a:cubicBezTo>
                <a:cubicBezTo>
                  <a:pt x="1872" y="5863"/>
                  <a:pt x="1877" y="5862"/>
                  <a:pt x="1882" y="5859"/>
                </a:cubicBezTo>
                <a:cubicBezTo>
                  <a:pt x="2062" y="5765"/>
                  <a:pt x="2260" y="5688"/>
                  <a:pt x="2466" y="5636"/>
                </a:cubicBezTo>
                <a:lnTo>
                  <a:pt x="2466" y="5636"/>
                </a:lnTo>
                <a:cubicBezTo>
                  <a:pt x="2457" y="5653"/>
                  <a:pt x="2449" y="5662"/>
                  <a:pt x="2449" y="5679"/>
                </a:cubicBezTo>
                <a:cubicBezTo>
                  <a:pt x="2243" y="5842"/>
                  <a:pt x="1993" y="5919"/>
                  <a:pt x="1813" y="5954"/>
                </a:cubicBezTo>
                <a:cubicBezTo>
                  <a:pt x="1790" y="5954"/>
                  <a:pt x="1767" y="5958"/>
                  <a:pt x="1744" y="5958"/>
                </a:cubicBezTo>
                <a:cubicBezTo>
                  <a:pt x="1733" y="5958"/>
                  <a:pt x="1721" y="5957"/>
                  <a:pt x="1710" y="5954"/>
                </a:cubicBezTo>
                <a:cubicBezTo>
                  <a:pt x="1676" y="5945"/>
                  <a:pt x="1650" y="5928"/>
                  <a:pt x="1641" y="5902"/>
                </a:cubicBezTo>
                <a:cubicBezTo>
                  <a:pt x="1633" y="5859"/>
                  <a:pt x="1667" y="5808"/>
                  <a:pt x="1701" y="5773"/>
                </a:cubicBezTo>
                <a:cubicBezTo>
                  <a:pt x="1896" y="5601"/>
                  <a:pt x="2150" y="5501"/>
                  <a:pt x="2411" y="5501"/>
                </a:cubicBezTo>
                <a:close/>
                <a:moveTo>
                  <a:pt x="2561" y="5559"/>
                </a:moveTo>
                <a:cubicBezTo>
                  <a:pt x="2810" y="5722"/>
                  <a:pt x="2999" y="5988"/>
                  <a:pt x="3085" y="6272"/>
                </a:cubicBezTo>
                <a:cubicBezTo>
                  <a:pt x="3093" y="6306"/>
                  <a:pt x="3119" y="6426"/>
                  <a:pt x="3059" y="6469"/>
                </a:cubicBezTo>
                <a:cubicBezTo>
                  <a:pt x="3044" y="6478"/>
                  <a:pt x="3028" y="6482"/>
                  <a:pt x="3012" y="6482"/>
                </a:cubicBezTo>
                <a:cubicBezTo>
                  <a:pt x="2982" y="6482"/>
                  <a:pt x="2952" y="6469"/>
                  <a:pt x="2930" y="6452"/>
                </a:cubicBezTo>
                <a:cubicBezTo>
                  <a:pt x="2887" y="6418"/>
                  <a:pt x="2861" y="6375"/>
                  <a:pt x="2835" y="6323"/>
                </a:cubicBezTo>
                <a:lnTo>
                  <a:pt x="2492" y="5713"/>
                </a:lnTo>
                <a:cubicBezTo>
                  <a:pt x="2500" y="5705"/>
                  <a:pt x="2500" y="5696"/>
                  <a:pt x="2500" y="5688"/>
                </a:cubicBezTo>
                <a:cubicBezTo>
                  <a:pt x="2509" y="5679"/>
                  <a:pt x="2509" y="5670"/>
                  <a:pt x="2509" y="5670"/>
                </a:cubicBezTo>
                <a:cubicBezTo>
                  <a:pt x="2681" y="5859"/>
                  <a:pt x="2818" y="6066"/>
                  <a:pt x="2939" y="6297"/>
                </a:cubicBezTo>
                <a:cubicBezTo>
                  <a:pt x="2945" y="6304"/>
                  <a:pt x="2951" y="6310"/>
                  <a:pt x="2960" y="6310"/>
                </a:cubicBezTo>
                <a:cubicBezTo>
                  <a:pt x="2964" y="6310"/>
                  <a:pt x="2968" y="6309"/>
                  <a:pt x="2973" y="6306"/>
                </a:cubicBezTo>
                <a:cubicBezTo>
                  <a:pt x="2990" y="6297"/>
                  <a:pt x="2990" y="6280"/>
                  <a:pt x="2981" y="6272"/>
                </a:cubicBezTo>
                <a:cubicBezTo>
                  <a:pt x="2861" y="6031"/>
                  <a:pt x="2715" y="5808"/>
                  <a:pt x="2535" y="5610"/>
                </a:cubicBezTo>
                <a:cubicBezTo>
                  <a:pt x="2543" y="5593"/>
                  <a:pt x="2552" y="5576"/>
                  <a:pt x="2561" y="5559"/>
                </a:cubicBezTo>
                <a:close/>
                <a:moveTo>
                  <a:pt x="1974" y="6360"/>
                </a:moveTo>
                <a:cubicBezTo>
                  <a:pt x="2018" y="6360"/>
                  <a:pt x="2062" y="6362"/>
                  <a:pt x="2105" y="6366"/>
                </a:cubicBezTo>
                <a:cubicBezTo>
                  <a:pt x="2097" y="6383"/>
                  <a:pt x="2079" y="6401"/>
                  <a:pt x="2071" y="6426"/>
                </a:cubicBezTo>
                <a:cubicBezTo>
                  <a:pt x="1796" y="6444"/>
                  <a:pt x="1521" y="6538"/>
                  <a:pt x="1280" y="6676"/>
                </a:cubicBezTo>
                <a:cubicBezTo>
                  <a:pt x="1263" y="6684"/>
                  <a:pt x="1263" y="6701"/>
                  <a:pt x="1272" y="6718"/>
                </a:cubicBezTo>
                <a:cubicBezTo>
                  <a:pt x="1278" y="6725"/>
                  <a:pt x="1288" y="6731"/>
                  <a:pt x="1297" y="6731"/>
                </a:cubicBezTo>
                <a:cubicBezTo>
                  <a:pt x="1300" y="6731"/>
                  <a:pt x="1304" y="6730"/>
                  <a:pt x="1306" y="6727"/>
                </a:cubicBezTo>
                <a:cubicBezTo>
                  <a:pt x="1530" y="6590"/>
                  <a:pt x="1779" y="6512"/>
                  <a:pt x="2036" y="6487"/>
                </a:cubicBezTo>
                <a:lnTo>
                  <a:pt x="2036" y="6487"/>
                </a:lnTo>
                <a:cubicBezTo>
                  <a:pt x="2036" y="6495"/>
                  <a:pt x="2028" y="6504"/>
                  <a:pt x="2019" y="6512"/>
                </a:cubicBezTo>
                <a:cubicBezTo>
                  <a:pt x="1804" y="6704"/>
                  <a:pt x="1507" y="6806"/>
                  <a:pt x="1218" y="6806"/>
                </a:cubicBezTo>
                <a:cubicBezTo>
                  <a:pt x="1196" y="6806"/>
                  <a:pt x="1174" y="6806"/>
                  <a:pt x="1152" y="6804"/>
                </a:cubicBezTo>
                <a:cubicBezTo>
                  <a:pt x="1117" y="6804"/>
                  <a:pt x="1074" y="6804"/>
                  <a:pt x="1057" y="6779"/>
                </a:cubicBezTo>
                <a:cubicBezTo>
                  <a:pt x="1048" y="6761"/>
                  <a:pt x="1048" y="6736"/>
                  <a:pt x="1066" y="6710"/>
                </a:cubicBezTo>
                <a:cubicBezTo>
                  <a:pt x="1074" y="6684"/>
                  <a:pt x="1100" y="6667"/>
                  <a:pt x="1126" y="6641"/>
                </a:cubicBezTo>
                <a:cubicBezTo>
                  <a:pt x="1366" y="6461"/>
                  <a:pt x="1671" y="6360"/>
                  <a:pt x="1974" y="6360"/>
                </a:cubicBezTo>
                <a:close/>
                <a:moveTo>
                  <a:pt x="2114" y="6461"/>
                </a:moveTo>
                <a:cubicBezTo>
                  <a:pt x="2414" y="6607"/>
                  <a:pt x="2638" y="6907"/>
                  <a:pt x="2689" y="7234"/>
                </a:cubicBezTo>
                <a:cubicBezTo>
                  <a:pt x="2707" y="7311"/>
                  <a:pt x="2707" y="7363"/>
                  <a:pt x="2689" y="7414"/>
                </a:cubicBezTo>
                <a:cubicBezTo>
                  <a:pt x="2672" y="7466"/>
                  <a:pt x="2638" y="7517"/>
                  <a:pt x="2595" y="7535"/>
                </a:cubicBezTo>
                <a:cubicBezTo>
                  <a:pt x="2581" y="7539"/>
                  <a:pt x="2567" y="7540"/>
                  <a:pt x="2553" y="7540"/>
                </a:cubicBezTo>
                <a:cubicBezTo>
                  <a:pt x="2505" y="7540"/>
                  <a:pt x="2456" y="7520"/>
                  <a:pt x="2423" y="7500"/>
                </a:cubicBezTo>
                <a:cubicBezTo>
                  <a:pt x="2363" y="7457"/>
                  <a:pt x="2329" y="7397"/>
                  <a:pt x="2294" y="7346"/>
                </a:cubicBezTo>
                <a:cubicBezTo>
                  <a:pt x="2165" y="7114"/>
                  <a:pt x="2079" y="6865"/>
                  <a:pt x="2036" y="6598"/>
                </a:cubicBezTo>
                <a:cubicBezTo>
                  <a:pt x="2045" y="6581"/>
                  <a:pt x="2054" y="6564"/>
                  <a:pt x="2062" y="6547"/>
                </a:cubicBezTo>
                <a:lnTo>
                  <a:pt x="2071" y="6547"/>
                </a:lnTo>
                <a:cubicBezTo>
                  <a:pt x="2071" y="6547"/>
                  <a:pt x="2071" y="6538"/>
                  <a:pt x="2071" y="6538"/>
                </a:cubicBezTo>
                <a:cubicBezTo>
                  <a:pt x="2234" y="6770"/>
                  <a:pt x="2363" y="7019"/>
                  <a:pt x="2457" y="7286"/>
                </a:cubicBezTo>
                <a:cubicBezTo>
                  <a:pt x="2457" y="7303"/>
                  <a:pt x="2475" y="7303"/>
                  <a:pt x="2492" y="7303"/>
                </a:cubicBezTo>
                <a:cubicBezTo>
                  <a:pt x="2500" y="7294"/>
                  <a:pt x="2509" y="7277"/>
                  <a:pt x="2500" y="7268"/>
                </a:cubicBezTo>
                <a:cubicBezTo>
                  <a:pt x="2406" y="6985"/>
                  <a:pt x="2268" y="6727"/>
                  <a:pt x="2105" y="6478"/>
                </a:cubicBezTo>
                <a:cubicBezTo>
                  <a:pt x="2105" y="6469"/>
                  <a:pt x="2114" y="6469"/>
                  <a:pt x="2114" y="6461"/>
                </a:cubicBezTo>
                <a:close/>
                <a:moveTo>
                  <a:pt x="1530" y="7294"/>
                </a:moveTo>
                <a:lnTo>
                  <a:pt x="1530" y="7294"/>
                </a:lnTo>
                <a:cubicBezTo>
                  <a:pt x="1512" y="7311"/>
                  <a:pt x="1504" y="7320"/>
                  <a:pt x="1487" y="7337"/>
                </a:cubicBezTo>
                <a:cubicBezTo>
                  <a:pt x="1358" y="7389"/>
                  <a:pt x="1220" y="7432"/>
                  <a:pt x="1091" y="7475"/>
                </a:cubicBezTo>
                <a:cubicBezTo>
                  <a:pt x="954" y="7526"/>
                  <a:pt x="816" y="7569"/>
                  <a:pt x="679" y="7621"/>
                </a:cubicBezTo>
                <a:lnTo>
                  <a:pt x="670" y="7621"/>
                </a:lnTo>
                <a:cubicBezTo>
                  <a:pt x="662" y="7629"/>
                  <a:pt x="653" y="7638"/>
                  <a:pt x="662" y="7655"/>
                </a:cubicBezTo>
                <a:cubicBezTo>
                  <a:pt x="662" y="7664"/>
                  <a:pt x="679" y="7672"/>
                  <a:pt x="696" y="7672"/>
                </a:cubicBezTo>
                <a:cubicBezTo>
                  <a:pt x="834" y="7621"/>
                  <a:pt x="971" y="7578"/>
                  <a:pt x="1109" y="7526"/>
                </a:cubicBezTo>
                <a:cubicBezTo>
                  <a:pt x="1212" y="7492"/>
                  <a:pt x="1315" y="7457"/>
                  <a:pt x="1418" y="7423"/>
                </a:cubicBezTo>
                <a:lnTo>
                  <a:pt x="1418" y="7423"/>
                </a:lnTo>
                <a:cubicBezTo>
                  <a:pt x="1134" y="7638"/>
                  <a:pt x="808" y="7792"/>
                  <a:pt x="464" y="7853"/>
                </a:cubicBezTo>
                <a:cubicBezTo>
                  <a:pt x="430" y="7861"/>
                  <a:pt x="400" y="7865"/>
                  <a:pt x="375" y="7865"/>
                </a:cubicBezTo>
                <a:cubicBezTo>
                  <a:pt x="325" y="7865"/>
                  <a:pt x="292" y="7850"/>
                  <a:pt x="275" y="7827"/>
                </a:cubicBezTo>
                <a:cubicBezTo>
                  <a:pt x="241" y="7784"/>
                  <a:pt x="258" y="7724"/>
                  <a:pt x="284" y="7681"/>
                </a:cubicBezTo>
                <a:cubicBezTo>
                  <a:pt x="318" y="7638"/>
                  <a:pt x="378" y="7603"/>
                  <a:pt x="438" y="7578"/>
                </a:cubicBezTo>
                <a:cubicBezTo>
                  <a:pt x="782" y="7423"/>
                  <a:pt x="1152" y="7328"/>
                  <a:pt x="1530" y="7294"/>
                </a:cubicBezTo>
                <a:close/>
                <a:moveTo>
                  <a:pt x="1555" y="7337"/>
                </a:moveTo>
                <a:cubicBezTo>
                  <a:pt x="1719" y="7612"/>
                  <a:pt x="1830" y="7921"/>
                  <a:pt x="1882" y="8239"/>
                </a:cubicBezTo>
                <a:cubicBezTo>
                  <a:pt x="1899" y="8351"/>
                  <a:pt x="1908" y="8463"/>
                  <a:pt x="1865" y="8557"/>
                </a:cubicBezTo>
                <a:cubicBezTo>
                  <a:pt x="1835" y="8632"/>
                  <a:pt x="1753" y="8700"/>
                  <a:pt x="1671" y="8700"/>
                </a:cubicBezTo>
                <a:cubicBezTo>
                  <a:pt x="1658" y="8700"/>
                  <a:pt x="1645" y="8698"/>
                  <a:pt x="1633" y="8694"/>
                </a:cubicBezTo>
                <a:cubicBezTo>
                  <a:pt x="1581" y="8677"/>
                  <a:pt x="1538" y="8634"/>
                  <a:pt x="1504" y="8574"/>
                </a:cubicBezTo>
                <a:cubicBezTo>
                  <a:pt x="1487" y="8514"/>
                  <a:pt x="1478" y="8454"/>
                  <a:pt x="1469" y="8385"/>
                </a:cubicBezTo>
                <a:cubicBezTo>
                  <a:pt x="1435" y="8102"/>
                  <a:pt x="1418" y="7810"/>
                  <a:pt x="1418" y="7526"/>
                </a:cubicBezTo>
                <a:cubicBezTo>
                  <a:pt x="1444" y="7500"/>
                  <a:pt x="1461" y="7466"/>
                  <a:pt x="1487" y="7440"/>
                </a:cubicBezTo>
                <a:cubicBezTo>
                  <a:pt x="1487" y="7440"/>
                  <a:pt x="1487" y="7440"/>
                  <a:pt x="1487" y="7432"/>
                </a:cubicBezTo>
                <a:lnTo>
                  <a:pt x="1495" y="7432"/>
                </a:lnTo>
                <a:cubicBezTo>
                  <a:pt x="1607" y="7698"/>
                  <a:pt x="1667" y="7990"/>
                  <a:pt x="1676" y="8274"/>
                </a:cubicBezTo>
                <a:cubicBezTo>
                  <a:pt x="1676" y="8291"/>
                  <a:pt x="1693" y="8299"/>
                  <a:pt x="1701" y="8299"/>
                </a:cubicBezTo>
                <a:cubicBezTo>
                  <a:pt x="1719" y="8299"/>
                  <a:pt x="1727" y="8291"/>
                  <a:pt x="1727" y="8274"/>
                </a:cubicBezTo>
                <a:cubicBezTo>
                  <a:pt x="1719" y="7964"/>
                  <a:pt x="1650" y="7655"/>
                  <a:pt x="1530" y="7380"/>
                </a:cubicBezTo>
                <a:cubicBezTo>
                  <a:pt x="1530" y="7371"/>
                  <a:pt x="1538" y="7371"/>
                  <a:pt x="1538" y="7371"/>
                </a:cubicBezTo>
                <a:cubicBezTo>
                  <a:pt x="1547" y="7363"/>
                  <a:pt x="1555" y="7346"/>
                  <a:pt x="1555" y="7337"/>
                </a:cubicBezTo>
                <a:close/>
                <a:moveTo>
                  <a:pt x="808" y="8179"/>
                </a:moveTo>
                <a:lnTo>
                  <a:pt x="808" y="8179"/>
                </a:lnTo>
                <a:cubicBezTo>
                  <a:pt x="662" y="8334"/>
                  <a:pt x="516" y="8488"/>
                  <a:pt x="353" y="8634"/>
                </a:cubicBezTo>
                <a:cubicBezTo>
                  <a:pt x="344" y="8643"/>
                  <a:pt x="344" y="8660"/>
                  <a:pt x="353" y="8677"/>
                </a:cubicBezTo>
                <a:cubicBezTo>
                  <a:pt x="361" y="8682"/>
                  <a:pt x="370" y="8684"/>
                  <a:pt x="377" y="8684"/>
                </a:cubicBezTo>
                <a:cubicBezTo>
                  <a:pt x="385" y="8684"/>
                  <a:pt x="391" y="8682"/>
                  <a:pt x="395" y="8677"/>
                </a:cubicBezTo>
                <a:cubicBezTo>
                  <a:pt x="550" y="8523"/>
                  <a:pt x="705" y="8368"/>
                  <a:pt x="859" y="8205"/>
                </a:cubicBezTo>
                <a:lnTo>
                  <a:pt x="859" y="8205"/>
                </a:lnTo>
                <a:cubicBezTo>
                  <a:pt x="842" y="8282"/>
                  <a:pt x="799" y="8385"/>
                  <a:pt x="773" y="8445"/>
                </a:cubicBezTo>
                <a:lnTo>
                  <a:pt x="756" y="8480"/>
                </a:lnTo>
                <a:cubicBezTo>
                  <a:pt x="705" y="8600"/>
                  <a:pt x="645" y="8703"/>
                  <a:pt x="567" y="8806"/>
                </a:cubicBezTo>
                <a:cubicBezTo>
                  <a:pt x="516" y="8866"/>
                  <a:pt x="447" y="8944"/>
                  <a:pt x="353" y="8978"/>
                </a:cubicBezTo>
                <a:cubicBezTo>
                  <a:pt x="324" y="8992"/>
                  <a:pt x="290" y="9001"/>
                  <a:pt x="255" y="9001"/>
                </a:cubicBezTo>
                <a:cubicBezTo>
                  <a:pt x="206" y="9001"/>
                  <a:pt x="156" y="8984"/>
                  <a:pt x="121" y="8944"/>
                </a:cubicBezTo>
                <a:cubicBezTo>
                  <a:pt x="60" y="8875"/>
                  <a:pt x="69" y="8772"/>
                  <a:pt x="103" y="8703"/>
                </a:cubicBezTo>
                <a:cubicBezTo>
                  <a:pt x="138" y="8626"/>
                  <a:pt x="206" y="8566"/>
                  <a:pt x="284" y="8505"/>
                </a:cubicBezTo>
                <a:cubicBezTo>
                  <a:pt x="447" y="8377"/>
                  <a:pt x="627" y="8239"/>
                  <a:pt x="808" y="8179"/>
                </a:cubicBezTo>
                <a:close/>
                <a:moveTo>
                  <a:pt x="3179" y="0"/>
                </a:moveTo>
                <a:cubicBezTo>
                  <a:pt x="3170" y="0"/>
                  <a:pt x="3170" y="9"/>
                  <a:pt x="3170" y="9"/>
                </a:cubicBezTo>
                <a:cubicBezTo>
                  <a:pt x="3153" y="9"/>
                  <a:pt x="3153" y="26"/>
                  <a:pt x="3153" y="34"/>
                </a:cubicBezTo>
                <a:cubicBezTo>
                  <a:pt x="3231" y="455"/>
                  <a:pt x="3282" y="876"/>
                  <a:pt x="3299" y="1306"/>
                </a:cubicBezTo>
                <a:cubicBezTo>
                  <a:pt x="3291" y="1306"/>
                  <a:pt x="3282" y="1314"/>
                  <a:pt x="3274" y="1314"/>
                </a:cubicBezTo>
                <a:cubicBezTo>
                  <a:pt x="3059" y="1443"/>
                  <a:pt x="2870" y="1598"/>
                  <a:pt x="2698" y="1778"/>
                </a:cubicBezTo>
                <a:cubicBezTo>
                  <a:pt x="2672" y="1804"/>
                  <a:pt x="2646" y="1839"/>
                  <a:pt x="2629" y="1873"/>
                </a:cubicBezTo>
                <a:cubicBezTo>
                  <a:pt x="2612" y="1916"/>
                  <a:pt x="2612" y="1967"/>
                  <a:pt x="2638" y="2002"/>
                </a:cubicBezTo>
                <a:cubicBezTo>
                  <a:pt x="2659" y="2030"/>
                  <a:pt x="2704" y="2047"/>
                  <a:pt x="2748" y="2047"/>
                </a:cubicBezTo>
                <a:cubicBezTo>
                  <a:pt x="2757" y="2047"/>
                  <a:pt x="2766" y="2046"/>
                  <a:pt x="2775" y="2045"/>
                </a:cubicBezTo>
                <a:cubicBezTo>
                  <a:pt x="2818" y="2036"/>
                  <a:pt x="2861" y="2010"/>
                  <a:pt x="2887" y="1993"/>
                </a:cubicBezTo>
                <a:cubicBezTo>
                  <a:pt x="3059" y="1873"/>
                  <a:pt x="3196" y="1727"/>
                  <a:pt x="3308" y="1555"/>
                </a:cubicBezTo>
                <a:lnTo>
                  <a:pt x="3308" y="1555"/>
                </a:lnTo>
                <a:cubicBezTo>
                  <a:pt x="3308" y="1770"/>
                  <a:pt x="3308" y="1985"/>
                  <a:pt x="3291" y="2199"/>
                </a:cubicBezTo>
                <a:cubicBezTo>
                  <a:pt x="3170" y="2225"/>
                  <a:pt x="3059" y="2277"/>
                  <a:pt x="2947" y="2345"/>
                </a:cubicBezTo>
                <a:cubicBezTo>
                  <a:pt x="2844" y="2406"/>
                  <a:pt x="2750" y="2483"/>
                  <a:pt x="2664" y="2569"/>
                </a:cubicBezTo>
                <a:cubicBezTo>
                  <a:pt x="2646" y="2595"/>
                  <a:pt x="2621" y="2620"/>
                  <a:pt x="2612" y="2655"/>
                </a:cubicBezTo>
                <a:cubicBezTo>
                  <a:pt x="2595" y="2698"/>
                  <a:pt x="2595" y="2741"/>
                  <a:pt x="2621" y="2766"/>
                </a:cubicBezTo>
                <a:cubicBezTo>
                  <a:pt x="2641" y="2797"/>
                  <a:pt x="2674" y="2813"/>
                  <a:pt x="2716" y="2813"/>
                </a:cubicBezTo>
                <a:cubicBezTo>
                  <a:pt x="2744" y="2813"/>
                  <a:pt x="2775" y="2806"/>
                  <a:pt x="2810" y="2792"/>
                </a:cubicBezTo>
                <a:cubicBezTo>
                  <a:pt x="2981" y="2723"/>
                  <a:pt x="3145" y="2620"/>
                  <a:pt x="3274" y="2483"/>
                </a:cubicBezTo>
                <a:lnTo>
                  <a:pt x="3274" y="2483"/>
                </a:lnTo>
                <a:cubicBezTo>
                  <a:pt x="3265" y="2638"/>
                  <a:pt x="3248" y="2792"/>
                  <a:pt x="3222" y="2947"/>
                </a:cubicBezTo>
                <a:cubicBezTo>
                  <a:pt x="3016" y="3016"/>
                  <a:pt x="2784" y="3084"/>
                  <a:pt x="2578" y="3205"/>
                </a:cubicBezTo>
                <a:cubicBezTo>
                  <a:pt x="2526" y="3239"/>
                  <a:pt x="2483" y="3273"/>
                  <a:pt x="2432" y="3308"/>
                </a:cubicBezTo>
                <a:cubicBezTo>
                  <a:pt x="2397" y="3333"/>
                  <a:pt x="2363" y="3368"/>
                  <a:pt x="2337" y="3411"/>
                </a:cubicBezTo>
                <a:cubicBezTo>
                  <a:pt x="2311" y="3462"/>
                  <a:pt x="2311" y="3522"/>
                  <a:pt x="2337" y="3565"/>
                </a:cubicBezTo>
                <a:cubicBezTo>
                  <a:pt x="2360" y="3610"/>
                  <a:pt x="2408" y="3636"/>
                  <a:pt x="2466" y="3636"/>
                </a:cubicBezTo>
                <a:cubicBezTo>
                  <a:pt x="2474" y="3636"/>
                  <a:pt x="2483" y="3635"/>
                  <a:pt x="2492" y="3634"/>
                </a:cubicBezTo>
                <a:cubicBezTo>
                  <a:pt x="2543" y="3626"/>
                  <a:pt x="2586" y="3608"/>
                  <a:pt x="2638" y="3583"/>
                </a:cubicBezTo>
                <a:cubicBezTo>
                  <a:pt x="2844" y="3471"/>
                  <a:pt x="3024" y="3333"/>
                  <a:pt x="3196" y="3170"/>
                </a:cubicBezTo>
                <a:lnTo>
                  <a:pt x="3196" y="3170"/>
                </a:lnTo>
                <a:cubicBezTo>
                  <a:pt x="3162" y="3359"/>
                  <a:pt x="3128" y="3557"/>
                  <a:pt x="3085" y="3746"/>
                </a:cubicBezTo>
                <a:cubicBezTo>
                  <a:pt x="2887" y="3746"/>
                  <a:pt x="2681" y="3797"/>
                  <a:pt x="2509" y="3900"/>
                </a:cubicBezTo>
                <a:cubicBezTo>
                  <a:pt x="2466" y="3926"/>
                  <a:pt x="2423" y="3952"/>
                  <a:pt x="2389" y="3986"/>
                </a:cubicBezTo>
                <a:cubicBezTo>
                  <a:pt x="2337" y="4029"/>
                  <a:pt x="2251" y="4107"/>
                  <a:pt x="2286" y="4201"/>
                </a:cubicBezTo>
                <a:cubicBezTo>
                  <a:pt x="2311" y="4270"/>
                  <a:pt x="2380" y="4304"/>
                  <a:pt x="2440" y="4304"/>
                </a:cubicBezTo>
                <a:cubicBezTo>
                  <a:pt x="2492" y="4304"/>
                  <a:pt x="2552" y="4287"/>
                  <a:pt x="2603" y="4261"/>
                </a:cubicBezTo>
                <a:cubicBezTo>
                  <a:pt x="2758" y="4193"/>
                  <a:pt x="2896" y="4107"/>
                  <a:pt x="3024" y="4004"/>
                </a:cubicBezTo>
                <a:lnTo>
                  <a:pt x="3024" y="4004"/>
                </a:lnTo>
                <a:cubicBezTo>
                  <a:pt x="2973" y="4201"/>
                  <a:pt x="2921" y="4407"/>
                  <a:pt x="2853" y="4605"/>
                </a:cubicBezTo>
                <a:cubicBezTo>
                  <a:pt x="2638" y="4614"/>
                  <a:pt x="2423" y="4657"/>
                  <a:pt x="2217" y="4734"/>
                </a:cubicBezTo>
                <a:cubicBezTo>
                  <a:pt x="2182" y="4742"/>
                  <a:pt x="2157" y="4751"/>
                  <a:pt x="2122" y="4777"/>
                </a:cubicBezTo>
                <a:cubicBezTo>
                  <a:pt x="2097" y="4785"/>
                  <a:pt x="2079" y="4803"/>
                  <a:pt x="2062" y="4828"/>
                </a:cubicBezTo>
                <a:cubicBezTo>
                  <a:pt x="2019" y="4880"/>
                  <a:pt x="2002" y="4957"/>
                  <a:pt x="2054" y="5017"/>
                </a:cubicBezTo>
                <a:cubicBezTo>
                  <a:pt x="2086" y="5056"/>
                  <a:pt x="2137" y="5061"/>
                  <a:pt x="2187" y="5061"/>
                </a:cubicBezTo>
                <a:cubicBezTo>
                  <a:pt x="2203" y="5061"/>
                  <a:pt x="2219" y="5060"/>
                  <a:pt x="2234" y="5060"/>
                </a:cubicBezTo>
                <a:cubicBezTo>
                  <a:pt x="2432" y="5026"/>
                  <a:pt x="2621" y="4957"/>
                  <a:pt x="2775" y="4863"/>
                </a:cubicBezTo>
                <a:lnTo>
                  <a:pt x="2775" y="4863"/>
                </a:lnTo>
                <a:cubicBezTo>
                  <a:pt x="2698" y="5060"/>
                  <a:pt x="2629" y="5258"/>
                  <a:pt x="2543" y="5456"/>
                </a:cubicBezTo>
                <a:cubicBezTo>
                  <a:pt x="2503" y="5451"/>
                  <a:pt x="2463" y="5449"/>
                  <a:pt x="2423" y="5449"/>
                </a:cubicBezTo>
                <a:cubicBezTo>
                  <a:pt x="2221" y="5449"/>
                  <a:pt x="2018" y="5503"/>
                  <a:pt x="1839" y="5610"/>
                </a:cubicBezTo>
                <a:cubicBezTo>
                  <a:pt x="1779" y="5645"/>
                  <a:pt x="1719" y="5688"/>
                  <a:pt x="1667" y="5739"/>
                </a:cubicBezTo>
                <a:cubicBezTo>
                  <a:pt x="1581" y="5816"/>
                  <a:pt x="1581" y="5877"/>
                  <a:pt x="1590" y="5919"/>
                </a:cubicBezTo>
                <a:cubicBezTo>
                  <a:pt x="1607" y="5962"/>
                  <a:pt x="1650" y="5997"/>
                  <a:pt x="1701" y="6005"/>
                </a:cubicBezTo>
                <a:cubicBezTo>
                  <a:pt x="1723" y="6010"/>
                  <a:pt x="1744" y="6012"/>
                  <a:pt x="1766" y="6012"/>
                </a:cubicBezTo>
                <a:cubicBezTo>
                  <a:pt x="1787" y="6012"/>
                  <a:pt x="1809" y="6010"/>
                  <a:pt x="1830" y="6005"/>
                </a:cubicBezTo>
                <a:cubicBezTo>
                  <a:pt x="1985" y="5971"/>
                  <a:pt x="2208" y="5911"/>
                  <a:pt x="2406" y="5782"/>
                </a:cubicBezTo>
                <a:lnTo>
                  <a:pt x="2406" y="5782"/>
                </a:lnTo>
                <a:cubicBezTo>
                  <a:pt x="2320" y="5962"/>
                  <a:pt x="2234" y="6134"/>
                  <a:pt x="2140" y="6315"/>
                </a:cubicBezTo>
                <a:cubicBezTo>
                  <a:pt x="2086" y="6309"/>
                  <a:pt x="2033" y="6306"/>
                  <a:pt x="1979" y="6306"/>
                </a:cubicBezTo>
                <a:cubicBezTo>
                  <a:pt x="1714" y="6306"/>
                  <a:pt x="1449" y="6376"/>
                  <a:pt x="1220" y="6512"/>
                </a:cubicBezTo>
                <a:cubicBezTo>
                  <a:pt x="1177" y="6538"/>
                  <a:pt x="1134" y="6572"/>
                  <a:pt x="1091" y="6598"/>
                </a:cubicBezTo>
                <a:cubicBezTo>
                  <a:pt x="1066" y="6624"/>
                  <a:pt x="1031" y="6650"/>
                  <a:pt x="1014" y="6684"/>
                </a:cubicBezTo>
                <a:cubicBezTo>
                  <a:pt x="988" y="6727"/>
                  <a:pt x="997" y="6770"/>
                  <a:pt x="1014" y="6804"/>
                </a:cubicBezTo>
                <a:cubicBezTo>
                  <a:pt x="1048" y="6847"/>
                  <a:pt x="1100" y="6856"/>
                  <a:pt x="1143" y="6865"/>
                </a:cubicBezTo>
                <a:cubicBezTo>
                  <a:pt x="1157" y="6865"/>
                  <a:pt x="1171" y="6865"/>
                  <a:pt x="1186" y="6865"/>
                </a:cubicBezTo>
                <a:cubicBezTo>
                  <a:pt x="1456" y="6865"/>
                  <a:pt x="1730" y="6788"/>
                  <a:pt x="1951" y="6641"/>
                </a:cubicBezTo>
                <a:lnTo>
                  <a:pt x="1951" y="6641"/>
                </a:lnTo>
                <a:cubicBezTo>
                  <a:pt x="1830" y="6839"/>
                  <a:pt x="1701" y="7036"/>
                  <a:pt x="1564" y="7234"/>
                </a:cubicBezTo>
                <a:cubicBezTo>
                  <a:pt x="1169" y="7268"/>
                  <a:pt x="782" y="7371"/>
                  <a:pt x="413" y="7535"/>
                </a:cubicBezTo>
                <a:cubicBezTo>
                  <a:pt x="387" y="7543"/>
                  <a:pt x="353" y="7560"/>
                  <a:pt x="327" y="7578"/>
                </a:cubicBezTo>
                <a:cubicBezTo>
                  <a:pt x="292" y="7595"/>
                  <a:pt x="267" y="7621"/>
                  <a:pt x="241" y="7646"/>
                </a:cubicBezTo>
                <a:cubicBezTo>
                  <a:pt x="198" y="7706"/>
                  <a:pt x="181" y="7792"/>
                  <a:pt x="232" y="7861"/>
                </a:cubicBezTo>
                <a:cubicBezTo>
                  <a:pt x="264" y="7900"/>
                  <a:pt x="316" y="7919"/>
                  <a:pt x="391" y="7919"/>
                </a:cubicBezTo>
                <a:cubicBezTo>
                  <a:pt x="415" y="7919"/>
                  <a:pt x="443" y="7917"/>
                  <a:pt x="473" y="7913"/>
                </a:cubicBezTo>
                <a:cubicBezTo>
                  <a:pt x="782" y="7853"/>
                  <a:pt x="1083" y="7724"/>
                  <a:pt x="1341" y="7543"/>
                </a:cubicBezTo>
                <a:lnTo>
                  <a:pt x="1341" y="7543"/>
                </a:lnTo>
                <a:cubicBezTo>
                  <a:pt x="1194" y="7741"/>
                  <a:pt x="1040" y="7921"/>
                  <a:pt x="877" y="8102"/>
                </a:cubicBezTo>
                <a:cubicBezTo>
                  <a:pt x="773" y="8127"/>
                  <a:pt x="679" y="8170"/>
                  <a:pt x="576" y="8231"/>
                </a:cubicBezTo>
                <a:cubicBezTo>
                  <a:pt x="464" y="8299"/>
                  <a:pt x="353" y="8385"/>
                  <a:pt x="249" y="8463"/>
                </a:cubicBezTo>
                <a:cubicBezTo>
                  <a:pt x="172" y="8523"/>
                  <a:pt x="95" y="8591"/>
                  <a:pt x="52" y="8686"/>
                </a:cubicBezTo>
                <a:cubicBezTo>
                  <a:pt x="9" y="8772"/>
                  <a:pt x="0" y="8892"/>
                  <a:pt x="78" y="8978"/>
                </a:cubicBezTo>
                <a:cubicBezTo>
                  <a:pt x="122" y="9028"/>
                  <a:pt x="187" y="9053"/>
                  <a:pt x="258" y="9053"/>
                </a:cubicBezTo>
                <a:cubicBezTo>
                  <a:pt x="297" y="9053"/>
                  <a:pt x="338" y="9045"/>
                  <a:pt x="378" y="9030"/>
                </a:cubicBezTo>
                <a:cubicBezTo>
                  <a:pt x="481" y="8995"/>
                  <a:pt x="550" y="8909"/>
                  <a:pt x="610" y="8841"/>
                </a:cubicBezTo>
                <a:cubicBezTo>
                  <a:pt x="688" y="8737"/>
                  <a:pt x="756" y="8626"/>
                  <a:pt x="808" y="8505"/>
                </a:cubicBezTo>
                <a:lnTo>
                  <a:pt x="825" y="8471"/>
                </a:lnTo>
                <a:cubicBezTo>
                  <a:pt x="859" y="8377"/>
                  <a:pt x="920" y="8239"/>
                  <a:pt x="911" y="8145"/>
                </a:cubicBezTo>
                <a:cubicBezTo>
                  <a:pt x="1074" y="7964"/>
                  <a:pt x="1220" y="7784"/>
                  <a:pt x="1366" y="7595"/>
                </a:cubicBezTo>
                <a:cubicBezTo>
                  <a:pt x="1366" y="7861"/>
                  <a:pt x="1383" y="8127"/>
                  <a:pt x="1409" y="8394"/>
                </a:cubicBezTo>
                <a:cubicBezTo>
                  <a:pt x="1418" y="8463"/>
                  <a:pt x="1426" y="8531"/>
                  <a:pt x="1461" y="8591"/>
                </a:cubicBezTo>
                <a:cubicBezTo>
                  <a:pt x="1495" y="8669"/>
                  <a:pt x="1547" y="8720"/>
                  <a:pt x="1615" y="8746"/>
                </a:cubicBezTo>
                <a:cubicBezTo>
                  <a:pt x="1633" y="8751"/>
                  <a:pt x="1650" y="8753"/>
                  <a:pt x="1667" y="8753"/>
                </a:cubicBezTo>
                <a:cubicBezTo>
                  <a:pt x="1771" y="8753"/>
                  <a:pt x="1872" y="8671"/>
                  <a:pt x="1916" y="8583"/>
                </a:cubicBezTo>
                <a:cubicBezTo>
                  <a:pt x="1968" y="8471"/>
                  <a:pt x="1951" y="8342"/>
                  <a:pt x="1933" y="8231"/>
                </a:cubicBezTo>
                <a:cubicBezTo>
                  <a:pt x="1882" y="7904"/>
                  <a:pt x="1761" y="7578"/>
                  <a:pt x="1590" y="7286"/>
                </a:cubicBezTo>
                <a:cubicBezTo>
                  <a:pt x="1736" y="7088"/>
                  <a:pt x="1865" y="6882"/>
                  <a:pt x="1993" y="6667"/>
                </a:cubicBezTo>
                <a:cubicBezTo>
                  <a:pt x="2036" y="6916"/>
                  <a:pt x="2122" y="7148"/>
                  <a:pt x="2251" y="7371"/>
                </a:cubicBezTo>
                <a:cubicBezTo>
                  <a:pt x="2286" y="7432"/>
                  <a:pt x="2329" y="7492"/>
                  <a:pt x="2389" y="7543"/>
                </a:cubicBezTo>
                <a:cubicBezTo>
                  <a:pt x="2436" y="7579"/>
                  <a:pt x="2492" y="7598"/>
                  <a:pt x="2544" y="7598"/>
                </a:cubicBezTo>
                <a:cubicBezTo>
                  <a:pt x="2568" y="7598"/>
                  <a:pt x="2591" y="7594"/>
                  <a:pt x="2612" y="7586"/>
                </a:cubicBezTo>
                <a:cubicBezTo>
                  <a:pt x="2672" y="7560"/>
                  <a:pt x="2724" y="7500"/>
                  <a:pt x="2741" y="7423"/>
                </a:cubicBezTo>
                <a:cubicBezTo>
                  <a:pt x="2758" y="7354"/>
                  <a:pt x="2758" y="7286"/>
                  <a:pt x="2750" y="7225"/>
                </a:cubicBezTo>
                <a:cubicBezTo>
                  <a:pt x="2689" y="6882"/>
                  <a:pt x="2457" y="6564"/>
                  <a:pt x="2140" y="6418"/>
                </a:cubicBezTo>
                <a:cubicBezTo>
                  <a:pt x="2148" y="6392"/>
                  <a:pt x="2157" y="6383"/>
                  <a:pt x="2165" y="6358"/>
                </a:cubicBezTo>
                <a:cubicBezTo>
                  <a:pt x="2174" y="6358"/>
                  <a:pt x="2182" y="6349"/>
                  <a:pt x="2182" y="6340"/>
                </a:cubicBezTo>
                <a:cubicBezTo>
                  <a:pt x="2286" y="6151"/>
                  <a:pt x="2380" y="5962"/>
                  <a:pt x="2466" y="5773"/>
                </a:cubicBezTo>
                <a:lnTo>
                  <a:pt x="2784" y="6349"/>
                </a:lnTo>
                <a:cubicBezTo>
                  <a:pt x="2818" y="6401"/>
                  <a:pt x="2844" y="6452"/>
                  <a:pt x="2896" y="6495"/>
                </a:cubicBezTo>
                <a:cubicBezTo>
                  <a:pt x="2928" y="6517"/>
                  <a:pt x="2970" y="6535"/>
                  <a:pt x="3012" y="6535"/>
                </a:cubicBezTo>
                <a:cubicBezTo>
                  <a:pt x="3037" y="6535"/>
                  <a:pt x="3062" y="6528"/>
                  <a:pt x="3085" y="6512"/>
                </a:cubicBezTo>
                <a:cubicBezTo>
                  <a:pt x="3153" y="6469"/>
                  <a:pt x="3170" y="6375"/>
                  <a:pt x="3136" y="6255"/>
                </a:cubicBezTo>
                <a:cubicBezTo>
                  <a:pt x="3050" y="5954"/>
                  <a:pt x="2853" y="5688"/>
                  <a:pt x="2586" y="5516"/>
                </a:cubicBezTo>
                <a:cubicBezTo>
                  <a:pt x="2586" y="5507"/>
                  <a:pt x="2586" y="5507"/>
                  <a:pt x="2578" y="5507"/>
                </a:cubicBezTo>
                <a:cubicBezTo>
                  <a:pt x="2586" y="5507"/>
                  <a:pt x="2595" y="5498"/>
                  <a:pt x="2595" y="5490"/>
                </a:cubicBezTo>
                <a:cubicBezTo>
                  <a:pt x="2595" y="5490"/>
                  <a:pt x="2595" y="5481"/>
                  <a:pt x="2595" y="5481"/>
                </a:cubicBezTo>
                <a:cubicBezTo>
                  <a:pt x="2664" y="5309"/>
                  <a:pt x="2732" y="5138"/>
                  <a:pt x="2792" y="4957"/>
                </a:cubicBezTo>
                <a:cubicBezTo>
                  <a:pt x="2844" y="5181"/>
                  <a:pt x="2964" y="5387"/>
                  <a:pt x="3136" y="5533"/>
                </a:cubicBezTo>
                <a:cubicBezTo>
                  <a:pt x="3162" y="5559"/>
                  <a:pt x="3188" y="5576"/>
                  <a:pt x="3222" y="5593"/>
                </a:cubicBezTo>
                <a:cubicBezTo>
                  <a:pt x="3237" y="5599"/>
                  <a:pt x="3252" y="5602"/>
                  <a:pt x="3267" y="5602"/>
                </a:cubicBezTo>
                <a:cubicBezTo>
                  <a:pt x="3293" y="5602"/>
                  <a:pt x="3317" y="5592"/>
                  <a:pt x="3334" y="5576"/>
                </a:cubicBezTo>
                <a:cubicBezTo>
                  <a:pt x="3377" y="5550"/>
                  <a:pt x="3394" y="5490"/>
                  <a:pt x="3377" y="5413"/>
                </a:cubicBezTo>
                <a:cubicBezTo>
                  <a:pt x="3325" y="5112"/>
                  <a:pt x="3145" y="4828"/>
                  <a:pt x="2896" y="4657"/>
                </a:cubicBezTo>
                <a:cubicBezTo>
                  <a:pt x="2896" y="4657"/>
                  <a:pt x="2896" y="4657"/>
                  <a:pt x="2896" y="4648"/>
                </a:cubicBezTo>
                <a:cubicBezTo>
                  <a:pt x="2904" y="4648"/>
                  <a:pt x="2904" y="4639"/>
                  <a:pt x="2904" y="4631"/>
                </a:cubicBezTo>
                <a:cubicBezTo>
                  <a:pt x="2904" y="4631"/>
                  <a:pt x="2904" y="4631"/>
                  <a:pt x="2904" y="4622"/>
                </a:cubicBezTo>
                <a:cubicBezTo>
                  <a:pt x="2964" y="4442"/>
                  <a:pt x="3016" y="4253"/>
                  <a:pt x="3067" y="4064"/>
                </a:cubicBezTo>
                <a:cubicBezTo>
                  <a:pt x="3136" y="4244"/>
                  <a:pt x="3231" y="4433"/>
                  <a:pt x="3351" y="4596"/>
                </a:cubicBezTo>
                <a:cubicBezTo>
                  <a:pt x="3385" y="4631"/>
                  <a:pt x="3420" y="4682"/>
                  <a:pt x="3471" y="4708"/>
                </a:cubicBezTo>
                <a:cubicBezTo>
                  <a:pt x="3494" y="4719"/>
                  <a:pt x="3519" y="4726"/>
                  <a:pt x="3546" y="4726"/>
                </a:cubicBezTo>
                <a:cubicBezTo>
                  <a:pt x="3579" y="4726"/>
                  <a:pt x="3614" y="4715"/>
                  <a:pt x="3643" y="4691"/>
                </a:cubicBezTo>
                <a:cubicBezTo>
                  <a:pt x="3677" y="4665"/>
                  <a:pt x="3695" y="4614"/>
                  <a:pt x="3686" y="4562"/>
                </a:cubicBezTo>
                <a:cubicBezTo>
                  <a:pt x="3677" y="4510"/>
                  <a:pt x="3660" y="4476"/>
                  <a:pt x="3634" y="4433"/>
                </a:cubicBezTo>
                <a:cubicBezTo>
                  <a:pt x="3523" y="4227"/>
                  <a:pt x="3334" y="4012"/>
                  <a:pt x="3119" y="3840"/>
                </a:cubicBezTo>
                <a:cubicBezTo>
                  <a:pt x="3119" y="3823"/>
                  <a:pt x="3128" y="3815"/>
                  <a:pt x="3128" y="3797"/>
                </a:cubicBezTo>
                <a:cubicBezTo>
                  <a:pt x="3136" y="3789"/>
                  <a:pt x="3136" y="3789"/>
                  <a:pt x="3136" y="3780"/>
                </a:cubicBezTo>
                <a:cubicBezTo>
                  <a:pt x="3136" y="3772"/>
                  <a:pt x="3136" y="3772"/>
                  <a:pt x="3136" y="3763"/>
                </a:cubicBezTo>
                <a:cubicBezTo>
                  <a:pt x="3179" y="3583"/>
                  <a:pt x="3213" y="3402"/>
                  <a:pt x="3239" y="3222"/>
                </a:cubicBezTo>
                <a:cubicBezTo>
                  <a:pt x="3299" y="3419"/>
                  <a:pt x="3394" y="3626"/>
                  <a:pt x="3497" y="3772"/>
                </a:cubicBezTo>
                <a:cubicBezTo>
                  <a:pt x="3531" y="3823"/>
                  <a:pt x="3574" y="3875"/>
                  <a:pt x="3634" y="3892"/>
                </a:cubicBezTo>
                <a:cubicBezTo>
                  <a:pt x="3652" y="3899"/>
                  <a:pt x="3672" y="3903"/>
                  <a:pt x="3691" y="3903"/>
                </a:cubicBezTo>
                <a:cubicBezTo>
                  <a:pt x="3740" y="3903"/>
                  <a:pt x="3788" y="3880"/>
                  <a:pt x="3806" y="3832"/>
                </a:cubicBezTo>
                <a:cubicBezTo>
                  <a:pt x="3832" y="3780"/>
                  <a:pt x="3806" y="3729"/>
                  <a:pt x="3780" y="3677"/>
                </a:cubicBezTo>
                <a:cubicBezTo>
                  <a:pt x="3652" y="3428"/>
                  <a:pt x="3506" y="3144"/>
                  <a:pt x="3282" y="2938"/>
                </a:cubicBezTo>
                <a:cubicBezTo>
                  <a:pt x="3299" y="2792"/>
                  <a:pt x="3317" y="2638"/>
                  <a:pt x="3325" y="2492"/>
                </a:cubicBezTo>
                <a:cubicBezTo>
                  <a:pt x="3420" y="2681"/>
                  <a:pt x="3557" y="2870"/>
                  <a:pt x="3746" y="3033"/>
                </a:cubicBezTo>
                <a:cubicBezTo>
                  <a:pt x="3780" y="3059"/>
                  <a:pt x="3806" y="3084"/>
                  <a:pt x="3849" y="3093"/>
                </a:cubicBezTo>
                <a:cubicBezTo>
                  <a:pt x="3862" y="3096"/>
                  <a:pt x="3877" y="3097"/>
                  <a:pt x="3890" y="3097"/>
                </a:cubicBezTo>
                <a:cubicBezTo>
                  <a:pt x="3922" y="3097"/>
                  <a:pt x="3952" y="3088"/>
                  <a:pt x="3969" y="3059"/>
                </a:cubicBezTo>
                <a:cubicBezTo>
                  <a:pt x="3995" y="3033"/>
                  <a:pt x="4012" y="2973"/>
                  <a:pt x="3952" y="2878"/>
                </a:cubicBezTo>
                <a:cubicBezTo>
                  <a:pt x="3798" y="2620"/>
                  <a:pt x="3591" y="2406"/>
                  <a:pt x="3351" y="2225"/>
                </a:cubicBezTo>
                <a:cubicBezTo>
                  <a:pt x="3351" y="2225"/>
                  <a:pt x="3351" y="2225"/>
                  <a:pt x="3351" y="2217"/>
                </a:cubicBezTo>
                <a:cubicBezTo>
                  <a:pt x="3360" y="2019"/>
                  <a:pt x="3360" y="1813"/>
                  <a:pt x="3360" y="1615"/>
                </a:cubicBezTo>
                <a:cubicBezTo>
                  <a:pt x="3463" y="1821"/>
                  <a:pt x="3617" y="2010"/>
                  <a:pt x="3823" y="2156"/>
                </a:cubicBezTo>
                <a:cubicBezTo>
                  <a:pt x="3858" y="2174"/>
                  <a:pt x="3892" y="2199"/>
                  <a:pt x="3935" y="2208"/>
                </a:cubicBezTo>
                <a:cubicBezTo>
                  <a:pt x="3944" y="2209"/>
                  <a:pt x="3953" y="2210"/>
                  <a:pt x="3962" y="2210"/>
                </a:cubicBezTo>
                <a:cubicBezTo>
                  <a:pt x="4004" y="2210"/>
                  <a:pt x="4043" y="2194"/>
                  <a:pt x="4064" y="2165"/>
                </a:cubicBezTo>
                <a:cubicBezTo>
                  <a:pt x="4098" y="2122"/>
                  <a:pt x="4098" y="2062"/>
                  <a:pt x="4055" y="1985"/>
                </a:cubicBezTo>
                <a:cubicBezTo>
                  <a:pt x="3918" y="1701"/>
                  <a:pt x="3643" y="1443"/>
                  <a:pt x="3360" y="1314"/>
                </a:cubicBezTo>
                <a:cubicBezTo>
                  <a:pt x="3360" y="1314"/>
                  <a:pt x="3351" y="1306"/>
                  <a:pt x="3351" y="1306"/>
                </a:cubicBezTo>
                <a:cubicBezTo>
                  <a:pt x="3334" y="876"/>
                  <a:pt x="3291" y="447"/>
                  <a:pt x="3205" y="26"/>
                </a:cubicBezTo>
                <a:cubicBezTo>
                  <a:pt x="3205" y="9"/>
                  <a:pt x="3188" y="0"/>
                  <a:pt x="31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23"/>
          <p:cNvSpPr/>
          <p:nvPr/>
        </p:nvSpPr>
        <p:spPr>
          <a:xfrm>
            <a:off x="8296925" y="39275"/>
            <a:ext cx="1364603" cy="1956607"/>
          </a:xfrm>
          <a:custGeom>
            <a:avLst/>
            <a:gdLst/>
            <a:ahLst/>
            <a:cxnLst/>
            <a:rect l="l" t="t" r="r" b="b"/>
            <a:pathLst>
              <a:path w="12853" h="18429" extrusionOk="0">
                <a:moveTo>
                  <a:pt x="12404" y="0"/>
                </a:moveTo>
                <a:cubicBezTo>
                  <a:pt x="11337" y="0"/>
                  <a:pt x="10408" y="839"/>
                  <a:pt x="9897" y="1624"/>
                </a:cubicBezTo>
                <a:cubicBezTo>
                  <a:pt x="9571" y="2140"/>
                  <a:pt x="9322" y="2715"/>
                  <a:pt x="9081" y="3265"/>
                </a:cubicBezTo>
                <a:cubicBezTo>
                  <a:pt x="8867" y="3763"/>
                  <a:pt x="8643" y="4270"/>
                  <a:pt x="8360" y="4743"/>
                </a:cubicBezTo>
                <a:cubicBezTo>
                  <a:pt x="7767" y="5722"/>
                  <a:pt x="6925" y="6513"/>
                  <a:pt x="5920" y="7045"/>
                </a:cubicBezTo>
                <a:cubicBezTo>
                  <a:pt x="5482" y="7277"/>
                  <a:pt x="5009" y="7458"/>
                  <a:pt x="4554" y="7629"/>
                </a:cubicBezTo>
                <a:cubicBezTo>
                  <a:pt x="3987" y="7844"/>
                  <a:pt x="3402" y="8076"/>
                  <a:pt x="2870" y="8394"/>
                </a:cubicBezTo>
                <a:cubicBezTo>
                  <a:pt x="1366" y="9322"/>
                  <a:pt x="327" y="11109"/>
                  <a:pt x="172" y="13076"/>
                </a:cubicBezTo>
                <a:cubicBezTo>
                  <a:pt x="0" y="15250"/>
                  <a:pt x="834" y="17174"/>
                  <a:pt x="1564" y="18412"/>
                </a:cubicBezTo>
                <a:cubicBezTo>
                  <a:pt x="1572" y="18420"/>
                  <a:pt x="1581" y="18429"/>
                  <a:pt x="1598" y="18429"/>
                </a:cubicBezTo>
                <a:cubicBezTo>
                  <a:pt x="1607" y="18429"/>
                  <a:pt x="1615" y="18429"/>
                  <a:pt x="1624" y="18420"/>
                </a:cubicBezTo>
                <a:cubicBezTo>
                  <a:pt x="1641" y="18412"/>
                  <a:pt x="1650" y="18386"/>
                  <a:pt x="1633" y="18360"/>
                </a:cubicBezTo>
                <a:cubicBezTo>
                  <a:pt x="911" y="17140"/>
                  <a:pt x="86" y="15233"/>
                  <a:pt x="258" y="13085"/>
                </a:cubicBezTo>
                <a:cubicBezTo>
                  <a:pt x="413" y="11143"/>
                  <a:pt x="1435" y="9382"/>
                  <a:pt x="2913" y="8471"/>
                </a:cubicBezTo>
                <a:cubicBezTo>
                  <a:pt x="3437" y="8154"/>
                  <a:pt x="4021" y="7930"/>
                  <a:pt x="4588" y="7707"/>
                </a:cubicBezTo>
                <a:cubicBezTo>
                  <a:pt x="5043" y="7535"/>
                  <a:pt x="5516" y="7355"/>
                  <a:pt x="5954" y="7123"/>
                </a:cubicBezTo>
                <a:cubicBezTo>
                  <a:pt x="6985" y="6590"/>
                  <a:pt x="7836" y="5782"/>
                  <a:pt x="8437" y="4786"/>
                </a:cubicBezTo>
                <a:cubicBezTo>
                  <a:pt x="8720" y="4313"/>
                  <a:pt x="8944" y="3798"/>
                  <a:pt x="9159" y="3299"/>
                </a:cubicBezTo>
                <a:cubicBezTo>
                  <a:pt x="9399" y="2750"/>
                  <a:pt x="9648" y="2183"/>
                  <a:pt x="9975" y="1676"/>
                </a:cubicBezTo>
                <a:cubicBezTo>
                  <a:pt x="10470" y="906"/>
                  <a:pt x="11372" y="88"/>
                  <a:pt x="12403" y="88"/>
                </a:cubicBezTo>
                <a:cubicBezTo>
                  <a:pt x="12534" y="88"/>
                  <a:pt x="12667" y="101"/>
                  <a:pt x="12801" y="129"/>
                </a:cubicBezTo>
                <a:cubicBezTo>
                  <a:pt x="12827" y="129"/>
                  <a:pt x="12844" y="112"/>
                  <a:pt x="12853" y="95"/>
                </a:cubicBezTo>
                <a:cubicBezTo>
                  <a:pt x="12853" y="69"/>
                  <a:pt x="12844" y="43"/>
                  <a:pt x="12819" y="43"/>
                </a:cubicBezTo>
                <a:cubicBezTo>
                  <a:pt x="12679" y="14"/>
                  <a:pt x="12540" y="0"/>
                  <a:pt x="124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23"/>
          <p:cNvSpPr/>
          <p:nvPr/>
        </p:nvSpPr>
        <p:spPr>
          <a:xfrm>
            <a:off x="8357973" y="57324"/>
            <a:ext cx="2331599" cy="2017336"/>
          </a:xfrm>
          <a:custGeom>
            <a:avLst/>
            <a:gdLst/>
            <a:ahLst/>
            <a:cxnLst/>
            <a:rect l="l" t="t" r="r" b="b"/>
            <a:pathLst>
              <a:path w="21961" h="19001" extrusionOk="0">
                <a:moveTo>
                  <a:pt x="13852" y="1"/>
                </a:moveTo>
                <a:cubicBezTo>
                  <a:pt x="12453" y="1"/>
                  <a:pt x="11059" y="431"/>
                  <a:pt x="10096" y="1420"/>
                </a:cubicBezTo>
                <a:cubicBezTo>
                  <a:pt x="9211" y="2313"/>
                  <a:pt x="8798" y="3550"/>
                  <a:pt x="8292" y="4710"/>
                </a:cubicBezTo>
                <a:cubicBezTo>
                  <a:pt x="7785" y="5861"/>
                  <a:pt x="7097" y="7038"/>
                  <a:pt x="5955" y="7563"/>
                </a:cubicBezTo>
                <a:cubicBezTo>
                  <a:pt x="5104" y="7949"/>
                  <a:pt x="4125" y="7915"/>
                  <a:pt x="3231" y="8190"/>
                </a:cubicBezTo>
                <a:cubicBezTo>
                  <a:pt x="1496" y="8722"/>
                  <a:pt x="259" y="10466"/>
                  <a:pt x="130" y="12271"/>
                </a:cubicBezTo>
                <a:cubicBezTo>
                  <a:pt x="1" y="14083"/>
                  <a:pt x="877" y="15888"/>
                  <a:pt x="2243" y="17082"/>
                </a:cubicBezTo>
                <a:cubicBezTo>
                  <a:pt x="3618" y="18267"/>
                  <a:pt x="5431" y="18877"/>
                  <a:pt x="7243" y="18981"/>
                </a:cubicBezTo>
                <a:cubicBezTo>
                  <a:pt x="7461" y="18994"/>
                  <a:pt x="7679" y="19000"/>
                  <a:pt x="7896" y="19000"/>
                </a:cubicBezTo>
                <a:cubicBezTo>
                  <a:pt x="9492" y="19000"/>
                  <a:pt x="11084" y="18653"/>
                  <a:pt x="12596" y="18139"/>
                </a:cubicBezTo>
                <a:cubicBezTo>
                  <a:pt x="14735" y="17417"/>
                  <a:pt x="16780" y="16343"/>
                  <a:pt x="18429" y="14797"/>
                </a:cubicBezTo>
                <a:cubicBezTo>
                  <a:pt x="20079" y="13259"/>
                  <a:pt x="21307" y="11214"/>
                  <a:pt x="21660" y="8980"/>
                </a:cubicBezTo>
                <a:cubicBezTo>
                  <a:pt x="21960" y="7099"/>
                  <a:pt x="21608" y="4590"/>
                  <a:pt x="20380" y="3043"/>
                </a:cubicBezTo>
                <a:cubicBezTo>
                  <a:pt x="19254" y="1609"/>
                  <a:pt x="17098" y="535"/>
                  <a:pt x="15362" y="165"/>
                </a:cubicBezTo>
                <a:cubicBezTo>
                  <a:pt x="14872" y="58"/>
                  <a:pt x="14361" y="1"/>
                  <a:pt x="1385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8125" y="537183"/>
            <a:ext cx="7707600" cy="5727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dk1"/>
              </a:buClr>
              <a:buSzPts val="2800"/>
              <a:buFont typeface="Abril Fatface"/>
              <a:buNone/>
              <a:defRPr sz="2800">
                <a:solidFill>
                  <a:schemeClr val="dk1"/>
                </a:solidFill>
                <a:latin typeface="Abril Fatface"/>
                <a:ea typeface="Abril Fatface"/>
                <a:cs typeface="Abril Fatface"/>
                <a:sym typeface="Abril Fatface"/>
              </a:defRPr>
            </a:lvl1pPr>
            <a:lvl2pPr lvl="1">
              <a:spcBef>
                <a:spcPts val="0"/>
              </a:spcBef>
              <a:spcAft>
                <a:spcPts val="0"/>
              </a:spcAft>
              <a:buClr>
                <a:schemeClr val="dk1"/>
              </a:buClr>
              <a:buSzPts val="2800"/>
              <a:buFont typeface="Abril Fatface"/>
              <a:buNone/>
              <a:defRPr sz="2800">
                <a:solidFill>
                  <a:schemeClr val="dk1"/>
                </a:solidFill>
                <a:latin typeface="Abril Fatface"/>
                <a:ea typeface="Abril Fatface"/>
                <a:cs typeface="Abril Fatface"/>
                <a:sym typeface="Abril Fatface"/>
              </a:defRPr>
            </a:lvl2pPr>
            <a:lvl3pPr lvl="2">
              <a:spcBef>
                <a:spcPts val="0"/>
              </a:spcBef>
              <a:spcAft>
                <a:spcPts val="0"/>
              </a:spcAft>
              <a:buClr>
                <a:schemeClr val="dk1"/>
              </a:buClr>
              <a:buSzPts val="2800"/>
              <a:buFont typeface="Abril Fatface"/>
              <a:buNone/>
              <a:defRPr sz="2800">
                <a:solidFill>
                  <a:schemeClr val="dk1"/>
                </a:solidFill>
                <a:latin typeface="Abril Fatface"/>
                <a:ea typeface="Abril Fatface"/>
                <a:cs typeface="Abril Fatface"/>
                <a:sym typeface="Abril Fatface"/>
              </a:defRPr>
            </a:lvl3pPr>
            <a:lvl4pPr lvl="3">
              <a:spcBef>
                <a:spcPts val="0"/>
              </a:spcBef>
              <a:spcAft>
                <a:spcPts val="0"/>
              </a:spcAft>
              <a:buClr>
                <a:schemeClr val="dk1"/>
              </a:buClr>
              <a:buSzPts val="2800"/>
              <a:buFont typeface="Abril Fatface"/>
              <a:buNone/>
              <a:defRPr sz="2800">
                <a:solidFill>
                  <a:schemeClr val="dk1"/>
                </a:solidFill>
                <a:latin typeface="Abril Fatface"/>
                <a:ea typeface="Abril Fatface"/>
                <a:cs typeface="Abril Fatface"/>
                <a:sym typeface="Abril Fatface"/>
              </a:defRPr>
            </a:lvl4pPr>
            <a:lvl5pPr lvl="4">
              <a:spcBef>
                <a:spcPts val="0"/>
              </a:spcBef>
              <a:spcAft>
                <a:spcPts val="0"/>
              </a:spcAft>
              <a:buClr>
                <a:schemeClr val="dk1"/>
              </a:buClr>
              <a:buSzPts val="2800"/>
              <a:buFont typeface="Abril Fatface"/>
              <a:buNone/>
              <a:defRPr sz="2800">
                <a:solidFill>
                  <a:schemeClr val="dk1"/>
                </a:solidFill>
                <a:latin typeface="Abril Fatface"/>
                <a:ea typeface="Abril Fatface"/>
                <a:cs typeface="Abril Fatface"/>
                <a:sym typeface="Abril Fatface"/>
              </a:defRPr>
            </a:lvl5pPr>
            <a:lvl6pPr lvl="5">
              <a:spcBef>
                <a:spcPts val="0"/>
              </a:spcBef>
              <a:spcAft>
                <a:spcPts val="0"/>
              </a:spcAft>
              <a:buClr>
                <a:schemeClr val="dk1"/>
              </a:buClr>
              <a:buSzPts val="2800"/>
              <a:buFont typeface="Abril Fatface"/>
              <a:buNone/>
              <a:defRPr sz="2800">
                <a:solidFill>
                  <a:schemeClr val="dk1"/>
                </a:solidFill>
                <a:latin typeface="Abril Fatface"/>
                <a:ea typeface="Abril Fatface"/>
                <a:cs typeface="Abril Fatface"/>
                <a:sym typeface="Abril Fatface"/>
              </a:defRPr>
            </a:lvl6pPr>
            <a:lvl7pPr lvl="6">
              <a:spcBef>
                <a:spcPts val="0"/>
              </a:spcBef>
              <a:spcAft>
                <a:spcPts val="0"/>
              </a:spcAft>
              <a:buClr>
                <a:schemeClr val="dk1"/>
              </a:buClr>
              <a:buSzPts val="2800"/>
              <a:buFont typeface="Abril Fatface"/>
              <a:buNone/>
              <a:defRPr sz="2800">
                <a:solidFill>
                  <a:schemeClr val="dk1"/>
                </a:solidFill>
                <a:latin typeface="Abril Fatface"/>
                <a:ea typeface="Abril Fatface"/>
                <a:cs typeface="Abril Fatface"/>
                <a:sym typeface="Abril Fatface"/>
              </a:defRPr>
            </a:lvl7pPr>
            <a:lvl8pPr lvl="7">
              <a:spcBef>
                <a:spcPts val="0"/>
              </a:spcBef>
              <a:spcAft>
                <a:spcPts val="0"/>
              </a:spcAft>
              <a:buClr>
                <a:schemeClr val="dk1"/>
              </a:buClr>
              <a:buSzPts val="2800"/>
              <a:buFont typeface="Abril Fatface"/>
              <a:buNone/>
              <a:defRPr sz="2800">
                <a:solidFill>
                  <a:schemeClr val="dk1"/>
                </a:solidFill>
                <a:latin typeface="Abril Fatface"/>
                <a:ea typeface="Abril Fatface"/>
                <a:cs typeface="Abril Fatface"/>
                <a:sym typeface="Abril Fatface"/>
              </a:defRPr>
            </a:lvl8pPr>
            <a:lvl9pPr lvl="8">
              <a:spcBef>
                <a:spcPts val="0"/>
              </a:spcBef>
              <a:spcAft>
                <a:spcPts val="0"/>
              </a:spcAft>
              <a:buClr>
                <a:schemeClr val="dk1"/>
              </a:buClr>
              <a:buSzPts val="2800"/>
              <a:buFont typeface="Abril Fatface"/>
              <a:buNone/>
              <a:defRPr sz="2800">
                <a:solidFill>
                  <a:schemeClr val="dk1"/>
                </a:solidFill>
                <a:latin typeface="Abril Fatface"/>
                <a:ea typeface="Abril Fatface"/>
                <a:cs typeface="Abril Fatface"/>
                <a:sym typeface="Abril Fatface"/>
              </a:defRPr>
            </a:lvl9pPr>
          </a:lstStyle>
          <a:p>
            <a:endParaRPr/>
          </a:p>
        </p:txBody>
      </p:sp>
      <p:sp>
        <p:nvSpPr>
          <p:cNvPr id="7" name="Google Shape;7;p1"/>
          <p:cNvSpPr txBox="1">
            <a:spLocks noGrp="1"/>
          </p:cNvSpPr>
          <p:nvPr>
            <p:ph type="body" idx="1"/>
          </p:nvPr>
        </p:nvSpPr>
        <p:spPr>
          <a:xfrm>
            <a:off x="718125" y="1626125"/>
            <a:ext cx="7707600" cy="2637900"/>
          </a:xfrm>
          <a:prstGeom prst="rect">
            <a:avLst/>
          </a:prstGeom>
          <a:noFill/>
          <a:ln>
            <a:noFill/>
          </a:ln>
        </p:spPr>
        <p:txBody>
          <a:bodyPr spcFirstLastPara="1" wrap="square" lIns="91425" tIns="91425" rIns="91425" bIns="91425" anchor="ctr"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8" r:id="rId4"/>
    <p:sldLayoutId id="2147483669"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1"/>
        <p:cNvGrpSpPr/>
        <p:nvPr/>
      </p:nvGrpSpPr>
      <p:grpSpPr>
        <a:xfrm>
          <a:off x="0" y="0"/>
          <a:ext cx="0" cy="0"/>
          <a:chOff x="0" y="0"/>
          <a:chExt cx="0" cy="0"/>
        </a:xfrm>
      </p:grpSpPr>
      <p:sp>
        <p:nvSpPr>
          <p:cNvPr id="592" name="Google Shape;592;p30"/>
          <p:cNvSpPr txBox="1">
            <a:spLocks noGrp="1"/>
          </p:cNvSpPr>
          <p:nvPr>
            <p:ph type="ctrTitle"/>
          </p:nvPr>
        </p:nvSpPr>
        <p:spPr>
          <a:xfrm>
            <a:off x="888344" y="1620258"/>
            <a:ext cx="5188096" cy="1979455"/>
          </a:xfrm>
          <a:prstGeom prst="rect">
            <a:avLst/>
          </a:prstGeom>
        </p:spPr>
        <p:txBody>
          <a:bodyPr spcFirstLastPara="1" wrap="square" lIns="91425" tIns="91425" rIns="91425" bIns="91425" anchor="ctr" anchorCtr="0">
            <a:noAutofit/>
          </a:bodyPr>
          <a:lstStyle/>
          <a:p>
            <a:pPr lvl="0">
              <a:lnSpc>
                <a:spcPct val="150000"/>
              </a:lnSpc>
            </a:pPr>
            <a:r>
              <a:rPr lang="en-US" sz="3200" b="1" dirty="0">
                <a:latin typeface="Stencil" pitchFamily="82" charset="0"/>
                <a:cs typeface="Times New Roman" panose="02020603050405020304" pitchFamily="18" charset="0"/>
              </a:rPr>
              <a:t>PENDEKATAN DALAM SASTRA </a:t>
            </a:r>
            <a:r>
              <a:rPr lang="en-US" sz="3200" b="1" dirty="0" smtClean="0">
                <a:latin typeface="Stencil" pitchFamily="82" charset="0"/>
                <a:cs typeface="Times New Roman" panose="02020603050405020304" pitchFamily="18" charset="0"/>
              </a:rPr>
              <a:t>ANAK:</a:t>
            </a:r>
            <a:r>
              <a:rPr lang="en-US" sz="3200" dirty="0">
                <a:latin typeface="Stencil" pitchFamily="82" charset="0"/>
                <a:cs typeface="Times New Roman" panose="02020603050405020304" pitchFamily="18" charset="0"/>
              </a:rPr>
              <a:t/>
            </a:r>
            <a:br>
              <a:rPr lang="en-US" sz="3200" dirty="0">
                <a:latin typeface="Stencil" pitchFamily="82" charset="0"/>
                <a:cs typeface="Times New Roman" panose="02020603050405020304" pitchFamily="18" charset="0"/>
              </a:rPr>
            </a:br>
            <a:r>
              <a:rPr lang="en-US" sz="3200" b="1" dirty="0" err="1">
                <a:latin typeface="Stencil" pitchFamily="82" charset="0"/>
                <a:cs typeface="Times New Roman" panose="02020603050405020304" pitchFamily="18" charset="0"/>
              </a:rPr>
              <a:t>Pendekatan</a:t>
            </a:r>
            <a:r>
              <a:rPr lang="en-US" sz="3200" b="1" dirty="0">
                <a:latin typeface="Stencil" pitchFamily="82" charset="0"/>
                <a:cs typeface="Times New Roman" panose="02020603050405020304" pitchFamily="18" charset="0"/>
              </a:rPr>
              <a:t> </a:t>
            </a:r>
            <a:r>
              <a:rPr lang="en-US" sz="3200" b="1" dirty="0" err="1">
                <a:latin typeface="Stencil" pitchFamily="82" charset="0"/>
                <a:cs typeface="Times New Roman" panose="02020603050405020304" pitchFamily="18" charset="0"/>
              </a:rPr>
              <a:t>Feminis</a:t>
            </a:r>
            <a:r>
              <a:rPr lang="en-US" sz="3200" b="1" dirty="0">
                <a:latin typeface="Stencil" pitchFamily="82" charset="0"/>
                <a:cs typeface="Times New Roman" panose="02020603050405020304" pitchFamily="18" charset="0"/>
              </a:rPr>
              <a:t> </a:t>
            </a:r>
            <a:r>
              <a:rPr lang="en-US" sz="3200" b="1" dirty="0" err="1">
                <a:latin typeface="Stencil" pitchFamily="82" charset="0"/>
                <a:cs typeface="Times New Roman" panose="02020603050405020304" pitchFamily="18" charset="0"/>
              </a:rPr>
              <a:t>dan</a:t>
            </a:r>
            <a:r>
              <a:rPr lang="en-US" sz="3200" b="1" dirty="0">
                <a:latin typeface="Stencil" pitchFamily="82" charset="0"/>
                <a:cs typeface="Times New Roman" panose="02020603050405020304" pitchFamily="18" charset="0"/>
              </a:rPr>
              <a:t> </a:t>
            </a:r>
            <a:r>
              <a:rPr lang="en-US" sz="3200" b="1" dirty="0" err="1">
                <a:latin typeface="Stencil" pitchFamily="82" charset="0"/>
                <a:cs typeface="Times New Roman" panose="02020603050405020304" pitchFamily="18" charset="0"/>
              </a:rPr>
              <a:t>Praktik</a:t>
            </a:r>
            <a:r>
              <a:rPr lang="en-US" sz="3200" b="1" dirty="0">
                <a:latin typeface="Stencil" pitchFamily="82" charset="0"/>
                <a:cs typeface="Times New Roman" panose="02020603050405020304" pitchFamily="18" charset="0"/>
              </a:rPr>
              <a:t> </a:t>
            </a:r>
            <a:r>
              <a:rPr lang="en-US" sz="3200" b="1" dirty="0" err="1" smtClean="0">
                <a:latin typeface="Stencil" pitchFamily="82" charset="0"/>
                <a:cs typeface="Times New Roman" panose="02020603050405020304" pitchFamily="18" charset="0"/>
              </a:rPr>
              <a:t>Analisis</a:t>
            </a:r>
            <a:r>
              <a:rPr lang="en-US" sz="2500" b="1" dirty="0" smtClean="0">
                <a:latin typeface="Stencil" pitchFamily="82" charset="0"/>
                <a:cs typeface="Times New Roman" panose="02020603050405020304" pitchFamily="18" charset="0"/>
              </a:rPr>
              <a:t/>
            </a:r>
            <a:br>
              <a:rPr lang="en-US" sz="2500" b="1" dirty="0" smtClean="0">
                <a:latin typeface="Stencil" pitchFamily="82" charset="0"/>
                <a:cs typeface="Times New Roman" panose="02020603050405020304" pitchFamily="18" charset="0"/>
              </a:rPr>
            </a:br>
            <a:r>
              <a:rPr lang="en-US" sz="1500" dirty="0">
                <a:latin typeface="Times New Roman" panose="02020603050405020304" pitchFamily="18" charset="0"/>
                <a:cs typeface="Times New Roman" panose="02020603050405020304" pitchFamily="18" charset="0"/>
              </a:rPr>
              <a:t/>
            </a:r>
            <a:br>
              <a:rPr lang="en-US" sz="1500" dirty="0">
                <a:latin typeface="Times New Roman" panose="02020603050405020304" pitchFamily="18" charset="0"/>
                <a:cs typeface="Times New Roman" panose="02020603050405020304" pitchFamily="18" charset="0"/>
              </a:rPr>
            </a:br>
            <a:endParaRPr sz="1500" dirty="0">
              <a:latin typeface="Times New Roman" panose="02020603050405020304" pitchFamily="18" charset="0"/>
              <a:cs typeface="Times New Roman" panose="02020603050405020304" pitchFamily="18" charset="0"/>
            </a:endParaRPr>
          </a:p>
        </p:txBody>
      </p:sp>
      <p:grpSp>
        <p:nvGrpSpPr>
          <p:cNvPr id="594" name="Google Shape;594;p30"/>
          <p:cNvGrpSpPr/>
          <p:nvPr/>
        </p:nvGrpSpPr>
        <p:grpSpPr>
          <a:xfrm>
            <a:off x="6015921" y="2941975"/>
            <a:ext cx="2304684" cy="1881506"/>
            <a:chOff x="5367356" y="1220445"/>
            <a:chExt cx="3131629" cy="2855717"/>
          </a:xfrm>
        </p:grpSpPr>
        <p:sp>
          <p:nvSpPr>
            <p:cNvPr id="595" name="Google Shape;595;p30"/>
            <p:cNvSpPr/>
            <p:nvPr/>
          </p:nvSpPr>
          <p:spPr>
            <a:xfrm>
              <a:off x="8131941" y="3798899"/>
              <a:ext cx="200333" cy="2030"/>
            </a:xfrm>
            <a:custGeom>
              <a:avLst/>
              <a:gdLst/>
              <a:ahLst/>
              <a:cxnLst/>
              <a:rect l="l" t="t" r="r" b="b"/>
              <a:pathLst>
                <a:path w="2664" h="27" extrusionOk="0">
                  <a:moveTo>
                    <a:pt x="0" y="1"/>
                  </a:moveTo>
                  <a:lnTo>
                    <a:pt x="0" y="27"/>
                  </a:lnTo>
                  <a:lnTo>
                    <a:pt x="2664" y="27"/>
                  </a:lnTo>
                  <a:lnTo>
                    <a:pt x="2664"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30"/>
            <p:cNvSpPr/>
            <p:nvPr/>
          </p:nvSpPr>
          <p:spPr>
            <a:xfrm>
              <a:off x="8391682" y="3798298"/>
              <a:ext cx="67906" cy="1955"/>
            </a:xfrm>
            <a:custGeom>
              <a:avLst/>
              <a:gdLst/>
              <a:ahLst/>
              <a:cxnLst/>
              <a:rect l="l" t="t" r="r" b="b"/>
              <a:pathLst>
                <a:path w="903" h="26" extrusionOk="0">
                  <a:moveTo>
                    <a:pt x="0" y="0"/>
                  </a:moveTo>
                  <a:lnTo>
                    <a:pt x="0" y="26"/>
                  </a:lnTo>
                  <a:lnTo>
                    <a:pt x="902" y="26"/>
                  </a:lnTo>
                  <a:lnTo>
                    <a:pt x="902"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30"/>
            <p:cNvSpPr/>
            <p:nvPr/>
          </p:nvSpPr>
          <p:spPr>
            <a:xfrm>
              <a:off x="7175770" y="3811834"/>
              <a:ext cx="419992" cy="2030"/>
            </a:xfrm>
            <a:custGeom>
              <a:avLst/>
              <a:gdLst/>
              <a:ahLst/>
              <a:cxnLst/>
              <a:rect l="l" t="t" r="r" b="b"/>
              <a:pathLst>
                <a:path w="5585" h="27" extrusionOk="0">
                  <a:moveTo>
                    <a:pt x="0" y="1"/>
                  </a:moveTo>
                  <a:lnTo>
                    <a:pt x="0" y="26"/>
                  </a:lnTo>
                  <a:lnTo>
                    <a:pt x="5584" y="26"/>
                  </a:lnTo>
                  <a:lnTo>
                    <a:pt x="5584"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30"/>
            <p:cNvSpPr/>
            <p:nvPr/>
          </p:nvSpPr>
          <p:spPr>
            <a:xfrm>
              <a:off x="7014240" y="3833792"/>
              <a:ext cx="62717" cy="2030"/>
            </a:xfrm>
            <a:custGeom>
              <a:avLst/>
              <a:gdLst/>
              <a:ahLst/>
              <a:cxnLst/>
              <a:rect l="l" t="t" r="r" b="b"/>
              <a:pathLst>
                <a:path w="834" h="27" extrusionOk="0">
                  <a:moveTo>
                    <a:pt x="0" y="1"/>
                  </a:moveTo>
                  <a:lnTo>
                    <a:pt x="0" y="26"/>
                  </a:lnTo>
                  <a:lnTo>
                    <a:pt x="834" y="26"/>
                  </a:lnTo>
                  <a:lnTo>
                    <a:pt x="834"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30"/>
            <p:cNvSpPr/>
            <p:nvPr/>
          </p:nvSpPr>
          <p:spPr>
            <a:xfrm>
              <a:off x="5862925" y="3769872"/>
              <a:ext cx="547306" cy="1955"/>
            </a:xfrm>
            <a:custGeom>
              <a:avLst/>
              <a:gdLst/>
              <a:ahLst/>
              <a:cxnLst/>
              <a:rect l="l" t="t" r="r" b="b"/>
              <a:pathLst>
                <a:path w="7278" h="26" extrusionOk="0">
                  <a:moveTo>
                    <a:pt x="0" y="0"/>
                  </a:moveTo>
                  <a:lnTo>
                    <a:pt x="0" y="26"/>
                  </a:lnTo>
                  <a:lnTo>
                    <a:pt x="7277" y="26"/>
                  </a:lnTo>
                  <a:lnTo>
                    <a:pt x="7277"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30"/>
            <p:cNvSpPr/>
            <p:nvPr/>
          </p:nvSpPr>
          <p:spPr>
            <a:xfrm>
              <a:off x="7674498" y="3193540"/>
              <a:ext cx="285008" cy="517602"/>
            </a:xfrm>
            <a:custGeom>
              <a:avLst/>
              <a:gdLst/>
              <a:ahLst/>
              <a:cxnLst/>
              <a:rect l="l" t="t" r="r" b="b"/>
              <a:pathLst>
                <a:path w="3790" h="6883" extrusionOk="0">
                  <a:moveTo>
                    <a:pt x="1" y="1"/>
                  </a:moveTo>
                  <a:lnTo>
                    <a:pt x="1" y="6882"/>
                  </a:lnTo>
                  <a:lnTo>
                    <a:pt x="3789" y="6882"/>
                  </a:lnTo>
                  <a:lnTo>
                    <a:pt x="3789"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30"/>
            <p:cNvSpPr/>
            <p:nvPr/>
          </p:nvSpPr>
          <p:spPr>
            <a:xfrm>
              <a:off x="7658330" y="3139246"/>
              <a:ext cx="301176" cy="107987"/>
            </a:xfrm>
            <a:custGeom>
              <a:avLst/>
              <a:gdLst/>
              <a:ahLst/>
              <a:cxnLst/>
              <a:rect l="l" t="t" r="r" b="b"/>
              <a:pathLst>
                <a:path w="4005" h="1436" extrusionOk="0">
                  <a:moveTo>
                    <a:pt x="1" y="1"/>
                  </a:moveTo>
                  <a:lnTo>
                    <a:pt x="1" y="1436"/>
                  </a:lnTo>
                  <a:lnTo>
                    <a:pt x="4004" y="1436"/>
                  </a:lnTo>
                  <a:lnTo>
                    <a:pt x="4004"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30"/>
            <p:cNvSpPr/>
            <p:nvPr/>
          </p:nvSpPr>
          <p:spPr>
            <a:xfrm>
              <a:off x="5521140" y="1220445"/>
              <a:ext cx="960154" cy="1146198"/>
            </a:xfrm>
            <a:custGeom>
              <a:avLst/>
              <a:gdLst/>
              <a:ahLst/>
              <a:cxnLst/>
              <a:rect l="l" t="t" r="r" b="b"/>
              <a:pathLst>
                <a:path w="12768" h="15242" extrusionOk="0">
                  <a:moveTo>
                    <a:pt x="0" y="0"/>
                  </a:moveTo>
                  <a:lnTo>
                    <a:pt x="0" y="15242"/>
                  </a:lnTo>
                  <a:lnTo>
                    <a:pt x="12767" y="15242"/>
                  </a:lnTo>
                  <a:lnTo>
                    <a:pt x="12767"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30"/>
            <p:cNvSpPr/>
            <p:nvPr/>
          </p:nvSpPr>
          <p:spPr>
            <a:xfrm>
              <a:off x="5541820" y="1220445"/>
              <a:ext cx="984067" cy="1146198"/>
            </a:xfrm>
            <a:custGeom>
              <a:avLst/>
              <a:gdLst/>
              <a:ahLst/>
              <a:cxnLst/>
              <a:rect l="l" t="t" r="r" b="b"/>
              <a:pathLst>
                <a:path w="13086" h="15242" extrusionOk="0">
                  <a:moveTo>
                    <a:pt x="0" y="0"/>
                  </a:moveTo>
                  <a:lnTo>
                    <a:pt x="0" y="15242"/>
                  </a:lnTo>
                  <a:lnTo>
                    <a:pt x="13085" y="15242"/>
                  </a:lnTo>
                  <a:lnTo>
                    <a:pt x="13085"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30"/>
            <p:cNvSpPr/>
            <p:nvPr/>
          </p:nvSpPr>
          <p:spPr>
            <a:xfrm>
              <a:off x="5521140" y="2366566"/>
              <a:ext cx="960154" cy="81517"/>
            </a:xfrm>
            <a:custGeom>
              <a:avLst/>
              <a:gdLst/>
              <a:ahLst/>
              <a:cxnLst/>
              <a:rect l="l" t="t" r="r" b="b"/>
              <a:pathLst>
                <a:path w="12768" h="1084" extrusionOk="0">
                  <a:moveTo>
                    <a:pt x="0" y="1"/>
                  </a:moveTo>
                  <a:lnTo>
                    <a:pt x="0" y="1083"/>
                  </a:lnTo>
                  <a:lnTo>
                    <a:pt x="12767" y="1083"/>
                  </a:lnTo>
                  <a:lnTo>
                    <a:pt x="1276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30"/>
            <p:cNvSpPr/>
            <p:nvPr/>
          </p:nvSpPr>
          <p:spPr>
            <a:xfrm>
              <a:off x="5614840" y="2366566"/>
              <a:ext cx="983992" cy="81517"/>
            </a:xfrm>
            <a:custGeom>
              <a:avLst/>
              <a:gdLst/>
              <a:ahLst/>
              <a:cxnLst/>
              <a:rect l="l" t="t" r="r" b="b"/>
              <a:pathLst>
                <a:path w="13085" h="1084" extrusionOk="0">
                  <a:moveTo>
                    <a:pt x="0" y="1"/>
                  </a:moveTo>
                  <a:lnTo>
                    <a:pt x="0" y="1083"/>
                  </a:lnTo>
                  <a:lnTo>
                    <a:pt x="13085" y="1083"/>
                  </a:lnTo>
                  <a:lnTo>
                    <a:pt x="13085"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30"/>
            <p:cNvSpPr/>
            <p:nvPr/>
          </p:nvSpPr>
          <p:spPr>
            <a:xfrm>
              <a:off x="5603184" y="1281808"/>
              <a:ext cx="860664" cy="1023472"/>
            </a:xfrm>
            <a:custGeom>
              <a:avLst/>
              <a:gdLst/>
              <a:ahLst/>
              <a:cxnLst/>
              <a:rect l="l" t="t" r="r" b="b"/>
              <a:pathLst>
                <a:path w="11445" h="13610" extrusionOk="0">
                  <a:moveTo>
                    <a:pt x="1" y="1"/>
                  </a:moveTo>
                  <a:lnTo>
                    <a:pt x="1" y="13609"/>
                  </a:lnTo>
                  <a:lnTo>
                    <a:pt x="11444" y="13609"/>
                  </a:lnTo>
                  <a:lnTo>
                    <a:pt x="11444"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30"/>
            <p:cNvSpPr/>
            <p:nvPr/>
          </p:nvSpPr>
          <p:spPr>
            <a:xfrm>
              <a:off x="5627097" y="1317979"/>
              <a:ext cx="9099" cy="640328"/>
            </a:xfrm>
            <a:custGeom>
              <a:avLst/>
              <a:gdLst/>
              <a:ahLst/>
              <a:cxnLst/>
              <a:rect l="l" t="t" r="r" b="b"/>
              <a:pathLst>
                <a:path w="121" h="8515" extrusionOk="0">
                  <a:moveTo>
                    <a:pt x="61" y="1"/>
                  </a:moveTo>
                  <a:cubicBezTo>
                    <a:pt x="26" y="1"/>
                    <a:pt x="0" y="27"/>
                    <a:pt x="0" y="52"/>
                  </a:cubicBezTo>
                  <a:lnTo>
                    <a:pt x="0" y="8455"/>
                  </a:lnTo>
                  <a:cubicBezTo>
                    <a:pt x="0" y="8480"/>
                    <a:pt x="26" y="8506"/>
                    <a:pt x="61" y="8515"/>
                  </a:cubicBezTo>
                  <a:cubicBezTo>
                    <a:pt x="95" y="8515"/>
                    <a:pt x="121" y="8480"/>
                    <a:pt x="121" y="8455"/>
                  </a:cubicBezTo>
                  <a:lnTo>
                    <a:pt x="121" y="52"/>
                  </a:lnTo>
                  <a:cubicBezTo>
                    <a:pt x="121" y="27"/>
                    <a:pt x="95" y="1"/>
                    <a:pt x="61" y="1"/>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30"/>
            <p:cNvSpPr/>
            <p:nvPr/>
          </p:nvSpPr>
          <p:spPr>
            <a:xfrm>
              <a:off x="5915866" y="1281808"/>
              <a:ext cx="427813" cy="1023472"/>
            </a:xfrm>
            <a:custGeom>
              <a:avLst/>
              <a:gdLst/>
              <a:ahLst/>
              <a:cxnLst/>
              <a:rect l="l" t="t" r="r" b="b"/>
              <a:pathLst>
                <a:path w="5689" h="13610" extrusionOk="0">
                  <a:moveTo>
                    <a:pt x="4803" y="1"/>
                  </a:moveTo>
                  <a:lnTo>
                    <a:pt x="1" y="13609"/>
                  </a:lnTo>
                  <a:lnTo>
                    <a:pt x="886" y="13609"/>
                  </a:lnTo>
                  <a:lnTo>
                    <a:pt x="5688" y="1"/>
                  </a:lnTo>
                  <a:close/>
                </a:path>
              </a:pathLst>
            </a:custGeom>
            <a:solidFill>
              <a:srgbClr val="F8F8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30"/>
            <p:cNvSpPr/>
            <p:nvPr/>
          </p:nvSpPr>
          <p:spPr>
            <a:xfrm>
              <a:off x="6456029" y="1281808"/>
              <a:ext cx="7821" cy="1023472"/>
            </a:xfrm>
            <a:custGeom>
              <a:avLst/>
              <a:gdLst/>
              <a:ahLst/>
              <a:cxnLst/>
              <a:rect l="l" t="t" r="r" b="b"/>
              <a:pathLst>
                <a:path w="104" h="13610" extrusionOk="0">
                  <a:moveTo>
                    <a:pt x="0" y="1"/>
                  </a:moveTo>
                  <a:lnTo>
                    <a:pt x="0" y="13609"/>
                  </a:lnTo>
                  <a:lnTo>
                    <a:pt x="103" y="13609"/>
                  </a:lnTo>
                  <a:lnTo>
                    <a:pt x="103"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30"/>
            <p:cNvSpPr/>
            <p:nvPr/>
          </p:nvSpPr>
          <p:spPr>
            <a:xfrm>
              <a:off x="5574081" y="1305721"/>
              <a:ext cx="966019" cy="54971"/>
            </a:xfrm>
            <a:custGeom>
              <a:avLst/>
              <a:gdLst/>
              <a:ahLst/>
              <a:cxnLst/>
              <a:rect l="l" t="t" r="r" b="b"/>
              <a:pathLst>
                <a:path w="12846" h="731" extrusionOk="0">
                  <a:moveTo>
                    <a:pt x="1" y="1"/>
                  </a:moveTo>
                  <a:lnTo>
                    <a:pt x="70" y="731"/>
                  </a:lnTo>
                  <a:lnTo>
                    <a:pt x="12845" y="731"/>
                  </a:lnTo>
                  <a:lnTo>
                    <a:pt x="12768"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30"/>
            <p:cNvSpPr/>
            <p:nvPr/>
          </p:nvSpPr>
          <p:spPr>
            <a:xfrm>
              <a:off x="5574081" y="1345803"/>
              <a:ext cx="966019" cy="54971"/>
            </a:xfrm>
            <a:custGeom>
              <a:avLst/>
              <a:gdLst/>
              <a:ahLst/>
              <a:cxnLst/>
              <a:rect l="l" t="t" r="r" b="b"/>
              <a:pathLst>
                <a:path w="12846" h="731" extrusionOk="0">
                  <a:moveTo>
                    <a:pt x="1" y="0"/>
                  </a:moveTo>
                  <a:lnTo>
                    <a:pt x="70" y="730"/>
                  </a:lnTo>
                  <a:lnTo>
                    <a:pt x="12845" y="730"/>
                  </a:lnTo>
                  <a:lnTo>
                    <a:pt x="12768"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30"/>
            <p:cNvSpPr/>
            <p:nvPr/>
          </p:nvSpPr>
          <p:spPr>
            <a:xfrm>
              <a:off x="5574081" y="1394232"/>
              <a:ext cx="966019" cy="54971"/>
            </a:xfrm>
            <a:custGeom>
              <a:avLst/>
              <a:gdLst/>
              <a:ahLst/>
              <a:cxnLst/>
              <a:rect l="l" t="t" r="r" b="b"/>
              <a:pathLst>
                <a:path w="12846" h="731" extrusionOk="0">
                  <a:moveTo>
                    <a:pt x="1" y="1"/>
                  </a:moveTo>
                  <a:lnTo>
                    <a:pt x="70" y="731"/>
                  </a:lnTo>
                  <a:lnTo>
                    <a:pt x="12845" y="731"/>
                  </a:lnTo>
                  <a:lnTo>
                    <a:pt x="12768"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30"/>
            <p:cNvSpPr/>
            <p:nvPr/>
          </p:nvSpPr>
          <p:spPr>
            <a:xfrm>
              <a:off x="5574081" y="1447849"/>
              <a:ext cx="966019" cy="54971"/>
            </a:xfrm>
            <a:custGeom>
              <a:avLst/>
              <a:gdLst/>
              <a:ahLst/>
              <a:cxnLst/>
              <a:rect l="l" t="t" r="r" b="b"/>
              <a:pathLst>
                <a:path w="12846" h="731" extrusionOk="0">
                  <a:moveTo>
                    <a:pt x="1" y="1"/>
                  </a:moveTo>
                  <a:lnTo>
                    <a:pt x="70" y="731"/>
                  </a:lnTo>
                  <a:lnTo>
                    <a:pt x="12845" y="731"/>
                  </a:lnTo>
                  <a:lnTo>
                    <a:pt x="12768"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30"/>
            <p:cNvSpPr/>
            <p:nvPr/>
          </p:nvSpPr>
          <p:spPr>
            <a:xfrm>
              <a:off x="5574081" y="1511844"/>
              <a:ext cx="966019" cy="54971"/>
            </a:xfrm>
            <a:custGeom>
              <a:avLst/>
              <a:gdLst/>
              <a:ahLst/>
              <a:cxnLst/>
              <a:rect l="l" t="t" r="r" b="b"/>
              <a:pathLst>
                <a:path w="12846" h="731" extrusionOk="0">
                  <a:moveTo>
                    <a:pt x="1" y="0"/>
                  </a:moveTo>
                  <a:lnTo>
                    <a:pt x="70" y="730"/>
                  </a:lnTo>
                  <a:lnTo>
                    <a:pt x="12845" y="730"/>
                  </a:lnTo>
                  <a:lnTo>
                    <a:pt x="12768"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30"/>
            <p:cNvSpPr/>
            <p:nvPr/>
          </p:nvSpPr>
          <p:spPr>
            <a:xfrm>
              <a:off x="5574081" y="1584187"/>
              <a:ext cx="966019" cy="54971"/>
            </a:xfrm>
            <a:custGeom>
              <a:avLst/>
              <a:gdLst/>
              <a:ahLst/>
              <a:cxnLst/>
              <a:rect l="l" t="t" r="r" b="b"/>
              <a:pathLst>
                <a:path w="12846" h="731" extrusionOk="0">
                  <a:moveTo>
                    <a:pt x="1" y="0"/>
                  </a:moveTo>
                  <a:lnTo>
                    <a:pt x="70" y="731"/>
                  </a:lnTo>
                  <a:lnTo>
                    <a:pt x="12845" y="731"/>
                  </a:lnTo>
                  <a:lnTo>
                    <a:pt x="12768"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30"/>
            <p:cNvSpPr/>
            <p:nvPr/>
          </p:nvSpPr>
          <p:spPr>
            <a:xfrm>
              <a:off x="7268116" y="1220445"/>
              <a:ext cx="960154" cy="1146198"/>
            </a:xfrm>
            <a:custGeom>
              <a:avLst/>
              <a:gdLst/>
              <a:ahLst/>
              <a:cxnLst/>
              <a:rect l="l" t="t" r="r" b="b"/>
              <a:pathLst>
                <a:path w="12768" h="15242" extrusionOk="0">
                  <a:moveTo>
                    <a:pt x="1" y="0"/>
                  </a:moveTo>
                  <a:lnTo>
                    <a:pt x="1" y="15242"/>
                  </a:lnTo>
                  <a:lnTo>
                    <a:pt x="12767" y="15242"/>
                  </a:lnTo>
                  <a:lnTo>
                    <a:pt x="12767"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30"/>
            <p:cNvSpPr/>
            <p:nvPr/>
          </p:nvSpPr>
          <p:spPr>
            <a:xfrm>
              <a:off x="7288119" y="1220445"/>
              <a:ext cx="984067" cy="1146198"/>
            </a:xfrm>
            <a:custGeom>
              <a:avLst/>
              <a:gdLst/>
              <a:ahLst/>
              <a:cxnLst/>
              <a:rect l="l" t="t" r="r" b="b"/>
              <a:pathLst>
                <a:path w="13086" h="15242" extrusionOk="0">
                  <a:moveTo>
                    <a:pt x="1" y="0"/>
                  </a:moveTo>
                  <a:lnTo>
                    <a:pt x="1" y="15242"/>
                  </a:lnTo>
                  <a:lnTo>
                    <a:pt x="13086" y="15242"/>
                  </a:lnTo>
                  <a:lnTo>
                    <a:pt x="13086"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30"/>
            <p:cNvSpPr/>
            <p:nvPr/>
          </p:nvSpPr>
          <p:spPr>
            <a:xfrm>
              <a:off x="7268116" y="2366566"/>
              <a:ext cx="960154" cy="81517"/>
            </a:xfrm>
            <a:custGeom>
              <a:avLst/>
              <a:gdLst/>
              <a:ahLst/>
              <a:cxnLst/>
              <a:rect l="l" t="t" r="r" b="b"/>
              <a:pathLst>
                <a:path w="12768" h="1084" extrusionOk="0">
                  <a:moveTo>
                    <a:pt x="1" y="1"/>
                  </a:moveTo>
                  <a:lnTo>
                    <a:pt x="1" y="1083"/>
                  </a:lnTo>
                  <a:lnTo>
                    <a:pt x="12767" y="1083"/>
                  </a:lnTo>
                  <a:lnTo>
                    <a:pt x="1276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30"/>
            <p:cNvSpPr/>
            <p:nvPr/>
          </p:nvSpPr>
          <p:spPr>
            <a:xfrm>
              <a:off x="7361815" y="2366566"/>
              <a:ext cx="984067" cy="81517"/>
            </a:xfrm>
            <a:custGeom>
              <a:avLst/>
              <a:gdLst/>
              <a:ahLst/>
              <a:cxnLst/>
              <a:rect l="l" t="t" r="r" b="b"/>
              <a:pathLst>
                <a:path w="13086" h="1084" extrusionOk="0">
                  <a:moveTo>
                    <a:pt x="0" y="1"/>
                  </a:moveTo>
                  <a:lnTo>
                    <a:pt x="0" y="1083"/>
                  </a:lnTo>
                  <a:lnTo>
                    <a:pt x="13085" y="1083"/>
                  </a:lnTo>
                  <a:lnTo>
                    <a:pt x="13085"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30"/>
            <p:cNvSpPr/>
            <p:nvPr/>
          </p:nvSpPr>
          <p:spPr>
            <a:xfrm>
              <a:off x="7350159" y="1281808"/>
              <a:ext cx="860664" cy="1023472"/>
            </a:xfrm>
            <a:custGeom>
              <a:avLst/>
              <a:gdLst/>
              <a:ahLst/>
              <a:cxnLst/>
              <a:rect l="l" t="t" r="r" b="b"/>
              <a:pathLst>
                <a:path w="11445" h="13610" extrusionOk="0">
                  <a:moveTo>
                    <a:pt x="1" y="1"/>
                  </a:moveTo>
                  <a:lnTo>
                    <a:pt x="1" y="13609"/>
                  </a:lnTo>
                  <a:lnTo>
                    <a:pt x="11444" y="13609"/>
                  </a:lnTo>
                  <a:lnTo>
                    <a:pt x="11444"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30"/>
            <p:cNvSpPr/>
            <p:nvPr/>
          </p:nvSpPr>
          <p:spPr>
            <a:xfrm>
              <a:off x="7374073" y="1317979"/>
              <a:ext cx="8498" cy="640328"/>
            </a:xfrm>
            <a:custGeom>
              <a:avLst/>
              <a:gdLst/>
              <a:ahLst/>
              <a:cxnLst/>
              <a:rect l="l" t="t" r="r" b="b"/>
              <a:pathLst>
                <a:path w="113" h="8515" extrusionOk="0">
                  <a:moveTo>
                    <a:pt x="61" y="1"/>
                  </a:moveTo>
                  <a:cubicBezTo>
                    <a:pt x="26" y="1"/>
                    <a:pt x="1" y="27"/>
                    <a:pt x="1" y="52"/>
                  </a:cubicBezTo>
                  <a:lnTo>
                    <a:pt x="1" y="8455"/>
                  </a:lnTo>
                  <a:cubicBezTo>
                    <a:pt x="1" y="8480"/>
                    <a:pt x="26" y="8506"/>
                    <a:pt x="61" y="8515"/>
                  </a:cubicBezTo>
                  <a:cubicBezTo>
                    <a:pt x="87" y="8506"/>
                    <a:pt x="112" y="8480"/>
                    <a:pt x="112" y="8455"/>
                  </a:cubicBezTo>
                  <a:lnTo>
                    <a:pt x="112" y="52"/>
                  </a:lnTo>
                  <a:cubicBezTo>
                    <a:pt x="112" y="27"/>
                    <a:pt x="87" y="1"/>
                    <a:pt x="61" y="1"/>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30"/>
            <p:cNvSpPr/>
            <p:nvPr/>
          </p:nvSpPr>
          <p:spPr>
            <a:xfrm>
              <a:off x="8203005" y="1281808"/>
              <a:ext cx="7821" cy="1023472"/>
            </a:xfrm>
            <a:custGeom>
              <a:avLst/>
              <a:gdLst/>
              <a:ahLst/>
              <a:cxnLst/>
              <a:rect l="l" t="t" r="r" b="b"/>
              <a:pathLst>
                <a:path w="104" h="13610" extrusionOk="0">
                  <a:moveTo>
                    <a:pt x="0" y="1"/>
                  </a:moveTo>
                  <a:lnTo>
                    <a:pt x="0" y="13609"/>
                  </a:lnTo>
                  <a:lnTo>
                    <a:pt x="103" y="13609"/>
                  </a:lnTo>
                  <a:lnTo>
                    <a:pt x="103"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30"/>
            <p:cNvSpPr/>
            <p:nvPr/>
          </p:nvSpPr>
          <p:spPr>
            <a:xfrm>
              <a:off x="7320455" y="1305721"/>
              <a:ext cx="966621" cy="54971"/>
            </a:xfrm>
            <a:custGeom>
              <a:avLst/>
              <a:gdLst/>
              <a:ahLst/>
              <a:cxnLst/>
              <a:rect l="l" t="t" r="r" b="b"/>
              <a:pathLst>
                <a:path w="12854" h="731" extrusionOk="0">
                  <a:moveTo>
                    <a:pt x="1" y="1"/>
                  </a:moveTo>
                  <a:lnTo>
                    <a:pt x="78" y="731"/>
                  </a:lnTo>
                  <a:lnTo>
                    <a:pt x="12853" y="731"/>
                  </a:lnTo>
                  <a:lnTo>
                    <a:pt x="12776"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30"/>
            <p:cNvSpPr/>
            <p:nvPr/>
          </p:nvSpPr>
          <p:spPr>
            <a:xfrm>
              <a:off x="7320455" y="1345803"/>
              <a:ext cx="966621" cy="54971"/>
            </a:xfrm>
            <a:custGeom>
              <a:avLst/>
              <a:gdLst/>
              <a:ahLst/>
              <a:cxnLst/>
              <a:rect l="l" t="t" r="r" b="b"/>
              <a:pathLst>
                <a:path w="12854" h="731" extrusionOk="0">
                  <a:moveTo>
                    <a:pt x="1" y="0"/>
                  </a:moveTo>
                  <a:lnTo>
                    <a:pt x="78" y="730"/>
                  </a:lnTo>
                  <a:lnTo>
                    <a:pt x="12853" y="730"/>
                  </a:lnTo>
                  <a:lnTo>
                    <a:pt x="12776"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30"/>
            <p:cNvSpPr/>
            <p:nvPr/>
          </p:nvSpPr>
          <p:spPr>
            <a:xfrm>
              <a:off x="7320455" y="1394232"/>
              <a:ext cx="966621" cy="54971"/>
            </a:xfrm>
            <a:custGeom>
              <a:avLst/>
              <a:gdLst/>
              <a:ahLst/>
              <a:cxnLst/>
              <a:rect l="l" t="t" r="r" b="b"/>
              <a:pathLst>
                <a:path w="12854" h="731" extrusionOk="0">
                  <a:moveTo>
                    <a:pt x="1" y="1"/>
                  </a:moveTo>
                  <a:lnTo>
                    <a:pt x="78" y="731"/>
                  </a:lnTo>
                  <a:lnTo>
                    <a:pt x="12853" y="731"/>
                  </a:lnTo>
                  <a:lnTo>
                    <a:pt x="12776"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30"/>
            <p:cNvSpPr/>
            <p:nvPr/>
          </p:nvSpPr>
          <p:spPr>
            <a:xfrm>
              <a:off x="7320455" y="1447849"/>
              <a:ext cx="966621" cy="54971"/>
            </a:xfrm>
            <a:custGeom>
              <a:avLst/>
              <a:gdLst/>
              <a:ahLst/>
              <a:cxnLst/>
              <a:rect l="l" t="t" r="r" b="b"/>
              <a:pathLst>
                <a:path w="12854" h="731" extrusionOk="0">
                  <a:moveTo>
                    <a:pt x="1" y="1"/>
                  </a:moveTo>
                  <a:lnTo>
                    <a:pt x="78" y="731"/>
                  </a:lnTo>
                  <a:lnTo>
                    <a:pt x="12853" y="731"/>
                  </a:lnTo>
                  <a:lnTo>
                    <a:pt x="12776"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30"/>
            <p:cNvSpPr/>
            <p:nvPr/>
          </p:nvSpPr>
          <p:spPr>
            <a:xfrm>
              <a:off x="7320455" y="1511844"/>
              <a:ext cx="966621" cy="54971"/>
            </a:xfrm>
            <a:custGeom>
              <a:avLst/>
              <a:gdLst/>
              <a:ahLst/>
              <a:cxnLst/>
              <a:rect l="l" t="t" r="r" b="b"/>
              <a:pathLst>
                <a:path w="12854" h="731" extrusionOk="0">
                  <a:moveTo>
                    <a:pt x="1" y="0"/>
                  </a:moveTo>
                  <a:lnTo>
                    <a:pt x="78" y="730"/>
                  </a:lnTo>
                  <a:lnTo>
                    <a:pt x="12853" y="730"/>
                  </a:lnTo>
                  <a:lnTo>
                    <a:pt x="12776"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30"/>
            <p:cNvSpPr/>
            <p:nvPr/>
          </p:nvSpPr>
          <p:spPr>
            <a:xfrm>
              <a:off x="7320455" y="1584187"/>
              <a:ext cx="966621" cy="54971"/>
            </a:xfrm>
            <a:custGeom>
              <a:avLst/>
              <a:gdLst/>
              <a:ahLst/>
              <a:cxnLst/>
              <a:rect l="l" t="t" r="r" b="b"/>
              <a:pathLst>
                <a:path w="12854" h="731" extrusionOk="0">
                  <a:moveTo>
                    <a:pt x="1" y="0"/>
                  </a:moveTo>
                  <a:lnTo>
                    <a:pt x="78" y="731"/>
                  </a:lnTo>
                  <a:lnTo>
                    <a:pt x="12853" y="731"/>
                  </a:lnTo>
                  <a:lnTo>
                    <a:pt x="12776"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30"/>
            <p:cNvSpPr/>
            <p:nvPr/>
          </p:nvSpPr>
          <p:spPr>
            <a:xfrm>
              <a:off x="7290751" y="2984860"/>
              <a:ext cx="191910" cy="726282"/>
            </a:xfrm>
            <a:custGeom>
              <a:avLst/>
              <a:gdLst/>
              <a:ahLst/>
              <a:cxnLst/>
              <a:rect l="l" t="t" r="r" b="b"/>
              <a:pathLst>
                <a:path w="2552" h="9658" extrusionOk="0">
                  <a:moveTo>
                    <a:pt x="0" y="1"/>
                  </a:moveTo>
                  <a:lnTo>
                    <a:pt x="0" y="9657"/>
                  </a:lnTo>
                  <a:lnTo>
                    <a:pt x="2552" y="9657"/>
                  </a:lnTo>
                  <a:lnTo>
                    <a:pt x="2552"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30"/>
            <p:cNvSpPr/>
            <p:nvPr/>
          </p:nvSpPr>
          <p:spPr>
            <a:xfrm>
              <a:off x="7408289" y="3622555"/>
              <a:ext cx="74373" cy="88586"/>
            </a:xfrm>
            <a:custGeom>
              <a:avLst/>
              <a:gdLst/>
              <a:ahLst/>
              <a:cxnLst/>
              <a:rect l="l" t="t" r="r" b="b"/>
              <a:pathLst>
                <a:path w="989" h="1178" extrusionOk="0">
                  <a:moveTo>
                    <a:pt x="1" y="0"/>
                  </a:moveTo>
                  <a:lnTo>
                    <a:pt x="508" y="1177"/>
                  </a:lnTo>
                  <a:lnTo>
                    <a:pt x="989" y="1177"/>
                  </a:lnTo>
                  <a:lnTo>
                    <a:pt x="989"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30"/>
            <p:cNvSpPr/>
            <p:nvPr/>
          </p:nvSpPr>
          <p:spPr>
            <a:xfrm>
              <a:off x="6548375" y="3019076"/>
              <a:ext cx="905859" cy="483386"/>
            </a:xfrm>
            <a:custGeom>
              <a:avLst/>
              <a:gdLst/>
              <a:ahLst/>
              <a:cxnLst/>
              <a:rect l="l" t="t" r="r" b="b"/>
              <a:pathLst>
                <a:path w="12046" h="6428" extrusionOk="0">
                  <a:moveTo>
                    <a:pt x="1" y="1"/>
                  </a:moveTo>
                  <a:lnTo>
                    <a:pt x="1" y="6427"/>
                  </a:lnTo>
                  <a:lnTo>
                    <a:pt x="12046" y="6427"/>
                  </a:lnTo>
                  <a:lnTo>
                    <a:pt x="12046"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30"/>
            <p:cNvSpPr/>
            <p:nvPr/>
          </p:nvSpPr>
          <p:spPr>
            <a:xfrm>
              <a:off x="6548375" y="3550815"/>
              <a:ext cx="905859" cy="54370"/>
            </a:xfrm>
            <a:custGeom>
              <a:avLst/>
              <a:gdLst/>
              <a:ahLst/>
              <a:cxnLst/>
              <a:rect l="l" t="t" r="r" b="b"/>
              <a:pathLst>
                <a:path w="12046" h="723" extrusionOk="0">
                  <a:moveTo>
                    <a:pt x="1" y="1"/>
                  </a:moveTo>
                  <a:lnTo>
                    <a:pt x="1" y="722"/>
                  </a:lnTo>
                  <a:lnTo>
                    <a:pt x="12046" y="722"/>
                  </a:lnTo>
                  <a:lnTo>
                    <a:pt x="12046"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30"/>
            <p:cNvSpPr/>
            <p:nvPr/>
          </p:nvSpPr>
          <p:spPr>
            <a:xfrm>
              <a:off x="6609738" y="3015241"/>
              <a:ext cx="790277" cy="32411"/>
            </a:xfrm>
            <a:custGeom>
              <a:avLst/>
              <a:gdLst/>
              <a:ahLst/>
              <a:cxnLst/>
              <a:rect l="l" t="t" r="r" b="b"/>
              <a:pathLst>
                <a:path w="10509" h="431" extrusionOk="0">
                  <a:moveTo>
                    <a:pt x="1" y="0"/>
                  </a:moveTo>
                  <a:cubicBezTo>
                    <a:pt x="267" y="275"/>
                    <a:pt x="637" y="430"/>
                    <a:pt x="1015" y="430"/>
                  </a:cubicBezTo>
                  <a:lnTo>
                    <a:pt x="9494" y="430"/>
                  </a:lnTo>
                  <a:cubicBezTo>
                    <a:pt x="9504" y="430"/>
                    <a:pt x="9514" y="430"/>
                    <a:pt x="9524" y="430"/>
                  </a:cubicBezTo>
                  <a:cubicBezTo>
                    <a:pt x="9899" y="430"/>
                    <a:pt x="10249" y="268"/>
                    <a:pt x="10508"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30"/>
            <p:cNvSpPr/>
            <p:nvPr/>
          </p:nvSpPr>
          <p:spPr>
            <a:xfrm>
              <a:off x="6764801" y="2539075"/>
              <a:ext cx="213342" cy="445861"/>
            </a:xfrm>
            <a:custGeom>
              <a:avLst/>
              <a:gdLst/>
              <a:ahLst/>
              <a:cxnLst/>
              <a:rect l="l" t="t" r="r" b="b"/>
              <a:pathLst>
                <a:path w="2837" h="5929" extrusionOk="0">
                  <a:moveTo>
                    <a:pt x="1" y="1"/>
                  </a:moveTo>
                  <a:lnTo>
                    <a:pt x="1" y="5929"/>
                  </a:lnTo>
                  <a:lnTo>
                    <a:pt x="2836" y="5929"/>
                  </a:lnTo>
                  <a:lnTo>
                    <a:pt x="2836"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30"/>
            <p:cNvSpPr/>
            <p:nvPr/>
          </p:nvSpPr>
          <p:spPr>
            <a:xfrm>
              <a:off x="6762244" y="2503506"/>
              <a:ext cx="395477" cy="481430"/>
            </a:xfrm>
            <a:custGeom>
              <a:avLst/>
              <a:gdLst/>
              <a:ahLst/>
              <a:cxnLst/>
              <a:rect l="l" t="t" r="r" b="b"/>
              <a:pathLst>
                <a:path w="5259" h="6402" extrusionOk="0">
                  <a:moveTo>
                    <a:pt x="1" y="1"/>
                  </a:moveTo>
                  <a:lnTo>
                    <a:pt x="447" y="6402"/>
                  </a:lnTo>
                  <a:lnTo>
                    <a:pt x="5258" y="6402"/>
                  </a:lnTo>
                  <a:lnTo>
                    <a:pt x="4803"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30"/>
            <p:cNvSpPr/>
            <p:nvPr/>
          </p:nvSpPr>
          <p:spPr>
            <a:xfrm>
              <a:off x="6772547" y="2503506"/>
              <a:ext cx="425858" cy="481430"/>
            </a:xfrm>
            <a:custGeom>
              <a:avLst/>
              <a:gdLst/>
              <a:ahLst/>
              <a:cxnLst/>
              <a:rect l="l" t="t" r="r" b="b"/>
              <a:pathLst>
                <a:path w="5663" h="6402" extrusionOk="0">
                  <a:moveTo>
                    <a:pt x="1" y="1"/>
                  </a:moveTo>
                  <a:lnTo>
                    <a:pt x="448" y="6402"/>
                  </a:lnTo>
                  <a:lnTo>
                    <a:pt x="5663" y="6402"/>
                  </a:lnTo>
                  <a:lnTo>
                    <a:pt x="5216"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30"/>
            <p:cNvSpPr/>
            <p:nvPr/>
          </p:nvSpPr>
          <p:spPr>
            <a:xfrm>
              <a:off x="6793227" y="2521629"/>
              <a:ext cx="384498" cy="445259"/>
            </a:xfrm>
            <a:custGeom>
              <a:avLst/>
              <a:gdLst/>
              <a:ahLst/>
              <a:cxnLst/>
              <a:rect l="l" t="t" r="r" b="b"/>
              <a:pathLst>
                <a:path w="5113" h="5921" extrusionOk="0">
                  <a:moveTo>
                    <a:pt x="1" y="1"/>
                  </a:moveTo>
                  <a:lnTo>
                    <a:pt x="413" y="5920"/>
                  </a:lnTo>
                  <a:lnTo>
                    <a:pt x="5113" y="5920"/>
                  </a:lnTo>
                  <a:lnTo>
                    <a:pt x="4700" y="1"/>
                  </a:lnTo>
                  <a:close/>
                </a:path>
              </a:pathLst>
            </a:custGeom>
            <a:solidFill>
              <a:srgbClr val="F8F8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30"/>
            <p:cNvSpPr/>
            <p:nvPr/>
          </p:nvSpPr>
          <p:spPr>
            <a:xfrm>
              <a:off x="6892717" y="2621118"/>
              <a:ext cx="185518" cy="245603"/>
            </a:xfrm>
            <a:custGeom>
              <a:avLst/>
              <a:gdLst/>
              <a:ahLst/>
              <a:cxnLst/>
              <a:rect l="l" t="t" r="r" b="b"/>
              <a:pathLst>
                <a:path w="2467" h="3266" extrusionOk="0">
                  <a:moveTo>
                    <a:pt x="1" y="1"/>
                  </a:moveTo>
                  <a:lnTo>
                    <a:pt x="233" y="3265"/>
                  </a:lnTo>
                  <a:lnTo>
                    <a:pt x="2467" y="3265"/>
                  </a:lnTo>
                  <a:lnTo>
                    <a:pt x="2235"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0"/>
            <p:cNvSpPr/>
            <p:nvPr/>
          </p:nvSpPr>
          <p:spPr>
            <a:xfrm>
              <a:off x="6107100" y="2718051"/>
              <a:ext cx="188075" cy="188075"/>
            </a:xfrm>
            <a:custGeom>
              <a:avLst/>
              <a:gdLst/>
              <a:ahLst/>
              <a:cxnLst/>
              <a:rect l="l" t="t" r="r" b="b"/>
              <a:pathLst>
                <a:path w="2501" h="2501" extrusionOk="0">
                  <a:moveTo>
                    <a:pt x="1255" y="0"/>
                  </a:moveTo>
                  <a:cubicBezTo>
                    <a:pt x="559" y="0"/>
                    <a:pt x="1" y="559"/>
                    <a:pt x="1" y="1246"/>
                  </a:cubicBezTo>
                  <a:cubicBezTo>
                    <a:pt x="1" y="1942"/>
                    <a:pt x="559" y="2500"/>
                    <a:pt x="1255" y="2500"/>
                  </a:cubicBezTo>
                  <a:cubicBezTo>
                    <a:pt x="1943" y="2500"/>
                    <a:pt x="2501" y="1942"/>
                    <a:pt x="2501" y="1246"/>
                  </a:cubicBezTo>
                  <a:cubicBezTo>
                    <a:pt x="2501" y="559"/>
                    <a:pt x="1943" y="0"/>
                    <a:pt x="1255"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0"/>
            <p:cNvSpPr/>
            <p:nvPr/>
          </p:nvSpPr>
          <p:spPr>
            <a:xfrm>
              <a:off x="6268029" y="2762644"/>
              <a:ext cx="188075" cy="188075"/>
            </a:xfrm>
            <a:custGeom>
              <a:avLst/>
              <a:gdLst/>
              <a:ahLst/>
              <a:cxnLst/>
              <a:rect l="l" t="t" r="r" b="b"/>
              <a:pathLst>
                <a:path w="2501" h="2501" extrusionOk="0">
                  <a:moveTo>
                    <a:pt x="1246" y="0"/>
                  </a:moveTo>
                  <a:cubicBezTo>
                    <a:pt x="559" y="0"/>
                    <a:pt x="0" y="559"/>
                    <a:pt x="0" y="1254"/>
                  </a:cubicBezTo>
                  <a:cubicBezTo>
                    <a:pt x="0" y="1942"/>
                    <a:pt x="559" y="2500"/>
                    <a:pt x="1246" y="2500"/>
                  </a:cubicBezTo>
                  <a:cubicBezTo>
                    <a:pt x="1942" y="2500"/>
                    <a:pt x="2500" y="1942"/>
                    <a:pt x="2500" y="1254"/>
                  </a:cubicBezTo>
                  <a:cubicBezTo>
                    <a:pt x="2500" y="559"/>
                    <a:pt x="1942" y="0"/>
                    <a:pt x="1246"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30"/>
            <p:cNvSpPr/>
            <p:nvPr/>
          </p:nvSpPr>
          <p:spPr>
            <a:xfrm>
              <a:off x="6435349" y="2754899"/>
              <a:ext cx="124757" cy="125358"/>
            </a:xfrm>
            <a:custGeom>
              <a:avLst/>
              <a:gdLst/>
              <a:ahLst/>
              <a:cxnLst/>
              <a:rect l="l" t="t" r="r" b="b"/>
              <a:pathLst>
                <a:path w="1659" h="1667" extrusionOk="0">
                  <a:moveTo>
                    <a:pt x="834" y="0"/>
                  </a:moveTo>
                  <a:cubicBezTo>
                    <a:pt x="370" y="0"/>
                    <a:pt x="0" y="378"/>
                    <a:pt x="0" y="833"/>
                  </a:cubicBezTo>
                  <a:cubicBezTo>
                    <a:pt x="0" y="1297"/>
                    <a:pt x="370" y="1667"/>
                    <a:pt x="834" y="1667"/>
                  </a:cubicBezTo>
                  <a:cubicBezTo>
                    <a:pt x="1289" y="1667"/>
                    <a:pt x="1658" y="1297"/>
                    <a:pt x="1658" y="833"/>
                  </a:cubicBezTo>
                  <a:cubicBezTo>
                    <a:pt x="1658" y="378"/>
                    <a:pt x="1289" y="0"/>
                    <a:pt x="834"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30"/>
            <p:cNvSpPr/>
            <p:nvPr/>
          </p:nvSpPr>
          <p:spPr>
            <a:xfrm>
              <a:off x="6232459" y="2692859"/>
              <a:ext cx="125434" cy="125358"/>
            </a:xfrm>
            <a:custGeom>
              <a:avLst/>
              <a:gdLst/>
              <a:ahLst/>
              <a:cxnLst/>
              <a:rect l="l" t="t" r="r" b="b"/>
              <a:pathLst>
                <a:path w="1668" h="1667" extrusionOk="0">
                  <a:moveTo>
                    <a:pt x="834" y="0"/>
                  </a:moveTo>
                  <a:cubicBezTo>
                    <a:pt x="379" y="0"/>
                    <a:pt x="1" y="370"/>
                    <a:pt x="1" y="834"/>
                  </a:cubicBezTo>
                  <a:cubicBezTo>
                    <a:pt x="1" y="1289"/>
                    <a:pt x="379" y="1667"/>
                    <a:pt x="834" y="1667"/>
                  </a:cubicBezTo>
                  <a:cubicBezTo>
                    <a:pt x="1298" y="1667"/>
                    <a:pt x="1667" y="1289"/>
                    <a:pt x="1667" y="834"/>
                  </a:cubicBezTo>
                  <a:cubicBezTo>
                    <a:pt x="1667" y="370"/>
                    <a:pt x="1298" y="0"/>
                    <a:pt x="834"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30"/>
            <p:cNvSpPr/>
            <p:nvPr/>
          </p:nvSpPr>
          <p:spPr>
            <a:xfrm>
              <a:off x="6050926" y="2840176"/>
              <a:ext cx="578288" cy="144760"/>
            </a:xfrm>
            <a:custGeom>
              <a:avLst/>
              <a:gdLst/>
              <a:ahLst/>
              <a:cxnLst/>
              <a:rect l="l" t="t" r="r" b="b"/>
              <a:pathLst>
                <a:path w="7690" h="1925" extrusionOk="0">
                  <a:moveTo>
                    <a:pt x="0" y="0"/>
                  </a:moveTo>
                  <a:cubicBezTo>
                    <a:pt x="0" y="0"/>
                    <a:pt x="103" y="1925"/>
                    <a:pt x="3849" y="1925"/>
                  </a:cubicBezTo>
                  <a:cubicBezTo>
                    <a:pt x="7587" y="1925"/>
                    <a:pt x="7690" y="0"/>
                    <a:pt x="7690"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30"/>
            <p:cNvSpPr/>
            <p:nvPr/>
          </p:nvSpPr>
          <p:spPr>
            <a:xfrm>
              <a:off x="5367356" y="3893275"/>
              <a:ext cx="3131629" cy="182886"/>
            </a:xfrm>
            <a:custGeom>
              <a:avLst/>
              <a:gdLst/>
              <a:ahLst/>
              <a:cxnLst/>
              <a:rect l="l" t="t" r="r" b="b"/>
              <a:pathLst>
                <a:path w="41644" h="2432" extrusionOk="0">
                  <a:moveTo>
                    <a:pt x="20826" y="0"/>
                  </a:moveTo>
                  <a:cubicBezTo>
                    <a:pt x="9322" y="0"/>
                    <a:pt x="1" y="541"/>
                    <a:pt x="1" y="1211"/>
                  </a:cubicBezTo>
                  <a:cubicBezTo>
                    <a:pt x="1" y="1882"/>
                    <a:pt x="9322" y="2431"/>
                    <a:pt x="20826" y="2431"/>
                  </a:cubicBezTo>
                  <a:cubicBezTo>
                    <a:pt x="32322" y="2431"/>
                    <a:pt x="41643" y="1882"/>
                    <a:pt x="41643" y="1211"/>
                  </a:cubicBezTo>
                  <a:cubicBezTo>
                    <a:pt x="41643" y="541"/>
                    <a:pt x="32322" y="0"/>
                    <a:pt x="20826"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30"/>
            <p:cNvSpPr/>
            <p:nvPr/>
          </p:nvSpPr>
          <p:spPr>
            <a:xfrm>
              <a:off x="6353306" y="2623600"/>
              <a:ext cx="140925" cy="199806"/>
            </a:xfrm>
            <a:custGeom>
              <a:avLst/>
              <a:gdLst/>
              <a:ahLst/>
              <a:cxnLst/>
              <a:rect l="l" t="t" r="r" b="b"/>
              <a:pathLst>
                <a:path w="1874" h="2657" extrusionOk="0">
                  <a:moveTo>
                    <a:pt x="1613" y="0"/>
                  </a:moveTo>
                  <a:cubicBezTo>
                    <a:pt x="1488" y="0"/>
                    <a:pt x="1383" y="106"/>
                    <a:pt x="1375" y="234"/>
                  </a:cubicBezTo>
                  <a:cubicBezTo>
                    <a:pt x="1375" y="1274"/>
                    <a:pt x="859" y="2150"/>
                    <a:pt x="241" y="2150"/>
                  </a:cubicBezTo>
                  <a:cubicBezTo>
                    <a:pt x="120" y="2158"/>
                    <a:pt x="17" y="2262"/>
                    <a:pt x="9" y="2390"/>
                  </a:cubicBezTo>
                  <a:cubicBezTo>
                    <a:pt x="0" y="2528"/>
                    <a:pt x="103" y="2648"/>
                    <a:pt x="241" y="2657"/>
                  </a:cubicBezTo>
                  <a:cubicBezTo>
                    <a:pt x="1160" y="2657"/>
                    <a:pt x="1873" y="1591"/>
                    <a:pt x="1873" y="234"/>
                  </a:cubicBezTo>
                  <a:cubicBezTo>
                    <a:pt x="1873" y="105"/>
                    <a:pt x="1770" y="2"/>
                    <a:pt x="1641" y="2"/>
                  </a:cubicBezTo>
                  <a:cubicBezTo>
                    <a:pt x="1632" y="1"/>
                    <a:pt x="1622" y="0"/>
                    <a:pt x="1613"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30"/>
            <p:cNvSpPr/>
            <p:nvPr/>
          </p:nvSpPr>
          <p:spPr>
            <a:xfrm>
              <a:off x="6638164" y="2623600"/>
              <a:ext cx="141602" cy="199806"/>
            </a:xfrm>
            <a:custGeom>
              <a:avLst/>
              <a:gdLst/>
              <a:ahLst/>
              <a:cxnLst/>
              <a:rect l="l" t="t" r="r" b="b"/>
              <a:pathLst>
                <a:path w="1883" h="2657" extrusionOk="0">
                  <a:moveTo>
                    <a:pt x="1614" y="0"/>
                  </a:moveTo>
                  <a:cubicBezTo>
                    <a:pt x="1489" y="0"/>
                    <a:pt x="1384" y="106"/>
                    <a:pt x="1376" y="234"/>
                  </a:cubicBezTo>
                  <a:cubicBezTo>
                    <a:pt x="1376" y="1274"/>
                    <a:pt x="860" y="2150"/>
                    <a:pt x="242" y="2150"/>
                  </a:cubicBezTo>
                  <a:cubicBezTo>
                    <a:pt x="121" y="2158"/>
                    <a:pt x="18" y="2262"/>
                    <a:pt x="10" y="2390"/>
                  </a:cubicBezTo>
                  <a:cubicBezTo>
                    <a:pt x="1" y="2528"/>
                    <a:pt x="104" y="2648"/>
                    <a:pt x="242" y="2657"/>
                  </a:cubicBezTo>
                  <a:cubicBezTo>
                    <a:pt x="1161" y="2657"/>
                    <a:pt x="1882" y="1591"/>
                    <a:pt x="1882" y="234"/>
                  </a:cubicBezTo>
                  <a:cubicBezTo>
                    <a:pt x="1874" y="105"/>
                    <a:pt x="1771" y="2"/>
                    <a:pt x="1642" y="2"/>
                  </a:cubicBezTo>
                  <a:cubicBezTo>
                    <a:pt x="1633" y="1"/>
                    <a:pt x="1623" y="0"/>
                    <a:pt x="1614"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30"/>
            <p:cNvSpPr/>
            <p:nvPr/>
          </p:nvSpPr>
          <p:spPr>
            <a:xfrm>
              <a:off x="6923098" y="2622397"/>
              <a:ext cx="141602" cy="201010"/>
            </a:xfrm>
            <a:custGeom>
              <a:avLst/>
              <a:gdLst/>
              <a:ahLst/>
              <a:cxnLst/>
              <a:rect l="l" t="t" r="r" b="b"/>
              <a:pathLst>
                <a:path w="1883" h="2673" extrusionOk="0">
                  <a:moveTo>
                    <a:pt x="1625" y="1"/>
                  </a:moveTo>
                  <a:cubicBezTo>
                    <a:pt x="1487" y="1"/>
                    <a:pt x="1375" y="113"/>
                    <a:pt x="1375" y="250"/>
                  </a:cubicBezTo>
                  <a:cubicBezTo>
                    <a:pt x="1375" y="1290"/>
                    <a:pt x="860" y="2166"/>
                    <a:pt x="241" y="2166"/>
                  </a:cubicBezTo>
                  <a:cubicBezTo>
                    <a:pt x="121" y="2174"/>
                    <a:pt x="18" y="2278"/>
                    <a:pt x="9" y="2406"/>
                  </a:cubicBezTo>
                  <a:cubicBezTo>
                    <a:pt x="1" y="2544"/>
                    <a:pt x="104" y="2664"/>
                    <a:pt x="241" y="2673"/>
                  </a:cubicBezTo>
                  <a:cubicBezTo>
                    <a:pt x="1161" y="2673"/>
                    <a:pt x="1882" y="1607"/>
                    <a:pt x="1874" y="250"/>
                  </a:cubicBezTo>
                  <a:cubicBezTo>
                    <a:pt x="1874" y="113"/>
                    <a:pt x="1762" y="1"/>
                    <a:pt x="1625" y="1"/>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30"/>
            <p:cNvSpPr/>
            <p:nvPr/>
          </p:nvSpPr>
          <p:spPr>
            <a:xfrm>
              <a:off x="7206076" y="2622397"/>
              <a:ext cx="143557" cy="201085"/>
            </a:xfrm>
            <a:custGeom>
              <a:avLst/>
              <a:gdLst/>
              <a:ahLst/>
              <a:cxnLst/>
              <a:rect l="l" t="t" r="r" b="b"/>
              <a:pathLst>
                <a:path w="1909" h="2674" extrusionOk="0">
                  <a:moveTo>
                    <a:pt x="1659" y="1"/>
                  </a:moveTo>
                  <a:cubicBezTo>
                    <a:pt x="1522" y="1"/>
                    <a:pt x="1401" y="113"/>
                    <a:pt x="1401" y="250"/>
                  </a:cubicBezTo>
                  <a:cubicBezTo>
                    <a:pt x="1401" y="1290"/>
                    <a:pt x="886" y="2166"/>
                    <a:pt x="276" y="2166"/>
                  </a:cubicBezTo>
                  <a:lnTo>
                    <a:pt x="241" y="2166"/>
                  </a:lnTo>
                  <a:cubicBezTo>
                    <a:pt x="104" y="2174"/>
                    <a:pt x="1" y="2295"/>
                    <a:pt x="9" y="2441"/>
                  </a:cubicBezTo>
                  <a:cubicBezTo>
                    <a:pt x="18" y="2573"/>
                    <a:pt x="129" y="2673"/>
                    <a:pt x="260" y="2673"/>
                  </a:cubicBezTo>
                  <a:cubicBezTo>
                    <a:pt x="265" y="2673"/>
                    <a:pt x="270" y="2673"/>
                    <a:pt x="276" y="2673"/>
                  </a:cubicBezTo>
                  <a:cubicBezTo>
                    <a:pt x="1186" y="2673"/>
                    <a:pt x="1908" y="1607"/>
                    <a:pt x="1908" y="250"/>
                  </a:cubicBezTo>
                  <a:cubicBezTo>
                    <a:pt x="1908" y="113"/>
                    <a:pt x="1796" y="1"/>
                    <a:pt x="1659" y="1"/>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30"/>
            <p:cNvSpPr/>
            <p:nvPr/>
          </p:nvSpPr>
          <p:spPr>
            <a:xfrm>
              <a:off x="7492965" y="2623600"/>
              <a:ext cx="141526" cy="199806"/>
            </a:xfrm>
            <a:custGeom>
              <a:avLst/>
              <a:gdLst/>
              <a:ahLst/>
              <a:cxnLst/>
              <a:rect l="l" t="t" r="r" b="b"/>
              <a:pathLst>
                <a:path w="1882" h="2657" extrusionOk="0">
                  <a:moveTo>
                    <a:pt x="1620" y="0"/>
                  </a:moveTo>
                  <a:cubicBezTo>
                    <a:pt x="1489" y="0"/>
                    <a:pt x="1391" y="106"/>
                    <a:pt x="1375" y="234"/>
                  </a:cubicBezTo>
                  <a:cubicBezTo>
                    <a:pt x="1375" y="1274"/>
                    <a:pt x="860" y="2150"/>
                    <a:pt x="250" y="2150"/>
                  </a:cubicBezTo>
                  <a:cubicBezTo>
                    <a:pt x="121" y="2158"/>
                    <a:pt x="18" y="2262"/>
                    <a:pt x="9" y="2390"/>
                  </a:cubicBezTo>
                  <a:cubicBezTo>
                    <a:pt x="0" y="2528"/>
                    <a:pt x="112" y="2648"/>
                    <a:pt x="250" y="2657"/>
                  </a:cubicBezTo>
                  <a:cubicBezTo>
                    <a:pt x="1160" y="2657"/>
                    <a:pt x="1882" y="1591"/>
                    <a:pt x="1882" y="234"/>
                  </a:cubicBezTo>
                  <a:cubicBezTo>
                    <a:pt x="1873" y="105"/>
                    <a:pt x="1770" y="2"/>
                    <a:pt x="1650" y="2"/>
                  </a:cubicBezTo>
                  <a:cubicBezTo>
                    <a:pt x="1640" y="1"/>
                    <a:pt x="1630" y="0"/>
                    <a:pt x="1620"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30"/>
            <p:cNvSpPr/>
            <p:nvPr/>
          </p:nvSpPr>
          <p:spPr>
            <a:xfrm>
              <a:off x="7778500" y="2623600"/>
              <a:ext cx="140925" cy="199806"/>
            </a:xfrm>
            <a:custGeom>
              <a:avLst/>
              <a:gdLst/>
              <a:ahLst/>
              <a:cxnLst/>
              <a:rect l="l" t="t" r="r" b="b"/>
              <a:pathLst>
                <a:path w="1874" h="2657" extrusionOk="0">
                  <a:moveTo>
                    <a:pt x="1614" y="0"/>
                  </a:moveTo>
                  <a:cubicBezTo>
                    <a:pt x="1488" y="0"/>
                    <a:pt x="1383" y="106"/>
                    <a:pt x="1375" y="234"/>
                  </a:cubicBezTo>
                  <a:cubicBezTo>
                    <a:pt x="1375" y="1274"/>
                    <a:pt x="851" y="2150"/>
                    <a:pt x="241" y="2150"/>
                  </a:cubicBezTo>
                  <a:cubicBezTo>
                    <a:pt x="112" y="2158"/>
                    <a:pt x="18" y="2262"/>
                    <a:pt x="9" y="2390"/>
                  </a:cubicBezTo>
                  <a:cubicBezTo>
                    <a:pt x="1" y="2528"/>
                    <a:pt x="104" y="2648"/>
                    <a:pt x="241" y="2657"/>
                  </a:cubicBezTo>
                  <a:cubicBezTo>
                    <a:pt x="1152" y="2657"/>
                    <a:pt x="1874" y="1591"/>
                    <a:pt x="1874" y="234"/>
                  </a:cubicBezTo>
                  <a:cubicBezTo>
                    <a:pt x="1865" y="105"/>
                    <a:pt x="1762" y="2"/>
                    <a:pt x="1642" y="2"/>
                  </a:cubicBezTo>
                  <a:cubicBezTo>
                    <a:pt x="1632" y="1"/>
                    <a:pt x="1623" y="0"/>
                    <a:pt x="1614"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30"/>
            <p:cNvSpPr/>
            <p:nvPr/>
          </p:nvSpPr>
          <p:spPr>
            <a:xfrm>
              <a:off x="6353306" y="2623600"/>
              <a:ext cx="140925" cy="199806"/>
            </a:xfrm>
            <a:custGeom>
              <a:avLst/>
              <a:gdLst/>
              <a:ahLst/>
              <a:cxnLst/>
              <a:rect l="l" t="t" r="r" b="b"/>
              <a:pathLst>
                <a:path w="1874" h="2657" extrusionOk="0">
                  <a:moveTo>
                    <a:pt x="1613" y="0"/>
                  </a:moveTo>
                  <a:cubicBezTo>
                    <a:pt x="1488" y="0"/>
                    <a:pt x="1383" y="106"/>
                    <a:pt x="1375" y="234"/>
                  </a:cubicBezTo>
                  <a:cubicBezTo>
                    <a:pt x="1375" y="1274"/>
                    <a:pt x="859" y="2150"/>
                    <a:pt x="241" y="2150"/>
                  </a:cubicBezTo>
                  <a:cubicBezTo>
                    <a:pt x="120" y="2158"/>
                    <a:pt x="17" y="2262"/>
                    <a:pt x="9" y="2390"/>
                  </a:cubicBezTo>
                  <a:cubicBezTo>
                    <a:pt x="0" y="2528"/>
                    <a:pt x="103" y="2648"/>
                    <a:pt x="241" y="2657"/>
                  </a:cubicBezTo>
                  <a:cubicBezTo>
                    <a:pt x="1160" y="2657"/>
                    <a:pt x="1873" y="1591"/>
                    <a:pt x="1873" y="234"/>
                  </a:cubicBezTo>
                  <a:cubicBezTo>
                    <a:pt x="1873" y="105"/>
                    <a:pt x="1770" y="2"/>
                    <a:pt x="1641" y="2"/>
                  </a:cubicBezTo>
                  <a:cubicBezTo>
                    <a:pt x="1632" y="1"/>
                    <a:pt x="1622" y="0"/>
                    <a:pt x="1613" y="0"/>
                  </a:cubicBezTo>
                  <a:close/>
                </a:path>
              </a:pathLst>
            </a:custGeom>
            <a:solidFill>
              <a:srgbClr val="3533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30"/>
            <p:cNvSpPr/>
            <p:nvPr/>
          </p:nvSpPr>
          <p:spPr>
            <a:xfrm>
              <a:off x="6638164" y="2623600"/>
              <a:ext cx="141602" cy="199806"/>
            </a:xfrm>
            <a:custGeom>
              <a:avLst/>
              <a:gdLst/>
              <a:ahLst/>
              <a:cxnLst/>
              <a:rect l="l" t="t" r="r" b="b"/>
              <a:pathLst>
                <a:path w="1883" h="2657" extrusionOk="0">
                  <a:moveTo>
                    <a:pt x="1614" y="0"/>
                  </a:moveTo>
                  <a:cubicBezTo>
                    <a:pt x="1489" y="0"/>
                    <a:pt x="1384" y="106"/>
                    <a:pt x="1376" y="234"/>
                  </a:cubicBezTo>
                  <a:cubicBezTo>
                    <a:pt x="1376" y="1274"/>
                    <a:pt x="860" y="2150"/>
                    <a:pt x="242" y="2150"/>
                  </a:cubicBezTo>
                  <a:cubicBezTo>
                    <a:pt x="121" y="2158"/>
                    <a:pt x="18" y="2262"/>
                    <a:pt x="10" y="2390"/>
                  </a:cubicBezTo>
                  <a:cubicBezTo>
                    <a:pt x="1" y="2528"/>
                    <a:pt x="104" y="2648"/>
                    <a:pt x="242" y="2657"/>
                  </a:cubicBezTo>
                  <a:cubicBezTo>
                    <a:pt x="1161" y="2657"/>
                    <a:pt x="1882" y="1591"/>
                    <a:pt x="1882" y="234"/>
                  </a:cubicBezTo>
                  <a:cubicBezTo>
                    <a:pt x="1874" y="105"/>
                    <a:pt x="1771" y="2"/>
                    <a:pt x="1642" y="2"/>
                  </a:cubicBezTo>
                  <a:cubicBezTo>
                    <a:pt x="1633" y="1"/>
                    <a:pt x="1623" y="0"/>
                    <a:pt x="1614" y="0"/>
                  </a:cubicBezTo>
                  <a:close/>
                </a:path>
              </a:pathLst>
            </a:custGeom>
            <a:solidFill>
              <a:srgbClr val="3533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30"/>
            <p:cNvSpPr/>
            <p:nvPr/>
          </p:nvSpPr>
          <p:spPr>
            <a:xfrm>
              <a:off x="6923098" y="2622397"/>
              <a:ext cx="141602" cy="201010"/>
            </a:xfrm>
            <a:custGeom>
              <a:avLst/>
              <a:gdLst/>
              <a:ahLst/>
              <a:cxnLst/>
              <a:rect l="l" t="t" r="r" b="b"/>
              <a:pathLst>
                <a:path w="1883" h="2673" extrusionOk="0">
                  <a:moveTo>
                    <a:pt x="1625" y="1"/>
                  </a:moveTo>
                  <a:cubicBezTo>
                    <a:pt x="1487" y="1"/>
                    <a:pt x="1375" y="113"/>
                    <a:pt x="1375" y="250"/>
                  </a:cubicBezTo>
                  <a:cubicBezTo>
                    <a:pt x="1375" y="1290"/>
                    <a:pt x="860" y="2166"/>
                    <a:pt x="241" y="2166"/>
                  </a:cubicBezTo>
                  <a:cubicBezTo>
                    <a:pt x="121" y="2174"/>
                    <a:pt x="18" y="2278"/>
                    <a:pt x="9" y="2406"/>
                  </a:cubicBezTo>
                  <a:cubicBezTo>
                    <a:pt x="1" y="2544"/>
                    <a:pt x="104" y="2664"/>
                    <a:pt x="241" y="2673"/>
                  </a:cubicBezTo>
                  <a:cubicBezTo>
                    <a:pt x="1161" y="2673"/>
                    <a:pt x="1882" y="1607"/>
                    <a:pt x="1874" y="250"/>
                  </a:cubicBezTo>
                  <a:cubicBezTo>
                    <a:pt x="1874" y="113"/>
                    <a:pt x="1762" y="1"/>
                    <a:pt x="1625" y="1"/>
                  </a:cubicBezTo>
                  <a:close/>
                </a:path>
              </a:pathLst>
            </a:custGeom>
            <a:solidFill>
              <a:srgbClr val="3533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30"/>
            <p:cNvSpPr/>
            <p:nvPr/>
          </p:nvSpPr>
          <p:spPr>
            <a:xfrm>
              <a:off x="7206076" y="2622397"/>
              <a:ext cx="143557" cy="201085"/>
            </a:xfrm>
            <a:custGeom>
              <a:avLst/>
              <a:gdLst/>
              <a:ahLst/>
              <a:cxnLst/>
              <a:rect l="l" t="t" r="r" b="b"/>
              <a:pathLst>
                <a:path w="1909" h="2674" extrusionOk="0">
                  <a:moveTo>
                    <a:pt x="1659" y="1"/>
                  </a:moveTo>
                  <a:cubicBezTo>
                    <a:pt x="1522" y="1"/>
                    <a:pt x="1401" y="113"/>
                    <a:pt x="1401" y="250"/>
                  </a:cubicBezTo>
                  <a:cubicBezTo>
                    <a:pt x="1401" y="1290"/>
                    <a:pt x="886" y="2166"/>
                    <a:pt x="276" y="2166"/>
                  </a:cubicBezTo>
                  <a:lnTo>
                    <a:pt x="241" y="2166"/>
                  </a:lnTo>
                  <a:cubicBezTo>
                    <a:pt x="104" y="2174"/>
                    <a:pt x="1" y="2295"/>
                    <a:pt x="9" y="2441"/>
                  </a:cubicBezTo>
                  <a:cubicBezTo>
                    <a:pt x="18" y="2573"/>
                    <a:pt x="129" y="2673"/>
                    <a:pt x="260" y="2673"/>
                  </a:cubicBezTo>
                  <a:cubicBezTo>
                    <a:pt x="265" y="2673"/>
                    <a:pt x="270" y="2673"/>
                    <a:pt x="276" y="2673"/>
                  </a:cubicBezTo>
                  <a:cubicBezTo>
                    <a:pt x="1186" y="2673"/>
                    <a:pt x="1908" y="1607"/>
                    <a:pt x="1908" y="250"/>
                  </a:cubicBezTo>
                  <a:cubicBezTo>
                    <a:pt x="1908" y="113"/>
                    <a:pt x="1796" y="1"/>
                    <a:pt x="1659" y="1"/>
                  </a:cubicBezTo>
                  <a:close/>
                </a:path>
              </a:pathLst>
            </a:custGeom>
            <a:solidFill>
              <a:srgbClr val="3533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30"/>
            <p:cNvSpPr/>
            <p:nvPr/>
          </p:nvSpPr>
          <p:spPr>
            <a:xfrm>
              <a:off x="7492965" y="2623600"/>
              <a:ext cx="141526" cy="199806"/>
            </a:xfrm>
            <a:custGeom>
              <a:avLst/>
              <a:gdLst/>
              <a:ahLst/>
              <a:cxnLst/>
              <a:rect l="l" t="t" r="r" b="b"/>
              <a:pathLst>
                <a:path w="1882" h="2657" extrusionOk="0">
                  <a:moveTo>
                    <a:pt x="1620" y="0"/>
                  </a:moveTo>
                  <a:cubicBezTo>
                    <a:pt x="1489" y="0"/>
                    <a:pt x="1391" y="106"/>
                    <a:pt x="1375" y="234"/>
                  </a:cubicBezTo>
                  <a:cubicBezTo>
                    <a:pt x="1375" y="1274"/>
                    <a:pt x="860" y="2150"/>
                    <a:pt x="250" y="2150"/>
                  </a:cubicBezTo>
                  <a:cubicBezTo>
                    <a:pt x="121" y="2158"/>
                    <a:pt x="18" y="2262"/>
                    <a:pt x="9" y="2390"/>
                  </a:cubicBezTo>
                  <a:cubicBezTo>
                    <a:pt x="0" y="2528"/>
                    <a:pt x="112" y="2648"/>
                    <a:pt x="250" y="2657"/>
                  </a:cubicBezTo>
                  <a:cubicBezTo>
                    <a:pt x="1160" y="2657"/>
                    <a:pt x="1882" y="1591"/>
                    <a:pt x="1882" y="234"/>
                  </a:cubicBezTo>
                  <a:cubicBezTo>
                    <a:pt x="1873" y="105"/>
                    <a:pt x="1770" y="2"/>
                    <a:pt x="1650" y="2"/>
                  </a:cubicBezTo>
                  <a:cubicBezTo>
                    <a:pt x="1640" y="1"/>
                    <a:pt x="1630" y="0"/>
                    <a:pt x="1620" y="0"/>
                  </a:cubicBezTo>
                  <a:close/>
                </a:path>
              </a:pathLst>
            </a:custGeom>
            <a:solidFill>
              <a:srgbClr val="3533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30"/>
            <p:cNvSpPr/>
            <p:nvPr/>
          </p:nvSpPr>
          <p:spPr>
            <a:xfrm>
              <a:off x="7778500" y="2623600"/>
              <a:ext cx="140925" cy="199806"/>
            </a:xfrm>
            <a:custGeom>
              <a:avLst/>
              <a:gdLst/>
              <a:ahLst/>
              <a:cxnLst/>
              <a:rect l="l" t="t" r="r" b="b"/>
              <a:pathLst>
                <a:path w="1874" h="2657" extrusionOk="0">
                  <a:moveTo>
                    <a:pt x="1614" y="0"/>
                  </a:moveTo>
                  <a:cubicBezTo>
                    <a:pt x="1488" y="0"/>
                    <a:pt x="1383" y="106"/>
                    <a:pt x="1375" y="234"/>
                  </a:cubicBezTo>
                  <a:cubicBezTo>
                    <a:pt x="1375" y="1274"/>
                    <a:pt x="851" y="2150"/>
                    <a:pt x="241" y="2150"/>
                  </a:cubicBezTo>
                  <a:cubicBezTo>
                    <a:pt x="112" y="2158"/>
                    <a:pt x="18" y="2262"/>
                    <a:pt x="9" y="2390"/>
                  </a:cubicBezTo>
                  <a:cubicBezTo>
                    <a:pt x="1" y="2528"/>
                    <a:pt x="104" y="2648"/>
                    <a:pt x="241" y="2657"/>
                  </a:cubicBezTo>
                  <a:cubicBezTo>
                    <a:pt x="1152" y="2657"/>
                    <a:pt x="1874" y="1591"/>
                    <a:pt x="1874" y="234"/>
                  </a:cubicBezTo>
                  <a:cubicBezTo>
                    <a:pt x="1865" y="105"/>
                    <a:pt x="1762" y="2"/>
                    <a:pt x="1642" y="2"/>
                  </a:cubicBezTo>
                  <a:cubicBezTo>
                    <a:pt x="1632" y="1"/>
                    <a:pt x="1623" y="0"/>
                    <a:pt x="1614" y="0"/>
                  </a:cubicBezTo>
                  <a:close/>
                </a:path>
              </a:pathLst>
            </a:custGeom>
            <a:solidFill>
              <a:srgbClr val="3533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30"/>
            <p:cNvSpPr/>
            <p:nvPr/>
          </p:nvSpPr>
          <p:spPr>
            <a:xfrm>
              <a:off x="6105822" y="2660523"/>
              <a:ext cx="2126957" cy="1325851"/>
            </a:xfrm>
            <a:custGeom>
              <a:avLst/>
              <a:gdLst/>
              <a:ahLst/>
              <a:cxnLst/>
              <a:rect l="l" t="t" r="r" b="b"/>
              <a:pathLst>
                <a:path w="28284" h="17631" extrusionOk="0">
                  <a:moveTo>
                    <a:pt x="1023" y="1"/>
                  </a:moveTo>
                  <a:cubicBezTo>
                    <a:pt x="430" y="69"/>
                    <a:pt x="1" y="602"/>
                    <a:pt x="61" y="1203"/>
                  </a:cubicBezTo>
                  <a:lnTo>
                    <a:pt x="1418" y="16427"/>
                  </a:lnTo>
                  <a:cubicBezTo>
                    <a:pt x="1487" y="17106"/>
                    <a:pt x="2045" y="17622"/>
                    <a:pt x="2724" y="17630"/>
                  </a:cubicBezTo>
                  <a:lnTo>
                    <a:pt x="27253" y="17630"/>
                  </a:lnTo>
                  <a:cubicBezTo>
                    <a:pt x="27854" y="17561"/>
                    <a:pt x="28284" y="17029"/>
                    <a:pt x="28215" y="16427"/>
                  </a:cubicBezTo>
                  <a:lnTo>
                    <a:pt x="26866" y="1203"/>
                  </a:lnTo>
                  <a:cubicBezTo>
                    <a:pt x="26797" y="525"/>
                    <a:pt x="26230" y="9"/>
                    <a:pt x="25560" y="1"/>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30"/>
            <p:cNvSpPr/>
            <p:nvPr/>
          </p:nvSpPr>
          <p:spPr>
            <a:xfrm>
              <a:off x="6105822" y="2660523"/>
              <a:ext cx="2126957" cy="1325851"/>
            </a:xfrm>
            <a:custGeom>
              <a:avLst/>
              <a:gdLst/>
              <a:ahLst/>
              <a:cxnLst/>
              <a:rect l="l" t="t" r="r" b="b"/>
              <a:pathLst>
                <a:path w="28284" h="17631" extrusionOk="0">
                  <a:moveTo>
                    <a:pt x="1023" y="1"/>
                  </a:moveTo>
                  <a:cubicBezTo>
                    <a:pt x="430" y="69"/>
                    <a:pt x="1" y="602"/>
                    <a:pt x="61" y="1203"/>
                  </a:cubicBezTo>
                  <a:lnTo>
                    <a:pt x="1418" y="16427"/>
                  </a:lnTo>
                  <a:cubicBezTo>
                    <a:pt x="1487" y="17106"/>
                    <a:pt x="2045" y="17622"/>
                    <a:pt x="2724" y="17630"/>
                  </a:cubicBezTo>
                  <a:lnTo>
                    <a:pt x="27253" y="17630"/>
                  </a:lnTo>
                  <a:cubicBezTo>
                    <a:pt x="27854" y="17561"/>
                    <a:pt x="28284" y="17029"/>
                    <a:pt x="28215" y="16427"/>
                  </a:cubicBezTo>
                  <a:lnTo>
                    <a:pt x="26866" y="1203"/>
                  </a:lnTo>
                  <a:cubicBezTo>
                    <a:pt x="26797" y="525"/>
                    <a:pt x="26230" y="9"/>
                    <a:pt x="25560" y="1"/>
                  </a:cubicBezTo>
                  <a:close/>
                </a:path>
              </a:pathLst>
            </a:custGeom>
            <a:solidFill>
              <a:srgbClr val="F8F8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30"/>
            <p:cNvSpPr/>
            <p:nvPr/>
          </p:nvSpPr>
          <p:spPr>
            <a:xfrm>
              <a:off x="6028967" y="2660523"/>
              <a:ext cx="2072662" cy="1325851"/>
            </a:xfrm>
            <a:custGeom>
              <a:avLst/>
              <a:gdLst/>
              <a:ahLst/>
              <a:cxnLst/>
              <a:rect l="l" t="t" r="r" b="b"/>
              <a:pathLst>
                <a:path w="27562" h="17631" extrusionOk="0">
                  <a:moveTo>
                    <a:pt x="1976" y="1"/>
                  </a:moveTo>
                  <a:cubicBezTo>
                    <a:pt x="1306" y="9"/>
                    <a:pt x="756" y="533"/>
                    <a:pt x="722" y="1203"/>
                  </a:cubicBezTo>
                  <a:lnTo>
                    <a:pt x="35" y="16427"/>
                  </a:lnTo>
                  <a:cubicBezTo>
                    <a:pt x="0" y="17063"/>
                    <a:pt x="481" y="17596"/>
                    <a:pt x="1117" y="17630"/>
                  </a:cubicBezTo>
                  <a:lnTo>
                    <a:pt x="25577" y="17630"/>
                  </a:lnTo>
                  <a:cubicBezTo>
                    <a:pt x="26247" y="17622"/>
                    <a:pt x="26797" y="17098"/>
                    <a:pt x="26840" y="16427"/>
                  </a:cubicBezTo>
                  <a:lnTo>
                    <a:pt x="27527" y="1203"/>
                  </a:lnTo>
                  <a:cubicBezTo>
                    <a:pt x="27562" y="568"/>
                    <a:pt x="27072" y="35"/>
                    <a:pt x="26445" y="1"/>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30"/>
            <p:cNvSpPr/>
            <p:nvPr/>
          </p:nvSpPr>
          <p:spPr>
            <a:xfrm>
              <a:off x="6028967" y="2660523"/>
              <a:ext cx="2072662" cy="1325851"/>
            </a:xfrm>
            <a:custGeom>
              <a:avLst/>
              <a:gdLst/>
              <a:ahLst/>
              <a:cxnLst/>
              <a:rect l="l" t="t" r="r" b="b"/>
              <a:pathLst>
                <a:path w="27562" h="17631" extrusionOk="0">
                  <a:moveTo>
                    <a:pt x="1976" y="1"/>
                  </a:moveTo>
                  <a:cubicBezTo>
                    <a:pt x="1306" y="9"/>
                    <a:pt x="756" y="533"/>
                    <a:pt x="722" y="1203"/>
                  </a:cubicBezTo>
                  <a:lnTo>
                    <a:pt x="35" y="16427"/>
                  </a:lnTo>
                  <a:cubicBezTo>
                    <a:pt x="0" y="17063"/>
                    <a:pt x="481" y="17596"/>
                    <a:pt x="1117" y="17630"/>
                  </a:cubicBezTo>
                  <a:lnTo>
                    <a:pt x="25577" y="17630"/>
                  </a:lnTo>
                  <a:cubicBezTo>
                    <a:pt x="26247" y="17622"/>
                    <a:pt x="26797" y="17098"/>
                    <a:pt x="26840" y="16427"/>
                  </a:cubicBezTo>
                  <a:lnTo>
                    <a:pt x="27527" y="1203"/>
                  </a:lnTo>
                  <a:cubicBezTo>
                    <a:pt x="27562" y="568"/>
                    <a:pt x="27072" y="35"/>
                    <a:pt x="26445" y="1"/>
                  </a:cubicBezTo>
                  <a:close/>
                </a:path>
              </a:pathLst>
            </a:custGeom>
            <a:solidFill>
              <a:srgbClr val="F8F8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30"/>
            <p:cNvSpPr/>
            <p:nvPr/>
          </p:nvSpPr>
          <p:spPr>
            <a:xfrm>
              <a:off x="6211177" y="2703161"/>
              <a:ext cx="1717944" cy="1015050"/>
            </a:xfrm>
            <a:custGeom>
              <a:avLst/>
              <a:gdLst/>
              <a:ahLst/>
              <a:cxnLst/>
              <a:rect l="l" t="t" r="r" b="b"/>
              <a:pathLst>
                <a:path w="22845" h="13498" extrusionOk="0">
                  <a:moveTo>
                    <a:pt x="1048" y="1"/>
                  </a:moveTo>
                  <a:cubicBezTo>
                    <a:pt x="799" y="1"/>
                    <a:pt x="584" y="207"/>
                    <a:pt x="567" y="465"/>
                  </a:cubicBezTo>
                  <a:lnTo>
                    <a:pt x="0" y="13042"/>
                  </a:lnTo>
                  <a:cubicBezTo>
                    <a:pt x="0" y="13051"/>
                    <a:pt x="0" y="13060"/>
                    <a:pt x="0" y="13068"/>
                  </a:cubicBezTo>
                  <a:cubicBezTo>
                    <a:pt x="0" y="13309"/>
                    <a:pt x="198" y="13498"/>
                    <a:pt x="438" y="13498"/>
                  </a:cubicBezTo>
                  <a:lnTo>
                    <a:pt x="21796" y="13498"/>
                  </a:lnTo>
                  <a:cubicBezTo>
                    <a:pt x="22054" y="13498"/>
                    <a:pt x="22260" y="13300"/>
                    <a:pt x="22278" y="13042"/>
                  </a:cubicBezTo>
                  <a:lnTo>
                    <a:pt x="22845" y="465"/>
                  </a:lnTo>
                  <a:cubicBezTo>
                    <a:pt x="22845" y="456"/>
                    <a:pt x="22845" y="447"/>
                    <a:pt x="22845" y="439"/>
                  </a:cubicBezTo>
                  <a:cubicBezTo>
                    <a:pt x="22845" y="198"/>
                    <a:pt x="22647" y="1"/>
                    <a:pt x="22406" y="1"/>
                  </a:cubicBezTo>
                  <a:close/>
                </a:path>
              </a:pathLst>
            </a:custGeom>
            <a:solidFill>
              <a:srgbClr val="E29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30"/>
            <p:cNvSpPr/>
            <p:nvPr/>
          </p:nvSpPr>
          <p:spPr>
            <a:xfrm>
              <a:off x="6124547" y="2767156"/>
              <a:ext cx="1881429" cy="1111982"/>
            </a:xfrm>
            <a:custGeom>
              <a:avLst/>
              <a:gdLst/>
              <a:ahLst/>
              <a:cxnLst/>
              <a:rect l="l" t="t" r="r" b="b"/>
              <a:pathLst>
                <a:path w="25019" h="14787" extrusionOk="0">
                  <a:moveTo>
                    <a:pt x="1143" y="0"/>
                  </a:moveTo>
                  <a:cubicBezTo>
                    <a:pt x="869" y="9"/>
                    <a:pt x="637" y="224"/>
                    <a:pt x="619" y="507"/>
                  </a:cubicBezTo>
                  <a:lnTo>
                    <a:pt x="1" y="14279"/>
                  </a:lnTo>
                  <a:cubicBezTo>
                    <a:pt x="1" y="14296"/>
                    <a:pt x="1" y="14305"/>
                    <a:pt x="1" y="14314"/>
                  </a:cubicBezTo>
                  <a:cubicBezTo>
                    <a:pt x="1" y="14580"/>
                    <a:pt x="216" y="14786"/>
                    <a:pt x="482" y="14786"/>
                  </a:cubicBezTo>
                  <a:lnTo>
                    <a:pt x="23868" y="14786"/>
                  </a:lnTo>
                  <a:cubicBezTo>
                    <a:pt x="24151" y="14777"/>
                    <a:pt x="24375" y="14563"/>
                    <a:pt x="24392" y="14279"/>
                  </a:cubicBezTo>
                  <a:lnTo>
                    <a:pt x="25019" y="507"/>
                  </a:lnTo>
                  <a:cubicBezTo>
                    <a:pt x="25019" y="490"/>
                    <a:pt x="25019" y="481"/>
                    <a:pt x="25019" y="473"/>
                  </a:cubicBezTo>
                  <a:cubicBezTo>
                    <a:pt x="25019" y="206"/>
                    <a:pt x="24804" y="0"/>
                    <a:pt x="24538" y="0"/>
                  </a:cubicBezTo>
                  <a:close/>
                </a:path>
              </a:pathLst>
            </a:custGeom>
            <a:solidFill>
              <a:srgbClr val="F8F8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30"/>
            <p:cNvSpPr/>
            <p:nvPr/>
          </p:nvSpPr>
          <p:spPr>
            <a:xfrm>
              <a:off x="7772033" y="2779414"/>
              <a:ext cx="49181" cy="49858"/>
            </a:xfrm>
            <a:custGeom>
              <a:avLst/>
              <a:gdLst/>
              <a:ahLst/>
              <a:cxnLst/>
              <a:rect l="l" t="t" r="r" b="b"/>
              <a:pathLst>
                <a:path w="654" h="663" extrusionOk="0">
                  <a:moveTo>
                    <a:pt x="336" y="1"/>
                  </a:moveTo>
                  <a:cubicBezTo>
                    <a:pt x="156" y="1"/>
                    <a:pt x="9" y="138"/>
                    <a:pt x="1" y="318"/>
                  </a:cubicBezTo>
                  <a:cubicBezTo>
                    <a:pt x="1" y="327"/>
                    <a:pt x="1" y="336"/>
                    <a:pt x="1" y="344"/>
                  </a:cubicBezTo>
                  <a:cubicBezTo>
                    <a:pt x="1" y="516"/>
                    <a:pt x="147" y="662"/>
                    <a:pt x="319" y="662"/>
                  </a:cubicBezTo>
                  <a:cubicBezTo>
                    <a:pt x="499" y="662"/>
                    <a:pt x="645" y="516"/>
                    <a:pt x="654" y="344"/>
                  </a:cubicBezTo>
                  <a:cubicBezTo>
                    <a:pt x="654" y="336"/>
                    <a:pt x="654" y="327"/>
                    <a:pt x="654" y="318"/>
                  </a:cubicBezTo>
                  <a:cubicBezTo>
                    <a:pt x="654" y="147"/>
                    <a:pt x="516" y="1"/>
                    <a:pt x="336" y="1"/>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30"/>
            <p:cNvSpPr/>
            <p:nvPr/>
          </p:nvSpPr>
          <p:spPr>
            <a:xfrm>
              <a:off x="7487174" y="2779414"/>
              <a:ext cx="49181" cy="49858"/>
            </a:xfrm>
            <a:custGeom>
              <a:avLst/>
              <a:gdLst/>
              <a:ahLst/>
              <a:cxnLst/>
              <a:rect l="l" t="t" r="r" b="b"/>
              <a:pathLst>
                <a:path w="654" h="663" extrusionOk="0">
                  <a:moveTo>
                    <a:pt x="335" y="1"/>
                  </a:moveTo>
                  <a:cubicBezTo>
                    <a:pt x="155" y="1"/>
                    <a:pt x="9" y="138"/>
                    <a:pt x="0" y="318"/>
                  </a:cubicBezTo>
                  <a:cubicBezTo>
                    <a:pt x="0" y="327"/>
                    <a:pt x="0" y="336"/>
                    <a:pt x="0" y="344"/>
                  </a:cubicBezTo>
                  <a:cubicBezTo>
                    <a:pt x="0" y="516"/>
                    <a:pt x="146" y="662"/>
                    <a:pt x="318" y="662"/>
                  </a:cubicBezTo>
                  <a:cubicBezTo>
                    <a:pt x="498" y="662"/>
                    <a:pt x="644" y="516"/>
                    <a:pt x="653" y="344"/>
                  </a:cubicBezTo>
                  <a:cubicBezTo>
                    <a:pt x="653" y="336"/>
                    <a:pt x="653" y="327"/>
                    <a:pt x="653" y="318"/>
                  </a:cubicBezTo>
                  <a:cubicBezTo>
                    <a:pt x="653" y="147"/>
                    <a:pt x="507" y="1"/>
                    <a:pt x="335" y="1"/>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30"/>
            <p:cNvSpPr/>
            <p:nvPr/>
          </p:nvSpPr>
          <p:spPr>
            <a:xfrm>
              <a:off x="7202241" y="2779414"/>
              <a:ext cx="49181" cy="49858"/>
            </a:xfrm>
            <a:custGeom>
              <a:avLst/>
              <a:gdLst/>
              <a:ahLst/>
              <a:cxnLst/>
              <a:rect l="l" t="t" r="r" b="b"/>
              <a:pathLst>
                <a:path w="654" h="663" extrusionOk="0">
                  <a:moveTo>
                    <a:pt x="335" y="1"/>
                  </a:moveTo>
                  <a:cubicBezTo>
                    <a:pt x="155" y="1"/>
                    <a:pt x="9" y="147"/>
                    <a:pt x="0" y="318"/>
                  </a:cubicBezTo>
                  <a:cubicBezTo>
                    <a:pt x="0" y="327"/>
                    <a:pt x="0" y="336"/>
                    <a:pt x="0" y="344"/>
                  </a:cubicBezTo>
                  <a:cubicBezTo>
                    <a:pt x="0" y="516"/>
                    <a:pt x="146" y="662"/>
                    <a:pt x="318" y="662"/>
                  </a:cubicBezTo>
                  <a:cubicBezTo>
                    <a:pt x="499" y="662"/>
                    <a:pt x="645" y="516"/>
                    <a:pt x="653" y="344"/>
                  </a:cubicBezTo>
                  <a:cubicBezTo>
                    <a:pt x="653" y="336"/>
                    <a:pt x="653" y="327"/>
                    <a:pt x="653" y="318"/>
                  </a:cubicBezTo>
                  <a:cubicBezTo>
                    <a:pt x="653" y="147"/>
                    <a:pt x="507" y="1"/>
                    <a:pt x="335" y="1"/>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30"/>
            <p:cNvSpPr/>
            <p:nvPr/>
          </p:nvSpPr>
          <p:spPr>
            <a:xfrm>
              <a:off x="6917307" y="2779414"/>
              <a:ext cx="49181" cy="49858"/>
            </a:xfrm>
            <a:custGeom>
              <a:avLst/>
              <a:gdLst/>
              <a:ahLst/>
              <a:cxnLst/>
              <a:rect l="l" t="t" r="r" b="b"/>
              <a:pathLst>
                <a:path w="654" h="663" extrusionOk="0">
                  <a:moveTo>
                    <a:pt x="336" y="1"/>
                  </a:moveTo>
                  <a:cubicBezTo>
                    <a:pt x="155" y="1"/>
                    <a:pt x="9" y="138"/>
                    <a:pt x="0" y="318"/>
                  </a:cubicBezTo>
                  <a:cubicBezTo>
                    <a:pt x="0" y="327"/>
                    <a:pt x="0" y="336"/>
                    <a:pt x="0" y="344"/>
                  </a:cubicBezTo>
                  <a:cubicBezTo>
                    <a:pt x="0" y="516"/>
                    <a:pt x="147" y="662"/>
                    <a:pt x="318" y="662"/>
                  </a:cubicBezTo>
                  <a:cubicBezTo>
                    <a:pt x="499" y="662"/>
                    <a:pt x="645" y="516"/>
                    <a:pt x="653" y="344"/>
                  </a:cubicBezTo>
                  <a:cubicBezTo>
                    <a:pt x="653" y="336"/>
                    <a:pt x="653" y="327"/>
                    <a:pt x="653" y="318"/>
                  </a:cubicBezTo>
                  <a:cubicBezTo>
                    <a:pt x="653" y="147"/>
                    <a:pt x="507" y="1"/>
                    <a:pt x="336" y="1"/>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30"/>
            <p:cNvSpPr/>
            <p:nvPr/>
          </p:nvSpPr>
          <p:spPr>
            <a:xfrm>
              <a:off x="6632374" y="2779414"/>
              <a:ext cx="49181" cy="49858"/>
            </a:xfrm>
            <a:custGeom>
              <a:avLst/>
              <a:gdLst/>
              <a:ahLst/>
              <a:cxnLst/>
              <a:rect l="l" t="t" r="r" b="b"/>
              <a:pathLst>
                <a:path w="654" h="663" extrusionOk="0">
                  <a:moveTo>
                    <a:pt x="327" y="1"/>
                  </a:moveTo>
                  <a:cubicBezTo>
                    <a:pt x="155" y="1"/>
                    <a:pt x="9" y="138"/>
                    <a:pt x="1" y="318"/>
                  </a:cubicBezTo>
                  <a:cubicBezTo>
                    <a:pt x="1" y="327"/>
                    <a:pt x="1" y="336"/>
                    <a:pt x="1" y="344"/>
                  </a:cubicBezTo>
                  <a:cubicBezTo>
                    <a:pt x="1" y="516"/>
                    <a:pt x="138" y="662"/>
                    <a:pt x="319" y="662"/>
                  </a:cubicBezTo>
                  <a:cubicBezTo>
                    <a:pt x="499" y="662"/>
                    <a:pt x="645" y="516"/>
                    <a:pt x="654" y="344"/>
                  </a:cubicBezTo>
                  <a:cubicBezTo>
                    <a:pt x="654" y="336"/>
                    <a:pt x="654" y="327"/>
                    <a:pt x="654" y="318"/>
                  </a:cubicBezTo>
                  <a:cubicBezTo>
                    <a:pt x="654" y="147"/>
                    <a:pt x="508" y="1"/>
                    <a:pt x="327" y="1"/>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30"/>
            <p:cNvSpPr/>
            <p:nvPr/>
          </p:nvSpPr>
          <p:spPr>
            <a:xfrm>
              <a:off x="6346838" y="2779414"/>
              <a:ext cx="49782" cy="49858"/>
            </a:xfrm>
            <a:custGeom>
              <a:avLst/>
              <a:gdLst/>
              <a:ahLst/>
              <a:cxnLst/>
              <a:rect l="l" t="t" r="r" b="b"/>
              <a:pathLst>
                <a:path w="662" h="663" extrusionOk="0">
                  <a:moveTo>
                    <a:pt x="335" y="1"/>
                  </a:moveTo>
                  <a:cubicBezTo>
                    <a:pt x="163" y="1"/>
                    <a:pt x="9" y="138"/>
                    <a:pt x="0" y="318"/>
                  </a:cubicBezTo>
                  <a:cubicBezTo>
                    <a:pt x="0" y="327"/>
                    <a:pt x="0" y="336"/>
                    <a:pt x="0" y="344"/>
                  </a:cubicBezTo>
                  <a:cubicBezTo>
                    <a:pt x="0" y="516"/>
                    <a:pt x="146" y="662"/>
                    <a:pt x="327" y="662"/>
                  </a:cubicBezTo>
                  <a:cubicBezTo>
                    <a:pt x="507" y="662"/>
                    <a:pt x="653" y="516"/>
                    <a:pt x="662" y="344"/>
                  </a:cubicBezTo>
                  <a:cubicBezTo>
                    <a:pt x="662" y="336"/>
                    <a:pt x="662" y="327"/>
                    <a:pt x="662" y="318"/>
                  </a:cubicBezTo>
                  <a:cubicBezTo>
                    <a:pt x="662" y="147"/>
                    <a:pt x="516" y="1"/>
                    <a:pt x="335" y="1"/>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30"/>
            <p:cNvSpPr/>
            <p:nvPr/>
          </p:nvSpPr>
          <p:spPr>
            <a:xfrm>
              <a:off x="7772033" y="2779414"/>
              <a:ext cx="49181" cy="49858"/>
            </a:xfrm>
            <a:custGeom>
              <a:avLst/>
              <a:gdLst/>
              <a:ahLst/>
              <a:cxnLst/>
              <a:rect l="l" t="t" r="r" b="b"/>
              <a:pathLst>
                <a:path w="654" h="663" extrusionOk="0">
                  <a:moveTo>
                    <a:pt x="336" y="1"/>
                  </a:moveTo>
                  <a:cubicBezTo>
                    <a:pt x="156" y="1"/>
                    <a:pt x="9" y="138"/>
                    <a:pt x="1" y="318"/>
                  </a:cubicBezTo>
                  <a:cubicBezTo>
                    <a:pt x="1" y="327"/>
                    <a:pt x="1" y="336"/>
                    <a:pt x="1" y="344"/>
                  </a:cubicBezTo>
                  <a:cubicBezTo>
                    <a:pt x="1" y="516"/>
                    <a:pt x="147" y="662"/>
                    <a:pt x="319" y="662"/>
                  </a:cubicBezTo>
                  <a:cubicBezTo>
                    <a:pt x="499" y="662"/>
                    <a:pt x="645" y="516"/>
                    <a:pt x="654" y="344"/>
                  </a:cubicBezTo>
                  <a:cubicBezTo>
                    <a:pt x="654" y="336"/>
                    <a:pt x="654" y="327"/>
                    <a:pt x="654" y="318"/>
                  </a:cubicBezTo>
                  <a:cubicBezTo>
                    <a:pt x="654" y="147"/>
                    <a:pt x="516" y="1"/>
                    <a:pt x="336" y="1"/>
                  </a:cubicBezTo>
                  <a:close/>
                </a:path>
              </a:pathLst>
            </a:custGeom>
            <a:solidFill>
              <a:srgbClr val="E29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30"/>
            <p:cNvSpPr/>
            <p:nvPr/>
          </p:nvSpPr>
          <p:spPr>
            <a:xfrm>
              <a:off x="7487174" y="2779414"/>
              <a:ext cx="49181" cy="49858"/>
            </a:xfrm>
            <a:custGeom>
              <a:avLst/>
              <a:gdLst/>
              <a:ahLst/>
              <a:cxnLst/>
              <a:rect l="l" t="t" r="r" b="b"/>
              <a:pathLst>
                <a:path w="654" h="663" extrusionOk="0">
                  <a:moveTo>
                    <a:pt x="335" y="1"/>
                  </a:moveTo>
                  <a:cubicBezTo>
                    <a:pt x="155" y="1"/>
                    <a:pt x="9" y="138"/>
                    <a:pt x="0" y="318"/>
                  </a:cubicBezTo>
                  <a:cubicBezTo>
                    <a:pt x="0" y="327"/>
                    <a:pt x="0" y="336"/>
                    <a:pt x="0" y="344"/>
                  </a:cubicBezTo>
                  <a:cubicBezTo>
                    <a:pt x="0" y="516"/>
                    <a:pt x="146" y="662"/>
                    <a:pt x="318" y="662"/>
                  </a:cubicBezTo>
                  <a:cubicBezTo>
                    <a:pt x="498" y="662"/>
                    <a:pt x="644" y="516"/>
                    <a:pt x="653" y="344"/>
                  </a:cubicBezTo>
                  <a:cubicBezTo>
                    <a:pt x="653" y="336"/>
                    <a:pt x="653" y="327"/>
                    <a:pt x="653" y="318"/>
                  </a:cubicBezTo>
                  <a:cubicBezTo>
                    <a:pt x="653" y="147"/>
                    <a:pt x="507" y="1"/>
                    <a:pt x="335" y="1"/>
                  </a:cubicBezTo>
                  <a:close/>
                </a:path>
              </a:pathLst>
            </a:custGeom>
            <a:solidFill>
              <a:srgbClr val="E29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30"/>
            <p:cNvSpPr/>
            <p:nvPr/>
          </p:nvSpPr>
          <p:spPr>
            <a:xfrm>
              <a:off x="7202241" y="2779414"/>
              <a:ext cx="49181" cy="49858"/>
            </a:xfrm>
            <a:custGeom>
              <a:avLst/>
              <a:gdLst/>
              <a:ahLst/>
              <a:cxnLst/>
              <a:rect l="l" t="t" r="r" b="b"/>
              <a:pathLst>
                <a:path w="654" h="663" extrusionOk="0">
                  <a:moveTo>
                    <a:pt x="335" y="1"/>
                  </a:moveTo>
                  <a:cubicBezTo>
                    <a:pt x="155" y="1"/>
                    <a:pt x="9" y="147"/>
                    <a:pt x="0" y="318"/>
                  </a:cubicBezTo>
                  <a:cubicBezTo>
                    <a:pt x="0" y="327"/>
                    <a:pt x="0" y="336"/>
                    <a:pt x="0" y="344"/>
                  </a:cubicBezTo>
                  <a:cubicBezTo>
                    <a:pt x="0" y="516"/>
                    <a:pt x="146" y="662"/>
                    <a:pt x="318" y="662"/>
                  </a:cubicBezTo>
                  <a:cubicBezTo>
                    <a:pt x="499" y="662"/>
                    <a:pt x="645" y="516"/>
                    <a:pt x="653" y="344"/>
                  </a:cubicBezTo>
                  <a:cubicBezTo>
                    <a:pt x="653" y="336"/>
                    <a:pt x="653" y="327"/>
                    <a:pt x="653" y="318"/>
                  </a:cubicBezTo>
                  <a:cubicBezTo>
                    <a:pt x="653" y="147"/>
                    <a:pt x="507" y="1"/>
                    <a:pt x="335" y="1"/>
                  </a:cubicBezTo>
                  <a:close/>
                </a:path>
              </a:pathLst>
            </a:custGeom>
            <a:solidFill>
              <a:srgbClr val="E29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30"/>
            <p:cNvSpPr/>
            <p:nvPr/>
          </p:nvSpPr>
          <p:spPr>
            <a:xfrm>
              <a:off x="6917307" y="2779414"/>
              <a:ext cx="49181" cy="49858"/>
            </a:xfrm>
            <a:custGeom>
              <a:avLst/>
              <a:gdLst/>
              <a:ahLst/>
              <a:cxnLst/>
              <a:rect l="l" t="t" r="r" b="b"/>
              <a:pathLst>
                <a:path w="654" h="663" extrusionOk="0">
                  <a:moveTo>
                    <a:pt x="336" y="1"/>
                  </a:moveTo>
                  <a:cubicBezTo>
                    <a:pt x="155" y="1"/>
                    <a:pt x="9" y="138"/>
                    <a:pt x="0" y="318"/>
                  </a:cubicBezTo>
                  <a:cubicBezTo>
                    <a:pt x="0" y="327"/>
                    <a:pt x="0" y="336"/>
                    <a:pt x="0" y="344"/>
                  </a:cubicBezTo>
                  <a:cubicBezTo>
                    <a:pt x="0" y="516"/>
                    <a:pt x="147" y="662"/>
                    <a:pt x="318" y="662"/>
                  </a:cubicBezTo>
                  <a:cubicBezTo>
                    <a:pt x="499" y="662"/>
                    <a:pt x="645" y="516"/>
                    <a:pt x="653" y="344"/>
                  </a:cubicBezTo>
                  <a:cubicBezTo>
                    <a:pt x="653" y="336"/>
                    <a:pt x="653" y="327"/>
                    <a:pt x="653" y="318"/>
                  </a:cubicBezTo>
                  <a:cubicBezTo>
                    <a:pt x="653" y="147"/>
                    <a:pt x="507" y="1"/>
                    <a:pt x="336" y="1"/>
                  </a:cubicBezTo>
                  <a:close/>
                </a:path>
              </a:pathLst>
            </a:custGeom>
            <a:solidFill>
              <a:srgbClr val="E29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0"/>
            <p:cNvSpPr/>
            <p:nvPr/>
          </p:nvSpPr>
          <p:spPr>
            <a:xfrm>
              <a:off x="6632374" y="2779414"/>
              <a:ext cx="49181" cy="49858"/>
            </a:xfrm>
            <a:custGeom>
              <a:avLst/>
              <a:gdLst/>
              <a:ahLst/>
              <a:cxnLst/>
              <a:rect l="l" t="t" r="r" b="b"/>
              <a:pathLst>
                <a:path w="654" h="663" extrusionOk="0">
                  <a:moveTo>
                    <a:pt x="327" y="1"/>
                  </a:moveTo>
                  <a:cubicBezTo>
                    <a:pt x="155" y="1"/>
                    <a:pt x="9" y="138"/>
                    <a:pt x="1" y="318"/>
                  </a:cubicBezTo>
                  <a:cubicBezTo>
                    <a:pt x="1" y="327"/>
                    <a:pt x="1" y="336"/>
                    <a:pt x="1" y="344"/>
                  </a:cubicBezTo>
                  <a:cubicBezTo>
                    <a:pt x="1" y="516"/>
                    <a:pt x="138" y="662"/>
                    <a:pt x="319" y="662"/>
                  </a:cubicBezTo>
                  <a:cubicBezTo>
                    <a:pt x="499" y="662"/>
                    <a:pt x="645" y="516"/>
                    <a:pt x="654" y="344"/>
                  </a:cubicBezTo>
                  <a:cubicBezTo>
                    <a:pt x="654" y="336"/>
                    <a:pt x="654" y="327"/>
                    <a:pt x="654" y="318"/>
                  </a:cubicBezTo>
                  <a:cubicBezTo>
                    <a:pt x="654" y="147"/>
                    <a:pt x="508" y="1"/>
                    <a:pt x="327" y="1"/>
                  </a:cubicBezTo>
                  <a:close/>
                </a:path>
              </a:pathLst>
            </a:custGeom>
            <a:solidFill>
              <a:srgbClr val="E29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30"/>
            <p:cNvSpPr/>
            <p:nvPr/>
          </p:nvSpPr>
          <p:spPr>
            <a:xfrm>
              <a:off x="6346838" y="2779414"/>
              <a:ext cx="49782" cy="49858"/>
            </a:xfrm>
            <a:custGeom>
              <a:avLst/>
              <a:gdLst/>
              <a:ahLst/>
              <a:cxnLst/>
              <a:rect l="l" t="t" r="r" b="b"/>
              <a:pathLst>
                <a:path w="662" h="663" extrusionOk="0">
                  <a:moveTo>
                    <a:pt x="335" y="1"/>
                  </a:moveTo>
                  <a:cubicBezTo>
                    <a:pt x="163" y="1"/>
                    <a:pt x="9" y="138"/>
                    <a:pt x="0" y="318"/>
                  </a:cubicBezTo>
                  <a:cubicBezTo>
                    <a:pt x="0" y="327"/>
                    <a:pt x="0" y="336"/>
                    <a:pt x="0" y="344"/>
                  </a:cubicBezTo>
                  <a:cubicBezTo>
                    <a:pt x="0" y="516"/>
                    <a:pt x="146" y="662"/>
                    <a:pt x="327" y="662"/>
                  </a:cubicBezTo>
                  <a:cubicBezTo>
                    <a:pt x="507" y="662"/>
                    <a:pt x="653" y="516"/>
                    <a:pt x="662" y="344"/>
                  </a:cubicBezTo>
                  <a:cubicBezTo>
                    <a:pt x="662" y="336"/>
                    <a:pt x="662" y="327"/>
                    <a:pt x="662" y="318"/>
                  </a:cubicBezTo>
                  <a:cubicBezTo>
                    <a:pt x="662" y="147"/>
                    <a:pt x="516" y="1"/>
                    <a:pt x="335" y="1"/>
                  </a:cubicBezTo>
                  <a:close/>
                </a:path>
              </a:pathLst>
            </a:custGeom>
            <a:solidFill>
              <a:srgbClr val="E29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30"/>
            <p:cNvSpPr/>
            <p:nvPr/>
          </p:nvSpPr>
          <p:spPr>
            <a:xfrm>
              <a:off x="6284121" y="2887326"/>
              <a:ext cx="174539" cy="32336"/>
            </a:xfrm>
            <a:custGeom>
              <a:avLst/>
              <a:gdLst/>
              <a:ahLst/>
              <a:cxnLst/>
              <a:rect l="l" t="t" r="r" b="b"/>
              <a:pathLst>
                <a:path w="2321" h="430" extrusionOk="0">
                  <a:moveTo>
                    <a:pt x="216" y="0"/>
                  </a:moveTo>
                  <a:cubicBezTo>
                    <a:pt x="95" y="0"/>
                    <a:pt x="1" y="95"/>
                    <a:pt x="1" y="215"/>
                  </a:cubicBezTo>
                  <a:cubicBezTo>
                    <a:pt x="1" y="215"/>
                    <a:pt x="1" y="224"/>
                    <a:pt x="1" y="232"/>
                  </a:cubicBezTo>
                  <a:cubicBezTo>
                    <a:pt x="1" y="344"/>
                    <a:pt x="95" y="430"/>
                    <a:pt x="198" y="430"/>
                  </a:cubicBezTo>
                  <a:lnTo>
                    <a:pt x="2106" y="430"/>
                  </a:lnTo>
                  <a:cubicBezTo>
                    <a:pt x="2226" y="421"/>
                    <a:pt x="2321" y="327"/>
                    <a:pt x="2321" y="215"/>
                  </a:cubicBezTo>
                  <a:cubicBezTo>
                    <a:pt x="2321" y="206"/>
                    <a:pt x="2321" y="206"/>
                    <a:pt x="2321" y="198"/>
                  </a:cubicBezTo>
                  <a:cubicBezTo>
                    <a:pt x="2321" y="86"/>
                    <a:pt x="2235" y="0"/>
                    <a:pt x="2123"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30"/>
            <p:cNvSpPr/>
            <p:nvPr/>
          </p:nvSpPr>
          <p:spPr>
            <a:xfrm>
              <a:off x="6569055" y="2887326"/>
              <a:ext cx="175141" cy="32336"/>
            </a:xfrm>
            <a:custGeom>
              <a:avLst/>
              <a:gdLst/>
              <a:ahLst/>
              <a:cxnLst/>
              <a:rect l="l" t="t" r="r" b="b"/>
              <a:pathLst>
                <a:path w="2329" h="430" extrusionOk="0">
                  <a:moveTo>
                    <a:pt x="224" y="0"/>
                  </a:moveTo>
                  <a:cubicBezTo>
                    <a:pt x="104" y="0"/>
                    <a:pt x="9" y="95"/>
                    <a:pt x="1" y="215"/>
                  </a:cubicBezTo>
                  <a:cubicBezTo>
                    <a:pt x="1" y="215"/>
                    <a:pt x="1" y="224"/>
                    <a:pt x="1" y="232"/>
                  </a:cubicBezTo>
                  <a:cubicBezTo>
                    <a:pt x="1" y="344"/>
                    <a:pt x="95" y="430"/>
                    <a:pt x="198" y="430"/>
                  </a:cubicBezTo>
                  <a:lnTo>
                    <a:pt x="2106" y="430"/>
                  </a:lnTo>
                  <a:cubicBezTo>
                    <a:pt x="2226" y="430"/>
                    <a:pt x="2320" y="335"/>
                    <a:pt x="2329" y="215"/>
                  </a:cubicBezTo>
                  <a:cubicBezTo>
                    <a:pt x="2329" y="206"/>
                    <a:pt x="2329" y="206"/>
                    <a:pt x="2329" y="198"/>
                  </a:cubicBezTo>
                  <a:cubicBezTo>
                    <a:pt x="2329" y="86"/>
                    <a:pt x="2234" y="0"/>
                    <a:pt x="2123"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30"/>
            <p:cNvSpPr/>
            <p:nvPr/>
          </p:nvSpPr>
          <p:spPr>
            <a:xfrm>
              <a:off x="6853989" y="2887326"/>
              <a:ext cx="175141" cy="32336"/>
            </a:xfrm>
            <a:custGeom>
              <a:avLst/>
              <a:gdLst/>
              <a:ahLst/>
              <a:cxnLst/>
              <a:rect l="l" t="t" r="r" b="b"/>
              <a:pathLst>
                <a:path w="2329" h="430" extrusionOk="0">
                  <a:moveTo>
                    <a:pt x="224" y="0"/>
                  </a:moveTo>
                  <a:cubicBezTo>
                    <a:pt x="104" y="0"/>
                    <a:pt x="9" y="95"/>
                    <a:pt x="1" y="215"/>
                  </a:cubicBezTo>
                  <a:cubicBezTo>
                    <a:pt x="1" y="215"/>
                    <a:pt x="1" y="224"/>
                    <a:pt x="1" y="232"/>
                  </a:cubicBezTo>
                  <a:cubicBezTo>
                    <a:pt x="1" y="344"/>
                    <a:pt x="95" y="430"/>
                    <a:pt x="207" y="430"/>
                  </a:cubicBezTo>
                  <a:lnTo>
                    <a:pt x="2105" y="430"/>
                  </a:lnTo>
                  <a:cubicBezTo>
                    <a:pt x="2226" y="430"/>
                    <a:pt x="2329" y="335"/>
                    <a:pt x="2329" y="215"/>
                  </a:cubicBezTo>
                  <a:cubicBezTo>
                    <a:pt x="2329" y="206"/>
                    <a:pt x="2329" y="206"/>
                    <a:pt x="2329" y="198"/>
                  </a:cubicBezTo>
                  <a:cubicBezTo>
                    <a:pt x="2329" y="86"/>
                    <a:pt x="2243" y="0"/>
                    <a:pt x="2131"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30"/>
            <p:cNvSpPr/>
            <p:nvPr/>
          </p:nvSpPr>
          <p:spPr>
            <a:xfrm>
              <a:off x="7138922" y="2887326"/>
              <a:ext cx="175141" cy="32336"/>
            </a:xfrm>
            <a:custGeom>
              <a:avLst/>
              <a:gdLst/>
              <a:ahLst/>
              <a:cxnLst/>
              <a:rect l="l" t="t" r="r" b="b"/>
              <a:pathLst>
                <a:path w="2329" h="430" extrusionOk="0">
                  <a:moveTo>
                    <a:pt x="215" y="0"/>
                  </a:moveTo>
                  <a:cubicBezTo>
                    <a:pt x="103" y="0"/>
                    <a:pt x="9" y="95"/>
                    <a:pt x="0" y="215"/>
                  </a:cubicBezTo>
                  <a:cubicBezTo>
                    <a:pt x="0" y="215"/>
                    <a:pt x="0" y="224"/>
                    <a:pt x="0" y="232"/>
                  </a:cubicBezTo>
                  <a:cubicBezTo>
                    <a:pt x="0" y="344"/>
                    <a:pt x="95" y="430"/>
                    <a:pt x="207" y="430"/>
                  </a:cubicBezTo>
                  <a:lnTo>
                    <a:pt x="2105" y="430"/>
                  </a:lnTo>
                  <a:cubicBezTo>
                    <a:pt x="2225" y="421"/>
                    <a:pt x="2320" y="327"/>
                    <a:pt x="2320" y="215"/>
                  </a:cubicBezTo>
                  <a:cubicBezTo>
                    <a:pt x="2329" y="206"/>
                    <a:pt x="2329" y="206"/>
                    <a:pt x="2329" y="198"/>
                  </a:cubicBezTo>
                  <a:cubicBezTo>
                    <a:pt x="2320" y="86"/>
                    <a:pt x="2234" y="0"/>
                    <a:pt x="2122"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30"/>
            <p:cNvSpPr/>
            <p:nvPr/>
          </p:nvSpPr>
          <p:spPr>
            <a:xfrm>
              <a:off x="7423856" y="2887326"/>
              <a:ext cx="175141" cy="32336"/>
            </a:xfrm>
            <a:custGeom>
              <a:avLst/>
              <a:gdLst/>
              <a:ahLst/>
              <a:cxnLst/>
              <a:rect l="l" t="t" r="r" b="b"/>
              <a:pathLst>
                <a:path w="2329" h="430" extrusionOk="0">
                  <a:moveTo>
                    <a:pt x="224" y="0"/>
                  </a:moveTo>
                  <a:cubicBezTo>
                    <a:pt x="103" y="0"/>
                    <a:pt x="9" y="95"/>
                    <a:pt x="0" y="215"/>
                  </a:cubicBezTo>
                  <a:cubicBezTo>
                    <a:pt x="0" y="215"/>
                    <a:pt x="0" y="224"/>
                    <a:pt x="0" y="232"/>
                  </a:cubicBezTo>
                  <a:cubicBezTo>
                    <a:pt x="0" y="344"/>
                    <a:pt x="95" y="430"/>
                    <a:pt x="206" y="430"/>
                  </a:cubicBezTo>
                  <a:lnTo>
                    <a:pt x="2114" y="430"/>
                  </a:lnTo>
                  <a:cubicBezTo>
                    <a:pt x="2225" y="430"/>
                    <a:pt x="2328" y="335"/>
                    <a:pt x="2328" y="215"/>
                  </a:cubicBezTo>
                  <a:cubicBezTo>
                    <a:pt x="2328" y="206"/>
                    <a:pt x="2328" y="206"/>
                    <a:pt x="2328" y="198"/>
                  </a:cubicBezTo>
                  <a:cubicBezTo>
                    <a:pt x="2328" y="86"/>
                    <a:pt x="2242" y="0"/>
                    <a:pt x="2131"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30"/>
            <p:cNvSpPr/>
            <p:nvPr/>
          </p:nvSpPr>
          <p:spPr>
            <a:xfrm>
              <a:off x="7708714" y="2887326"/>
              <a:ext cx="175216" cy="32336"/>
            </a:xfrm>
            <a:custGeom>
              <a:avLst/>
              <a:gdLst/>
              <a:ahLst/>
              <a:cxnLst/>
              <a:rect l="l" t="t" r="r" b="b"/>
              <a:pathLst>
                <a:path w="2330" h="430" extrusionOk="0">
                  <a:moveTo>
                    <a:pt x="224" y="0"/>
                  </a:moveTo>
                  <a:cubicBezTo>
                    <a:pt x="104" y="0"/>
                    <a:pt x="10" y="95"/>
                    <a:pt x="1" y="215"/>
                  </a:cubicBezTo>
                  <a:cubicBezTo>
                    <a:pt x="1" y="215"/>
                    <a:pt x="1" y="224"/>
                    <a:pt x="1" y="232"/>
                  </a:cubicBezTo>
                  <a:cubicBezTo>
                    <a:pt x="10" y="344"/>
                    <a:pt x="95" y="430"/>
                    <a:pt x="207" y="430"/>
                  </a:cubicBezTo>
                  <a:lnTo>
                    <a:pt x="2114" y="430"/>
                  </a:lnTo>
                  <a:cubicBezTo>
                    <a:pt x="2235" y="430"/>
                    <a:pt x="2329" y="335"/>
                    <a:pt x="2329" y="215"/>
                  </a:cubicBezTo>
                  <a:cubicBezTo>
                    <a:pt x="2329" y="206"/>
                    <a:pt x="2329" y="206"/>
                    <a:pt x="2329" y="198"/>
                  </a:cubicBezTo>
                  <a:cubicBezTo>
                    <a:pt x="2329" y="86"/>
                    <a:pt x="2243" y="0"/>
                    <a:pt x="2132"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30"/>
            <p:cNvSpPr/>
            <p:nvPr/>
          </p:nvSpPr>
          <p:spPr>
            <a:xfrm>
              <a:off x="6284121" y="2887326"/>
              <a:ext cx="174539" cy="32336"/>
            </a:xfrm>
            <a:custGeom>
              <a:avLst/>
              <a:gdLst/>
              <a:ahLst/>
              <a:cxnLst/>
              <a:rect l="l" t="t" r="r" b="b"/>
              <a:pathLst>
                <a:path w="2321" h="430" extrusionOk="0">
                  <a:moveTo>
                    <a:pt x="216" y="0"/>
                  </a:moveTo>
                  <a:cubicBezTo>
                    <a:pt x="95" y="0"/>
                    <a:pt x="1" y="95"/>
                    <a:pt x="1" y="215"/>
                  </a:cubicBezTo>
                  <a:cubicBezTo>
                    <a:pt x="1" y="215"/>
                    <a:pt x="1" y="224"/>
                    <a:pt x="1" y="232"/>
                  </a:cubicBezTo>
                  <a:cubicBezTo>
                    <a:pt x="1" y="344"/>
                    <a:pt x="95" y="430"/>
                    <a:pt x="198" y="430"/>
                  </a:cubicBezTo>
                  <a:lnTo>
                    <a:pt x="2106" y="430"/>
                  </a:lnTo>
                  <a:cubicBezTo>
                    <a:pt x="2226" y="421"/>
                    <a:pt x="2321" y="327"/>
                    <a:pt x="2321" y="215"/>
                  </a:cubicBezTo>
                  <a:cubicBezTo>
                    <a:pt x="2321" y="206"/>
                    <a:pt x="2321" y="206"/>
                    <a:pt x="2321" y="198"/>
                  </a:cubicBezTo>
                  <a:cubicBezTo>
                    <a:pt x="2321" y="86"/>
                    <a:pt x="2235" y="0"/>
                    <a:pt x="2123" y="0"/>
                  </a:cubicBezTo>
                  <a:close/>
                </a:path>
              </a:pathLst>
            </a:custGeom>
            <a:solidFill>
              <a:srgbClr val="BC8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30"/>
            <p:cNvSpPr/>
            <p:nvPr/>
          </p:nvSpPr>
          <p:spPr>
            <a:xfrm>
              <a:off x="6569055" y="2887326"/>
              <a:ext cx="175141" cy="32336"/>
            </a:xfrm>
            <a:custGeom>
              <a:avLst/>
              <a:gdLst/>
              <a:ahLst/>
              <a:cxnLst/>
              <a:rect l="l" t="t" r="r" b="b"/>
              <a:pathLst>
                <a:path w="2329" h="430" extrusionOk="0">
                  <a:moveTo>
                    <a:pt x="224" y="0"/>
                  </a:moveTo>
                  <a:cubicBezTo>
                    <a:pt x="104" y="0"/>
                    <a:pt x="9" y="95"/>
                    <a:pt x="1" y="215"/>
                  </a:cubicBezTo>
                  <a:cubicBezTo>
                    <a:pt x="1" y="215"/>
                    <a:pt x="1" y="224"/>
                    <a:pt x="1" y="232"/>
                  </a:cubicBezTo>
                  <a:cubicBezTo>
                    <a:pt x="1" y="344"/>
                    <a:pt x="95" y="430"/>
                    <a:pt x="198" y="430"/>
                  </a:cubicBezTo>
                  <a:lnTo>
                    <a:pt x="2106" y="430"/>
                  </a:lnTo>
                  <a:cubicBezTo>
                    <a:pt x="2226" y="430"/>
                    <a:pt x="2320" y="335"/>
                    <a:pt x="2329" y="215"/>
                  </a:cubicBezTo>
                  <a:cubicBezTo>
                    <a:pt x="2329" y="206"/>
                    <a:pt x="2329" y="206"/>
                    <a:pt x="2329" y="198"/>
                  </a:cubicBezTo>
                  <a:cubicBezTo>
                    <a:pt x="2329" y="86"/>
                    <a:pt x="2234" y="0"/>
                    <a:pt x="2123" y="0"/>
                  </a:cubicBezTo>
                  <a:close/>
                </a:path>
              </a:pathLst>
            </a:custGeom>
            <a:solidFill>
              <a:srgbClr val="BC8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0"/>
            <p:cNvSpPr/>
            <p:nvPr/>
          </p:nvSpPr>
          <p:spPr>
            <a:xfrm>
              <a:off x="6853989" y="2887326"/>
              <a:ext cx="175141" cy="32336"/>
            </a:xfrm>
            <a:custGeom>
              <a:avLst/>
              <a:gdLst/>
              <a:ahLst/>
              <a:cxnLst/>
              <a:rect l="l" t="t" r="r" b="b"/>
              <a:pathLst>
                <a:path w="2329" h="430" extrusionOk="0">
                  <a:moveTo>
                    <a:pt x="224" y="0"/>
                  </a:moveTo>
                  <a:cubicBezTo>
                    <a:pt x="104" y="0"/>
                    <a:pt x="9" y="95"/>
                    <a:pt x="1" y="215"/>
                  </a:cubicBezTo>
                  <a:cubicBezTo>
                    <a:pt x="1" y="215"/>
                    <a:pt x="1" y="224"/>
                    <a:pt x="1" y="232"/>
                  </a:cubicBezTo>
                  <a:cubicBezTo>
                    <a:pt x="1" y="344"/>
                    <a:pt x="95" y="430"/>
                    <a:pt x="207" y="430"/>
                  </a:cubicBezTo>
                  <a:lnTo>
                    <a:pt x="2105" y="430"/>
                  </a:lnTo>
                  <a:cubicBezTo>
                    <a:pt x="2226" y="430"/>
                    <a:pt x="2329" y="335"/>
                    <a:pt x="2329" y="215"/>
                  </a:cubicBezTo>
                  <a:cubicBezTo>
                    <a:pt x="2329" y="206"/>
                    <a:pt x="2329" y="206"/>
                    <a:pt x="2329" y="198"/>
                  </a:cubicBezTo>
                  <a:cubicBezTo>
                    <a:pt x="2329" y="86"/>
                    <a:pt x="2243" y="0"/>
                    <a:pt x="2131" y="0"/>
                  </a:cubicBezTo>
                  <a:close/>
                </a:path>
              </a:pathLst>
            </a:custGeom>
            <a:solidFill>
              <a:srgbClr val="BC8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30"/>
            <p:cNvSpPr/>
            <p:nvPr/>
          </p:nvSpPr>
          <p:spPr>
            <a:xfrm>
              <a:off x="7138922" y="2887326"/>
              <a:ext cx="175141" cy="32336"/>
            </a:xfrm>
            <a:custGeom>
              <a:avLst/>
              <a:gdLst/>
              <a:ahLst/>
              <a:cxnLst/>
              <a:rect l="l" t="t" r="r" b="b"/>
              <a:pathLst>
                <a:path w="2329" h="430" extrusionOk="0">
                  <a:moveTo>
                    <a:pt x="215" y="0"/>
                  </a:moveTo>
                  <a:cubicBezTo>
                    <a:pt x="103" y="0"/>
                    <a:pt x="9" y="95"/>
                    <a:pt x="0" y="215"/>
                  </a:cubicBezTo>
                  <a:cubicBezTo>
                    <a:pt x="0" y="215"/>
                    <a:pt x="0" y="224"/>
                    <a:pt x="0" y="232"/>
                  </a:cubicBezTo>
                  <a:cubicBezTo>
                    <a:pt x="0" y="344"/>
                    <a:pt x="95" y="430"/>
                    <a:pt x="207" y="430"/>
                  </a:cubicBezTo>
                  <a:lnTo>
                    <a:pt x="2105" y="430"/>
                  </a:lnTo>
                  <a:cubicBezTo>
                    <a:pt x="2225" y="421"/>
                    <a:pt x="2320" y="327"/>
                    <a:pt x="2320" y="215"/>
                  </a:cubicBezTo>
                  <a:cubicBezTo>
                    <a:pt x="2329" y="206"/>
                    <a:pt x="2329" y="206"/>
                    <a:pt x="2329" y="198"/>
                  </a:cubicBezTo>
                  <a:cubicBezTo>
                    <a:pt x="2320" y="86"/>
                    <a:pt x="2234" y="0"/>
                    <a:pt x="2122" y="0"/>
                  </a:cubicBezTo>
                  <a:close/>
                </a:path>
              </a:pathLst>
            </a:custGeom>
            <a:solidFill>
              <a:srgbClr val="BC8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30"/>
            <p:cNvSpPr/>
            <p:nvPr/>
          </p:nvSpPr>
          <p:spPr>
            <a:xfrm>
              <a:off x="7423856" y="2887326"/>
              <a:ext cx="175141" cy="32336"/>
            </a:xfrm>
            <a:custGeom>
              <a:avLst/>
              <a:gdLst/>
              <a:ahLst/>
              <a:cxnLst/>
              <a:rect l="l" t="t" r="r" b="b"/>
              <a:pathLst>
                <a:path w="2329" h="430" extrusionOk="0">
                  <a:moveTo>
                    <a:pt x="224" y="0"/>
                  </a:moveTo>
                  <a:cubicBezTo>
                    <a:pt x="103" y="0"/>
                    <a:pt x="9" y="95"/>
                    <a:pt x="0" y="215"/>
                  </a:cubicBezTo>
                  <a:cubicBezTo>
                    <a:pt x="0" y="215"/>
                    <a:pt x="0" y="224"/>
                    <a:pt x="0" y="232"/>
                  </a:cubicBezTo>
                  <a:cubicBezTo>
                    <a:pt x="0" y="344"/>
                    <a:pt x="95" y="430"/>
                    <a:pt x="206" y="430"/>
                  </a:cubicBezTo>
                  <a:lnTo>
                    <a:pt x="2114" y="430"/>
                  </a:lnTo>
                  <a:cubicBezTo>
                    <a:pt x="2225" y="430"/>
                    <a:pt x="2328" y="335"/>
                    <a:pt x="2328" y="215"/>
                  </a:cubicBezTo>
                  <a:cubicBezTo>
                    <a:pt x="2328" y="206"/>
                    <a:pt x="2328" y="206"/>
                    <a:pt x="2328" y="198"/>
                  </a:cubicBezTo>
                  <a:cubicBezTo>
                    <a:pt x="2328" y="86"/>
                    <a:pt x="2242" y="0"/>
                    <a:pt x="2131" y="0"/>
                  </a:cubicBezTo>
                  <a:close/>
                </a:path>
              </a:pathLst>
            </a:custGeom>
            <a:solidFill>
              <a:srgbClr val="BC8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30"/>
            <p:cNvSpPr/>
            <p:nvPr/>
          </p:nvSpPr>
          <p:spPr>
            <a:xfrm>
              <a:off x="7708714" y="2887326"/>
              <a:ext cx="175216" cy="32336"/>
            </a:xfrm>
            <a:custGeom>
              <a:avLst/>
              <a:gdLst/>
              <a:ahLst/>
              <a:cxnLst/>
              <a:rect l="l" t="t" r="r" b="b"/>
              <a:pathLst>
                <a:path w="2330" h="430" extrusionOk="0">
                  <a:moveTo>
                    <a:pt x="224" y="0"/>
                  </a:moveTo>
                  <a:cubicBezTo>
                    <a:pt x="104" y="0"/>
                    <a:pt x="10" y="95"/>
                    <a:pt x="1" y="215"/>
                  </a:cubicBezTo>
                  <a:cubicBezTo>
                    <a:pt x="1" y="215"/>
                    <a:pt x="1" y="224"/>
                    <a:pt x="1" y="232"/>
                  </a:cubicBezTo>
                  <a:cubicBezTo>
                    <a:pt x="10" y="344"/>
                    <a:pt x="95" y="430"/>
                    <a:pt x="207" y="430"/>
                  </a:cubicBezTo>
                  <a:lnTo>
                    <a:pt x="2114" y="430"/>
                  </a:lnTo>
                  <a:cubicBezTo>
                    <a:pt x="2235" y="430"/>
                    <a:pt x="2329" y="335"/>
                    <a:pt x="2329" y="215"/>
                  </a:cubicBezTo>
                  <a:cubicBezTo>
                    <a:pt x="2329" y="206"/>
                    <a:pt x="2329" y="206"/>
                    <a:pt x="2329" y="198"/>
                  </a:cubicBezTo>
                  <a:cubicBezTo>
                    <a:pt x="2329" y="86"/>
                    <a:pt x="2243" y="0"/>
                    <a:pt x="2132" y="0"/>
                  </a:cubicBezTo>
                  <a:close/>
                </a:path>
              </a:pathLst>
            </a:custGeom>
            <a:solidFill>
              <a:srgbClr val="BC8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30"/>
            <p:cNvSpPr/>
            <p:nvPr/>
          </p:nvSpPr>
          <p:spPr>
            <a:xfrm>
              <a:off x="6233737" y="2974558"/>
              <a:ext cx="257861" cy="250040"/>
            </a:xfrm>
            <a:custGeom>
              <a:avLst/>
              <a:gdLst/>
              <a:ahLst/>
              <a:cxnLst/>
              <a:rect l="l" t="t" r="r" b="b"/>
              <a:pathLst>
                <a:path w="3429" h="3325" extrusionOk="0">
                  <a:moveTo>
                    <a:pt x="542" y="0"/>
                  </a:moveTo>
                  <a:cubicBezTo>
                    <a:pt x="310" y="0"/>
                    <a:pt x="121" y="189"/>
                    <a:pt x="104" y="421"/>
                  </a:cubicBezTo>
                  <a:lnTo>
                    <a:pt x="1" y="2904"/>
                  </a:lnTo>
                  <a:cubicBezTo>
                    <a:pt x="1" y="2913"/>
                    <a:pt x="1" y="2921"/>
                    <a:pt x="1" y="2921"/>
                  </a:cubicBezTo>
                  <a:cubicBezTo>
                    <a:pt x="1" y="3145"/>
                    <a:pt x="181" y="3325"/>
                    <a:pt x="396" y="3325"/>
                  </a:cubicBezTo>
                  <a:lnTo>
                    <a:pt x="2879" y="3325"/>
                  </a:lnTo>
                  <a:cubicBezTo>
                    <a:pt x="3119" y="3325"/>
                    <a:pt x="3308" y="3136"/>
                    <a:pt x="3326" y="2904"/>
                  </a:cubicBezTo>
                  <a:lnTo>
                    <a:pt x="3429" y="421"/>
                  </a:lnTo>
                  <a:cubicBezTo>
                    <a:pt x="3429" y="413"/>
                    <a:pt x="3429" y="404"/>
                    <a:pt x="3429" y="395"/>
                  </a:cubicBezTo>
                  <a:cubicBezTo>
                    <a:pt x="3429" y="181"/>
                    <a:pt x="3248" y="0"/>
                    <a:pt x="3025"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30"/>
            <p:cNvSpPr/>
            <p:nvPr/>
          </p:nvSpPr>
          <p:spPr>
            <a:xfrm>
              <a:off x="6518671" y="2974558"/>
              <a:ext cx="258538" cy="250040"/>
            </a:xfrm>
            <a:custGeom>
              <a:avLst/>
              <a:gdLst/>
              <a:ahLst/>
              <a:cxnLst/>
              <a:rect l="l" t="t" r="r" b="b"/>
              <a:pathLst>
                <a:path w="3438" h="3325" extrusionOk="0">
                  <a:moveTo>
                    <a:pt x="550" y="0"/>
                  </a:moveTo>
                  <a:cubicBezTo>
                    <a:pt x="310" y="0"/>
                    <a:pt x="121" y="189"/>
                    <a:pt x="104" y="421"/>
                  </a:cubicBezTo>
                  <a:lnTo>
                    <a:pt x="1" y="2904"/>
                  </a:lnTo>
                  <a:cubicBezTo>
                    <a:pt x="1" y="2913"/>
                    <a:pt x="1" y="2921"/>
                    <a:pt x="1" y="2930"/>
                  </a:cubicBezTo>
                  <a:cubicBezTo>
                    <a:pt x="1" y="3145"/>
                    <a:pt x="181" y="3325"/>
                    <a:pt x="404" y="3325"/>
                  </a:cubicBezTo>
                  <a:lnTo>
                    <a:pt x="2887" y="3325"/>
                  </a:lnTo>
                  <a:cubicBezTo>
                    <a:pt x="3119" y="3325"/>
                    <a:pt x="3308" y="3136"/>
                    <a:pt x="3325" y="2904"/>
                  </a:cubicBezTo>
                  <a:lnTo>
                    <a:pt x="3437" y="421"/>
                  </a:lnTo>
                  <a:cubicBezTo>
                    <a:pt x="3437" y="413"/>
                    <a:pt x="3437" y="404"/>
                    <a:pt x="3437" y="395"/>
                  </a:cubicBezTo>
                  <a:cubicBezTo>
                    <a:pt x="3437" y="181"/>
                    <a:pt x="3257" y="0"/>
                    <a:pt x="3033"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30"/>
            <p:cNvSpPr/>
            <p:nvPr/>
          </p:nvSpPr>
          <p:spPr>
            <a:xfrm>
              <a:off x="6803604" y="2974558"/>
              <a:ext cx="257861" cy="250040"/>
            </a:xfrm>
            <a:custGeom>
              <a:avLst/>
              <a:gdLst/>
              <a:ahLst/>
              <a:cxnLst/>
              <a:rect l="l" t="t" r="r" b="b"/>
              <a:pathLst>
                <a:path w="3429" h="3325" extrusionOk="0">
                  <a:moveTo>
                    <a:pt x="550" y="0"/>
                  </a:moveTo>
                  <a:cubicBezTo>
                    <a:pt x="310" y="0"/>
                    <a:pt x="121" y="189"/>
                    <a:pt x="103" y="421"/>
                  </a:cubicBezTo>
                  <a:lnTo>
                    <a:pt x="0" y="2904"/>
                  </a:lnTo>
                  <a:cubicBezTo>
                    <a:pt x="0" y="2913"/>
                    <a:pt x="0" y="2921"/>
                    <a:pt x="0" y="2921"/>
                  </a:cubicBezTo>
                  <a:cubicBezTo>
                    <a:pt x="0" y="3145"/>
                    <a:pt x="181" y="3325"/>
                    <a:pt x="404" y="3325"/>
                  </a:cubicBezTo>
                  <a:lnTo>
                    <a:pt x="2887" y="3325"/>
                  </a:lnTo>
                  <a:cubicBezTo>
                    <a:pt x="3119" y="3325"/>
                    <a:pt x="3308" y="3136"/>
                    <a:pt x="3325" y="2904"/>
                  </a:cubicBezTo>
                  <a:lnTo>
                    <a:pt x="3428" y="421"/>
                  </a:lnTo>
                  <a:cubicBezTo>
                    <a:pt x="3428" y="413"/>
                    <a:pt x="3428" y="404"/>
                    <a:pt x="3428" y="395"/>
                  </a:cubicBezTo>
                  <a:cubicBezTo>
                    <a:pt x="3428" y="172"/>
                    <a:pt x="3248" y="0"/>
                    <a:pt x="3025"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30"/>
            <p:cNvSpPr/>
            <p:nvPr/>
          </p:nvSpPr>
          <p:spPr>
            <a:xfrm>
              <a:off x="7088538" y="2974558"/>
              <a:ext cx="258462" cy="250040"/>
            </a:xfrm>
            <a:custGeom>
              <a:avLst/>
              <a:gdLst/>
              <a:ahLst/>
              <a:cxnLst/>
              <a:rect l="l" t="t" r="r" b="b"/>
              <a:pathLst>
                <a:path w="3437" h="3325" extrusionOk="0">
                  <a:moveTo>
                    <a:pt x="550" y="0"/>
                  </a:moveTo>
                  <a:cubicBezTo>
                    <a:pt x="318" y="0"/>
                    <a:pt x="120" y="189"/>
                    <a:pt x="112" y="421"/>
                  </a:cubicBezTo>
                  <a:lnTo>
                    <a:pt x="0" y="2904"/>
                  </a:lnTo>
                  <a:cubicBezTo>
                    <a:pt x="0" y="2913"/>
                    <a:pt x="0" y="2921"/>
                    <a:pt x="0" y="2930"/>
                  </a:cubicBezTo>
                  <a:cubicBezTo>
                    <a:pt x="0" y="3145"/>
                    <a:pt x="181" y="3325"/>
                    <a:pt x="404" y="3325"/>
                  </a:cubicBezTo>
                  <a:lnTo>
                    <a:pt x="2887" y="3325"/>
                  </a:lnTo>
                  <a:cubicBezTo>
                    <a:pt x="3119" y="3325"/>
                    <a:pt x="3316" y="3136"/>
                    <a:pt x="3325" y="2904"/>
                  </a:cubicBezTo>
                  <a:lnTo>
                    <a:pt x="3437" y="421"/>
                  </a:lnTo>
                  <a:cubicBezTo>
                    <a:pt x="3437" y="413"/>
                    <a:pt x="3437" y="404"/>
                    <a:pt x="3437" y="395"/>
                  </a:cubicBezTo>
                  <a:cubicBezTo>
                    <a:pt x="3437" y="181"/>
                    <a:pt x="3256" y="0"/>
                    <a:pt x="3033"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30"/>
            <p:cNvSpPr/>
            <p:nvPr/>
          </p:nvSpPr>
          <p:spPr>
            <a:xfrm>
              <a:off x="7373396" y="2974558"/>
              <a:ext cx="258538" cy="250040"/>
            </a:xfrm>
            <a:custGeom>
              <a:avLst/>
              <a:gdLst/>
              <a:ahLst/>
              <a:cxnLst/>
              <a:rect l="l" t="t" r="r" b="b"/>
              <a:pathLst>
                <a:path w="3438" h="3325" extrusionOk="0">
                  <a:moveTo>
                    <a:pt x="551" y="0"/>
                  </a:moveTo>
                  <a:cubicBezTo>
                    <a:pt x="319" y="0"/>
                    <a:pt x="121" y="189"/>
                    <a:pt x="113" y="421"/>
                  </a:cubicBezTo>
                  <a:lnTo>
                    <a:pt x="1" y="2904"/>
                  </a:lnTo>
                  <a:cubicBezTo>
                    <a:pt x="1" y="2913"/>
                    <a:pt x="1" y="2921"/>
                    <a:pt x="1" y="2921"/>
                  </a:cubicBezTo>
                  <a:cubicBezTo>
                    <a:pt x="1" y="3145"/>
                    <a:pt x="181" y="3325"/>
                    <a:pt x="405" y="3325"/>
                  </a:cubicBezTo>
                  <a:lnTo>
                    <a:pt x="2888" y="3325"/>
                  </a:lnTo>
                  <a:cubicBezTo>
                    <a:pt x="3120" y="3325"/>
                    <a:pt x="3309" y="3136"/>
                    <a:pt x="3326" y="2904"/>
                  </a:cubicBezTo>
                  <a:lnTo>
                    <a:pt x="3438" y="421"/>
                  </a:lnTo>
                  <a:cubicBezTo>
                    <a:pt x="3438" y="413"/>
                    <a:pt x="3438" y="404"/>
                    <a:pt x="3438" y="395"/>
                  </a:cubicBezTo>
                  <a:cubicBezTo>
                    <a:pt x="3429" y="172"/>
                    <a:pt x="3249" y="0"/>
                    <a:pt x="3034"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30"/>
            <p:cNvSpPr/>
            <p:nvPr/>
          </p:nvSpPr>
          <p:spPr>
            <a:xfrm>
              <a:off x="7658330" y="2974558"/>
              <a:ext cx="258538" cy="250040"/>
            </a:xfrm>
            <a:custGeom>
              <a:avLst/>
              <a:gdLst/>
              <a:ahLst/>
              <a:cxnLst/>
              <a:rect l="l" t="t" r="r" b="b"/>
              <a:pathLst>
                <a:path w="3438" h="3325" extrusionOk="0">
                  <a:moveTo>
                    <a:pt x="551" y="0"/>
                  </a:moveTo>
                  <a:cubicBezTo>
                    <a:pt x="319" y="0"/>
                    <a:pt x="121" y="189"/>
                    <a:pt x="112" y="421"/>
                  </a:cubicBezTo>
                  <a:lnTo>
                    <a:pt x="1" y="2904"/>
                  </a:lnTo>
                  <a:cubicBezTo>
                    <a:pt x="1" y="2913"/>
                    <a:pt x="1" y="2921"/>
                    <a:pt x="1" y="2930"/>
                  </a:cubicBezTo>
                  <a:cubicBezTo>
                    <a:pt x="1" y="3145"/>
                    <a:pt x="181" y="3325"/>
                    <a:pt x="405" y="3325"/>
                  </a:cubicBezTo>
                  <a:lnTo>
                    <a:pt x="2888" y="3325"/>
                  </a:lnTo>
                  <a:cubicBezTo>
                    <a:pt x="3119" y="3316"/>
                    <a:pt x="3308" y="3136"/>
                    <a:pt x="3326" y="2904"/>
                  </a:cubicBezTo>
                  <a:lnTo>
                    <a:pt x="3437" y="421"/>
                  </a:lnTo>
                  <a:cubicBezTo>
                    <a:pt x="3437" y="413"/>
                    <a:pt x="3437" y="404"/>
                    <a:pt x="3437" y="395"/>
                  </a:cubicBezTo>
                  <a:cubicBezTo>
                    <a:pt x="3437" y="181"/>
                    <a:pt x="3257" y="0"/>
                    <a:pt x="3034"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30"/>
            <p:cNvSpPr/>
            <p:nvPr/>
          </p:nvSpPr>
          <p:spPr>
            <a:xfrm>
              <a:off x="6233737" y="2974558"/>
              <a:ext cx="257861" cy="250040"/>
            </a:xfrm>
            <a:custGeom>
              <a:avLst/>
              <a:gdLst/>
              <a:ahLst/>
              <a:cxnLst/>
              <a:rect l="l" t="t" r="r" b="b"/>
              <a:pathLst>
                <a:path w="3429" h="3325" extrusionOk="0">
                  <a:moveTo>
                    <a:pt x="542" y="0"/>
                  </a:moveTo>
                  <a:cubicBezTo>
                    <a:pt x="310" y="0"/>
                    <a:pt x="121" y="189"/>
                    <a:pt x="104" y="421"/>
                  </a:cubicBezTo>
                  <a:lnTo>
                    <a:pt x="1" y="2904"/>
                  </a:lnTo>
                  <a:cubicBezTo>
                    <a:pt x="1" y="2913"/>
                    <a:pt x="1" y="2921"/>
                    <a:pt x="1" y="2921"/>
                  </a:cubicBezTo>
                  <a:cubicBezTo>
                    <a:pt x="1" y="3145"/>
                    <a:pt x="181" y="3325"/>
                    <a:pt x="396" y="3325"/>
                  </a:cubicBezTo>
                  <a:lnTo>
                    <a:pt x="2879" y="3325"/>
                  </a:lnTo>
                  <a:cubicBezTo>
                    <a:pt x="3119" y="3325"/>
                    <a:pt x="3308" y="3136"/>
                    <a:pt x="3326" y="2904"/>
                  </a:cubicBezTo>
                  <a:lnTo>
                    <a:pt x="3429" y="421"/>
                  </a:lnTo>
                  <a:cubicBezTo>
                    <a:pt x="3429" y="413"/>
                    <a:pt x="3429" y="404"/>
                    <a:pt x="3429" y="395"/>
                  </a:cubicBezTo>
                  <a:cubicBezTo>
                    <a:pt x="3429" y="181"/>
                    <a:pt x="3248" y="0"/>
                    <a:pt x="3025" y="0"/>
                  </a:cubicBez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30"/>
            <p:cNvSpPr/>
            <p:nvPr/>
          </p:nvSpPr>
          <p:spPr>
            <a:xfrm>
              <a:off x="6518671" y="2974558"/>
              <a:ext cx="258538" cy="250040"/>
            </a:xfrm>
            <a:custGeom>
              <a:avLst/>
              <a:gdLst/>
              <a:ahLst/>
              <a:cxnLst/>
              <a:rect l="l" t="t" r="r" b="b"/>
              <a:pathLst>
                <a:path w="3438" h="3325" extrusionOk="0">
                  <a:moveTo>
                    <a:pt x="550" y="0"/>
                  </a:moveTo>
                  <a:cubicBezTo>
                    <a:pt x="310" y="0"/>
                    <a:pt x="121" y="189"/>
                    <a:pt x="104" y="421"/>
                  </a:cubicBezTo>
                  <a:lnTo>
                    <a:pt x="1" y="2904"/>
                  </a:lnTo>
                  <a:cubicBezTo>
                    <a:pt x="1" y="2913"/>
                    <a:pt x="1" y="2921"/>
                    <a:pt x="1" y="2930"/>
                  </a:cubicBezTo>
                  <a:cubicBezTo>
                    <a:pt x="1" y="3145"/>
                    <a:pt x="181" y="3325"/>
                    <a:pt x="404" y="3325"/>
                  </a:cubicBezTo>
                  <a:lnTo>
                    <a:pt x="2887" y="3325"/>
                  </a:lnTo>
                  <a:cubicBezTo>
                    <a:pt x="3119" y="3325"/>
                    <a:pt x="3308" y="3136"/>
                    <a:pt x="3325" y="2904"/>
                  </a:cubicBezTo>
                  <a:lnTo>
                    <a:pt x="3437" y="421"/>
                  </a:lnTo>
                  <a:cubicBezTo>
                    <a:pt x="3437" y="413"/>
                    <a:pt x="3437" y="404"/>
                    <a:pt x="3437" y="395"/>
                  </a:cubicBezTo>
                  <a:cubicBezTo>
                    <a:pt x="3437" y="181"/>
                    <a:pt x="3257" y="0"/>
                    <a:pt x="3033" y="0"/>
                  </a:cubicBez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30"/>
            <p:cNvSpPr/>
            <p:nvPr/>
          </p:nvSpPr>
          <p:spPr>
            <a:xfrm>
              <a:off x="6803604" y="2974558"/>
              <a:ext cx="257861" cy="250040"/>
            </a:xfrm>
            <a:custGeom>
              <a:avLst/>
              <a:gdLst/>
              <a:ahLst/>
              <a:cxnLst/>
              <a:rect l="l" t="t" r="r" b="b"/>
              <a:pathLst>
                <a:path w="3429" h="3325" extrusionOk="0">
                  <a:moveTo>
                    <a:pt x="550" y="0"/>
                  </a:moveTo>
                  <a:cubicBezTo>
                    <a:pt x="310" y="0"/>
                    <a:pt x="121" y="189"/>
                    <a:pt x="103" y="421"/>
                  </a:cubicBezTo>
                  <a:lnTo>
                    <a:pt x="0" y="2904"/>
                  </a:lnTo>
                  <a:cubicBezTo>
                    <a:pt x="0" y="2913"/>
                    <a:pt x="0" y="2921"/>
                    <a:pt x="0" y="2921"/>
                  </a:cubicBezTo>
                  <a:cubicBezTo>
                    <a:pt x="0" y="3145"/>
                    <a:pt x="181" y="3325"/>
                    <a:pt x="404" y="3325"/>
                  </a:cubicBezTo>
                  <a:lnTo>
                    <a:pt x="2887" y="3325"/>
                  </a:lnTo>
                  <a:cubicBezTo>
                    <a:pt x="3119" y="3325"/>
                    <a:pt x="3308" y="3136"/>
                    <a:pt x="3325" y="2904"/>
                  </a:cubicBezTo>
                  <a:lnTo>
                    <a:pt x="3428" y="421"/>
                  </a:lnTo>
                  <a:cubicBezTo>
                    <a:pt x="3428" y="413"/>
                    <a:pt x="3428" y="404"/>
                    <a:pt x="3428" y="395"/>
                  </a:cubicBezTo>
                  <a:cubicBezTo>
                    <a:pt x="3428" y="172"/>
                    <a:pt x="3248" y="0"/>
                    <a:pt x="3025" y="0"/>
                  </a:cubicBez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30"/>
            <p:cNvSpPr/>
            <p:nvPr/>
          </p:nvSpPr>
          <p:spPr>
            <a:xfrm>
              <a:off x="7088538" y="2974558"/>
              <a:ext cx="258462" cy="250040"/>
            </a:xfrm>
            <a:custGeom>
              <a:avLst/>
              <a:gdLst/>
              <a:ahLst/>
              <a:cxnLst/>
              <a:rect l="l" t="t" r="r" b="b"/>
              <a:pathLst>
                <a:path w="3437" h="3325" extrusionOk="0">
                  <a:moveTo>
                    <a:pt x="550" y="0"/>
                  </a:moveTo>
                  <a:cubicBezTo>
                    <a:pt x="318" y="0"/>
                    <a:pt x="120" y="189"/>
                    <a:pt x="112" y="421"/>
                  </a:cubicBezTo>
                  <a:lnTo>
                    <a:pt x="0" y="2904"/>
                  </a:lnTo>
                  <a:cubicBezTo>
                    <a:pt x="0" y="2913"/>
                    <a:pt x="0" y="2921"/>
                    <a:pt x="0" y="2930"/>
                  </a:cubicBezTo>
                  <a:cubicBezTo>
                    <a:pt x="0" y="3145"/>
                    <a:pt x="181" y="3325"/>
                    <a:pt x="404" y="3325"/>
                  </a:cubicBezTo>
                  <a:lnTo>
                    <a:pt x="2887" y="3325"/>
                  </a:lnTo>
                  <a:cubicBezTo>
                    <a:pt x="3119" y="3325"/>
                    <a:pt x="3316" y="3136"/>
                    <a:pt x="3325" y="2904"/>
                  </a:cubicBezTo>
                  <a:lnTo>
                    <a:pt x="3437" y="421"/>
                  </a:lnTo>
                  <a:cubicBezTo>
                    <a:pt x="3437" y="413"/>
                    <a:pt x="3437" y="404"/>
                    <a:pt x="3437" y="395"/>
                  </a:cubicBezTo>
                  <a:cubicBezTo>
                    <a:pt x="3437" y="181"/>
                    <a:pt x="3256" y="0"/>
                    <a:pt x="3033" y="0"/>
                  </a:cubicBez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0"/>
            <p:cNvSpPr/>
            <p:nvPr/>
          </p:nvSpPr>
          <p:spPr>
            <a:xfrm>
              <a:off x="7373396" y="2974558"/>
              <a:ext cx="258538" cy="250040"/>
            </a:xfrm>
            <a:custGeom>
              <a:avLst/>
              <a:gdLst/>
              <a:ahLst/>
              <a:cxnLst/>
              <a:rect l="l" t="t" r="r" b="b"/>
              <a:pathLst>
                <a:path w="3438" h="3325" extrusionOk="0">
                  <a:moveTo>
                    <a:pt x="551" y="0"/>
                  </a:moveTo>
                  <a:cubicBezTo>
                    <a:pt x="319" y="0"/>
                    <a:pt x="121" y="189"/>
                    <a:pt x="113" y="421"/>
                  </a:cubicBezTo>
                  <a:lnTo>
                    <a:pt x="1" y="2904"/>
                  </a:lnTo>
                  <a:cubicBezTo>
                    <a:pt x="1" y="2913"/>
                    <a:pt x="1" y="2921"/>
                    <a:pt x="1" y="2921"/>
                  </a:cubicBezTo>
                  <a:cubicBezTo>
                    <a:pt x="1" y="3145"/>
                    <a:pt x="181" y="3325"/>
                    <a:pt x="405" y="3325"/>
                  </a:cubicBezTo>
                  <a:lnTo>
                    <a:pt x="2888" y="3325"/>
                  </a:lnTo>
                  <a:cubicBezTo>
                    <a:pt x="3120" y="3325"/>
                    <a:pt x="3309" y="3136"/>
                    <a:pt x="3326" y="2904"/>
                  </a:cubicBezTo>
                  <a:lnTo>
                    <a:pt x="3438" y="421"/>
                  </a:lnTo>
                  <a:cubicBezTo>
                    <a:pt x="3438" y="413"/>
                    <a:pt x="3438" y="404"/>
                    <a:pt x="3438" y="395"/>
                  </a:cubicBezTo>
                  <a:cubicBezTo>
                    <a:pt x="3429" y="172"/>
                    <a:pt x="3249" y="0"/>
                    <a:pt x="3034" y="0"/>
                  </a:cubicBez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30"/>
            <p:cNvSpPr/>
            <p:nvPr/>
          </p:nvSpPr>
          <p:spPr>
            <a:xfrm>
              <a:off x="7658330" y="2974558"/>
              <a:ext cx="258538" cy="250040"/>
            </a:xfrm>
            <a:custGeom>
              <a:avLst/>
              <a:gdLst/>
              <a:ahLst/>
              <a:cxnLst/>
              <a:rect l="l" t="t" r="r" b="b"/>
              <a:pathLst>
                <a:path w="3438" h="3325" extrusionOk="0">
                  <a:moveTo>
                    <a:pt x="551" y="0"/>
                  </a:moveTo>
                  <a:cubicBezTo>
                    <a:pt x="319" y="0"/>
                    <a:pt x="121" y="189"/>
                    <a:pt x="112" y="421"/>
                  </a:cubicBezTo>
                  <a:lnTo>
                    <a:pt x="1" y="2904"/>
                  </a:lnTo>
                  <a:cubicBezTo>
                    <a:pt x="1" y="2913"/>
                    <a:pt x="1" y="2921"/>
                    <a:pt x="1" y="2930"/>
                  </a:cubicBezTo>
                  <a:cubicBezTo>
                    <a:pt x="1" y="3145"/>
                    <a:pt x="181" y="3325"/>
                    <a:pt x="405" y="3325"/>
                  </a:cubicBezTo>
                  <a:lnTo>
                    <a:pt x="2888" y="3325"/>
                  </a:lnTo>
                  <a:cubicBezTo>
                    <a:pt x="3119" y="3316"/>
                    <a:pt x="3308" y="3136"/>
                    <a:pt x="3326" y="2904"/>
                  </a:cubicBezTo>
                  <a:lnTo>
                    <a:pt x="3437" y="421"/>
                  </a:lnTo>
                  <a:cubicBezTo>
                    <a:pt x="3437" y="413"/>
                    <a:pt x="3437" y="404"/>
                    <a:pt x="3437" y="395"/>
                  </a:cubicBezTo>
                  <a:cubicBezTo>
                    <a:pt x="3437" y="181"/>
                    <a:pt x="3257" y="0"/>
                    <a:pt x="3034" y="0"/>
                  </a:cubicBez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30"/>
            <p:cNvSpPr/>
            <p:nvPr/>
          </p:nvSpPr>
          <p:spPr>
            <a:xfrm>
              <a:off x="6220201" y="3264002"/>
              <a:ext cx="259139" cy="250040"/>
            </a:xfrm>
            <a:custGeom>
              <a:avLst/>
              <a:gdLst/>
              <a:ahLst/>
              <a:cxnLst/>
              <a:rect l="l" t="t" r="r" b="b"/>
              <a:pathLst>
                <a:path w="3446" h="3325" extrusionOk="0">
                  <a:moveTo>
                    <a:pt x="550" y="0"/>
                  </a:moveTo>
                  <a:cubicBezTo>
                    <a:pt x="318" y="9"/>
                    <a:pt x="129" y="189"/>
                    <a:pt x="112" y="421"/>
                  </a:cubicBezTo>
                  <a:lnTo>
                    <a:pt x="0" y="2904"/>
                  </a:lnTo>
                  <a:cubicBezTo>
                    <a:pt x="0" y="2913"/>
                    <a:pt x="0" y="2921"/>
                    <a:pt x="0" y="2930"/>
                  </a:cubicBezTo>
                  <a:cubicBezTo>
                    <a:pt x="9" y="3153"/>
                    <a:pt x="181" y="3325"/>
                    <a:pt x="404" y="3325"/>
                  </a:cubicBezTo>
                  <a:lnTo>
                    <a:pt x="2887" y="3325"/>
                  </a:lnTo>
                  <a:cubicBezTo>
                    <a:pt x="3128" y="3325"/>
                    <a:pt x="3317" y="3145"/>
                    <a:pt x="3334" y="2904"/>
                  </a:cubicBezTo>
                  <a:lnTo>
                    <a:pt x="3437" y="421"/>
                  </a:lnTo>
                  <a:cubicBezTo>
                    <a:pt x="3445" y="412"/>
                    <a:pt x="3445" y="412"/>
                    <a:pt x="3445" y="404"/>
                  </a:cubicBezTo>
                  <a:cubicBezTo>
                    <a:pt x="3437" y="180"/>
                    <a:pt x="3256" y="0"/>
                    <a:pt x="3042"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30"/>
            <p:cNvSpPr/>
            <p:nvPr/>
          </p:nvSpPr>
          <p:spPr>
            <a:xfrm>
              <a:off x="6505736" y="3264002"/>
              <a:ext cx="257861" cy="250040"/>
            </a:xfrm>
            <a:custGeom>
              <a:avLst/>
              <a:gdLst/>
              <a:ahLst/>
              <a:cxnLst/>
              <a:rect l="l" t="t" r="r" b="b"/>
              <a:pathLst>
                <a:path w="3429" h="3325" extrusionOk="0">
                  <a:moveTo>
                    <a:pt x="542" y="0"/>
                  </a:moveTo>
                  <a:cubicBezTo>
                    <a:pt x="310" y="9"/>
                    <a:pt x="121" y="189"/>
                    <a:pt x="104" y="421"/>
                  </a:cubicBezTo>
                  <a:lnTo>
                    <a:pt x="1" y="2904"/>
                  </a:lnTo>
                  <a:cubicBezTo>
                    <a:pt x="1" y="2913"/>
                    <a:pt x="1" y="2921"/>
                    <a:pt x="1" y="2930"/>
                  </a:cubicBezTo>
                  <a:cubicBezTo>
                    <a:pt x="1" y="3153"/>
                    <a:pt x="181" y="3325"/>
                    <a:pt x="396" y="3325"/>
                  </a:cubicBezTo>
                  <a:lnTo>
                    <a:pt x="2879" y="3325"/>
                  </a:lnTo>
                  <a:cubicBezTo>
                    <a:pt x="3119" y="3325"/>
                    <a:pt x="3308" y="3145"/>
                    <a:pt x="3326" y="2904"/>
                  </a:cubicBezTo>
                  <a:lnTo>
                    <a:pt x="3429" y="430"/>
                  </a:lnTo>
                  <a:cubicBezTo>
                    <a:pt x="3429" y="421"/>
                    <a:pt x="3429" y="412"/>
                    <a:pt x="3429" y="404"/>
                  </a:cubicBezTo>
                  <a:cubicBezTo>
                    <a:pt x="3429" y="180"/>
                    <a:pt x="3248" y="0"/>
                    <a:pt x="3025"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0"/>
            <p:cNvSpPr/>
            <p:nvPr/>
          </p:nvSpPr>
          <p:spPr>
            <a:xfrm>
              <a:off x="6790670" y="3264002"/>
              <a:ext cx="257861" cy="250040"/>
            </a:xfrm>
            <a:custGeom>
              <a:avLst/>
              <a:gdLst/>
              <a:ahLst/>
              <a:cxnLst/>
              <a:rect l="l" t="t" r="r" b="b"/>
              <a:pathLst>
                <a:path w="3429" h="3325" extrusionOk="0">
                  <a:moveTo>
                    <a:pt x="542" y="0"/>
                  </a:moveTo>
                  <a:cubicBezTo>
                    <a:pt x="310" y="9"/>
                    <a:pt x="121" y="189"/>
                    <a:pt x="104" y="421"/>
                  </a:cubicBezTo>
                  <a:lnTo>
                    <a:pt x="1" y="2904"/>
                  </a:lnTo>
                  <a:cubicBezTo>
                    <a:pt x="1" y="2913"/>
                    <a:pt x="1" y="2921"/>
                    <a:pt x="1" y="2930"/>
                  </a:cubicBezTo>
                  <a:cubicBezTo>
                    <a:pt x="1" y="3153"/>
                    <a:pt x="181" y="3325"/>
                    <a:pt x="396" y="3325"/>
                  </a:cubicBezTo>
                  <a:lnTo>
                    <a:pt x="2879" y="3325"/>
                  </a:lnTo>
                  <a:cubicBezTo>
                    <a:pt x="3119" y="3325"/>
                    <a:pt x="3308" y="3145"/>
                    <a:pt x="3325" y="2904"/>
                  </a:cubicBezTo>
                  <a:lnTo>
                    <a:pt x="3429" y="421"/>
                  </a:lnTo>
                  <a:cubicBezTo>
                    <a:pt x="3429" y="412"/>
                    <a:pt x="3429" y="404"/>
                    <a:pt x="3429" y="395"/>
                  </a:cubicBezTo>
                  <a:cubicBezTo>
                    <a:pt x="3429" y="180"/>
                    <a:pt x="3248" y="0"/>
                    <a:pt x="3025"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30"/>
            <p:cNvSpPr/>
            <p:nvPr/>
          </p:nvSpPr>
          <p:spPr>
            <a:xfrm>
              <a:off x="7075604" y="3264002"/>
              <a:ext cx="258462" cy="250040"/>
            </a:xfrm>
            <a:custGeom>
              <a:avLst/>
              <a:gdLst/>
              <a:ahLst/>
              <a:cxnLst/>
              <a:rect l="l" t="t" r="r" b="b"/>
              <a:pathLst>
                <a:path w="3437" h="3325" extrusionOk="0">
                  <a:moveTo>
                    <a:pt x="542" y="0"/>
                  </a:moveTo>
                  <a:cubicBezTo>
                    <a:pt x="310" y="9"/>
                    <a:pt x="121" y="189"/>
                    <a:pt x="103" y="421"/>
                  </a:cubicBezTo>
                  <a:lnTo>
                    <a:pt x="0" y="2904"/>
                  </a:lnTo>
                  <a:cubicBezTo>
                    <a:pt x="0" y="2913"/>
                    <a:pt x="0" y="2921"/>
                    <a:pt x="0" y="2930"/>
                  </a:cubicBezTo>
                  <a:cubicBezTo>
                    <a:pt x="0" y="3153"/>
                    <a:pt x="181" y="3325"/>
                    <a:pt x="404" y="3325"/>
                  </a:cubicBezTo>
                  <a:lnTo>
                    <a:pt x="2878" y="3325"/>
                  </a:lnTo>
                  <a:cubicBezTo>
                    <a:pt x="3119" y="3325"/>
                    <a:pt x="3308" y="3145"/>
                    <a:pt x="3325" y="2913"/>
                  </a:cubicBezTo>
                  <a:lnTo>
                    <a:pt x="3437" y="430"/>
                  </a:lnTo>
                  <a:cubicBezTo>
                    <a:pt x="3437" y="421"/>
                    <a:pt x="3437" y="404"/>
                    <a:pt x="3437" y="395"/>
                  </a:cubicBezTo>
                  <a:cubicBezTo>
                    <a:pt x="3428" y="172"/>
                    <a:pt x="3248" y="0"/>
                    <a:pt x="3025"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30"/>
            <p:cNvSpPr/>
            <p:nvPr/>
          </p:nvSpPr>
          <p:spPr>
            <a:xfrm>
              <a:off x="7360537" y="3264002"/>
              <a:ext cx="258462" cy="250040"/>
            </a:xfrm>
            <a:custGeom>
              <a:avLst/>
              <a:gdLst/>
              <a:ahLst/>
              <a:cxnLst/>
              <a:rect l="l" t="t" r="r" b="b"/>
              <a:pathLst>
                <a:path w="3437" h="3325" extrusionOk="0">
                  <a:moveTo>
                    <a:pt x="550" y="0"/>
                  </a:moveTo>
                  <a:cubicBezTo>
                    <a:pt x="309" y="0"/>
                    <a:pt x="120" y="189"/>
                    <a:pt x="103" y="421"/>
                  </a:cubicBezTo>
                  <a:lnTo>
                    <a:pt x="0" y="2904"/>
                  </a:lnTo>
                  <a:cubicBezTo>
                    <a:pt x="0" y="2913"/>
                    <a:pt x="0" y="2921"/>
                    <a:pt x="0" y="2930"/>
                  </a:cubicBezTo>
                  <a:cubicBezTo>
                    <a:pt x="0" y="3153"/>
                    <a:pt x="181" y="3325"/>
                    <a:pt x="404" y="3325"/>
                  </a:cubicBezTo>
                  <a:lnTo>
                    <a:pt x="2887" y="3325"/>
                  </a:lnTo>
                  <a:cubicBezTo>
                    <a:pt x="3119" y="3325"/>
                    <a:pt x="3316" y="3136"/>
                    <a:pt x="3325" y="2904"/>
                  </a:cubicBezTo>
                  <a:lnTo>
                    <a:pt x="3428" y="421"/>
                  </a:lnTo>
                  <a:cubicBezTo>
                    <a:pt x="3437" y="412"/>
                    <a:pt x="3437" y="404"/>
                    <a:pt x="3437" y="395"/>
                  </a:cubicBezTo>
                  <a:cubicBezTo>
                    <a:pt x="3428" y="172"/>
                    <a:pt x="3248" y="0"/>
                    <a:pt x="3033"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30"/>
            <p:cNvSpPr/>
            <p:nvPr/>
          </p:nvSpPr>
          <p:spPr>
            <a:xfrm>
              <a:off x="7645395" y="3264002"/>
              <a:ext cx="258538" cy="250040"/>
            </a:xfrm>
            <a:custGeom>
              <a:avLst/>
              <a:gdLst/>
              <a:ahLst/>
              <a:cxnLst/>
              <a:rect l="l" t="t" r="r" b="b"/>
              <a:pathLst>
                <a:path w="3438" h="3325" extrusionOk="0">
                  <a:moveTo>
                    <a:pt x="551" y="0"/>
                  </a:moveTo>
                  <a:cubicBezTo>
                    <a:pt x="310" y="9"/>
                    <a:pt x="121" y="189"/>
                    <a:pt x="104" y="421"/>
                  </a:cubicBezTo>
                  <a:lnTo>
                    <a:pt x="1" y="2904"/>
                  </a:lnTo>
                  <a:cubicBezTo>
                    <a:pt x="1" y="2913"/>
                    <a:pt x="1" y="2921"/>
                    <a:pt x="1" y="2930"/>
                  </a:cubicBezTo>
                  <a:cubicBezTo>
                    <a:pt x="1" y="3153"/>
                    <a:pt x="181" y="3325"/>
                    <a:pt x="405" y="3325"/>
                  </a:cubicBezTo>
                  <a:lnTo>
                    <a:pt x="2879" y="3325"/>
                  </a:lnTo>
                  <a:cubicBezTo>
                    <a:pt x="3111" y="3325"/>
                    <a:pt x="3309" y="3145"/>
                    <a:pt x="3317" y="2904"/>
                  </a:cubicBezTo>
                  <a:lnTo>
                    <a:pt x="3429" y="421"/>
                  </a:lnTo>
                  <a:cubicBezTo>
                    <a:pt x="3438" y="412"/>
                    <a:pt x="3438" y="412"/>
                    <a:pt x="3438" y="404"/>
                  </a:cubicBezTo>
                  <a:cubicBezTo>
                    <a:pt x="3429" y="180"/>
                    <a:pt x="3249" y="0"/>
                    <a:pt x="3034"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30"/>
            <p:cNvSpPr/>
            <p:nvPr/>
          </p:nvSpPr>
          <p:spPr>
            <a:xfrm>
              <a:off x="6220201" y="3264002"/>
              <a:ext cx="259139" cy="250040"/>
            </a:xfrm>
            <a:custGeom>
              <a:avLst/>
              <a:gdLst/>
              <a:ahLst/>
              <a:cxnLst/>
              <a:rect l="l" t="t" r="r" b="b"/>
              <a:pathLst>
                <a:path w="3446" h="3325" extrusionOk="0">
                  <a:moveTo>
                    <a:pt x="550" y="0"/>
                  </a:moveTo>
                  <a:cubicBezTo>
                    <a:pt x="318" y="9"/>
                    <a:pt x="129" y="189"/>
                    <a:pt x="112" y="421"/>
                  </a:cubicBezTo>
                  <a:lnTo>
                    <a:pt x="0" y="2904"/>
                  </a:lnTo>
                  <a:cubicBezTo>
                    <a:pt x="0" y="2913"/>
                    <a:pt x="0" y="2921"/>
                    <a:pt x="0" y="2930"/>
                  </a:cubicBezTo>
                  <a:cubicBezTo>
                    <a:pt x="9" y="3153"/>
                    <a:pt x="181" y="3325"/>
                    <a:pt x="404" y="3325"/>
                  </a:cubicBezTo>
                  <a:lnTo>
                    <a:pt x="2887" y="3325"/>
                  </a:lnTo>
                  <a:cubicBezTo>
                    <a:pt x="3128" y="3325"/>
                    <a:pt x="3317" y="3145"/>
                    <a:pt x="3334" y="2904"/>
                  </a:cubicBezTo>
                  <a:lnTo>
                    <a:pt x="3437" y="421"/>
                  </a:lnTo>
                  <a:cubicBezTo>
                    <a:pt x="3445" y="412"/>
                    <a:pt x="3445" y="412"/>
                    <a:pt x="3445" y="404"/>
                  </a:cubicBezTo>
                  <a:cubicBezTo>
                    <a:pt x="3437" y="180"/>
                    <a:pt x="3256" y="0"/>
                    <a:pt x="3042" y="0"/>
                  </a:cubicBez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30"/>
            <p:cNvSpPr/>
            <p:nvPr/>
          </p:nvSpPr>
          <p:spPr>
            <a:xfrm>
              <a:off x="6505736" y="3264002"/>
              <a:ext cx="257861" cy="250040"/>
            </a:xfrm>
            <a:custGeom>
              <a:avLst/>
              <a:gdLst/>
              <a:ahLst/>
              <a:cxnLst/>
              <a:rect l="l" t="t" r="r" b="b"/>
              <a:pathLst>
                <a:path w="3429" h="3325" extrusionOk="0">
                  <a:moveTo>
                    <a:pt x="542" y="0"/>
                  </a:moveTo>
                  <a:cubicBezTo>
                    <a:pt x="310" y="9"/>
                    <a:pt x="121" y="189"/>
                    <a:pt x="104" y="421"/>
                  </a:cubicBezTo>
                  <a:lnTo>
                    <a:pt x="1" y="2904"/>
                  </a:lnTo>
                  <a:cubicBezTo>
                    <a:pt x="1" y="2913"/>
                    <a:pt x="1" y="2921"/>
                    <a:pt x="1" y="2930"/>
                  </a:cubicBezTo>
                  <a:cubicBezTo>
                    <a:pt x="1" y="3153"/>
                    <a:pt x="181" y="3325"/>
                    <a:pt x="396" y="3325"/>
                  </a:cubicBezTo>
                  <a:lnTo>
                    <a:pt x="2879" y="3325"/>
                  </a:lnTo>
                  <a:cubicBezTo>
                    <a:pt x="3119" y="3325"/>
                    <a:pt x="3308" y="3145"/>
                    <a:pt x="3326" y="2904"/>
                  </a:cubicBezTo>
                  <a:lnTo>
                    <a:pt x="3429" y="430"/>
                  </a:lnTo>
                  <a:cubicBezTo>
                    <a:pt x="3429" y="421"/>
                    <a:pt x="3429" y="412"/>
                    <a:pt x="3429" y="404"/>
                  </a:cubicBezTo>
                  <a:cubicBezTo>
                    <a:pt x="3429" y="180"/>
                    <a:pt x="3248" y="0"/>
                    <a:pt x="3025" y="0"/>
                  </a:cubicBez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0"/>
            <p:cNvSpPr/>
            <p:nvPr/>
          </p:nvSpPr>
          <p:spPr>
            <a:xfrm>
              <a:off x="6790670" y="3264002"/>
              <a:ext cx="257861" cy="250040"/>
            </a:xfrm>
            <a:custGeom>
              <a:avLst/>
              <a:gdLst/>
              <a:ahLst/>
              <a:cxnLst/>
              <a:rect l="l" t="t" r="r" b="b"/>
              <a:pathLst>
                <a:path w="3429" h="3325" extrusionOk="0">
                  <a:moveTo>
                    <a:pt x="542" y="0"/>
                  </a:moveTo>
                  <a:cubicBezTo>
                    <a:pt x="310" y="9"/>
                    <a:pt x="121" y="189"/>
                    <a:pt x="104" y="421"/>
                  </a:cubicBezTo>
                  <a:lnTo>
                    <a:pt x="1" y="2904"/>
                  </a:lnTo>
                  <a:cubicBezTo>
                    <a:pt x="1" y="2913"/>
                    <a:pt x="1" y="2921"/>
                    <a:pt x="1" y="2930"/>
                  </a:cubicBezTo>
                  <a:cubicBezTo>
                    <a:pt x="1" y="3153"/>
                    <a:pt x="181" y="3325"/>
                    <a:pt x="396" y="3325"/>
                  </a:cubicBezTo>
                  <a:lnTo>
                    <a:pt x="2879" y="3325"/>
                  </a:lnTo>
                  <a:cubicBezTo>
                    <a:pt x="3119" y="3325"/>
                    <a:pt x="3308" y="3145"/>
                    <a:pt x="3325" y="2904"/>
                  </a:cubicBezTo>
                  <a:lnTo>
                    <a:pt x="3429" y="421"/>
                  </a:lnTo>
                  <a:cubicBezTo>
                    <a:pt x="3429" y="412"/>
                    <a:pt x="3429" y="404"/>
                    <a:pt x="3429" y="395"/>
                  </a:cubicBezTo>
                  <a:cubicBezTo>
                    <a:pt x="3429" y="180"/>
                    <a:pt x="3248" y="0"/>
                    <a:pt x="3025" y="0"/>
                  </a:cubicBez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30"/>
            <p:cNvSpPr/>
            <p:nvPr/>
          </p:nvSpPr>
          <p:spPr>
            <a:xfrm>
              <a:off x="7075604" y="3264002"/>
              <a:ext cx="258462" cy="250040"/>
            </a:xfrm>
            <a:custGeom>
              <a:avLst/>
              <a:gdLst/>
              <a:ahLst/>
              <a:cxnLst/>
              <a:rect l="l" t="t" r="r" b="b"/>
              <a:pathLst>
                <a:path w="3437" h="3325" extrusionOk="0">
                  <a:moveTo>
                    <a:pt x="542" y="0"/>
                  </a:moveTo>
                  <a:cubicBezTo>
                    <a:pt x="310" y="9"/>
                    <a:pt x="121" y="189"/>
                    <a:pt x="103" y="421"/>
                  </a:cubicBezTo>
                  <a:lnTo>
                    <a:pt x="0" y="2904"/>
                  </a:lnTo>
                  <a:cubicBezTo>
                    <a:pt x="0" y="2913"/>
                    <a:pt x="0" y="2921"/>
                    <a:pt x="0" y="2930"/>
                  </a:cubicBezTo>
                  <a:cubicBezTo>
                    <a:pt x="0" y="3153"/>
                    <a:pt x="181" y="3325"/>
                    <a:pt x="404" y="3325"/>
                  </a:cubicBezTo>
                  <a:lnTo>
                    <a:pt x="2878" y="3325"/>
                  </a:lnTo>
                  <a:cubicBezTo>
                    <a:pt x="3119" y="3325"/>
                    <a:pt x="3308" y="3145"/>
                    <a:pt x="3325" y="2913"/>
                  </a:cubicBezTo>
                  <a:lnTo>
                    <a:pt x="3437" y="430"/>
                  </a:lnTo>
                  <a:cubicBezTo>
                    <a:pt x="3437" y="421"/>
                    <a:pt x="3437" y="404"/>
                    <a:pt x="3437" y="395"/>
                  </a:cubicBezTo>
                  <a:cubicBezTo>
                    <a:pt x="3428" y="172"/>
                    <a:pt x="3248" y="0"/>
                    <a:pt x="3025" y="0"/>
                  </a:cubicBez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30"/>
            <p:cNvSpPr/>
            <p:nvPr/>
          </p:nvSpPr>
          <p:spPr>
            <a:xfrm>
              <a:off x="7360537" y="3264002"/>
              <a:ext cx="258462" cy="250040"/>
            </a:xfrm>
            <a:custGeom>
              <a:avLst/>
              <a:gdLst/>
              <a:ahLst/>
              <a:cxnLst/>
              <a:rect l="l" t="t" r="r" b="b"/>
              <a:pathLst>
                <a:path w="3437" h="3325" extrusionOk="0">
                  <a:moveTo>
                    <a:pt x="550" y="0"/>
                  </a:moveTo>
                  <a:cubicBezTo>
                    <a:pt x="309" y="0"/>
                    <a:pt x="120" y="189"/>
                    <a:pt x="103" y="421"/>
                  </a:cubicBezTo>
                  <a:lnTo>
                    <a:pt x="0" y="2904"/>
                  </a:lnTo>
                  <a:cubicBezTo>
                    <a:pt x="0" y="2913"/>
                    <a:pt x="0" y="2921"/>
                    <a:pt x="0" y="2930"/>
                  </a:cubicBezTo>
                  <a:cubicBezTo>
                    <a:pt x="0" y="3153"/>
                    <a:pt x="181" y="3325"/>
                    <a:pt x="404" y="3325"/>
                  </a:cubicBezTo>
                  <a:lnTo>
                    <a:pt x="2887" y="3325"/>
                  </a:lnTo>
                  <a:cubicBezTo>
                    <a:pt x="3119" y="3325"/>
                    <a:pt x="3316" y="3136"/>
                    <a:pt x="3325" y="2904"/>
                  </a:cubicBezTo>
                  <a:lnTo>
                    <a:pt x="3428" y="421"/>
                  </a:lnTo>
                  <a:cubicBezTo>
                    <a:pt x="3437" y="412"/>
                    <a:pt x="3437" y="404"/>
                    <a:pt x="3437" y="395"/>
                  </a:cubicBezTo>
                  <a:cubicBezTo>
                    <a:pt x="3428" y="172"/>
                    <a:pt x="3248" y="0"/>
                    <a:pt x="3033" y="0"/>
                  </a:cubicBez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30"/>
            <p:cNvSpPr/>
            <p:nvPr/>
          </p:nvSpPr>
          <p:spPr>
            <a:xfrm>
              <a:off x="7645395" y="3264002"/>
              <a:ext cx="258538" cy="250040"/>
            </a:xfrm>
            <a:custGeom>
              <a:avLst/>
              <a:gdLst/>
              <a:ahLst/>
              <a:cxnLst/>
              <a:rect l="l" t="t" r="r" b="b"/>
              <a:pathLst>
                <a:path w="3438" h="3325" extrusionOk="0">
                  <a:moveTo>
                    <a:pt x="551" y="0"/>
                  </a:moveTo>
                  <a:cubicBezTo>
                    <a:pt x="310" y="9"/>
                    <a:pt x="121" y="189"/>
                    <a:pt x="104" y="421"/>
                  </a:cubicBezTo>
                  <a:lnTo>
                    <a:pt x="1" y="2904"/>
                  </a:lnTo>
                  <a:cubicBezTo>
                    <a:pt x="1" y="2913"/>
                    <a:pt x="1" y="2921"/>
                    <a:pt x="1" y="2930"/>
                  </a:cubicBezTo>
                  <a:cubicBezTo>
                    <a:pt x="1" y="3153"/>
                    <a:pt x="181" y="3325"/>
                    <a:pt x="405" y="3325"/>
                  </a:cubicBezTo>
                  <a:lnTo>
                    <a:pt x="2879" y="3325"/>
                  </a:lnTo>
                  <a:cubicBezTo>
                    <a:pt x="3111" y="3325"/>
                    <a:pt x="3309" y="3145"/>
                    <a:pt x="3317" y="2904"/>
                  </a:cubicBezTo>
                  <a:lnTo>
                    <a:pt x="3429" y="421"/>
                  </a:lnTo>
                  <a:cubicBezTo>
                    <a:pt x="3438" y="412"/>
                    <a:pt x="3438" y="412"/>
                    <a:pt x="3438" y="404"/>
                  </a:cubicBezTo>
                  <a:cubicBezTo>
                    <a:pt x="3429" y="180"/>
                    <a:pt x="3249" y="0"/>
                    <a:pt x="3034" y="0"/>
                  </a:cubicBez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30"/>
            <p:cNvSpPr/>
            <p:nvPr/>
          </p:nvSpPr>
          <p:spPr>
            <a:xfrm>
              <a:off x="6207267" y="3554048"/>
              <a:ext cx="258538" cy="250115"/>
            </a:xfrm>
            <a:custGeom>
              <a:avLst/>
              <a:gdLst/>
              <a:ahLst/>
              <a:cxnLst/>
              <a:rect l="l" t="t" r="r" b="b"/>
              <a:pathLst>
                <a:path w="3438" h="3326" extrusionOk="0">
                  <a:moveTo>
                    <a:pt x="3049" y="0"/>
                  </a:moveTo>
                  <a:cubicBezTo>
                    <a:pt x="3044" y="0"/>
                    <a:pt x="3038" y="0"/>
                    <a:pt x="3033" y="1"/>
                  </a:cubicBezTo>
                  <a:lnTo>
                    <a:pt x="550" y="1"/>
                  </a:lnTo>
                  <a:cubicBezTo>
                    <a:pt x="318" y="1"/>
                    <a:pt x="121" y="181"/>
                    <a:pt x="112" y="422"/>
                  </a:cubicBezTo>
                  <a:lnTo>
                    <a:pt x="1" y="2904"/>
                  </a:lnTo>
                  <a:cubicBezTo>
                    <a:pt x="1" y="2904"/>
                    <a:pt x="1" y="2913"/>
                    <a:pt x="1" y="2922"/>
                  </a:cubicBezTo>
                  <a:cubicBezTo>
                    <a:pt x="1" y="3145"/>
                    <a:pt x="181" y="3325"/>
                    <a:pt x="404" y="3325"/>
                  </a:cubicBezTo>
                  <a:lnTo>
                    <a:pt x="2887" y="3325"/>
                  </a:lnTo>
                  <a:cubicBezTo>
                    <a:pt x="3119" y="3317"/>
                    <a:pt x="3317" y="3136"/>
                    <a:pt x="3325" y="2904"/>
                  </a:cubicBezTo>
                  <a:lnTo>
                    <a:pt x="3437" y="422"/>
                  </a:lnTo>
                  <a:cubicBezTo>
                    <a:pt x="3437" y="413"/>
                    <a:pt x="3437" y="404"/>
                    <a:pt x="3437" y="396"/>
                  </a:cubicBezTo>
                  <a:cubicBezTo>
                    <a:pt x="3437" y="178"/>
                    <a:pt x="3265" y="0"/>
                    <a:pt x="3049"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30"/>
            <p:cNvSpPr/>
            <p:nvPr/>
          </p:nvSpPr>
          <p:spPr>
            <a:xfrm>
              <a:off x="6492200" y="3554048"/>
              <a:ext cx="258462" cy="250115"/>
            </a:xfrm>
            <a:custGeom>
              <a:avLst/>
              <a:gdLst/>
              <a:ahLst/>
              <a:cxnLst/>
              <a:rect l="l" t="t" r="r" b="b"/>
              <a:pathLst>
                <a:path w="3437" h="3326" extrusionOk="0">
                  <a:moveTo>
                    <a:pt x="3048" y="0"/>
                  </a:moveTo>
                  <a:cubicBezTo>
                    <a:pt x="3043" y="0"/>
                    <a:pt x="3038" y="0"/>
                    <a:pt x="3033" y="1"/>
                  </a:cubicBezTo>
                  <a:lnTo>
                    <a:pt x="550" y="1"/>
                  </a:lnTo>
                  <a:cubicBezTo>
                    <a:pt x="318" y="1"/>
                    <a:pt x="121" y="181"/>
                    <a:pt x="112" y="422"/>
                  </a:cubicBezTo>
                  <a:lnTo>
                    <a:pt x="0" y="2904"/>
                  </a:lnTo>
                  <a:cubicBezTo>
                    <a:pt x="0" y="2904"/>
                    <a:pt x="0" y="2913"/>
                    <a:pt x="0" y="2922"/>
                  </a:cubicBezTo>
                  <a:cubicBezTo>
                    <a:pt x="0" y="3145"/>
                    <a:pt x="181" y="3325"/>
                    <a:pt x="404" y="3325"/>
                  </a:cubicBezTo>
                  <a:lnTo>
                    <a:pt x="2887" y="3325"/>
                  </a:lnTo>
                  <a:cubicBezTo>
                    <a:pt x="3119" y="3317"/>
                    <a:pt x="3317" y="3136"/>
                    <a:pt x="3325" y="2904"/>
                  </a:cubicBezTo>
                  <a:lnTo>
                    <a:pt x="3437" y="422"/>
                  </a:lnTo>
                  <a:cubicBezTo>
                    <a:pt x="3437" y="413"/>
                    <a:pt x="3437" y="404"/>
                    <a:pt x="3437" y="396"/>
                  </a:cubicBezTo>
                  <a:cubicBezTo>
                    <a:pt x="3437" y="178"/>
                    <a:pt x="3265" y="0"/>
                    <a:pt x="3048"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30"/>
            <p:cNvSpPr/>
            <p:nvPr/>
          </p:nvSpPr>
          <p:spPr>
            <a:xfrm>
              <a:off x="6777134" y="3554048"/>
              <a:ext cx="259139" cy="250115"/>
            </a:xfrm>
            <a:custGeom>
              <a:avLst/>
              <a:gdLst/>
              <a:ahLst/>
              <a:cxnLst/>
              <a:rect l="l" t="t" r="r" b="b"/>
              <a:pathLst>
                <a:path w="3446" h="3326" extrusionOk="0">
                  <a:moveTo>
                    <a:pt x="3057" y="0"/>
                  </a:moveTo>
                  <a:cubicBezTo>
                    <a:pt x="3052" y="0"/>
                    <a:pt x="3047" y="0"/>
                    <a:pt x="3041" y="1"/>
                  </a:cubicBezTo>
                  <a:lnTo>
                    <a:pt x="550" y="1"/>
                  </a:lnTo>
                  <a:cubicBezTo>
                    <a:pt x="318" y="1"/>
                    <a:pt x="120" y="181"/>
                    <a:pt x="112" y="422"/>
                  </a:cubicBezTo>
                  <a:lnTo>
                    <a:pt x="0" y="2904"/>
                  </a:lnTo>
                  <a:cubicBezTo>
                    <a:pt x="0" y="2904"/>
                    <a:pt x="0" y="2913"/>
                    <a:pt x="0" y="2922"/>
                  </a:cubicBezTo>
                  <a:cubicBezTo>
                    <a:pt x="9" y="3145"/>
                    <a:pt x="189" y="3325"/>
                    <a:pt x="404" y="3325"/>
                  </a:cubicBezTo>
                  <a:lnTo>
                    <a:pt x="2887" y="3325"/>
                  </a:lnTo>
                  <a:cubicBezTo>
                    <a:pt x="3127" y="3325"/>
                    <a:pt x="3316" y="3136"/>
                    <a:pt x="3334" y="2904"/>
                  </a:cubicBezTo>
                  <a:lnTo>
                    <a:pt x="3445" y="422"/>
                  </a:lnTo>
                  <a:cubicBezTo>
                    <a:pt x="3445" y="413"/>
                    <a:pt x="3445" y="404"/>
                    <a:pt x="3445" y="396"/>
                  </a:cubicBezTo>
                  <a:cubicBezTo>
                    <a:pt x="3445" y="178"/>
                    <a:pt x="3273" y="0"/>
                    <a:pt x="3057"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30"/>
            <p:cNvSpPr/>
            <p:nvPr/>
          </p:nvSpPr>
          <p:spPr>
            <a:xfrm>
              <a:off x="7061992" y="3554048"/>
              <a:ext cx="258538" cy="250115"/>
            </a:xfrm>
            <a:custGeom>
              <a:avLst/>
              <a:gdLst/>
              <a:ahLst/>
              <a:cxnLst/>
              <a:rect l="l" t="t" r="r" b="b"/>
              <a:pathLst>
                <a:path w="3438" h="3326" extrusionOk="0">
                  <a:moveTo>
                    <a:pt x="3049" y="0"/>
                  </a:moveTo>
                  <a:cubicBezTo>
                    <a:pt x="3044" y="0"/>
                    <a:pt x="3039" y="0"/>
                    <a:pt x="3034" y="1"/>
                  </a:cubicBezTo>
                  <a:lnTo>
                    <a:pt x="551" y="1"/>
                  </a:lnTo>
                  <a:cubicBezTo>
                    <a:pt x="319" y="1"/>
                    <a:pt x="121" y="181"/>
                    <a:pt x="113" y="422"/>
                  </a:cubicBezTo>
                  <a:lnTo>
                    <a:pt x="1" y="2904"/>
                  </a:lnTo>
                  <a:cubicBezTo>
                    <a:pt x="1" y="2904"/>
                    <a:pt x="1" y="2913"/>
                    <a:pt x="1" y="2922"/>
                  </a:cubicBezTo>
                  <a:cubicBezTo>
                    <a:pt x="10" y="3145"/>
                    <a:pt x="190" y="3325"/>
                    <a:pt x="405" y="3325"/>
                  </a:cubicBezTo>
                  <a:lnTo>
                    <a:pt x="2888" y="3325"/>
                  </a:lnTo>
                  <a:cubicBezTo>
                    <a:pt x="3120" y="3317"/>
                    <a:pt x="3317" y="3136"/>
                    <a:pt x="3326" y="2904"/>
                  </a:cubicBezTo>
                  <a:lnTo>
                    <a:pt x="3438" y="422"/>
                  </a:lnTo>
                  <a:cubicBezTo>
                    <a:pt x="3438" y="413"/>
                    <a:pt x="3438" y="404"/>
                    <a:pt x="3438" y="396"/>
                  </a:cubicBezTo>
                  <a:cubicBezTo>
                    <a:pt x="3438" y="178"/>
                    <a:pt x="3265" y="0"/>
                    <a:pt x="3049"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30"/>
            <p:cNvSpPr/>
            <p:nvPr/>
          </p:nvSpPr>
          <p:spPr>
            <a:xfrm>
              <a:off x="7346926" y="3554048"/>
              <a:ext cx="258538" cy="250115"/>
            </a:xfrm>
            <a:custGeom>
              <a:avLst/>
              <a:gdLst/>
              <a:ahLst/>
              <a:cxnLst/>
              <a:rect l="l" t="t" r="r" b="b"/>
              <a:pathLst>
                <a:path w="3438" h="3326" extrusionOk="0">
                  <a:moveTo>
                    <a:pt x="3049" y="0"/>
                  </a:moveTo>
                  <a:cubicBezTo>
                    <a:pt x="3044" y="0"/>
                    <a:pt x="3039" y="0"/>
                    <a:pt x="3034" y="1"/>
                  </a:cubicBezTo>
                  <a:lnTo>
                    <a:pt x="551" y="1"/>
                  </a:lnTo>
                  <a:cubicBezTo>
                    <a:pt x="319" y="1"/>
                    <a:pt x="130" y="181"/>
                    <a:pt x="112" y="422"/>
                  </a:cubicBezTo>
                  <a:lnTo>
                    <a:pt x="1" y="2904"/>
                  </a:lnTo>
                  <a:cubicBezTo>
                    <a:pt x="1" y="2904"/>
                    <a:pt x="1" y="2913"/>
                    <a:pt x="1" y="2922"/>
                  </a:cubicBezTo>
                  <a:cubicBezTo>
                    <a:pt x="9" y="3145"/>
                    <a:pt x="190" y="3325"/>
                    <a:pt x="405" y="3325"/>
                  </a:cubicBezTo>
                  <a:lnTo>
                    <a:pt x="2887" y="3325"/>
                  </a:lnTo>
                  <a:cubicBezTo>
                    <a:pt x="3128" y="3317"/>
                    <a:pt x="3317" y="3136"/>
                    <a:pt x="3326" y="2904"/>
                  </a:cubicBezTo>
                  <a:lnTo>
                    <a:pt x="3437" y="422"/>
                  </a:lnTo>
                  <a:cubicBezTo>
                    <a:pt x="3437" y="413"/>
                    <a:pt x="3437" y="404"/>
                    <a:pt x="3437" y="396"/>
                  </a:cubicBezTo>
                  <a:cubicBezTo>
                    <a:pt x="3437" y="178"/>
                    <a:pt x="3265" y="0"/>
                    <a:pt x="3049"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30"/>
            <p:cNvSpPr/>
            <p:nvPr/>
          </p:nvSpPr>
          <p:spPr>
            <a:xfrm>
              <a:off x="7632536" y="3554048"/>
              <a:ext cx="257861" cy="250115"/>
            </a:xfrm>
            <a:custGeom>
              <a:avLst/>
              <a:gdLst/>
              <a:ahLst/>
              <a:cxnLst/>
              <a:rect l="l" t="t" r="r" b="b"/>
              <a:pathLst>
                <a:path w="3429" h="3326" extrusionOk="0">
                  <a:moveTo>
                    <a:pt x="3040" y="0"/>
                  </a:moveTo>
                  <a:cubicBezTo>
                    <a:pt x="3035" y="0"/>
                    <a:pt x="3029" y="0"/>
                    <a:pt x="3024" y="1"/>
                  </a:cubicBezTo>
                  <a:lnTo>
                    <a:pt x="541" y="1"/>
                  </a:lnTo>
                  <a:cubicBezTo>
                    <a:pt x="309" y="1"/>
                    <a:pt x="120" y="181"/>
                    <a:pt x="103" y="422"/>
                  </a:cubicBezTo>
                  <a:lnTo>
                    <a:pt x="0" y="2904"/>
                  </a:lnTo>
                  <a:cubicBezTo>
                    <a:pt x="0" y="2904"/>
                    <a:pt x="0" y="2913"/>
                    <a:pt x="0" y="2922"/>
                  </a:cubicBezTo>
                  <a:cubicBezTo>
                    <a:pt x="0" y="3145"/>
                    <a:pt x="181" y="3325"/>
                    <a:pt x="395" y="3325"/>
                  </a:cubicBezTo>
                  <a:lnTo>
                    <a:pt x="2878" y="3325"/>
                  </a:lnTo>
                  <a:cubicBezTo>
                    <a:pt x="3119" y="3317"/>
                    <a:pt x="3308" y="3136"/>
                    <a:pt x="3316" y="2904"/>
                  </a:cubicBezTo>
                  <a:lnTo>
                    <a:pt x="3428" y="422"/>
                  </a:lnTo>
                  <a:cubicBezTo>
                    <a:pt x="3428" y="413"/>
                    <a:pt x="3428" y="404"/>
                    <a:pt x="3428" y="396"/>
                  </a:cubicBezTo>
                  <a:cubicBezTo>
                    <a:pt x="3428" y="178"/>
                    <a:pt x="3256" y="0"/>
                    <a:pt x="3040"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30"/>
            <p:cNvSpPr/>
            <p:nvPr/>
          </p:nvSpPr>
          <p:spPr>
            <a:xfrm>
              <a:off x="6207267" y="3554048"/>
              <a:ext cx="258538" cy="250115"/>
            </a:xfrm>
            <a:custGeom>
              <a:avLst/>
              <a:gdLst/>
              <a:ahLst/>
              <a:cxnLst/>
              <a:rect l="l" t="t" r="r" b="b"/>
              <a:pathLst>
                <a:path w="3438" h="3326" extrusionOk="0">
                  <a:moveTo>
                    <a:pt x="3049" y="0"/>
                  </a:moveTo>
                  <a:cubicBezTo>
                    <a:pt x="3044" y="0"/>
                    <a:pt x="3038" y="0"/>
                    <a:pt x="3033" y="1"/>
                  </a:cubicBezTo>
                  <a:lnTo>
                    <a:pt x="550" y="1"/>
                  </a:lnTo>
                  <a:cubicBezTo>
                    <a:pt x="318" y="1"/>
                    <a:pt x="121" y="181"/>
                    <a:pt x="112" y="422"/>
                  </a:cubicBezTo>
                  <a:lnTo>
                    <a:pt x="1" y="2904"/>
                  </a:lnTo>
                  <a:cubicBezTo>
                    <a:pt x="1" y="2904"/>
                    <a:pt x="1" y="2913"/>
                    <a:pt x="1" y="2922"/>
                  </a:cubicBezTo>
                  <a:cubicBezTo>
                    <a:pt x="1" y="3145"/>
                    <a:pt x="181" y="3325"/>
                    <a:pt x="404" y="3325"/>
                  </a:cubicBezTo>
                  <a:lnTo>
                    <a:pt x="2887" y="3325"/>
                  </a:lnTo>
                  <a:cubicBezTo>
                    <a:pt x="3119" y="3317"/>
                    <a:pt x="3317" y="3136"/>
                    <a:pt x="3325" y="2904"/>
                  </a:cubicBezTo>
                  <a:lnTo>
                    <a:pt x="3437" y="422"/>
                  </a:lnTo>
                  <a:cubicBezTo>
                    <a:pt x="3437" y="413"/>
                    <a:pt x="3437" y="404"/>
                    <a:pt x="3437" y="396"/>
                  </a:cubicBezTo>
                  <a:cubicBezTo>
                    <a:pt x="3437" y="178"/>
                    <a:pt x="3265" y="0"/>
                    <a:pt x="3049" y="0"/>
                  </a:cubicBez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30"/>
            <p:cNvSpPr/>
            <p:nvPr/>
          </p:nvSpPr>
          <p:spPr>
            <a:xfrm>
              <a:off x="6492200" y="3554048"/>
              <a:ext cx="258462" cy="250115"/>
            </a:xfrm>
            <a:custGeom>
              <a:avLst/>
              <a:gdLst/>
              <a:ahLst/>
              <a:cxnLst/>
              <a:rect l="l" t="t" r="r" b="b"/>
              <a:pathLst>
                <a:path w="3437" h="3326" extrusionOk="0">
                  <a:moveTo>
                    <a:pt x="3048" y="0"/>
                  </a:moveTo>
                  <a:cubicBezTo>
                    <a:pt x="3043" y="0"/>
                    <a:pt x="3038" y="0"/>
                    <a:pt x="3033" y="1"/>
                  </a:cubicBezTo>
                  <a:lnTo>
                    <a:pt x="550" y="1"/>
                  </a:lnTo>
                  <a:cubicBezTo>
                    <a:pt x="318" y="1"/>
                    <a:pt x="121" y="181"/>
                    <a:pt x="112" y="422"/>
                  </a:cubicBezTo>
                  <a:lnTo>
                    <a:pt x="0" y="2904"/>
                  </a:lnTo>
                  <a:cubicBezTo>
                    <a:pt x="0" y="2904"/>
                    <a:pt x="0" y="2913"/>
                    <a:pt x="0" y="2922"/>
                  </a:cubicBezTo>
                  <a:cubicBezTo>
                    <a:pt x="0" y="3145"/>
                    <a:pt x="181" y="3325"/>
                    <a:pt x="404" y="3325"/>
                  </a:cubicBezTo>
                  <a:lnTo>
                    <a:pt x="2887" y="3325"/>
                  </a:lnTo>
                  <a:cubicBezTo>
                    <a:pt x="3119" y="3317"/>
                    <a:pt x="3317" y="3136"/>
                    <a:pt x="3325" y="2904"/>
                  </a:cubicBezTo>
                  <a:lnTo>
                    <a:pt x="3437" y="422"/>
                  </a:lnTo>
                  <a:cubicBezTo>
                    <a:pt x="3437" y="413"/>
                    <a:pt x="3437" y="404"/>
                    <a:pt x="3437" y="396"/>
                  </a:cubicBezTo>
                  <a:cubicBezTo>
                    <a:pt x="3437" y="178"/>
                    <a:pt x="3265" y="0"/>
                    <a:pt x="3048" y="0"/>
                  </a:cubicBez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0"/>
            <p:cNvSpPr/>
            <p:nvPr/>
          </p:nvSpPr>
          <p:spPr>
            <a:xfrm>
              <a:off x="6777134" y="3554048"/>
              <a:ext cx="259139" cy="250115"/>
            </a:xfrm>
            <a:custGeom>
              <a:avLst/>
              <a:gdLst/>
              <a:ahLst/>
              <a:cxnLst/>
              <a:rect l="l" t="t" r="r" b="b"/>
              <a:pathLst>
                <a:path w="3446" h="3326" extrusionOk="0">
                  <a:moveTo>
                    <a:pt x="3057" y="0"/>
                  </a:moveTo>
                  <a:cubicBezTo>
                    <a:pt x="3052" y="0"/>
                    <a:pt x="3047" y="0"/>
                    <a:pt x="3041" y="1"/>
                  </a:cubicBezTo>
                  <a:lnTo>
                    <a:pt x="550" y="1"/>
                  </a:lnTo>
                  <a:cubicBezTo>
                    <a:pt x="318" y="1"/>
                    <a:pt x="120" y="181"/>
                    <a:pt x="112" y="422"/>
                  </a:cubicBezTo>
                  <a:lnTo>
                    <a:pt x="0" y="2904"/>
                  </a:lnTo>
                  <a:cubicBezTo>
                    <a:pt x="0" y="2904"/>
                    <a:pt x="0" y="2913"/>
                    <a:pt x="0" y="2922"/>
                  </a:cubicBezTo>
                  <a:cubicBezTo>
                    <a:pt x="9" y="3145"/>
                    <a:pt x="189" y="3325"/>
                    <a:pt x="404" y="3325"/>
                  </a:cubicBezTo>
                  <a:lnTo>
                    <a:pt x="2887" y="3325"/>
                  </a:lnTo>
                  <a:cubicBezTo>
                    <a:pt x="3127" y="3325"/>
                    <a:pt x="3316" y="3136"/>
                    <a:pt x="3334" y="2904"/>
                  </a:cubicBezTo>
                  <a:lnTo>
                    <a:pt x="3445" y="422"/>
                  </a:lnTo>
                  <a:cubicBezTo>
                    <a:pt x="3445" y="413"/>
                    <a:pt x="3445" y="404"/>
                    <a:pt x="3445" y="396"/>
                  </a:cubicBezTo>
                  <a:cubicBezTo>
                    <a:pt x="3445" y="178"/>
                    <a:pt x="3273" y="0"/>
                    <a:pt x="3057" y="0"/>
                  </a:cubicBez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30"/>
            <p:cNvSpPr/>
            <p:nvPr/>
          </p:nvSpPr>
          <p:spPr>
            <a:xfrm>
              <a:off x="7061992" y="3554048"/>
              <a:ext cx="258538" cy="250115"/>
            </a:xfrm>
            <a:custGeom>
              <a:avLst/>
              <a:gdLst/>
              <a:ahLst/>
              <a:cxnLst/>
              <a:rect l="l" t="t" r="r" b="b"/>
              <a:pathLst>
                <a:path w="3438" h="3326" extrusionOk="0">
                  <a:moveTo>
                    <a:pt x="3049" y="0"/>
                  </a:moveTo>
                  <a:cubicBezTo>
                    <a:pt x="3044" y="0"/>
                    <a:pt x="3039" y="0"/>
                    <a:pt x="3034" y="1"/>
                  </a:cubicBezTo>
                  <a:lnTo>
                    <a:pt x="551" y="1"/>
                  </a:lnTo>
                  <a:cubicBezTo>
                    <a:pt x="319" y="1"/>
                    <a:pt x="121" y="181"/>
                    <a:pt x="113" y="422"/>
                  </a:cubicBezTo>
                  <a:lnTo>
                    <a:pt x="1" y="2904"/>
                  </a:lnTo>
                  <a:cubicBezTo>
                    <a:pt x="1" y="2904"/>
                    <a:pt x="1" y="2913"/>
                    <a:pt x="1" y="2922"/>
                  </a:cubicBezTo>
                  <a:cubicBezTo>
                    <a:pt x="10" y="3145"/>
                    <a:pt x="190" y="3325"/>
                    <a:pt x="405" y="3325"/>
                  </a:cubicBezTo>
                  <a:lnTo>
                    <a:pt x="2888" y="3325"/>
                  </a:lnTo>
                  <a:cubicBezTo>
                    <a:pt x="3120" y="3317"/>
                    <a:pt x="3317" y="3136"/>
                    <a:pt x="3326" y="2904"/>
                  </a:cubicBezTo>
                  <a:lnTo>
                    <a:pt x="3438" y="422"/>
                  </a:lnTo>
                  <a:cubicBezTo>
                    <a:pt x="3438" y="413"/>
                    <a:pt x="3438" y="404"/>
                    <a:pt x="3438" y="396"/>
                  </a:cubicBezTo>
                  <a:cubicBezTo>
                    <a:pt x="3438" y="178"/>
                    <a:pt x="3265" y="0"/>
                    <a:pt x="3049" y="0"/>
                  </a:cubicBez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30"/>
            <p:cNvSpPr/>
            <p:nvPr/>
          </p:nvSpPr>
          <p:spPr>
            <a:xfrm>
              <a:off x="7346926" y="3554048"/>
              <a:ext cx="258538" cy="250115"/>
            </a:xfrm>
            <a:custGeom>
              <a:avLst/>
              <a:gdLst/>
              <a:ahLst/>
              <a:cxnLst/>
              <a:rect l="l" t="t" r="r" b="b"/>
              <a:pathLst>
                <a:path w="3438" h="3326" extrusionOk="0">
                  <a:moveTo>
                    <a:pt x="3049" y="0"/>
                  </a:moveTo>
                  <a:cubicBezTo>
                    <a:pt x="3044" y="0"/>
                    <a:pt x="3039" y="0"/>
                    <a:pt x="3034" y="1"/>
                  </a:cubicBezTo>
                  <a:lnTo>
                    <a:pt x="551" y="1"/>
                  </a:lnTo>
                  <a:cubicBezTo>
                    <a:pt x="319" y="1"/>
                    <a:pt x="130" y="181"/>
                    <a:pt x="112" y="422"/>
                  </a:cubicBezTo>
                  <a:lnTo>
                    <a:pt x="1" y="2904"/>
                  </a:lnTo>
                  <a:cubicBezTo>
                    <a:pt x="1" y="2904"/>
                    <a:pt x="1" y="2913"/>
                    <a:pt x="1" y="2922"/>
                  </a:cubicBezTo>
                  <a:cubicBezTo>
                    <a:pt x="9" y="3145"/>
                    <a:pt x="190" y="3325"/>
                    <a:pt x="405" y="3325"/>
                  </a:cubicBezTo>
                  <a:lnTo>
                    <a:pt x="2887" y="3325"/>
                  </a:lnTo>
                  <a:cubicBezTo>
                    <a:pt x="3128" y="3317"/>
                    <a:pt x="3317" y="3136"/>
                    <a:pt x="3326" y="2904"/>
                  </a:cubicBezTo>
                  <a:lnTo>
                    <a:pt x="3437" y="422"/>
                  </a:lnTo>
                  <a:cubicBezTo>
                    <a:pt x="3437" y="413"/>
                    <a:pt x="3437" y="404"/>
                    <a:pt x="3437" y="396"/>
                  </a:cubicBezTo>
                  <a:cubicBezTo>
                    <a:pt x="3437" y="178"/>
                    <a:pt x="3265" y="0"/>
                    <a:pt x="3049" y="0"/>
                  </a:cubicBez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30"/>
            <p:cNvSpPr/>
            <p:nvPr/>
          </p:nvSpPr>
          <p:spPr>
            <a:xfrm>
              <a:off x="7632536" y="3554048"/>
              <a:ext cx="257861" cy="250115"/>
            </a:xfrm>
            <a:custGeom>
              <a:avLst/>
              <a:gdLst/>
              <a:ahLst/>
              <a:cxnLst/>
              <a:rect l="l" t="t" r="r" b="b"/>
              <a:pathLst>
                <a:path w="3429" h="3326" extrusionOk="0">
                  <a:moveTo>
                    <a:pt x="3040" y="0"/>
                  </a:moveTo>
                  <a:cubicBezTo>
                    <a:pt x="3035" y="0"/>
                    <a:pt x="3029" y="0"/>
                    <a:pt x="3024" y="1"/>
                  </a:cubicBezTo>
                  <a:lnTo>
                    <a:pt x="541" y="1"/>
                  </a:lnTo>
                  <a:cubicBezTo>
                    <a:pt x="309" y="1"/>
                    <a:pt x="120" y="181"/>
                    <a:pt x="103" y="422"/>
                  </a:cubicBezTo>
                  <a:lnTo>
                    <a:pt x="0" y="2904"/>
                  </a:lnTo>
                  <a:cubicBezTo>
                    <a:pt x="0" y="2904"/>
                    <a:pt x="0" y="2913"/>
                    <a:pt x="0" y="2922"/>
                  </a:cubicBezTo>
                  <a:cubicBezTo>
                    <a:pt x="0" y="3145"/>
                    <a:pt x="181" y="3325"/>
                    <a:pt x="395" y="3325"/>
                  </a:cubicBezTo>
                  <a:lnTo>
                    <a:pt x="2878" y="3325"/>
                  </a:lnTo>
                  <a:cubicBezTo>
                    <a:pt x="3119" y="3317"/>
                    <a:pt x="3308" y="3136"/>
                    <a:pt x="3316" y="2904"/>
                  </a:cubicBezTo>
                  <a:lnTo>
                    <a:pt x="3428" y="422"/>
                  </a:lnTo>
                  <a:cubicBezTo>
                    <a:pt x="3428" y="413"/>
                    <a:pt x="3428" y="404"/>
                    <a:pt x="3428" y="396"/>
                  </a:cubicBezTo>
                  <a:cubicBezTo>
                    <a:pt x="3428" y="178"/>
                    <a:pt x="3256" y="0"/>
                    <a:pt x="3040" y="0"/>
                  </a:cubicBez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30"/>
            <p:cNvSpPr/>
            <p:nvPr/>
          </p:nvSpPr>
          <p:spPr>
            <a:xfrm>
              <a:off x="6248627" y="2458987"/>
              <a:ext cx="245603" cy="364419"/>
            </a:xfrm>
            <a:custGeom>
              <a:avLst/>
              <a:gdLst/>
              <a:ahLst/>
              <a:cxnLst/>
              <a:rect l="l" t="t" r="r" b="b"/>
              <a:pathLst>
                <a:path w="3266" h="4846" extrusionOk="0">
                  <a:moveTo>
                    <a:pt x="1633" y="0"/>
                  </a:moveTo>
                  <a:cubicBezTo>
                    <a:pt x="722" y="0"/>
                    <a:pt x="0" y="1066"/>
                    <a:pt x="0" y="2423"/>
                  </a:cubicBezTo>
                  <a:cubicBezTo>
                    <a:pt x="0" y="3780"/>
                    <a:pt x="722" y="4846"/>
                    <a:pt x="1633" y="4846"/>
                  </a:cubicBezTo>
                  <a:lnTo>
                    <a:pt x="1667" y="4846"/>
                  </a:lnTo>
                  <a:cubicBezTo>
                    <a:pt x="1805" y="4837"/>
                    <a:pt x="1908" y="4717"/>
                    <a:pt x="1899" y="4579"/>
                  </a:cubicBezTo>
                  <a:cubicBezTo>
                    <a:pt x="1891" y="4447"/>
                    <a:pt x="1779" y="4338"/>
                    <a:pt x="1648" y="4338"/>
                  </a:cubicBezTo>
                  <a:cubicBezTo>
                    <a:pt x="1643" y="4338"/>
                    <a:pt x="1638" y="4339"/>
                    <a:pt x="1633" y="4339"/>
                  </a:cubicBezTo>
                  <a:cubicBezTo>
                    <a:pt x="1023" y="4339"/>
                    <a:pt x="507" y="3463"/>
                    <a:pt x="507" y="2423"/>
                  </a:cubicBezTo>
                  <a:cubicBezTo>
                    <a:pt x="507" y="1383"/>
                    <a:pt x="1023" y="498"/>
                    <a:pt x="1633" y="498"/>
                  </a:cubicBezTo>
                  <a:cubicBezTo>
                    <a:pt x="2251" y="498"/>
                    <a:pt x="2767" y="1383"/>
                    <a:pt x="2767" y="2423"/>
                  </a:cubicBezTo>
                  <a:cubicBezTo>
                    <a:pt x="2775" y="2543"/>
                    <a:pt x="2878" y="2646"/>
                    <a:pt x="2999" y="2655"/>
                  </a:cubicBezTo>
                  <a:cubicBezTo>
                    <a:pt x="3004" y="2655"/>
                    <a:pt x="3009" y="2655"/>
                    <a:pt x="3015" y="2655"/>
                  </a:cubicBezTo>
                  <a:cubicBezTo>
                    <a:pt x="3145" y="2655"/>
                    <a:pt x="3257" y="2555"/>
                    <a:pt x="3265" y="2423"/>
                  </a:cubicBezTo>
                  <a:cubicBezTo>
                    <a:pt x="3265" y="1066"/>
                    <a:pt x="2552" y="0"/>
                    <a:pt x="1633"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0"/>
            <p:cNvSpPr/>
            <p:nvPr/>
          </p:nvSpPr>
          <p:spPr>
            <a:xfrm>
              <a:off x="6533560" y="2458987"/>
              <a:ext cx="246205" cy="364419"/>
            </a:xfrm>
            <a:custGeom>
              <a:avLst/>
              <a:gdLst/>
              <a:ahLst/>
              <a:cxnLst/>
              <a:rect l="l" t="t" r="r" b="b"/>
              <a:pathLst>
                <a:path w="3274" h="4846" extrusionOk="0">
                  <a:moveTo>
                    <a:pt x="1633" y="0"/>
                  </a:moveTo>
                  <a:cubicBezTo>
                    <a:pt x="722" y="0"/>
                    <a:pt x="0" y="1066"/>
                    <a:pt x="0" y="2423"/>
                  </a:cubicBezTo>
                  <a:cubicBezTo>
                    <a:pt x="0" y="3780"/>
                    <a:pt x="722" y="4846"/>
                    <a:pt x="1633" y="4846"/>
                  </a:cubicBezTo>
                  <a:lnTo>
                    <a:pt x="1641" y="4846"/>
                  </a:lnTo>
                  <a:cubicBezTo>
                    <a:pt x="1770" y="4837"/>
                    <a:pt x="1865" y="4734"/>
                    <a:pt x="1873" y="4614"/>
                  </a:cubicBezTo>
                  <a:cubicBezTo>
                    <a:pt x="1882" y="4468"/>
                    <a:pt x="1779" y="4347"/>
                    <a:pt x="1641" y="4339"/>
                  </a:cubicBezTo>
                  <a:cubicBezTo>
                    <a:pt x="1031" y="4339"/>
                    <a:pt x="507" y="3463"/>
                    <a:pt x="507" y="2423"/>
                  </a:cubicBezTo>
                  <a:cubicBezTo>
                    <a:pt x="507" y="1383"/>
                    <a:pt x="1031" y="498"/>
                    <a:pt x="1641" y="498"/>
                  </a:cubicBezTo>
                  <a:cubicBezTo>
                    <a:pt x="2260" y="498"/>
                    <a:pt x="2775" y="1383"/>
                    <a:pt x="2775" y="2423"/>
                  </a:cubicBezTo>
                  <a:cubicBezTo>
                    <a:pt x="2784" y="2543"/>
                    <a:pt x="2878" y="2646"/>
                    <a:pt x="3007" y="2655"/>
                  </a:cubicBezTo>
                  <a:cubicBezTo>
                    <a:pt x="3013" y="2655"/>
                    <a:pt x="3018" y="2655"/>
                    <a:pt x="3023" y="2655"/>
                  </a:cubicBezTo>
                  <a:cubicBezTo>
                    <a:pt x="3154" y="2655"/>
                    <a:pt x="3265" y="2555"/>
                    <a:pt x="3273" y="2423"/>
                  </a:cubicBezTo>
                  <a:cubicBezTo>
                    <a:pt x="3273" y="1066"/>
                    <a:pt x="2552" y="0"/>
                    <a:pt x="1633"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30"/>
            <p:cNvSpPr/>
            <p:nvPr/>
          </p:nvSpPr>
          <p:spPr>
            <a:xfrm>
              <a:off x="6818419" y="2458987"/>
              <a:ext cx="245603" cy="364419"/>
            </a:xfrm>
            <a:custGeom>
              <a:avLst/>
              <a:gdLst/>
              <a:ahLst/>
              <a:cxnLst/>
              <a:rect l="l" t="t" r="r" b="b"/>
              <a:pathLst>
                <a:path w="3266" h="4846" extrusionOk="0">
                  <a:moveTo>
                    <a:pt x="1633" y="0"/>
                  </a:moveTo>
                  <a:cubicBezTo>
                    <a:pt x="723" y="0"/>
                    <a:pt x="1" y="1066"/>
                    <a:pt x="1" y="2423"/>
                  </a:cubicBezTo>
                  <a:cubicBezTo>
                    <a:pt x="1" y="3780"/>
                    <a:pt x="723" y="4846"/>
                    <a:pt x="1633" y="4846"/>
                  </a:cubicBezTo>
                  <a:cubicBezTo>
                    <a:pt x="1762" y="4837"/>
                    <a:pt x="1865" y="4734"/>
                    <a:pt x="1865" y="4614"/>
                  </a:cubicBezTo>
                  <a:cubicBezTo>
                    <a:pt x="1883" y="4468"/>
                    <a:pt x="1771" y="4347"/>
                    <a:pt x="1633" y="4339"/>
                  </a:cubicBezTo>
                  <a:cubicBezTo>
                    <a:pt x="1023" y="4339"/>
                    <a:pt x="499" y="3463"/>
                    <a:pt x="499" y="2423"/>
                  </a:cubicBezTo>
                  <a:cubicBezTo>
                    <a:pt x="499" y="1383"/>
                    <a:pt x="1023" y="498"/>
                    <a:pt x="1633" y="498"/>
                  </a:cubicBezTo>
                  <a:cubicBezTo>
                    <a:pt x="2252" y="498"/>
                    <a:pt x="2767" y="1383"/>
                    <a:pt x="2767" y="2423"/>
                  </a:cubicBezTo>
                  <a:cubicBezTo>
                    <a:pt x="2767" y="2560"/>
                    <a:pt x="2879" y="2672"/>
                    <a:pt x="3017" y="2672"/>
                  </a:cubicBezTo>
                  <a:cubicBezTo>
                    <a:pt x="3154" y="2672"/>
                    <a:pt x="3266" y="2560"/>
                    <a:pt x="3266" y="2423"/>
                  </a:cubicBezTo>
                  <a:cubicBezTo>
                    <a:pt x="3266" y="1066"/>
                    <a:pt x="2553" y="0"/>
                    <a:pt x="1633"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30"/>
            <p:cNvSpPr/>
            <p:nvPr/>
          </p:nvSpPr>
          <p:spPr>
            <a:xfrm>
              <a:off x="7104029" y="2458987"/>
              <a:ext cx="245603" cy="364419"/>
            </a:xfrm>
            <a:custGeom>
              <a:avLst/>
              <a:gdLst/>
              <a:ahLst/>
              <a:cxnLst/>
              <a:rect l="l" t="t" r="r" b="b"/>
              <a:pathLst>
                <a:path w="3266" h="4846" extrusionOk="0">
                  <a:moveTo>
                    <a:pt x="1633" y="0"/>
                  </a:moveTo>
                  <a:cubicBezTo>
                    <a:pt x="713" y="0"/>
                    <a:pt x="0" y="1066"/>
                    <a:pt x="0" y="2423"/>
                  </a:cubicBezTo>
                  <a:cubicBezTo>
                    <a:pt x="0" y="3780"/>
                    <a:pt x="713" y="4846"/>
                    <a:pt x="1633" y="4846"/>
                  </a:cubicBezTo>
                  <a:cubicBezTo>
                    <a:pt x="1753" y="4837"/>
                    <a:pt x="1856" y="4734"/>
                    <a:pt x="1865" y="4614"/>
                  </a:cubicBezTo>
                  <a:cubicBezTo>
                    <a:pt x="1873" y="4468"/>
                    <a:pt x="1770" y="4347"/>
                    <a:pt x="1633" y="4339"/>
                  </a:cubicBezTo>
                  <a:cubicBezTo>
                    <a:pt x="1014" y="4339"/>
                    <a:pt x="499" y="3463"/>
                    <a:pt x="499" y="2423"/>
                  </a:cubicBezTo>
                  <a:cubicBezTo>
                    <a:pt x="499" y="1383"/>
                    <a:pt x="1014" y="498"/>
                    <a:pt x="1633" y="498"/>
                  </a:cubicBezTo>
                  <a:cubicBezTo>
                    <a:pt x="2243" y="498"/>
                    <a:pt x="2758" y="1383"/>
                    <a:pt x="2758" y="2423"/>
                  </a:cubicBezTo>
                  <a:cubicBezTo>
                    <a:pt x="2758" y="2560"/>
                    <a:pt x="2879" y="2672"/>
                    <a:pt x="3016" y="2672"/>
                  </a:cubicBezTo>
                  <a:cubicBezTo>
                    <a:pt x="3153" y="2672"/>
                    <a:pt x="3265" y="2560"/>
                    <a:pt x="3265" y="2423"/>
                  </a:cubicBezTo>
                  <a:cubicBezTo>
                    <a:pt x="3265" y="1066"/>
                    <a:pt x="2543" y="0"/>
                    <a:pt x="1633"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30"/>
            <p:cNvSpPr/>
            <p:nvPr/>
          </p:nvSpPr>
          <p:spPr>
            <a:xfrm>
              <a:off x="7388963" y="2458987"/>
              <a:ext cx="245528" cy="364419"/>
            </a:xfrm>
            <a:custGeom>
              <a:avLst/>
              <a:gdLst/>
              <a:ahLst/>
              <a:cxnLst/>
              <a:rect l="l" t="t" r="r" b="b"/>
              <a:pathLst>
                <a:path w="3265" h="4846" extrusionOk="0">
                  <a:moveTo>
                    <a:pt x="1633" y="0"/>
                  </a:moveTo>
                  <a:cubicBezTo>
                    <a:pt x="713" y="0"/>
                    <a:pt x="0" y="1066"/>
                    <a:pt x="0" y="2423"/>
                  </a:cubicBezTo>
                  <a:cubicBezTo>
                    <a:pt x="0" y="3780"/>
                    <a:pt x="713" y="4846"/>
                    <a:pt x="1633" y="4846"/>
                  </a:cubicBezTo>
                  <a:lnTo>
                    <a:pt x="1667" y="4846"/>
                  </a:lnTo>
                  <a:cubicBezTo>
                    <a:pt x="1804" y="4837"/>
                    <a:pt x="1907" y="4717"/>
                    <a:pt x="1899" y="4579"/>
                  </a:cubicBezTo>
                  <a:cubicBezTo>
                    <a:pt x="1891" y="4447"/>
                    <a:pt x="1779" y="4338"/>
                    <a:pt x="1647" y="4338"/>
                  </a:cubicBezTo>
                  <a:cubicBezTo>
                    <a:pt x="1642" y="4338"/>
                    <a:pt x="1638" y="4339"/>
                    <a:pt x="1633" y="4339"/>
                  </a:cubicBezTo>
                  <a:cubicBezTo>
                    <a:pt x="1014" y="4339"/>
                    <a:pt x="498" y="3463"/>
                    <a:pt x="498" y="2423"/>
                  </a:cubicBezTo>
                  <a:cubicBezTo>
                    <a:pt x="498" y="1383"/>
                    <a:pt x="1014" y="498"/>
                    <a:pt x="1633" y="498"/>
                  </a:cubicBezTo>
                  <a:cubicBezTo>
                    <a:pt x="2243" y="498"/>
                    <a:pt x="2758" y="1383"/>
                    <a:pt x="2758" y="2423"/>
                  </a:cubicBezTo>
                  <a:cubicBezTo>
                    <a:pt x="2767" y="2543"/>
                    <a:pt x="2870" y="2646"/>
                    <a:pt x="2999" y="2655"/>
                  </a:cubicBezTo>
                  <a:cubicBezTo>
                    <a:pt x="3004" y="2655"/>
                    <a:pt x="3009" y="2655"/>
                    <a:pt x="3015" y="2655"/>
                  </a:cubicBezTo>
                  <a:cubicBezTo>
                    <a:pt x="3145" y="2655"/>
                    <a:pt x="3257" y="2555"/>
                    <a:pt x="3265" y="2423"/>
                  </a:cubicBezTo>
                  <a:cubicBezTo>
                    <a:pt x="3265" y="1066"/>
                    <a:pt x="2543" y="0"/>
                    <a:pt x="1633"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30"/>
            <p:cNvSpPr/>
            <p:nvPr/>
          </p:nvSpPr>
          <p:spPr>
            <a:xfrm>
              <a:off x="7673821" y="2458987"/>
              <a:ext cx="245603" cy="364419"/>
            </a:xfrm>
            <a:custGeom>
              <a:avLst/>
              <a:gdLst/>
              <a:ahLst/>
              <a:cxnLst/>
              <a:rect l="l" t="t" r="r" b="b"/>
              <a:pathLst>
                <a:path w="3266" h="4846" extrusionOk="0">
                  <a:moveTo>
                    <a:pt x="1633" y="0"/>
                  </a:moveTo>
                  <a:cubicBezTo>
                    <a:pt x="714" y="0"/>
                    <a:pt x="1" y="1066"/>
                    <a:pt x="1" y="2423"/>
                  </a:cubicBezTo>
                  <a:cubicBezTo>
                    <a:pt x="1" y="3780"/>
                    <a:pt x="714" y="4846"/>
                    <a:pt x="1633" y="4846"/>
                  </a:cubicBezTo>
                  <a:cubicBezTo>
                    <a:pt x="1754" y="4837"/>
                    <a:pt x="1857" y="4734"/>
                    <a:pt x="1865" y="4614"/>
                  </a:cubicBezTo>
                  <a:cubicBezTo>
                    <a:pt x="1874" y="4468"/>
                    <a:pt x="1771" y="4347"/>
                    <a:pt x="1633" y="4339"/>
                  </a:cubicBezTo>
                  <a:cubicBezTo>
                    <a:pt x="1015" y="4339"/>
                    <a:pt x="499" y="3463"/>
                    <a:pt x="499" y="2423"/>
                  </a:cubicBezTo>
                  <a:cubicBezTo>
                    <a:pt x="499" y="1383"/>
                    <a:pt x="1015" y="498"/>
                    <a:pt x="1633" y="498"/>
                  </a:cubicBezTo>
                  <a:cubicBezTo>
                    <a:pt x="2243" y="498"/>
                    <a:pt x="2767" y="1383"/>
                    <a:pt x="2767" y="2423"/>
                  </a:cubicBezTo>
                  <a:cubicBezTo>
                    <a:pt x="2776" y="2543"/>
                    <a:pt x="2871" y="2646"/>
                    <a:pt x="2999" y="2655"/>
                  </a:cubicBezTo>
                  <a:cubicBezTo>
                    <a:pt x="3005" y="2655"/>
                    <a:pt x="3010" y="2655"/>
                    <a:pt x="3015" y="2655"/>
                  </a:cubicBezTo>
                  <a:cubicBezTo>
                    <a:pt x="3146" y="2655"/>
                    <a:pt x="3257" y="2555"/>
                    <a:pt x="3266" y="2423"/>
                  </a:cubicBezTo>
                  <a:cubicBezTo>
                    <a:pt x="3266" y="1066"/>
                    <a:pt x="2544" y="0"/>
                    <a:pt x="1633"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30"/>
            <p:cNvSpPr/>
            <p:nvPr/>
          </p:nvSpPr>
          <p:spPr>
            <a:xfrm>
              <a:off x="6248627" y="2458987"/>
              <a:ext cx="245603" cy="364419"/>
            </a:xfrm>
            <a:custGeom>
              <a:avLst/>
              <a:gdLst/>
              <a:ahLst/>
              <a:cxnLst/>
              <a:rect l="l" t="t" r="r" b="b"/>
              <a:pathLst>
                <a:path w="3266" h="4846" extrusionOk="0">
                  <a:moveTo>
                    <a:pt x="1633" y="0"/>
                  </a:moveTo>
                  <a:cubicBezTo>
                    <a:pt x="722" y="0"/>
                    <a:pt x="0" y="1066"/>
                    <a:pt x="0" y="2423"/>
                  </a:cubicBezTo>
                  <a:cubicBezTo>
                    <a:pt x="0" y="3780"/>
                    <a:pt x="722" y="4846"/>
                    <a:pt x="1633" y="4846"/>
                  </a:cubicBezTo>
                  <a:lnTo>
                    <a:pt x="1667" y="4846"/>
                  </a:lnTo>
                  <a:cubicBezTo>
                    <a:pt x="1805" y="4837"/>
                    <a:pt x="1908" y="4717"/>
                    <a:pt x="1899" y="4579"/>
                  </a:cubicBezTo>
                  <a:cubicBezTo>
                    <a:pt x="1891" y="4447"/>
                    <a:pt x="1779" y="4338"/>
                    <a:pt x="1648" y="4338"/>
                  </a:cubicBezTo>
                  <a:cubicBezTo>
                    <a:pt x="1643" y="4338"/>
                    <a:pt x="1638" y="4339"/>
                    <a:pt x="1633" y="4339"/>
                  </a:cubicBezTo>
                  <a:cubicBezTo>
                    <a:pt x="1023" y="4339"/>
                    <a:pt x="507" y="3463"/>
                    <a:pt x="507" y="2423"/>
                  </a:cubicBezTo>
                  <a:cubicBezTo>
                    <a:pt x="507" y="1383"/>
                    <a:pt x="1023" y="498"/>
                    <a:pt x="1633" y="498"/>
                  </a:cubicBezTo>
                  <a:cubicBezTo>
                    <a:pt x="2251" y="498"/>
                    <a:pt x="2767" y="1383"/>
                    <a:pt x="2767" y="2423"/>
                  </a:cubicBezTo>
                  <a:cubicBezTo>
                    <a:pt x="2775" y="2543"/>
                    <a:pt x="2878" y="2646"/>
                    <a:pt x="2999" y="2655"/>
                  </a:cubicBezTo>
                  <a:cubicBezTo>
                    <a:pt x="3004" y="2655"/>
                    <a:pt x="3009" y="2655"/>
                    <a:pt x="3015" y="2655"/>
                  </a:cubicBezTo>
                  <a:cubicBezTo>
                    <a:pt x="3145" y="2655"/>
                    <a:pt x="3257" y="2555"/>
                    <a:pt x="3265" y="2423"/>
                  </a:cubicBezTo>
                  <a:cubicBezTo>
                    <a:pt x="3265" y="1066"/>
                    <a:pt x="2552" y="0"/>
                    <a:pt x="1633"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30"/>
            <p:cNvSpPr/>
            <p:nvPr/>
          </p:nvSpPr>
          <p:spPr>
            <a:xfrm>
              <a:off x="6533560" y="2458987"/>
              <a:ext cx="246205" cy="364419"/>
            </a:xfrm>
            <a:custGeom>
              <a:avLst/>
              <a:gdLst/>
              <a:ahLst/>
              <a:cxnLst/>
              <a:rect l="l" t="t" r="r" b="b"/>
              <a:pathLst>
                <a:path w="3274" h="4846" extrusionOk="0">
                  <a:moveTo>
                    <a:pt x="1633" y="0"/>
                  </a:moveTo>
                  <a:cubicBezTo>
                    <a:pt x="722" y="0"/>
                    <a:pt x="0" y="1066"/>
                    <a:pt x="0" y="2423"/>
                  </a:cubicBezTo>
                  <a:cubicBezTo>
                    <a:pt x="0" y="3780"/>
                    <a:pt x="722" y="4846"/>
                    <a:pt x="1633" y="4846"/>
                  </a:cubicBezTo>
                  <a:lnTo>
                    <a:pt x="1641" y="4846"/>
                  </a:lnTo>
                  <a:cubicBezTo>
                    <a:pt x="1770" y="4837"/>
                    <a:pt x="1865" y="4734"/>
                    <a:pt x="1873" y="4614"/>
                  </a:cubicBezTo>
                  <a:cubicBezTo>
                    <a:pt x="1882" y="4468"/>
                    <a:pt x="1779" y="4347"/>
                    <a:pt x="1641" y="4339"/>
                  </a:cubicBezTo>
                  <a:cubicBezTo>
                    <a:pt x="1031" y="4339"/>
                    <a:pt x="507" y="3463"/>
                    <a:pt x="507" y="2423"/>
                  </a:cubicBezTo>
                  <a:cubicBezTo>
                    <a:pt x="507" y="1383"/>
                    <a:pt x="1031" y="498"/>
                    <a:pt x="1641" y="498"/>
                  </a:cubicBezTo>
                  <a:cubicBezTo>
                    <a:pt x="2260" y="498"/>
                    <a:pt x="2775" y="1383"/>
                    <a:pt x="2775" y="2423"/>
                  </a:cubicBezTo>
                  <a:cubicBezTo>
                    <a:pt x="2784" y="2543"/>
                    <a:pt x="2878" y="2646"/>
                    <a:pt x="3007" y="2655"/>
                  </a:cubicBezTo>
                  <a:cubicBezTo>
                    <a:pt x="3013" y="2655"/>
                    <a:pt x="3018" y="2655"/>
                    <a:pt x="3023" y="2655"/>
                  </a:cubicBezTo>
                  <a:cubicBezTo>
                    <a:pt x="3154" y="2655"/>
                    <a:pt x="3265" y="2555"/>
                    <a:pt x="3273" y="2423"/>
                  </a:cubicBezTo>
                  <a:cubicBezTo>
                    <a:pt x="3273" y="1066"/>
                    <a:pt x="2552" y="0"/>
                    <a:pt x="1633"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30"/>
            <p:cNvSpPr/>
            <p:nvPr/>
          </p:nvSpPr>
          <p:spPr>
            <a:xfrm>
              <a:off x="6818419" y="2458987"/>
              <a:ext cx="245603" cy="364419"/>
            </a:xfrm>
            <a:custGeom>
              <a:avLst/>
              <a:gdLst/>
              <a:ahLst/>
              <a:cxnLst/>
              <a:rect l="l" t="t" r="r" b="b"/>
              <a:pathLst>
                <a:path w="3266" h="4846" extrusionOk="0">
                  <a:moveTo>
                    <a:pt x="1633" y="0"/>
                  </a:moveTo>
                  <a:cubicBezTo>
                    <a:pt x="723" y="0"/>
                    <a:pt x="1" y="1066"/>
                    <a:pt x="1" y="2423"/>
                  </a:cubicBezTo>
                  <a:cubicBezTo>
                    <a:pt x="1" y="3780"/>
                    <a:pt x="723" y="4846"/>
                    <a:pt x="1633" y="4846"/>
                  </a:cubicBezTo>
                  <a:cubicBezTo>
                    <a:pt x="1762" y="4837"/>
                    <a:pt x="1865" y="4734"/>
                    <a:pt x="1865" y="4614"/>
                  </a:cubicBezTo>
                  <a:cubicBezTo>
                    <a:pt x="1883" y="4468"/>
                    <a:pt x="1771" y="4347"/>
                    <a:pt x="1633" y="4339"/>
                  </a:cubicBezTo>
                  <a:cubicBezTo>
                    <a:pt x="1023" y="4339"/>
                    <a:pt x="499" y="3463"/>
                    <a:pt x="499" y="2423"/>
                  </a:cubicBezTo>
                  <a:cubicBezTo>
                    <a:pt x="499" y="1383"/>
                    <a:pt x="1023" y="498"/>
                    <a:pt x="1633" y="498"/>
                  </a:cubicBezTo>
                  <a:cubicBezTo>
                    <a:pt x="2252" y="498"/>
                    <a:pt x="2767" y="1383"/>
                    <a:pt x="2767" y="2423"/>
                  </a:cubicBezTo>
                  <a:cubicBezTo>
                    <a:pt x="2767" y="2560"/>
                    <a:pt x="2879" y="2672"/>
                    <a:pt x="3017" y="2672"/>
                  </a:cubicBezTo>
                  <a:cubicBezTo>
                    <a:pt x="3154" y="2672"/>
                    <a:pt x="3266" y="2560"/>
                    <a:pt x="3266" y="2423"/>
                  </a:cubicBezTo>
                  <a:cubicBezTo>
                    <a:pt x="3266" y="1066"/>
                    <a:pt x="2553" y="0"/>
                    <a:pt x="1633"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30"/>
            <p:cNvSpPr/>
            <p:nvPr/>
          </p:nvSpPr>
          <p:spPr>
            <a:xfrm>
              <a:off x="7104029" y="2458987"/>
              <a:ext cx="245603" cy="364419"/>
            </a:xfrm>
            <a:custGeom>
              <a:avLst/>
              <a:gdLst/>
              <a:ahLst/>
              <a:cxnLst/>
              <a:rect l="l" t="t" r="r" b="b"/>
              <a:pathLst>
                <a:path w="3266" h="4846" extrusionOk="0">
                  <a:moveTo>
                    <a:pt x="1633" y="0"/>
                  </a:moveTo>
                  <a:cubicBezTo>
                    <a:pt x="713" y="0"/>
                    <a:pt x="0" y="1066"/>
                    <a:pt x="0" y="2423"/>
                  </a:cubicBezTo>
                  <a:cubicBezTo>
                    <a:pt x="0" y="3780"/>
                    <a:pt x="713" y="4846"/>
                    <a:pt x="1633" y="4846"/>
                  </a:cubicBezTo>
                  <a:cubicBezTo>
                    <a:pt x="1753" y="4837"/>
                    <a:pt x="1856" y="4734"/>
                    <a:pt x="1865" y="4614"/>
                  </a:cubicBezTo>
                  <a:cubicBezTo>
                    <a:pt x="1873" y="4468"/>
                    <a:pt x="1770" y="4347"/>
                    <a:pt x="1633" y="4339"/>
                  </a:cubicBezTo>
                  <a:cubicBezTo>
                    <a:pt x="1014" y="4339"/>
                    <a:pt x="499" y="3463"/>
                    <a:pt x="499" y="2423"/>
                  </a:cubicBezTo>
                  <a:cubicBezTo>
                    <a:pt x="499" y="1383"/>
                    <a:pt x="1014" y="498"/>
                    <a:pt x="1633" y="498"/>
                  </a:cubicBezTo>
                  <a:cubicBezTo>
                    <a:pt x="2243" y="498"/>
                    <a:pt x="2758" y="1383"/>
                    <a:pt x="2758" y="2423"/>
                  </a:cubicBezTo>
                  <a:cubicBezTo>
                    <a:pt x="2758" y="2560"/>
                    <a:pt x="2879" y="2672"/>
                    <a:pt x="3016" y="2672"/>
                  </a:cubicBezTo>
                  <a:cubicBezTo>
                    <a:pt x="3153" y="2672"/>
                    <a:pt x="3265" y="2560"/>
                    <a:pt x="3265" y="2423"/>
                  </a:cubicBezTo>
                  <a:cubicBezTo>
                    <a:pt x="3265" y="1066"/>
                    <a:pt x="2543" y="0"/>
                    <a:pt x="1633"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30"/>
            <p:cNvSpPr/>
            <p:nvPr/>
          </p:nvSpPr>
          <p:spPr>
            <a:xfrm>
              <a:off x="7388963" y="2458987"/>
              <a:ext cx="245528" cy="364419"/>
            </a:xfrm>
            <a:custGeom>
              <a:avLst/>
              <a:gdLst/>
              <a:ahLst/>
              <a:cxnLst/>
              <a:rect l="l" t="t" r="r" b="b"/>
              <a:pathLst>
                <a:path w="3265" h="4846" extrusionOk="0">
                  <a:moveTo>
                    <a:pt x="1633" y="0"/>
                  </a:moveTo>
                  <a:cubicBezTo>
                    <a:pt x="713" y="0"/>
                    <a:pt x="0" y="1066"/>
                    <a:pt x="0" y="2423"/>
                  </a:cubicBezTo>
                  <a:cubicBezTo>
                    <a:pt x="0" y="3780"/>
                    <a:pt x="713" y="4846"/>
                    <a:pt x="1633" y="4846"/>
                  </a:cubicBezTo>
                  <a:lnTo>
                    <a:pt x="1667" y="4846"/>
                  </a:lnTo>
                  <a:cubicBezTo>
                    <a:pt x="1804" y="4837"/>
                    <a:pt x="1907" y="4717"/>
                    <a:pt x="1899" y="4579"/>
                  </a:cubicBezTo>
                  <a:cubicBezTo>
                    <a:pt x="1891" y="4447"/>
                    <a:pt x="1779" y="4338"/>
                    <a:pt x="1647" y="4338"/>
                  </a:cubicBezTo>
                  <a:cubicBezTo>
                    <a:pt x="1642" y="4338"/>
                    <a:pt x="1638" y="4339"/>
                    <a:pt x="1633" y="4339"/>
                  </a:cubicBezTo>
                  <a:cubicBezTo>
                    <a:pt x="1014" y="4339"/>
                    <a:pt x="498" y="3463"/>
                    <a:pt x="498" y="2423"/>
                  </a:cubicBezTo>
                  <a:cubicBezTo>
                    <a:pt x="498" y="1383"/>
                    <a:pt x="1014" y="498"/>
                    <a:pt x="1633" y="498"/>
                  </a:cubicBezTo>
                  <a:cubicBezTo>
                    <a:pt x="2243" y="498"/>
                    <a:pt x="2758" y="1383"/>
                    <a:pt x="2758" y="2423"/>
                  </a:cubicBezTo>
                  <a:cubicBezTo>
                    <a:pt x="2767" y="2543"/>
                    <a:pt x="2870" y="2646"/>
                    <a:pt x="2999" y="2655"/>
                  </a:cubicBezTo>
                  <a:cubicBezTo>
                    <a:pt x="3004" y="2655"/>
                    <a:pt x="3009" y="2655"/>
                    <a:pt x="3015" y="2655"/>
                  </a:cubicBezTo>
                  <a:cubicBezTo>
                    <a:pt x="3145" y="2655"/>
                    <a:pt x="3257" y="2555"/>
                    <a:pt x="3265" y="2423"/>
                  </a:cubicBezTo>
                  <a:cubicBezTo>
                    <a:pt x="3265" y="1066"/>
                    <a:pt x="2543" y="0"/>
                    <a:pt x="1633"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30"/>
            <p:cNvSpPr/>
            <p:nvPr/>
          </p:nvSpPr>
          <p:spPr>
            <a:xfrm>
              <a:off x="7673821" y="2458987"/>
              <a:ext cx="245603" cy="364419"/>
            </a:xfrm>
            <a:custGeom>
              <a:avLst/>
              <a:gdLst/>
              <a:ahLst/>
              <a:cxnLst/>
              <a:rect l="l" t="t" r="r" b="b"/>
              <a:pathLst>
                <a:path w="3266" h="4846" extrusionOk="0">
                  <a:moveTo>
                    <a:pt x="1633" y="0"/>
                  </a:moveTo>
                  <a:cubicBezTo>
                    <a:pt x="714" y="0"/>
                    <a:pt x="1" y="1066"/>
                    <a:pt x="1" y="2423"/>
                  </a:cubicBezTo>
                  <a:cubicBezTo>
                    <a:pt x="1" y="3780"/>
                    <a:pt x="714" y="4846"/>
                    <a:pt x="1633" y="4846"/>
                  </a:cubicBezTo>
                  <a:cubicBezTo>
                    <a:pt x="1754" y="4837"/>
                    <a:pt x="1857" y="4734"/>
                    <a:pt x="1865" y="4614"/>
                  </a:cubicBezTo>
                  <a:cubicBezTo>
                    <a:pt x="1874" y="4468"/>
                    <a:pt x="1771" y="4347"/>
                    <a:pt x="1633" y="4339"/>
                  </a:cubicBezTo>
                  <a:cubicBezTo>
                    <a:pt x="1015" y="4339"/>
                    <a:pt x="499" y="3463"/>
                    <a:pt x="499" y="2423"/>
                  </a:cubicBezTo>
                  <a:cubicBezTo>
                    <a:pt x="499" y="1383"/>
                    <a:pt x="1015" y="498"/>
                    <a:pt x="1633" y="498"/>
                  </a:cubicBezTo>
                  <a:cubicBezTo>
                    <a:pt x="2243" y="498"/>
                    <a:pt x="2767" y="1383"/>
                    <a:pt x="2767" y="2423"/>
                  </a:cubicBezTo>
                  <a:cubicBezTo>
                    <a:pt x="2776" y="2543"/>
                    <a:pt x="2871" y="2646"/>
                    <a:pt x="2999" y="2655"/>
                  </a:cubicBezTo>
                  <a:cubicBezTo>
                    <a:pt x="3005" y="2655"/>
                    <a:pt x="3010" y="2655"/>
                    <a:pt x="3015" y="2655"/>
                  </a:cubicBezTo>
                  <a:cubicBezTo>
                    <a:pt x="3146" y="2655"/>
                    <a:pt x="3257" y="2555"/>
                    <a:pt x="3266" y="2423"/>
                  </a:cubicBezTo>
                  <a:cubicBezTo>
                    <a:pt x="3266" y="1066"/>
                    <a:pt x="2544" y="0"/>
                    <a:pt x="1633"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30"/>
            <p:cNvSpPr/>
            <p:nvPr/>
          </p:nvSpPr>
          <p:spPr>
            <a:xfrm>
              <a:off x="7058157" y="3230689"/>
              <a:ext cx="266283" cy="211387"/>
            </a:xfrm>
            <a:custGeom>
              <a:avLst/>
              <a:gdLst/>
              <a:ahLst/>
              <a:cxnLst/>
              <a:rect l="l" t="t" r="r" b="b"/>
              <a:pathLst>
                <a:path w="3541" h="2811" extrusionOk="0">
                  <a:moveTo>
                    <a:pt x="1931" y="0"/>
                  </a:moveTo>
                  <a:cubicBezTo>
                    <a:pt x="1230" y="0"/>
                    <a:pt x="562" y="278"/>
                    <a:pt x="284" y="1010"/>
                  </a:cubicBezTo>
                  <a:cubicBezTo>
                    <a:pt x="0" y="1749"/>
                    <a:pt x="361" y="2557"/>
                    <a:pt x="1143" y="2754"/>
                  </a:cubicBezTo>
                  <a:cubicBezTo>
                    <a:pt x="1290" y="2791"/>
                    <a:pt x="1460" y="2810"/>
                    <a:pt x="1639" y="2810"/>
                  </a:cubicBezTo>
                  <a:cubicBezTo>
                    <a:pt x="2295" y="2810"/>
                    <a:pt x="3068" y="2549"/>
                    <a:pt x="3257" y="1921"/>
                  </a:cubicBezTo>
                  <a:cubicBezTo>
                    <a:pt x="3540" y="1019"/>
                    <a:pt x="2397" y="727"/>
                    <a:pt x="1762" y="666"/>
                  </a:cubicBezTo>
                  <a:cubicBezTo>
                    <a:pt x="1756" y="666"/>
                    <a:pt x="1751" y="666"/>
                    <a:pt x="1746" y="666"/>
                  </a:cubicBezTo>
                  <a:cubicBezTo>
                    <a:pt x="1573" y="666"/>
                    <a:pt x="1578" y="950"/>
                    <a:pt x="1762" y="967"/>
                  </a:cubicBezTo>
                  <a:cubicBezTo>
                    <a:pt x="2054" y="993"/>
                    <a:pt x="2389" y="1010"/>
                    <a:pt x="2647" y="1173"/>
                  </a:cubicBezTo>
                  <a:cubicBezTo>
                    <a:pt x="3179" y="1508"/>
                    <a:pt x="2956" y="2050"/>
                    <a:pt x="2500" y="2307"/>
                  </a:cubicBezTo>
                  <a:cubicBezTo>
                    <a:pt x="2253" y="2447"/>
                    <a:pt x="1932" y="2529"/>
                    <a:pt x="1619" y="2529"/>
                  </a:cubicBezTo>
                  <a:cubicBezTo>
                    <a:pt x="1356" y="2529"/>
                    <a:pt x="1098" y="2471"/>
                    <a:pt x="894" y="2342"/>
                  </a:cubicBezTo>
                  <a:cubicBezTo>
                    <a:pt x="396" y="2024"/>
                    <a:pt x="378" y="1337"/>
                    <a:pt x="679" y="881"/>
                  </a:cubicBezTo>
                  <a:cubicBezTo>
                    <a:pt x="962" y="447"/>
                    <a:pt x="1417" y="294"/>
                    <a:pt x="1889" y="294"/>
                  </a:cubicBezTo>
                  <a:cubicBezTo>
                    <a:pt x="2061" y="294"/>
                    <a:pt x="2236" y="314"/>
                    <a:pt x="2406" y="349"/>
                  </a:cubicBezTo>
                  <a:cubicBezTo>
                    <a:pt x="2416" y="350"/>
                    <a:pt x="2427" y="351"/>
                    <a:pt x="2436" y="351"/>
                  </a:cubicBezTo>
                  <a:cubicBezTo>
                    <a:pt x="2604" y="351"/>
                    <a:pt x="2670" y="89"/>
                    <a:pt x="2492" y="56"/>
                  </a:cubicBezTo>
                  <a:cubicBezTo>
                    <a:pt x="2307" y="20"/>
                    <a:pt x="2118" y="0"/>
                    <a:pt x="1931"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30"/>
            <p:cNvSpPr/>
            <p:nvPr/>
          </p:nvSpPr>
          <p:spPr>
            <a:xfrm>
              <a:off x="7058157" y="3230689"/>
              <a:ext cx="266283" cy="211387"/>
            </a:xfrm>
            <a:custGeom>
              <a:avLst/>
              <a:gdLst/>
              <a:ahLst/>
              <a:cxnLst/>
              <a:rect l="l" t="t" r="r" b="b"/>
              <a:pathLst>
                <a:path w="3541" h="2811" extrusionOk="0">
                  <a:moveTo>
                    <a:pt x="1931" y="0"/>
                  </a:moveTo>
                  <a:cubicBezTo>
                    <a:pt x="1230" y="0"/>
                    <a:pt x="562" y="278"/>
                    <a:pt x="284" y="1010"/>
                  </a:cubicBezTo>
                  <a:cubicBezTo>
                    <a:pt x="0" y="1749"/>
                    <a:pt x="361" y="2557"/>
                    <a:pt x="1143" y="2754"/>
                  </a:cubicBezTo>
                  <a:cubicBezTo>
                    <a:pt x="1290" y="2791"/>
                    <a:pt x="1460" y="2810"/>
                    <a:pt x="1639" y="2810"/>
                  </a:cubicBezTo>
                  <a:cubicBezTo>
                    <a:pt x="2295" y="2810"/>
                    <a:pt x="3068" y="2549"/>
                    <a:pt x="3257" y="1921"/>
                  </a:cubicBezTo>
                  <a:cubicBezTo>
                    <a:pt x="3540" y="1019"/>
                    <a:pt x="2397" y="727"/>
                    <a:pt x="1762" y="666"/>
                  </a:cubicBezTo>
                  <a:cubicBezTo>
                    <a:pt x="1756" y="666"/>
                    <a:pt x="1751" y="666"/>
                    <a:pt x="1746" y="666"/>
                  </a:cubicBezTo>
                  <a:cubicBezTo>
                    <a:pt x="1573" y="666"/>
                    <a:pt x="1578" y="950"/>
                    <a:pt x="1762" y="967"/>
                  </a:cubicBezTo>
                  <a:cubicBezTo>
                    <a:pt x="2054" y="993"/>
                    <a:pt x="2389" y="1010"/>
                    <a:pt x="2647" y="1173"/>
                  </a:cubicBezTo>
                  <a:cubicBezTo>
                    <a:pt x="3179" y="1508"/>
                    <a:pt x="2956" y="2050"/>
                    <a:pt x="2500" y="2307"/>
                  </a:cubicBezTo>
                  <a:cubicBezTo>
                    <a:pt x="2253" y="2447"/>
                    <a:pt x="1932" y="2529"/>
                    <a:pt x="1619" y="2529"/>
                  </a:cubicBezTo>
                  <a:cubicBezTo>
                    <a:pt x="1356" y="2529"/>
                    <a:pt x="1098" y="2471"/>
                    <a:pt x="894" y="2342"/>
                  </a:cubicBezTo>
                  <a:cubicBezTo>
                    <a:pt x="396" y="2024"/>
                    <a:pt x="378" y="1337"/>
                    <a:pt x="679" y="881"/>
                  </a:cubicBezTo>
                  <a:cubicBezTo>
                    <a:pt x="962" y="447"/>
                    <a:pt x="1417" y="294"/>
                    <a:pt x="1889" y="294"/>
                  </a:cubicBezTo>
                  <a:cubicBezTo>
                    <a:pt x="2061" y="294"/>
                    <a:pt x="2236" y="314"/>
                    <a:pt x="2406" y="349"/>
                  </a:cubicBezTo>
                  <a:cubicBezTo>
                    <a:pt x="2416" y="350"/>
                    <a:pt x="2427" y="351"/>
                    <a:pt x="2436" y="351"/>
                  </a:cubicBezTo>
                  <a:cubicBezTo>
                    <a:pt x="2604" y="351"/>
                    <a:pt x="2670" y="89"/>
                    <a:pt x="2492" y="56"/>
                  </a:cubicBezTo>
                  <a:cubicBezTo>
                    <a:pt x="2307" y="20"/>
                    <a:pt x="2118" y="0"/>
                    <a:pt x="1931" y="0"/>
                  </a:cubicBezTo>
                  <a:close/>
                </a:path>
              </a:pathLst>
            </a:custGeom>
            <a:solidFill>
              <a:srgbClr val="BC8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0"/>
            <p:cNvSpPr/>
            <p:nvPr/>
          </p:nvSpPr>
          <p:spPr>
            <a:xfrm>
              <a:off x="6512279" y="2958691"/>
              <a:ext cx="240565" cy="251845"/>
            </a:xfrm>
            <a:custGeom>
              <a:avLst/>
              <a:gdLst/>
              <a:ahLst/>
              <a:cxnLst/>
              <a:rect l="l" t="t" r="r" b="b"/>
              <a:pathLst>
                <a:path w="3199" h="3349" extrusionOk="0">
                  <a:moveTo>
                    <a:pt x="218" y="1"/>
                  </a:moveTo>
                  <a:cubicBezTo>
                    <a:pt x="108" y="1"/>
                    <a:pt x="1" y="108"/>
                    <a:pt x="86" y="211"/>
                  </a:cubicBezTo>
                  <a:cubicBezTo>
                    <a:pt x="919" y="1328"/>
                    <a:pt x="1855" y="2359"/>
                    <a:pt x="2878" y="3304"/>
                  </a:cubicBezTo>
                  <a:cubicBezTo>
                    <a:pt x="2909" y="3335"/>
                    <a:pt x="2944" y="3348"/>
                    <a:pt x="2978" y="3348"/>
                  </a:cubicBezTo>
                  <a:cubicBezTo>
                    <a:pt x="3094" y="3348"/>
                    <a:pt x="3199" y="3196"/>
                    <a:pt x="3093" y="3089"/>
                  </a:cubicBezTo>
                  <a:cubicBezTo>
                    <a:pt x="2087" y="2161"/>
                    <a:pt x="1168" y="1148"/>
                    <a:pt x="343" y="65"/>
                  </a:cubicBezTo>
                  <a:cubicBezTo>
                    <a:pt x="310" y="20"/>
                    <a:pt x="264" y="1"/>
                    <a:pt x="218" y="1"/>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0"/>
            <p:cNvSpPr/>
            <p:nvPr/>
          </p:nvSpPr>
          <p:spPr>
            <a:xfrm>
              <a:off x="6519348" y="2964105"/>
              <a:ext cx="242294" cy="239061"/>
            </a:xfrm>
            <a:custGeom>
              <a:avLst/>
              <a:gdLst/>
              <a:ahLst/>
              <a:cxnLst/>
              <a:rect l="l" t="t" r="r" b="b"/>
              <a:pathLst>
                <a:path w="3222" h="3179" extrusionOk="0">
                  <a:moveTo>
                    <a:pt x="3018" y="1"/>
                  </a:moveTo>
                  <a:cubicBezTo>
                    <a:pt x="2993" y="1"/>
                    <a:pt x="2966" y="9"/>
                    <a:pt x="2938" y="27"/>
                  </a:cubicBezTo>
                  <a:cubicBezTo>
                    <a:pt x="1847" y="792"/>
                    <a:pt x="705" y="1780"/>
                    <a:pt x="43" y="2957"/>
                  </a:cubicBezTo>
                  <a:cubicBezTo>
                    <a:pt x="0" y="3034"/>
                    <a:pt x="35" y="3120"/>
                    <a:pt x="103" y="3163"/>
                  </a:cubicBezTo>
                  <a:cubicBezTo>
                    <a:pt x="124" y="3174"/>
                    <a:pt x="147" y="3179"/>
                    <a:pt x="169" y="3179"/>
                  </a:cubicBezTo>
                  <a:cubicBezTo>
                    <a:pt x="221" y="3179"/>
                    <a:pt x="271" y="3153"/>
                    <a:pt x="301" y="3112"/>
                  </a:cubicBezTo>
                  <a:cubicBezTo>
                    <a:pt x="937" y="1986"/>
                    <a:pt x="2045" y="1024"/>
                    <a:pt x="3093" y="285"/>
                  </a:cubicBezTo>
                  <a:cubicBezTo>
                    <a:pt x="3222" y="199"/>
                    <a:pt x="3142" y="1"/>
                    <a:pt x="3018" y="1"/>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0"/>
            <p:cNvSpPr/>
            <p:nvPr/>
          </p:nvSpPr>
          <p:spPr>
            <a:xfrm>
              <a:off x="6512279" y="2958691"/>
              <a:ext cx="240565" cy="251845"/>
            </a:xfrm>
            <a:custGeom>
              <a:avLst/>
              <a:gdLst/>
              <a:ahLst/>
              <a:cxnLst/>
              <a:rect l="l" t="t" r="r" b="b"/>
              <a:pathLst>
                <a:path w="3199" h="3349" extrusionOk="0">
                  <a:moveTo>
                    <a:pt x="218" y="1"/>
                  </a:moveTo>
                  <a:cubicBezTo>
                    <a:pt x="108" y="1"/>
                    <a:pt x="1" y="108"/>
                    <a:pt x="86" y="211"/>
                  </a:cubicBezTo>
                  <a:cubicBezTo>
                    <a:pt x="919" y="1328"/>
                    <a:pt x="1855" y="2359"/>
                    <a:pt x="2878" y="3304"/>
                  </a:cubicBezTo>
                  <a:cubicBezTo>
                    <a:pt x="2909" y="3335"/>
                    <a:pt x="2944" y="3348"/>
                    <a:pt x="2978" y="3348"/>
                  </a:cubicBezTo>
                  <a:cubicBezTo>
                    <a:pt x="3094" y="3348"/>
                    <a:pt x="3199" y="3196"/>
                    <a:pt x="3093" y="3089"/>
                  </a:cubicBezTo>
                  <a:cubicBezTo>
                    <a:pt x="2087" y="2161"/>
                    <a:pt x="1168" y="1148"/>
                    <a:pt x="343" y="65"/>
                  </a:cubicBezTo>
                  <a:cubicBezTo>
                    <a:pt x="310" y="20"/>
                    <a:pt x="264" y="1"/>
                    <a:pt x="218" y="1"/>
                  </a:cubicBezTo>
                  <a:close/>
                </a:path>
              </a:pathLst>
            </a:custGeom>
            <a:solidFill>
              <a:srgbClr val="BC8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0"/>
            <p:cNvSpPr/>
            <p:nvPr/>
          </p:nvSpPr>
          <p:spPr>
            <a:xfrm>
              <a:off x="6519348" y="2964105"/>
              <a:ext cx="242294" cy="239061"/>
            </a:xfrm>
            <a:custGeom>
              <a:avLst/>
              <a:gdLst/>
              <a:ahLst/>
              <a:cxnLst/>
              <a:rect l="l" t="t" r="r" b="b"/>
              <a:pathLst>
                <a:path w="3222" h="3179" extrusionOk="0">
                  <a:moveTo>
                    <a:pt x="3018" y="1"/>
                  </a:moveTo>
                  <a:cubicBezTo>
                    <a:pt x="2993" y="1"/>
                    <a:pt x="2966" y="9"/>
                    <a:pt x="2938" y="27"/>
                  </a:cubicBezTo>
                  <a:cubicBezTo>
                    <a:pt x="1847" y="792"/>
                    <a:pt x="705" y="1780"/>
                    <a:pt x="43" y="2957"/>
                  </a:cubicBezTo>
                  <a:cubicBezTo>
                    <a:pt x="0" y="3034"/>
                    <a:pt x="35" y="3120"/>
                    <a:pt x="103" y="3163"/>
                  </a:cubicBezTo>
                  <a:cubicBezTo>
                    <a:pt x="124" y="3174"/>
                    <a:pt x="147" y="3179"/>
                    <a:pt x="169" y="3179"/>
                  </a:cubicBezTo>
                  <a:cubicBezTo>
                    <a:pt x="221" y="3179"/>
                    <a:pt x="271" y="3153"/>
                    <a:pt x="301" y="3112"/>
                  </a:cubicBezTo>
                  <a:cubicBezTo>
                    <a:pt x="937" y="1986"/>
                    <a:pt x="2045" y="1024"/>
                    <a:pt x="3093" y="285"/>
                  </a:cubicBezTo>
                  <a:cubicBezTo>
                    <a:pt x="3222" y="199"/>
                    <a:pt x="3142" y="1"/>
                    <a:pt x="3018" y="1"/>
                  </a:cubicBezTo>
                  <a:close/>
                </a:path>
              </a:pathLst>
            </a:custGeom>
            <a:solidFill>
              <a:srgbClr val="BC8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30"/>
            <p:cNvSpPr/>
            <p:nvPr/>
          </p:nvSpPr>
          <p:spPr>
            <a:xfrm>
              <a:off x="7405732" y="3024265"/>
              <a:ext cx="169350" cy="22710"/>
            </a:xfrm>
            <a:custGeom>
              <a:avLst/>
              <a:gdLst/>
              <a:ahLst/>
              <a:cxnLst/>
              <a:rect l="l" t="t" r="r" b="b"/>
              <a:pathLst>
                <a:path w="2252" h="302" extrusionOk="0">
                  <a:moveTo>
                    <a:pt x="147" y="1"/>
                  </a:moveTo>
                  <a:cubicBezTo>
                    <a:pt x="61" y="9"/>
                    <a:pt x="1" y="87"/>
                    <a:pt x="9" y="164"/>
                  </a:cubicBezTo>
                  <a:cubicBezTo>
                    <a:pt x="18" y="241"/>
                    <a:pt x="78" y="301"/>
                    <a:pt x="147" y="301"/>
                  </a:cubicBezTo>
                  <a:lnTo>
                    <a:pt x="2105" y="301"/>
                  </a:lnTo>
                  <a:cubicBezTo>
                    <a:pt x="2191" y="293"/>
                    <a:pt x="2252" y="224"/>
                    <a:pt x="2243" y="138"/>
                  </a:cubicBezTo>
                  <a:cubicBezTo>
                    <a:pt x="2234" y="69"/>
                    <a:pt x="2183" y="9"/>
                    <a:pt x="2105" y="1"/>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30"/>
            <p:cNvSpPr/>
            <p:nvPr/>
          </p:nvSpPr>
          <p:spPr>
            <a:xfrm>
              <a:off x="7403777" y="3066302"/>
              <a:ext cx="107987" cy="22635"/>
            </a:xfrm>
            <a:custGeom>
              <a:avLst/>
              <a:gdLst/>
              <a:ahLst/>
              <a:cxnLst/>
              <a:rect l="l" t="t" r="r" b="b"/>
              <a:pathLst>
                <a:path w="1436" h="301" extrusionOk="0">
                  <a:moveTo>
                    <a:pt x="147" y="0"/>
                  </a:moveTo>
                  <a:cubicBezTo>
                    <a:pt x="70" y="0"/>
                    <a:pt x="1" y="69"/>
                    <a:pt x="1" y="155"/>
                  </a:cubicBezTo>
                  <a:cubicBezTo>
                    <a:pt x="1" y="232"/>
                    <a:pt x="70" y="301"/>
                    <a:pt x="147" y="301"/>
                  </a:cubicBezTo>
                  <a:lnTo>
                    <a:pt x="1290" y="301"/>
                  </a:lnTo>
                  <a:cubicBezTo>
                    <a:pt x="1367" y="301"/>
                    <a:pt x="1436" y="232"/>
                    <a:pt x="1436" y="155"/>
                  </a:cubicBezTo>
                  <a:cubicBezTo>
                    <a:pt x="1436" y="69"/>
                    <a:pt x="1367" y="0"/>
                    <a:pt x="1290"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30"/>
            <p:cNvSpPr/>
            <p:nvPr/>
          </p:nvSpPr>
          <p:spPr>
            <a:xfrm>
              <a:off x="7405732" y="3024265"/>
              <a:ext cx="169350" cy="22710"/>
            </a:xfrm>
            <a:custGeom>
              <a:avLst/>
              <a:gdLst/>
              <a:ahLst/>
              <a:cxnLst/>
              <a:rect l="l" t="t" r="r" b="b"/>
              <a:pathLst>
                <a:path w="2252" h="302" extrusionOk="0">
                  <a:moveTo>
                    <a:pt x="147" y="1"/>
                  </a:moveTo>
                  <a:cubicBezTo>
                    <a:pt x="61" y="9"/>
                    <a:pt x="1" y="87"/>
                    <a:pt x="9" y="164"/>
                  </a:cubicBezTo>
                  <a:cubicBezTo>
                    <a:pt x="18" y="241"/>
                    <a:pt x="78" y="301"/>
                    <a:pt x="147" y="301"/>
                  </a:cubicBezTo>
                  <a:lnTo>
                    <a:pt x="2105" y="301"/>
                  </a:lnTo>
                  <a:cubicBezTo>
                    <a:pt x="2191" y="293"/>
                    <a:pt x="2252" y="224"/>
                    <a:pt x="2243" y="138"/>
                  </a:cubicBezTo>
                  <a:cubicBezTo>
                    <a:pt x="2234" y="69"/>
                    <a:pt x="2183" y="9"/>
                    <a:pt x="2105" y="1"/>
                  </a:cubicBezTo>
                  <a:close/>
                </a:path>
              </a:pathLst>
            </a:custGeom>
            <a:solidFill>
              <a:srgbClr val="BC8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30"/>
            <p:cNvSpPr/>
            <p:nvPr/>
          </p:nvSpPr>
          <p:spPr>
            <a:xfrm>
              <a:off x="7403777" y="3066302"/>
              <a:ext cx="107987" cy="22635"/>
            </a:xfrm>
            <a:custGeom>
              <a:avLst/>
              <a:gdLst/>
              <a:ahLst/>
              <a:cxnLst/>
              <a:rect l="l" t="t" r="r" b="b"/>
              <a:pathLst>
                <a:path w="1436" h="301" extrusionOk="0">
                  <a:moveTo>
                    <a:pt x="147" y="0"/>
                  </a:moveTo>
                  <a:cubicBezTo>
                    <a:pt x="70" y="0"/>
                    <a:pt x="1" y="69"/>
                    <a:pt x="1" y="155"/>
                  </a:cubicBezTo>
                  <a:cubicBezTo>
                    <a:pt x="1" y="232"/>
                    <a:pt x="70" y="301"/>
                    <a:pt x="147" y="301"/>
                  </a:cubicBezTo>
                  <a:lnTo>
                    <a:pt x="1290" y="301"/>
                  </a:lnTo>
                  <a:cubicBezTo>
                    <a:pt x="1367" y="301"/>
                    <a:pt x="1436" y="232"/>
                    <a:pt x="1436" y="155"/>
                  </a:cubicBezTo>
                  <a:cubicBezTo>
                    <a:pt x="1436" y="69"/>
                    <a:pt x="1367" y="0"/>
                    <a:pt x="1290" y="0"/>
                  </a:cubicBezTo>
                  <a:close/>
                </a:path>
              </a:pathLst>
            </a:custGeom>
            <a:solidFill>
              <a:srgbClr val="BC8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30"/>
            <p:cNvSpPr/>
            <p:nvPr/>
          </p:nvSpPr>
          <p:spPr>
            <a:xfrm>
              <a:off x="6522581" y="3603154"/>
              <a:ext cx="149272" cy="22710"/>
            </a:xfrm>
            <a:custGeom>
              <a:avLst/>
              <a:gdLst/>
              <a:ahLst/>
              <a:cxnLst/>
              <a:rect l="l" t="t" r="r" b="b"/>
              <a:pathLst>
                <a:path w="1985" h="302" extrusionOk="0">
                  <a:moveTo>
                    <a:pt x="155" y="1"/>
                  </a:moveTo>
                  <a:cubicBezTo>
                    <a:pt x="69" y="1"/>
                    <a:pt x="0" y="69"/>
                    <a:pt x="0" y="147"/>
                  </a:cubicBezTo>
                  <a:cubicBezTo>
                    <a:pt x="0" y="233"/>
                    <a:pt x="69" y="301"/>
                    <a:pt x="155" y="301"/>
                  </a:cubicBezTo>
                  <a:lnTo>
                    <a:pt x="1830" y="301"/>
                  </a:lnTo>
                  <a:cubicBezTo>
                    <a:pt x="1916" y="301"/>
                    <a:pt x="1985" y="233"/>
                    <a:pt x="1985" y="147"/>
                  </a:cubicBezTo>
                  <a:cubicBezTo>
                    <a:pt x="1985" y="69"/>
                    <a:pt x="1916" y="1"/>
                    <a:pt x="1830" y="1"/>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30"/>
            <p:cNvSpPr/>
            <p:nvPr/>
          </p:nvSpPr>
          <p:spPr>
            <a:xfrm>
              <a:off x="6517994" y="3651583"/>
              <a:ext cx="186797" cy="22710"/>
            </a:xfrm>
            <a:custGeom>
              <a:avLst/>
              <a:gdLst/>
              <a:ahLst/>
              <a:cxnLst/>
              <a:rect l="l" t="t" r="r" b="b"/>
              <a:pathLst>
                <a:path w="2484" h="302" extrusionOk="0">
                  <a:moveTo>
                    <a:pt x="156" y="1"/>
                  </a:moveTo>
                  <a:cubicBezTo>
                    <a:pt x="70" y="1"/>
                    <a:pt x="1" y="70"/>
                    <a:pt x="1" y="147"/>
                  </a:cubicBezTo>
                  <a:cubicBezTo>
                    <a:pt x="1" y="233"/>
                    <a:pt x="70" y="302"/>
                    <a:pt x="156" y="302"/>
                  </a:cubicBezTo>
                  <a:lnTo>
                    <a:pt x="2329" y="302"/>
                  </a:lnTo>
                  <a:cubicBezTo>
                    <a:pt x="2415" y="302"/>
                    <a:pt x="2484" y="233"/>
                    <a:pt x="2484" y="147"/>
                  </a:cubicBezTo>
                  <a:cubicBezTo>
                    <a:pt x="2484" y="70"/>
                    <a:pt x="2415" y="1"/>
                    <a:pt x="2329" y="1"/>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30"/>
            <p:cNvSpPr/>
            <p:nvPr/>
          </p:nvSpPr>
          <p:spPr>
            <a:xfrm>
              <a:off x="6517994" y="3701365"/>
              <a:ext cx="104754" cy="22710"/>
            </a:xfrm>
            <a:custGeom>
              <a:avLst/>
              <a:gdLst/>
              <a:ahLst/>
              <a:cxnLst/>
              <a:rect l="l" t="t" r="r" b="b"/>
              <a:pathLst>
                <a:path w="1393" h="302" extrusionOk="0">
                  <a:moveTo>
                    <a:pt x="156" y="0"/>
                  </a:moveTo>
                  <a:cubicBezTo>
                    <a:pt x="70" y="0"/>
                    <a:pt x="1" y="69"/>
                    <a:pt x="1" y="155"/>
                  </a:cubicBezTo>
                  <a:cubicBezTo>
                    <a:pt x="1" y="232"/>
                    <a:pt x="70" y="301"/>
                    <a:pt x="156" y="301"/>
                  </a:cubicBezTo>
                  <a:lnTo>
                    <a:pt x="1247" y="301"/>
                  </a:lnTo>
                  <a:cubicBezTo>
                    <a:pt x="1324" y="301"/>
                    <a:pt x="1393" y="232"/>
                    <a:pt x="1393" y="155"/>
                  </a:cubicBezTo>
                  <a:cubicBezTo>
                    <a:pt x="1393" y="69"/>
                    <a:pt x="1324" y="0"/>
                    <a:pt x="1247"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0"/>
            <p:cNvSpPr/>
            <p:nvPr/>
          </p:nvSpPr>
          <p:spPr>
            <a:xfrm>
              <a:off x="6522581" y="3603154"/>
              <a:ext cx="149272" cy="22710"/>
            </a:xfrm>
            <a:custGeom>
              <a:avLst/>
              <a:gdLst/>
              <a:ahLst/>
              <a:cxnLst/>
              <a:rect l="l" t="t" r="r" b="b"/>
              <a:pathLst>
                <a:path w="1985" h="302" extrusionOk="0">
                  <a:moveTo>
                    <a:pt x="155" y="1"/>
                  </a:moveTo>
                  <a:cubicBezTo>
                    <a:pt x="69" y="1"/>
                    <a:pt x="0" y="69"/>
                    <a:pt x="0" y="147"/>
                  </a:cubicBezTo>
                  <a:cubicBezTo>
                    <a:pt x="0" y="233"/>
                    <a:pt x="69" y="301"/>
                    <a:pt x="155" y="301"/>
                  </a:cubicBezTo>
                  <a:lnTo>
                    <a:pt x="1830" y="301"/>
                  </a:lnTo>
                  <a:cubicBezTo>
                    <a:pt x="1916" y="301"/>
                    <a:pt x="1985" y="233"/>
                    <a:pt x="1985" y="147"/>
                  </a:cubicBezTo>
                  <a:cubicBezTo>
                    <a:pt x="1985" y="69"/>
                    <a:pt x="1916" y="1"/>
                    <a:pt x="1830" y="1"/>
                  </a:cubicBezTo>
                  <a:close/>
                </a:path>
              </a:pathLst>
            </a:custGeom>
            <a:solidFill>
              <a:srgbClr val="BC8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0"/>
            <p:cNvSpPr/>
            <p:nvPr/>
          </p:nvSpPr>
          <p:spPr>
            <a:xfrm>
              <a:off x="6517994" y="3651583"/>
              <a:ext cx="186797" cy="22710"/>
            </a:xfrm>
            <a:custGeom>
              <a:avLst/>
              <a:gdLst/>
              <a:ahLst/>
              <a:cxnLst/>
              <a:rect l="l" t="t" r="r" b="b"/>
              <a:pathLst>
                <a:path w="2484" h="302" extrusionOk="0">
                  <a:moveTo>
                    <a:pt x="156" y="1"/>
                  </a:moveTo>
                  <a:cubicBezTo>
                    <a:pt x="70" y="1"/>
                    <a:pt x="1" y="70"/>
                    <a:pt x="1" y="147"/>
                  </a:cubicBezTo>
                  <a:cubicBezTo>
                    <a:pt x="1" y="233"/>
                    <a:pt x="70" y="302"/>
                    <a:pt x="156" y="302"/>
                  </a:cubicBezTo>
                  <a:lnTo>
                    <a:pt x="2329" y="302"/>
                  </a:lnTo>
                  <a:cubicBezTo>
                    <a:pt x="2415" y="302"/>
                    <a:pt x="2484" y="233"/>
                    <a:pt x="2484" y="147"/>
                  </a:cubicBezTo>
                  <a:cubicBezTo>
                    <a:pt x="2484" y="70"/>
                    <a:pt x="2415" y="1"/>
                    <a:pt x="2329" y="1"/>
                  </a:cubicBezTo>
                  <a:close/>
                </a:path>
              </a:pathLst>
            </a:custGeom>
            <a:solidFill>
              <a:srgbClr val="BC8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0"/>
            <p:cNvSpPr/>
            <p:nvPr/>
          </p:nvSpPr>
          <p:spPr>
            <a:xfrm>
              <a:off x="6517994" y="3701365"/>
              <a:ext cx="104754" cy="22710"/>
            </a:xfrm>
            <a:custGeom>
              <a:avLst/>
              <a:gdLst/>
              <a:ahLst/>
              <a:cxnLst/>
              <a:rect l="l" t="t" r="r" b="b"/>
              <a:pathLst>
                <a:path w="1393" h="302" extrusionOk="0">
                  <a:moveTo>
                    <a:pt x="156" y="0"/>
                  </a:moveTo>
                  <a:cubicBezTo>
                    <a:pt x="70" y="0"/>
                    <a:pt x="1" y="69"/>
                    <a:pt x="1" y="155"/>
                  </a:cubicBezTo>
                  <a:cubicBezTo>
                    <a:pt x="1" y="232"/>
                    <a:pt x="70" y="301"/>
                    <a:pt x="156" y="301"/>
                  </a:cubicBezTo>
                  <a:lnTo>
                    <a:pt x="1247" y="301"/>
                  </a:lnTo>
                  <a:cubicBezTo>
                    <a:pt x="1324" y="301"/>
                    <a:pt x="1393" y="232"/>
                    <a:pt x="1393" y="155"/>
                  </a:cubicBezTo>
                  <a:cubicBezTo>
                    <a:pt x="1393" y="69"/>
                    <a:pt x="1324" y="0"/>
                    <a:pt x="1247" y="0"/>
                  </a:cubicBezTo>
                  <a:close/>
                </a:path>
              </a:pathLst>
            </a:custGeom>
            <a:solidFill>
              <a:srgbClr val="BC8A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30"/>
            <p:cNvSpPr/>
            <p:nvPr/>
          </p:nvSpPr>
          <p:spPr>
            <a:xfrm>
              <a:off x="5571524" y="2356264"/>
              <a:ext cx="60837" cy="72418"/>
            </a:xfrm>
            <a:custGeom>
              <a:avLst/>
              <a:gdLst/>
              <a:ahLst/>
              <a:cxnLst/>
              <a:rect l="l" t="t" r="r" b="b"/>
              <a:pathLst>
                <a:path w="809" h="963" extrusionOk="0">
                  <a:moveTo>
                    <a:pt x="808" y="0"/>
                  </a:moveTo>
                  <a:lnTo>
                    <a:pt x="301" y="17"/>
                  </a:lnTo>
                  <a:lnTo>
                    <a:pt x="112" y="181"/>
                  </a:lnTo>
                  <a:cubicBezTo>
                    <a:pt x="9" y="275"/>
                    <a:pt x="1" y="421"/>
                    <a:pt x="86" y="524"/>
                  </a:cubicBezTo>
                  <a:cubicBezTo>
                    <a:pt x="233" y="696"/>
                    <a:pt x="396" y="842"/>
                    <a:pt x="576" y="962"/>
                  </a:cubicBezTo>
                  <a:lnTo>
                    <a:pt x="808" y="0"/>
                  </a:ln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30"/>
            <p:cNvSpPr/>
            <p:nvPr/>
          </p:nvSpPr>
          <p:spPr>
            <a:xfrm>
              <a:off x="5614840" y="2356264"/>
              <a:ext cx="62040" cy="98286"/>
            </a:xfrm>
            <a:custGeom>
              <a:avLst/>
              <a:gdLst/>
              <a:ahLst/>
              <a:cxnLst/>
              <a:rect l="l" t="t" r="r" b="b"/>
              <a:pathLst>
                <a:path w="825" h="1307" extrusionOk="0">
                  <a:moveTo>
                    <a:pt x="232" y="0"/>
                  </a:moveTo>
                  <a:lnTo>
                    <a:pt x="0" y="962"/>
                  </a:lnTo>
                  <a:lnTo>
                    <a:pt x="593" y="1306"/>
                  </a:lnTo>
                  <a:lnTo>
                    <a:pt x="825" y="516"/>
                  </a:lnTo>
                  <a:lnTo>
                    <a:pt x="232" y="0"/>
                  </a:ln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0"/>
            <p:cNvSpPr/>
            <p:nvPr/>
          </p:nvSpPr>
          <p:spPr>
            <a:xfrm>
              <a:off x="5590249" y="2044184"/>
              <a:ext cx="257861" cy="1942792"/>
            </a:xfrm>
            <a:custGeom>
              <a:avLst/>
              <a:gdLst/>
              <a:ahLst/>
              <a:cxnLst/>
              <a:rect l="l" t="t" r="r" b="b"/>
              <a:pathLst>
                <a:path w="3429" h="25835" extrusionOk="0">
                  <a:moveTo>
                    <a:pt x="1040" y="1"/>
                  </a:moveTo>
                  <a:lnTo>
                    <a:pt x="1" y="95"/>
                  </a:lnTo>
                  <a:lnTo>
                    <a:pt x="2389" y="25835"/>
                  </a:lnTo>
                  <a:lnTo>
                    <a:pt x="3429" y="25740"/>
                  </a:lnTo>
                  <a:lnTo>
                    <a:pt x="1040" y="1"/>
                  </a:ln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0"/>
            <p:cNvSpPr/>
            <p:nvPr/>
          </p:nvSpPr>
          <p:spPr>
            <a:xfrm>
              <a:off x="5590249" y="2044184"/>
              <a:ext cx="257861" cy="1942792"/>
            </a:xfrm>
            <a:custGeom>
              <a:avLst/>
              <a:gdLst/>
              <a:ahLst/>
              <a:cxnLst/>
              <a:rect l="l" t="t" r="r" b="b"/>
              <a:pathLst>
                <a:path w="3429" h="25835" extrusionOk="0">
                  <a:moveTo>
                    <a:pt x="1040" y="1"/>
                  </a:moveTo>
                  <a:lnTo>
                    <a:pt x="1" y="95"/>
                  </a:lnTo>
                  <a:lnTo>
                    <a:pt x="2389" y="25835"/>
                  </a:lnTo>
                  <a:lnTo>
                    <a:pt x="3429" y="25740"/>
                  </a:lnTo>
                  <a:lnTo>
                    <a:pt x="1040" y="1"/>
                  </a:ln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0"/>
            <p:cNvSpPr/>
            <p:nvPr/>
          </p:nvSpPr>
          <p:spPr>
            <a:xfrm>
              <a:off x="5746590" y="2029295"/>
              <a:ext cx="257861" cy="1943469"/>
            </a:xfrm>
            <a:custGeom>
              <a:avLst/>
              <a:gdLst/>
              <a:ahLst/>
              <a:cxnLst/>
              <a:rect l="l" t="t" r="r" b="b"/>
              <a:pathLst>
                <a:path w="3429" h="25844" extrusionOk="0">
                  <a:moveTo>
                    <a:pt x="1040" y="1"/>
                  </a:moveTo>
                  <a:lnTo>
                    <a:pt x="1" y="95"/>
                  </a:lnTo>
                  <a:lnTo>
                    <a:pt x="2389" y="25844"/>
                  </a:lnTo>
                  <a:lnTo>
                    <a:pt x="3429" y="25749"/>
                  </a:lnTo>
                  <a:lnTo>
                    <a:pt x="1040" y="1"/>
                  </a:ln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0"/>
            <p:cNvSpPr/>
            <p:nvPr/>
          </p:nvSpPr>
          <p:spPr>
            <a:xfrm>
              <a:off x="5746590" y="2029295"/>
              <a:ext cx="257861" cy="1943469"/>
            </a:xfrm>
            <a:custGeom>
              <a:avLst/>
              <a:gdLst/>
              <a:ahLst/>
              <a:cxnLst/>
              <a:rect l="l" t="t" r="r" b="b"/>
              <a:pathLst>
                <a:path w="3429" h="25844" extrusionOk="0">
                  <a:moveTo>
                    <a:pt x="1040" y="1"/>
                  </a:moveTo>
                  <a:lnTo>
                    <a:pt x="1" y="95"/>
                  </a:lnTo>
                  <a:lnTo>
                    <a:pt x="2389" y="25844"/>
                  </a:lnTo>
                  <a:lnTo>
                    <a:pt x="3429" y="25749"/>
                  </a:lnTo>
                  <a:lnTo>
                    <a:pt x="1040" y="1"/>
                  </a:ln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0"/>
            <p:cNvSpPr/>
            <p:nvPr/>
          </p:nvSpPr>
          <p:spPr>
            <a:xfrm>
              <a:off x="5668457" y="2036439"/>
              <a:ext cx="257861" cy="1943469"/>
            </a:xfrm>
            <a:custGeom>
              <a:avLst/>
              <a:gdLst/>
              <a:ahLst/>
              <a:cxnLst/>
              <a:rect l="l" t="t" r="r" b="b"/>
              <a:pathLst>
                <a:path w="3429" h="25844" extrusionOk="0">
                  <a:moveTo>
                    <a:pt x="1040" y="0"/>
                  </a:moveTo>
                  <a:lnTo>
                    <a:pt x="0" y="104"/>
                  </a:lnTo>
                  <a:lnTo>
                    <a:pt x="2389" y="25843"/>
                  </a:lnTo>
                  <a:lnTo>
                    <a:pt x="3428" y="25749"/>
                  </a:lnTo>
                  <a:lnTo>
                    <a:pt x="1040" y="0"/>
                  </a:lnTo>
                  <a:close/>
                </a:path>
              </a:pathLst>
            </a:custGeom>
            <a:solidFill>
              <a:srgbClr val="3533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0"/>
            <p:cNvSpPr/>
            <p:nvPr/>
          </p:nvSpPr>
          <p:spPr>
            <a:xfrm>
              <a:off x="5590926" y="1901380"/>
              <a:ext cx="234549" cy="150024"/>
            </a:xfrm>
            <a:custGeom>
              <a:avLst/>
              <a:gdLst/>
              <a:ahLst/>
              <a:cxnLst/>
              <a:rect l="l" t="t" r="r" b="b"/>
              <a:pathLst>
                <a:path w="3119" h="1995" extrusionOk="0">
                  <a:moveTo>
                    <a:pt x="1865" y="1"/>
                  </a:moveTo>
                  <a:lnTo>
                    <a:pt x="928" y="87"/>
                  </a:lnTo>
                  <a:lnTo>
                    <a:pt x="0" y="1994"/>
                  </a:lnTo>
                  <a:lnTo>
                    <a:pt x="3119" y="1711"/>
                  </a:lnTo>
                  <a:lnTo>
                    <a:pt x="1865" y="1"/>
                  </a:ln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30"/>
            <p:cNvSpPr/>
            <p:nvPr/>
          </p:nvSpPr>
          <p:spPr>
            <a:xfrm>
              <a:off x="5590926" y="1901380"/>
              <a:ext cx="234549" cy="150024"/>
            </a:xfrm>
            <a:custGeom>
              <a:avLst/>
              <a:gdLst/>
              <a:ahLst/>
              <a:cxnLst/>
              <a:rect l="l" t="t" r="r" b="b"/>
              <a:pathLst>
                <a:path w="3119" h="1995" extrusionOk="0">
                  <a:moveTo>
                    <a:pt x="1865" y="1"/>
                  </a:moveTo>
                  <a:lnTo>
                    <a:pt x="928" y="87"/>
                  </a:lnTo>
                  <a:lnTo>
                    <a:pt x="0" y="1994"/>
                  </a:lnTo>
                  <a:lnTo>
                    <a:pt x="3119" y="1711"/>
                  </a:lnTo>
                  <a:lnTo>
                    <a:pt x="1865" y="1"/>
                  </a:ln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30"/>
            <p:cNvSpPr/>
            <p:nvPr/>
          </p:nvSpPr>
          <p:spPr>
            <a:xfrm>
              <a:off x="5660712" y="1846484"/>
              <a:ext cx="70462" cy="61438"/>
            </a:xfrm>
            <a:custGeom>
              <a:avLst/>
              <a:gdLst/>
              <a:ahLst/>
              <a:cxnLst/>
              <a:rect l="l" t="t" r="r" b="b"/>
              <a:pathLst>
                <a:path w="937" h="817" extrusionOk="0">
                  <a:moveTo>
                    <a:pt x="395" y="1"/>
                  </a:moveTo>
                  <a:lnTo>
                    <a:pt x="0" y="817"/>
                  </a:lnTo>
                  <a:lnTo>
                    <a:pt x="937" y="731"/>
                  </a:lnTo>
                  <a:lnTo>
                    <a:pt x="395" y="1"/>
                  </a:ln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30"/>
            <p:cNvSpPr/>
            <p:nvPr/>
          </p:nvSpPr>
          <p:spPr>
            <a:xfrm>
              <a:off x="6216291" y="1956351"/>
              <a:ext cx="221690" cy="447139"/>
            </a:xfrm>
            <a:custGeom>
              <a:avLst/>
              <a:gdLst/>
              <a:ahLst/>
              <a:cxnLst/>
              <a:rect l="l" t="t" r="r" b="b"/>
              <a:pathLst>
                <a:path w="2948" h="5946" extrusionOk="0">
                  <a:moveTo>
                    <a:pt x="869" y="0"/>
                  </a:moveTo>
                  <a:lnTo>
                    <a:pt x="1" y="825"/>
                  </a:lnTo>
                  <a:lnTo>
                    <a:pt x="241" y="1108"/>
                  </a:lnTo>
                  <a:cubicBezTo>
                    <a:pt x="327" y="1203"/>
                    <a:pt x="413" y="1306"/>
                    <a:pt x="491" y="1400"/>
                  </a:cubicBezTo>
                  <a:cubicBezTo>
                    <a:pt x="654" y="1607"/>
                    <a:pt x="808" y="1804"/>
                    <a:pt x="963" y="2010"/>
                  </a:cubicBezTo>
                  <a:cubicBezTo>
                    <a:pt x="1264" y="2406"/>
                    <a:pt x="1530" y="2827"/>
                    <a:pt x="1753" y="3265"/>
                  </a:cubicBezTo>
                  <a:cubicBezTo>
                    <a:pt x="1779" y="3316"/>
                    <a:pt x="1805" y="3368"/>
                    <a:pt x="1831" y="3419"/>
                  </a:cubicBezTo>
                  <a:lnTo>
                    <a:pt x="1865" y="3505"/>
                  </a:lnTo>
                  <a:cubicBezTo>
                    <a:pt x="1882" y="3557"/>
                    <a:pt x="1874" y="3608"/>
                    <a:pt x="1857" y="3660"/>
                  </a:cubicBezTo>
                  <a:cubicBezTo>
                    <a:pt x="1805" y="3875"/>
                    <a:pt x="1710" y="4072"/>
                    <a:pt x="1599" y="4261"/>
                  </a:cubicBezTo>
                  <a:cubicBezTo>
                    <a:pt x="1332" y="4700"/>
                    <a:pt x="1049" y="5121"/>
                    <a:pt x="722" y="5516"/>
                  </a:cubicBezTo>
                  <a:lnTo>
                    <a:pt x="1135" y="5945"/>
                  </a:lnTo>
                  <a:cubicBezTo>
                    <a:pt x="1590" y="5610"/>
                    <a:pt x="2003" y="5224"/>
                    <a:pt x="2363" y="4785"/>
                  </a:cubicBezTo>
                  <a:cubicBezTo>
                    <a:pt x="2561" y="4536"/>
                    <a:pt x="2724" y="4261"/>
                    <a:pt x="2845" y="3969"/>
                  </a:cubicBezTo>
                  <a:cubicBezTo>
                    <a:pt x="2922" y="3763"/>
                    <a:pt x="2948" y="3548"/>
                    <a:pt x="2922" y="3334"/>
                  </a:cubicBezTo>
                  <a:cubicBezTo>
                    <a:pt x="2913" y="3265"/>
                    <a:pt x="2896" y="3205"/>
                    <a:pt x="2879" y="3136"/>
                  </a:cubicBezTo>
                  <a:lnTo>
                    <a:pt x="2836" y="3033"/>
                  </a:lnTo>
                  <a:cubicBezTo>
                    <a:pt x="2810" y="2956"/>
                    <a:pt x="2793" y="2887"/>
                    <a:pt x="2759" y="2818"/>
                  </a:cubicBezTo>
                  <a:cubicBezTo>
                    <a:pt x="2535" y="2285"/>
                    <a:pt x="2260" y="1779"/>
                    <a:pt x="1925" y="1315"/>
                  </a:cubicBezTo>
                  <a:cubicBezTo>
                    <a:pt x="1762" y="1083"/>
                    <a:pt x="1599" y="859"/>
                    <a:pt x="1427" y="644"/>
                  </a:cubicBezTo>
                  <a:cubicBezTo>
                    <a:pt x="1332" y="533"/>
                    <a:pt x="1247" y="430"/>
                    <a:pt x="1152" y="318"/>
                  </a:cubicBezTo>
                  <a:cubicBezTo>
                    <a:pt x="1066" y="206"/>
                    <a:pt x="972" y="103"/>
                    <a:pt x="869" y="0"/>
                  </a:cubicBez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30"/>
            <p:cNvSpPr/>
            <p:nvPr/>
          </p:nvSpPr>
          <p:spPr>
            <a:xfrm>
              <a:off x="6222156" y="2386570"/>
              <a:ext cx="67906" cy="77606"/>
            </a:xfrm>
            <a:custGeom>
              <a:avLst/>
              <a:gdLst/>
              <a:ahLst/>
              <a:cxnLst/>
              <a:rect l="l" t="t" r="r" b="b"/>
              <a:pathLst>
                <a:path w="903" h="1032" extrusionOk="0">
                  <a:moveTo>
                    <a:pt x="533" y="1"/>
                  </a:moveTo>
                  <a:lnTo>
                    <a:pt x="0" y="121"/>
                  </a:lnTo>
                  <a:lnTo>
                    <a:pt x="455" y="1032"/>
                  </a:lnTo>
                  <a:lnTo>
                    <a:pt x="902" y="645"/>
                  </a:lnTo>
                  <a:lnTo>
                    <a:pt x="533" y="1"/>
                  </a:ln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30"/>
            <p:cNvSpPr/>
            <p:nvPr/>
          </p:nvSpPr>
          <p:spPr>
            <a:xfrm>
              <a:off x="5577315" y="1952441"/>
              <a:ext cx="385776" cy="456840"/>
            </a:xfrm>
            <a:custGeom>
              <a:avLst/>
              <a:gdLst/>
              <a:ahLst/>
              <a:cxnLst/>
              <a:rect l="l" t="t" r="r" b="b"/>
              <a:pathLst>
                <a:path w="5130" h="6075" extrusionOk="0">
                  <a:moveTo>
                    <a:pt x="4082" y="1"/>
                  </a:moveTo>
                  <a:cubicBezTo>
                    <a:pt x="3790" y="525"/>
                    <a:pt x="3498" y="1057"/>
                    <a:pt x="3223" y="1590"/>
                  </a:cubicBezTo>
                  <a:cubicBezTo>
                    <a:pt x="3085" y="1856"/>
                    <a:pt x="2956" y="2123"/>
                    <a:pt x="2819" y="2389"/>
                  </a:cubicBezTo>
                  <a:lnTo>
                    <a:pt x="2621" y="2801"/>
                  </a:lnTo>
                  <a:lnTo>
                    <a:pt x="2570" y="2896"/>
                  </a:lnTo>
                  <a:cubicBezTo>
                    <a:pt x="2561" y="2913"/>
                    <a:pt x="2553" y="2930"/>
                    <a:pt x="2535" y="2947"/>
                  </a:cubicBezTo>
                  <a:cubicBezTo>
                    <a:pt x="2527" y="2973"/>
                    <a:pt x="2510" y="2990"/>
                    <a:pt x="2492" y="3016"/>
                  </a:cubicBezTo>
                  <a:cubicBezTo>
                    <a:pt x="2484" y="3042"/>
                    <a:pt x="2458" y="3068"/>
                    <a:pt x="2441" y="3093"/>
                  </a:cubicBezTo>
                  <a:cubicBezTo>
                    <a:pt x="2269" y="3317"/>
                    <a:pt x="2089" y="3523"/>
                    <a:pt x="1891" y="3729"/>
                  </a:cubicBezTo>
                  <a:cubicBezTo>
                    <a:pt x="1693" y="3935"/>
                    <a:pt x="1479" y="4142"/>
                    <a:pt x="1272" y="4356"/>
                  </a:cubicBezTo>
                  <a:lnTo>
                    <a:pt x="1" y="5611"/>
                  </a:lnTo>
                  <a:lnTo>
                    <a:pt x="370" y="6075"/>
                  </a:lnTo>
                  <a:cubicBezTo>
                    <a:pt x="877" y="5740"/>
                    <a:pt x="1376" y="5387"/>
                    <a:pt x="1848" y="5018"/>
                  </a:cubicBezTo>
                  <a:cubicBezTo>
                    <a:pt x="2097" y="4829"/>
                    <a:pt x="2329" y="4631"/>
                    <a:pt x="2561" y="4434"/>
                  </a:cubicBezTo>
                  <a:cubicBezTo>
                    <a:pt x="2810" y="4228"/>
                    <a:pt x="3042" y="4004"/>
                    <a:pt x="3257" y="3764"/>
                  </a:cubicBezTo>
                  <a:cubicBezTo>
                    <a:pt x="3283" y="3738"/>
                    <a:pt x="3317" y="3695"/>
                    <a:pt x="3343" y="3660"/>
                  </a:cubicBezTo>
                  <a:cubicBezTo>
                    <a:pt x="3369" y="3626"/>
                    <a:pt x="3403" y="3583"/>
                    <a:pt x="3429" y="3549"/>
                  </a:cubicBezTo>
                  <a:cubicBezTo>
                    <a:pt x="3455" y="3514"/>
                    <a:pt x="3489" y="3454"/>
                    <a:pt x="3515" y="3411"/>
                  </a:cubicBezTo>
                  <a:lnTo>
                    <a:pt x="3575" y="3317"/>
                  </a:lnTo>
                  <a:lnTo>
                    <a:pt x="3807" y="2930"/>
                  </a:lnTo>
                  <a:cubicBezTo>
                    <a:pt x="3962" y="2672"/>
                    <a:pt x="4116" y="2415"/>
                    <a:pt x="4262" y="2148"/>
                  </a:cubicBezTo>
                  <a:cubicBezTo>
                    <a:pt x="4563" y="1633"/>
                    <a:pt x="4846" y="1109"/>
                    <a:pt x="5130" y="576"/>
                  </a:cubicBezTo>
                  <a:lnTo>
                    <a:pt x="4082" y="1"/>
                  </a:ln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30"/>
            <p:cNvSpPr/>
            <p:nvPr/>
          </p:nvSpPr>
          <p:spPr>
            <a:xfrm>
              <a:off x="6188542" y="1715862"/>
              <a:ext cx="13010" cy="17296"/>
            </a:xfrm>
            <a:custGeom>
              <a:avLst/>
              <a:gdLst/>
              <a:ahLst/>
              <a:cxnLst/>
              <a:rect l="l" t="t" r="r" b="b"/>
              <a:pathLst>
                <a:path w="173" h="230" extrusionOk="0">
                  <a:moveTo>
                    <a:pt x="101" y="1"/>
                  </a:moveTo>
                  <a:cubicBezTo>
                    <a:pt x="62" y="1"/>
                    <a:pt x="25" y="42"/>
                    <a:pt x="18" y="97"/>
                  </a:cubicBezTo>
                  <a:cubicBezTo>
                    <a:pt x="0" y="157"/>
                    <a:pt x="26" y="217"/>
                    <a:pt x="61" y="225"/>
                  </a:cubicBezTo>
                  <a:cubicBezTo>
                    <a:pt x="67" y="228"/>
                    <a:pt x="73" y="229"/>
                    <a:pt x="80" y="229"/>
                  </a:cubicBezTo>
                  <a:cubicBezTo>
                    <a:pt x="116" y="229"/>
                    <a:pt x="149" y="189"/>
                    <a:pt x="164" y="131"/>
                  </a:cubicBezTo>
                  <a:cubicBezTo>
                    <a:pt x="172" y="71"/>
                    <a:pt x="146" y="11"/>
                    <a:pt x="112" y="2"/>
                  </a:cubicBezTo>
                  <a:cubicBezTo>
                    <a:pt x="108" y="1"/>
                    <a:pt x="105" y="1"/>
                    <a:pt x="101" y="1"/>
                  </a:cubicBezTo>
                  <a:close/>
                </a:path>
              </a:pathLst>
            </a:custGeom>
            <a:solidFill>
              <a:srgbClr val="3533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30"/>
            <p:cNvSpPr/>
            <p:nvPr/>
          </p:nvSpPr>
          <p:spPr>
            <a:xfrm>
              <a:off x="6180120" y="1732105"/>
              <a:ext cx="23312" cy="47752"/>
            </a:xfrm>
            <a:custGeom>
              <a:avLst/>
              <a:gdLst/>
              <a:ahLst/>
              <a:cxnLst/>
              <a:rect l="l" t="t" r="r" b="b"/>
              <a:pathLst>
                <a:path w="310" h="635" extrusionOk="0">
                  <a:moveTo>
                    <a:pt x="130" y="1"/>
                  </a:moveTo>
                  <a:lnTo>
                    <a:pt x="1" y="594"/>
                  </a:lnTo>
                  <a:cubicBezTo>
                    <a:pt x="53" y="622"/>
                    <a:pt x="110" y="635"/>
                    <a:pt x="168" y="635"/>
                  </a:cubicBezTo>
                  <a:cubicBezTo>
                    <a:pt x="216" y="635"/>
                    <a:pt x="264" y="626"/>
                    <a:pt x="310" y="611"/>
                  </a:cubicBezTo>
                  <a:cubicBezTo>
                    <a:pt x="224" y="413"/>
                    <a:pt x="164" y="207"/>
                    <a:pt x="130" y="1"/>
                  </a:cubicBezTo>
                  <a:close/>
                </a:path>
              </a:pathLst>
            </a:custGeom>
            <a:solidFill>
              <a:srgbClr val="E29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30"/>
            <p:cNvSpPr/>
            <p:nvPr/>
          </p:nvSpPr>
          <p:spPr>
            <a:xfrm>
              <a:off x="6176284" y="1685556"/>
              <a:ext cx="29102" cy="9174"/>
            </a:xfrm>
            <a:custGeom>
              <a:avLst/>
              <a:gdLst/>
              <a:ahLst/>
              <a:cxnLst/>
              <a:rect l="l" t="t" r="r" b="b"/>
              <a:pathLst>
                <a:path w="387" h="122" extrusionOk="0">
                  <a:moveTo>
                    <a:pt x="168" y="0"/>
                  </a:moveTo>
                  <a:cubicBezTo>
                    <a:pt x="120" y="0"/>
                    <a:pt x="72" y="9"/>
                    <a:pt x="26" y="27"/>
                  </a:cubicBezTo>
                  <a:cubicBezTo>
                    <a:pt x="9" y="36"/>
                    <a:pt x="0" y="61"/>
                    <a:pt x="0" y="79"/>
                  </a:cubicBezTo>
                  <a:cubicBezTo>
                    <a:pt x="6" y="91"/>
                    <a:pt x="22" y="99"/>
                    <a:pt x="37" y="99"/>
                  </a:cubicBezTo>
                  <a:cubicBezTo>
                    <a:pt x="42" y="99"/>
                    <a:pt x="47" y="98"/>
                    <a:pt x="52" y="96"/>
                  </a:cubicBezTo>
                  <a:cubicBezTo>
                    <a:pt x="88" y="81"/>
                    <a:pt x="126" y="75"/>
                    <a:pt x="165" y="75"/>
                  </a:cubicBezTo>
                  <a:cubicBezTo>
                    <a:pt x="219" y="75"/>
                    <a:pt x="273" y="88"/>
                    <a:pt x="318" y="113"/>
                  </a:cubicBezTo>
                  <a:cubicBezTo>
                    <a:pt x="327" y="122"/>
                    <a:pt x="335" y="122"/>
                    <a:pt x="344" y="122"/>
                  </a:cubicBezTo>
                  <a:cubicBezTo>
                    <a:pt x="352" y="122"/>
                    <a:pt x="370" y="113"/>
                    <a:pt x="370" y="104"/>
                  </a:cubicBezTo>
                  <a:cubicBezTo>
                    <a:pt x="387" y="87"/>
                    <a:pt x="378" y="61"/>
                    <a:pt x="361" y="53"/>
                  </a:cubicBezTo>
                  <a:cubicBezTo>
                    <a:pt x="301" y="18"/>
                    <a:pt x="235" y="0"/>
                    <a:pt x="168" y="0"/>
                  </a:cubicBezTo>
                  <a:close/>
                </a:path>
              </a:pathLst>
            </a:custGeom>
            <a:solidFill>
              <a:srgbClr val="3533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30"/>
            <p:cNvSpPr/>
            <p:nvPr/>
          </p:nvSpPr>
          <p:spPr>
            <a:xfrm>
              <a:off x="6018590" y="1741204"/>
              <a:ext cx="182962" cy="195821"/>
            </a:xfrm>
            <a:custGeom>
              <a:avLst/>
              <a:gdLst/>
              <a:ahLst/>
              <a:cxnLst/>
              <a:rect l="l" t="t" r="r" b="b"/>
              <a:pathLst>
                <a:path w="2433" h="2604" extrusionOk="0">
                  <a:moveTo>
                    <a:pt x="104" y="0"/>
                  </a:moveTo>
                  <a:lnTo>
                    <a:pt x="104" y="0"/>
                  </a:lnTo>
                  <a:cubicBezTo>
                    <a:pt x="233" y="576"/>
                    <a:pt x="387" y="1633"/>
                    <a:pt x="1" y="2019"/>
                  </a:cubicBezTo>
                  <a:cubicBezTo>
                    <a:pt x="1" y="2019"/>
                    <a:pt x="181" y="2603"/>
                    <a:pt x="1255" y="2603"/>
                  </a:cubicBezTo>
                  <a:cubicBezTo>
                    <a:pt x="2432" y="2603"/>
                    <a:pt x="1788" y="2019"/>
                    <a:pt x="1788" y="2019"/>
                  </a:cubicBezTo>
                  <a:cubicBezTo>
                    <a:pt x="1143" y="1864"/>
                    <a:pt x="1143" y="1383"/>
                    <a:pt x="1238" y="937"/>
                  </a:cubicBezTo>
                  <a:lnTo>
                    <a:pt x="104" y="0"/>
                  </a:ln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30"/>
            <p:cNvSpPr/>
            <p:nvPr/>
          </p:nvSpPr>
          <p:spPr>
            <a:xfrm>
              <a:off x="5993397" y="1866637"/>
              <a:ext cx="174539" cy="44518"/>
            </a:xfrm>
            <a:custGeom>
              <a:avLst/>
              <a:gdLst/>
              <a:ahLst/>
              <a:cxnLst/>
              <a:rect l="l" t="t" r="r" b="b"/>
              <a:pathLst>
                <a:path w="2321" h="592" extrusionOk="0">
                  <a:moveTo>
                    <a:pt x="1209" y="0"/>
                  </a:moveTo>
                  <a:cubicBezTo>
                    <a:pt x="772" y="0"/>
                    <a:pt x="312" y="44"/>
                    <a:pt x="190" y="85"/>
                  </a:cubicBezTo>
                  <a:cubicBezTo>
                    <a:pt x="1" y="154"/>
                    <a:pt x="95" y="368"/>
                    <a:pt x="190" y="549"/>
                  </a:cubicBezTo>
                  <a:lnTo>
                    <a:pt x="2269" y="592"/>
                  </a:lnTo>
                  <a:cubicBezTo>
                    <a:pt x="2320" y="360"/>
                    <a:pt x="2183" y="136"/>
                    <a:pt x="1960" y="76"/>
                  </a:cubicBezTo>
                  <a:cubicBezTo>
                    <a:pt x="1796" y="20"/>
                    <a:pt x="1508" y="0"/>
                    <a:pt x="1209"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30"/>
            <p:cNvSpPr/>
            <p:nvPr/>
          </p:nvSpPr>
          <p:spPr>
            <a:xfrm>
              <a:off x="5993397" y="1866637"/>
              <a:ext cx="174539" cy="44518"/>
            </a:xfrm>
            <a:custGeom>
              <a:avLst/>
              <a:gdLst/>
              <a:ahLst/>
              <a:cxnLst/>
              <a:rect l="l" t="t" r="r" b="b"/>
              <a:pathLst>
                <a:path w="2321" h="592" extrusionOk="0">
                  <a:moveTo>
                    <a:pt x="1209" y="0"/>
                  </a:moveTo>
                  <a:cubicBezTo>
                    <a:pt x="772" y="0"/>
                    <a:pt x="312" y="44"/>
                    <a:pt x="190" y="85"/>
                  </a:cubicBezTo>
                  <a:cubicBezTo>
                    <a:pt x="1" y="154"/>
                    <a:pt x="95" y="368"/>
                    <a:pt x="190" y="549"/>
                  </a:cubicBezTo>
                  <a:lnTo>
                    <a:pt x="2269" y="592"/>
                  </a:lnTo>
                  <a:cubicBezTo>
                    <a:pt x="2320" y="360"/>
                    <a:pt x="2183" y="136"/>
                    <a:pt x="1960" y="76"/>
                  </a:cubicBezTo>
                  <a:cubicBezTo>
                    <a:pt x="1796" y="20"/>
                    <a:pt x="1508" y="0"/>
                    <a:pt x="1209" y="0"/>
                  </a:cubicBezTo>
                  <a:close/>
                </a:path>
              </a:pathLst>
            </a:custGeom>
            <a:solidFill>
              <a:srgbClr val="3533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30"/>
            <p:cNvSpPr/>
            <p:nvPr/>
          </p:nvSpPr>
          <p:spPr>
            <a:xfrm>
              <a:off x="5874506" y="3920122"/>
              <a:ext cx="32411" cy="13912"/>
            </a:xfrm>
            <a:custGeom>
              <a:avLst/>
              <a:gdLst/>
              <a:ahLst/>
              <a:cxnLst/>
              <a:rect l="l" t="t" r="r" b="b"/>
              <a:pathLst>
                <a:path w="431" h="185" extrusionOk="0">
                  <a:moveTo>
                    <a:pt x="345" y="38"/>
                  </a:moveTo>
                  <a:cubicBezTo>
                    <a:pt x="353" y="38"/>
                    <a:pt x="370" y="47"/>
                    <a:pt x="379" y="64"/>
                  </a:cubicBezTo>
                  <a:cubicBezTo>
                    <a:pt x="396" y="98"/>
                    <a:pt x="388" y="116"/>
                    <a:pt x="388" y="116"/>
                  </a:cubicBezTo>
                  <a:cubicBezTo>
                    <a:pt x="367" y="142"/>
                    <a:pt x="297" y="152"/>
                    <a:pt x="219" y="152"/>
                  </a:cubicBezTo>
                  <a:cubicBezTo>
                    <a:pt x="169" y="152"/>
                    <a:pt x="116" y="148"/>
                    <a:pt x="70" y="141"/>
                  </a:cubicBezTo>
                  <a:cubicBezTo>
                    <a:pt x="147" y="81"/>
                    <a:pt x="242" y="47"/>
                    <a:pt x="345" y="38"/>
                  </a:cubicBezTo>
                  <a:close/>
                  <a:moveTo>
                    <a:pt x="314" y="1"/>
                  </a:moveTo>
                  <a:cubicBezTo>
                    <a:pt x="192" y="1"/>
                    <a:pt x="17" y="125"/>
                    <a:pt x="10" y="133"/>
                  </a:cubicBezTo>
                  <a:cubicBezTo>
                    <a:pt x="10" y="133"/>
                    <a:pt x="1" y="141"/>
                    <a:pt x="10" y="150"/>
                  </a:cubicBezTo>
                  <a:cubicBezTo>
                    <a:pt x="10" y="159"/>
                    <a:pt x="10" y="167"/>
                    <a:pt x="18" y="167"/>
                  </a:cubicBezTo>
                  <a:cubicBezTo>
                    <a:pt x="87" y="176"/>
                    <a:pt x="156" y="184"/>
                    <a:pt x="224" y="184"/>
                  </a:cubicBezTo>
                  <a:cubicBezTo>
                    <a:pt x="310" y="184"/>
                    <a:pt x="388" y="176"/>
                    <a:pt x="413" y="133"/>
                  </a:cubicBezTo>
                  <a:cubicBezTo>
                    <a:pt x="431" y="107"/>
                    <a:pt x="431" y="73"/>
                    <a:pt x="413" y="47"/>
                  </a:cubicBezTo>
                  <a:cubicBezTo>
                    <a:pt x="396" y="21"/>
                    <a:pt x="379" y="4"/>
                    <a:pt x="345" y="4"/>
                  </a:cubicBezTo>
                  <a:cubicBezTo>
                    <a:pt x="335" y="2"/>
                    <a:pt x="325" y="1"/>
                    <a:pt x="314" y="1"/>
                  </a:cubicBezTo>
                  <a:close/>
                </a:path>
              </a:pathLst>
            </a:custGeom>
            <a:solidFill>
              <a:srgbClr val="F8F8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30"/>
            <p:cNvSpPr/>
            <p:nvPr/>
          </p:nvSpPr>
          <p:spPr>
            <a:xfrm>
              <a:off x="5875183" y="3905984"/>
              <a:ext cx="18800" cy="26771"/>
            </a:xfrm>
            <a:custGeom>
              <a:avLst/>
              <a:gdLst/>
              <a:ahLst/>
              <a:cxnLst/>
              <a:rect l="l" t="t" r="r" b="b"/>
              <a:pathLst>
                <a:path w="250" h="356" extrusionOk="0">
                  <a:moveTo>
                    <a:pt x="172" y="37"/>
                  </a:moveTo>
                  <a:cubicBezTo>
                    <a:pt x="198" y="37"/>
                    <a:pt x="198" y="46"/>
                    <a:pt x="198" y="54"/>
                  </a:cubicBezTo>
                  <a:cubicBezTo>
                    <a:pt x="207" y="106"/>
                    <a:pt x="112" y="235"/>
                    <a:pt x="35" y="295"/>
                  </a:cubicBezTo>
                  <a:cubicBezTo>
                    <a:pt x="35" y="209"/>
                    <a:pt x="69" y="123"/>
                    <a:pt x="121" y="46"/>
                  </a:cubicBezTo>
                  <a:cubicBezTo>
                    <a:pt x="129" y="37"/>
                    <a:pt x="147" y="37"/>
                    <a:pt x="164" y="37"/>
                  </a:cubicBezTo>
                  <a:close/>
                  <a:moveTo>
                    <a:pt x="158" y="1"/>
                  </a:moveTo>
                  <a:cubicBezTo>
                    <a:pt x="137" y="1"/>
                    <a:pt x="116" y="15"/>
                    <a:pt x="95" y="29"/>
                  </a:cubicBezTo>
                  <a:cubicBezTo>
                    <a:pt x="9" y="106"/>
                    <a:pt x="1" y="329"/>
                    <a:pt x="1" y="338"/>
                  </a:cubicBezTo>
                  <a:cubicBezTo>
                    <a:pt x="1" y="347"/>
                    <a:pt x="1" y="355"/>
                    <a:pt x="9" y="355"/>
                  </a:cubicBezTo>
                  <a:lnTo>
                    <a:pt x="18" y="355"/>
                  </a:lnTo>
                  <a:cubicBezTo>
                    <a:pt x="104" y="312"/>
                    <a:pt x="250" y="140"/>
                    <a:pt x="233" y="54"/>
                  </a:cubicBezTo>
                  <a:cubicBezTo>
                    <a:pt x="233" y="20"/>
                    <a:pt x="207" y="3"/>
                    <a:pt x="172" y="3"/>
                  </a:cubicBezTo>
                  <a:cubicBezTo>
                    <a:pt x="168" y="1"/>
                    <a:pt x="163" y="1"/>
                    <a:pt x="158" y="1"/>
                  </a:cubicBezTo>
                  <a:close/>
                </a:path>
              </a:pathLst>
            </a:custGeom>
            <a:solidFill>
              <a:srgbClr val="F8F8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30"/>
            <p:cNvSpPr/>
            <p:nvPr/>
          </p:nvSpPr>
          <p:spPr>
            <a:xfrm>
              <a:off x="6228624" y="3919971"/>
              <a:ext cx="37525" cy="14062"/>
            </a:xfrm>
            <a:custGeom>
              <a:avLst/>
              <a:gdLst/>
              <a:ahLst/>
              <a:cxnLst/>
              <a:rect l="l" t="t" r="r" b="b"/>
              <a:pathLst>
                <a:path w="499" h="187" extrusionOk="0">
                  <a:moveTo>
                    <a:pt x="380" y="37"/>
                  </a:moveTo>
                  <a:cubicBezTo>
                    <a:pt x="411" y="37"/>
                    <a:pt x="435" y="45"/>
                    <a:pt x="447" y="66"/>
                  </a:cubicBezTo>
                  <a:cubicBezTo>
                    <a:pt x="464" y="92"/>
                    <a:pt x="455" y="109"/>
                    <a:pt x="455" y="109"/>
                  </a:cubicBezTo>
                  <a:cubicBezTo>
                    <a:pt x="435" y="139"/>
                    <a:pt x="359" y="152"/>
                    <a:pt x="268" y="152"/>
                  </a:cubicBezTo>
                  <a:cubicBezTo>
                    <a:pt x="209" y="152"/>
                    <a:pt x="142" y="146"/>
                    <a:pt x="82" y="137"/>
                  </a:cubicBezTo>
                  <a:lnTo>
                    <a:pt x="82" y="137"/>
                  </a:lnTo>
                  <a:cubicBezTo>
                    <a:pt x="170" y="93"/>
                    <a:pt x="300" y="37"/>
                    <a:pt x="380" y="37"/>
                  </a:cubicBezTo>
                  <a:close/>
                  <a:moveTo>
                    <a:pt x="374" y="1"/>
                  </a:moveTo>
                  <a:cubicBezTo>
                    <a:pt x="237" y="1"/>
                    <a:pt x="34" y="116"/>
                    <a:pt x="9" y="135"/>
                  </a:cubicBezTo>
                  <a:cubicBezTo>
                    <a:pt x="0" y="135"/>
                    <a:pt x="0" y="143"/>
                    <a:pt x="0" y="152"/>
                  </a:cubicBezTo>
                  <a:cubicBezTo>
                    <a:pt x="0" y="161"/>
                    <a:pt x="9" y="169"/>
                    <a:pt x="9" y="169"/>
                  </a:cubicBezTo>
                  <a:cubicBezTo>
                    <a:pt x="95" y="178"/>
                    <a:pt x="172" y="186"/>
                    <a:pt x="258" y="186"/>
                  </a:cubicBezTo>
                  <a:cubicBezTo>
                    <a:pt x="352" y="186"/>
                    <a:pt x="455" y="178"/>
                    <a:pt x="481" y="126"/>
                  </a:cubicBezTo>
                  <a:cubicBezTo>
                    <a:pt x="498" y="109"/>
                    <a:pt x="498" y="75"/>
                    <a:pt x="481" y="49"/>
                  </a:cubicBezTo>
                  <a:cubicBezTo>
                    <a:pt x="459" y="14"/>
                    <a:pt x="420" y="1"/>
                    <a:pt x="374" y="1"/>
                  </a:cubicBezTo>
                  <a:close/>
                </a:path>
              </a:pathLst>
            </a:custGeom>
            <a:solidFill>
              <a:srgbClr val="F8F8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30"/>
            <p:cNvSpPr/>
            <p:nvPr/>
          </p:nvSpPr>
          <p:spPr>
            <a:xfrm>
              <a:off x="6228624" y="3905984"/>
              <a:ext cx="22635" cy="26771"/>
            </a:xfrm>
            <a:custGeom>
              <a:avLst/>
              <a:gdLst/>
              <a:ahLst/>
              <a:cxnLst/>
              <a:rect l="l" t="t" r="r" b="b"/>
              <a:pathLst>
                <a:path w="301" h="356" extrusionOk="0">
                  <a:moveTo>
                    <a:pt x="206" y="37"/>
                  </a:moveTo>
                  <a:cubicBezTo>
                    <a:pt x="249" y="37"/>
                    <a:pt x="249" y="54"/>
                    <a:pt x="249" y="54"/>
                  </a:cubicBezTo>
                  <a:cubicBezTo>
                    <a:pt x="249" y="115"/>
                    <a:pt x="129" y="243"/>
                    <a:pt x="34" y="304"/>
                  </a:cubicBezTo>
                  <a:cubicBezTo>
                    <a:pt x="43" y="209"/>
                    <a:pt x="77" y="123"/>
                    <a:pt x="129" y="54"/>
                  </a:cubicBezTo>
                  <a:cubicBezTo>
                    <a:pt x="146" y="46"/>
                    <a:pt x="172" y="37"/>
                    <a:pt x="198" y="37"/>
                  </a:cubicBezTo>
                  <a:close/>
                  <a:moveTo>
                    <a:pt x="193" y="1"/>
                  </a:moveTo>
                  <a:cubicBezTo>
                    <a:pt x="160" y="1"/>
                    <a:pt x="131" y="16"/>
                    <a:pt x="103" y="37"/>
                  </a:cubicBezTo>
                  <a:cubicBezTo>
                    <a:pt x="9" y="115"/>
                    <a:pt x="0" y="329"/>
                    <a:pt x="0" y="338"/>
                  </a:cubicBezTo>
                  <a:cubicBezTo>
                    <a:pt x="0" y="347"/>
                    <a:pt x="0" y="355"/>
                    <a:pt x="9" y="355"/>
                  </a:cubicBezTo>
                  <a:lnTo>
                    <a:pt x="26" y="355"/>
                  </a:lnTo>
                  <a:cubicBezTo>
                    <a:pt x="120" y="312"/>
                    <a:pt x="301" y="149"/>
                    <a:pt x="284" y="54"/>
                  </a:cubicBezTo>
                  <a:cubicBezTo>
                    <a:pt x="284" y="37"/>
                    <a:pt x="266" y="11"/>
                    <a:pt x="215" y="3"/>
                  </a:cubicBezTo>
                  <a:cubicBezTo>
                    <a:pt x="207" y="1"/>
                    <a:pt x="200" y="1"/>
                    <a:pt x="193" y="1"/>
                  </a:cubicBezTo>
                  <a:close/>
                </a:path>
              </a:pathLst>
            </a:custGeom>
            <a:solidFill>
              <a:srgbClr val="F8F8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30"/>
            <p:cNvSpPr/>
            <p:nvPr/>
          </p:nvSpPr>
          <p:spPr>
            <a:xfrm>
              <a:off x="6164628" y="3793710"/>
              <a:ext cx="60160" cy="137691"/>
            </a:xfrm>
            <a:custGeom>
              <a:avLst/>
              <a:gdLst/>
              <a:ahLst/>
              <a:cxnLst/>
              <a:rect l="l" t="t" r="r" b="b"/>
              <a:pathLst>
                <a:path w="800" h="1831" extrusionOk="0">
                  <a:moveTo>
                    <a:pt x="9" y="1"/>
                  </a:moveTo>
                  <a:lnTo>
                    <a:pt x="0" y="1831"/>
                  </a:lnTo>
                  <a:lnTo>
                    <a:pt x="791" y="1831"/>
                  </a:lnTo>
                  <a:lnTo>
                    <a:pt x="799" y="1"/>
                  </a:ln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30"/>
            <p:cNvSpPr/>
            <p:nvPr/>
          </p:nvSpPr>
          <p:spPr>
            <a:xfrm>
              <a:off x="5808029" y="3793710"/>
              <a:ext cx="83998" cy="137691"/>
            </a:xfrm>
            <a:custGeom>
              <a:avLst/>
              <a:gdLst/>
              <a:ahLst/>
              <a:cxnLst/>
              <a:rect l="l" t="t" r="r" b="b"/>
              <a:pathLst>
                <a:path w="1117" h="1831" extrusionOk="0">
                  <a:moveTo>
                    <a:pt x="327" y="1"/>
                  </a:moveTo>
                  <a:lnTo>
                    <a:pt x="0" y="1831"/>
                  </a:lnTo>
                  <a:lnTo>
                    <a:pt x="790" y="1831"/>
                  </a:lnTo>
                  <a:lnTo>
                    <a:pt x="1117" y="1"/>
                  </a:ln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30"/>
            <p:cNvSpPr/>
            <p:nvPr/>
          </p:nvSpPr>
          <p:spPr>
            <a:xfrm>
              <a:off x="5789906" y="3924258"/>
              <a:ext cx="181006" cy="67906"/>
            </a:xfrm>
            <a:custGeom>
              <a:avLst/>
              <a:gdLst/>
              <a:ahLst/>
              <a:cxnLst/>
              <a:rect l="l" t="t" r="r" b="b"/>
              <a:pathLst>
                <a:path w="2407" h="903" extrusionOk="0">
                  <a:moveTo>
                    <a:pt x="198" y="0"/>
                  </a:moveTo>
                  <a:cubicBezTo>
                    <a:pt x="172" y="0"/>
                    <a:pt x="138" y="26"/>
                    <a:pt x="138" y="61"/>
                  </a:cubicBezTo>
                  <a:lnTo>
                    <a:pt x="9" y="756"/>
                  </a:lnTo>
                  <a:cubicBezTo>
                    <a:pt x="0" y="825"/>
                    <a:pt x="43" y="885"/>
                    <a:pt x="112" y="894"/>
                  </a:cubicBezTo>
                  <a:lnTo>
                    <a:pt x="129" y="894"/>
                  </a:lnTo>
                  <a:cubicBezTo>
                    <a:pt x="439" y="894"/>
                    <a:pt x="585" y="877"/>
                    <a:pt x="980" y="877"/>
                  </a:cubicBezTo>
                  <a:cubicBezTo>
                    <a:pt x="1212" y="877"/>
                    <a:pt x="1710" y="903"/>
                    <a:pt x="2045" y="903"/>
                  </a:cubicBezTo>
                  <a:cubicBezTo>
                    <a:pt x="2372" y="903"/>
                    <a:pt x="2406" y="576"/>
                    <a:pt x="2269" y="542"/>
                  </a:cubicBezTo>
                  <a:cubicBezTo>
                    <a:pt x="1650" y="413"/>
                    <a:pt x="1418" y="224"/>
                    <a:pt x="1220" y="52"/>
                  </a:cubicBezTo>
                  <a:cubicBezTo>
                    <a:pt x="1177" y="18"/>
                    <a:pt x="1135" y="0"/>
                    <a:pt x="1083" y="0"/>
                  </a:cubicBezTo>
                  <a:close/>
                </a:path>
              </a:pathLst>
            </a:custGeom>
            <a:solidFill>
              <a:srgbClr val="3533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30"/>
            <p:cNvSpPr/>
            <p:nvPr/>
          </p:nvSpPr>
          <p:spPr>
            <a:xfrm>
              <a:off x="6143271" y="3924258"/>
              <a:ext cx="230789" cy="67906"/>
            </a:xfrm>
            <a:custGeom>
              <a:avLst/>
              <a:gdLst/>
              <a:ahLst/>
              <a:cxnLst/>
              <a:rect l="l" t="t" r="r" b="b"/>
              <a:pathLst>
                <a:path w="3069" h="903" extrusionOk="0">
                  <a:moveTo>
                    <a:pt x="207" y="0"/>
                  </a:moveTo>
                  <a:cubicBezTo>
                    <a:pt x="173" y="0"/>
                    <a:pt x="147" y="26"/>
                    <a:pt x="138" y="61"/>
                  </a:cubicBezTo>
                  <a:lnTo>
                    <a:pt x="10" y="756"/>
                  </a:lnTo>
                  <a:cubicBezTo>
                    <a:pt x="1" y="825"/>
                    <a:pt x="44" y="885"/>
                    <a:pt x="104" y="894"/>
                  </a:cubicBezTo>
                  <a:lnTo>
                    <a:pt x="130" y="894"/>
                  </a:lnTo>
                  <a:cubicBezTo>
                    <a:pt x="439" y="894"/>
                    <a:pt x="886" y="877"/>
                    <a:pt x="1281" y="877"/>
                  </a:cubicBezTo>
                  <a:cubicBezTo>
                    <a:pt x="1736" y="877"/>
                    <a:pt x="2132" y="903"/>
                    <a:pt x="2664" y="903"/>
                  </a:cubicBezTo>
                  <a:cubicBezTo>
                    <a:pt x="2991" y="903"/>
                    <a:pt x="3068" y="576"/>
                    <a:pt x="2931" y="542"/>
                  </a:cubicBezTo>
                  <a:cubicBezTo>
                    <a:pt x="2312" y="404"/>
                    <a:pt x="1805" y="396"/>
                    <a:pt x="1255" y="61"/>
                  </a:cubicBezTo>
                  <a:cubicBezTo>
                    <a:pt x="1204" y="26"/>
                    <a:pt x="1135" y="0"/>
                    <a:pt x="1066" y="0"/>
                  </a:cubicBezTo>
                  <a:close/>
                </a:path>
              </a:pathLst>
            </a:custGeom>
            <a:solidFill>
              <a:srgbClr val="3533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0"/>
            <p:cNvSpPr/>
            <p:nvPr/>
          </p:nvSpPr>
          <p:spPr>
            <a:xfrm>
              <a:off x="5792463" y="1904613"/>
              <a:ext cx="211011" cy="242370"/>
            </a:xfrm>
            <a:custGeom>
              <a:avLst/>
              <a:gdLst/>
              <a:ahLst/>
              <a:cxnLst/>
              <a:rect l="l" t="t" r="r" b="b"/>
              <a:pathLst>
                <a:path w="2806" h="3223" extrusionOk="0">
                  <a:moveTo>
                    <a:pt x="1717" y="1"/>
                  </a:moveTo>
                  <a:cubicBezTo>
                    <a:pt x="1648" y="1"/>
                    <a:pt x="1577" y="9"/>
                    <a:pt x="1504" y="27"/>
                  </a:cubicBezTo>
                  <a:cubicBezTo>
                    <a:pt x="774" y="190"/>
                    <a:pt x="1" y="2209"/>
                    <a:pt x="1" y="2209"/>
                  </a:cubicBezTo>
                  <a:lnTo>
                    <a:pt x="1522" y="3223"/>
                  </a:lnTo>
                  <a:cubicBezTo>
                    <a:pt x="1874" y="2698"/>
                    <a:pt x="2183" y="2140"/>
                    <a:pt x="2441" y="1556"/>
                  </a:cubicBezTo>
                  <a:cubicBezTo>
                    <a:pt x="2805" y="726"/>
                    <a:pt x="2357" y="1"/>
                    <a:pt x="1717" y="1"/>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30"/>
            <p:cNvSpPr/>
            <p:nvPr/>
          </p:nvSpPr>
          <p:spPr>
            <a:xfrm>
              <a:off x="5792463" y="1904613"/>
              <a:ext cx="211011" cy="242370"/>
            </a:xfrm>
            <a:custGeom>
              <a:avLst/>
              <a:gdLst/>
              <a:ahLst/>
              <a:cxnLst/>
              <a:rect l="l" t="t" r="r" b="b"/>
              <a:pathLst>
                <a:path w="2806" h="3223" extrusionOk="0">
                  <a:moveTo>
                    <a:pt x="1717" y="1"/>
                  </a:moveTo>
                  <a:cubicBezTo>
                    <a:pt x="1648" y="1"/>
                    <a:pt x="1577" y="9"/>
                    <a:pt x="1504" y="27"/>
                  </a:cubicBezTo>
                  <a:cubicBezTo>
                    <a:pt x="774" y="190"/>
                    <a:pt x="1" y="2209"/>
                    <a:pt x="1" y="2209"/>
                  </a:cubicBezTo>
                  <a:lnTo>
                    <a:pt x="1522" y="3223"/>
                  </a:lnTo>
                  <a:cubicBezTo>
                    <a:pt x="1874" y="2698"/>
                    <a:pt x="2183" y="2140"/>
                    <a:pt x="2441" y="1556"/>
                  </a:cubicBezTo>
                  <a:cubicBezTo>
                    <a:pt x="2805" y="726"/>
                    <a:pt x="2357" y="1"/>
                    <a:pt x="1717" y="1"/>
                  </a:cubicBezTo>
                  <a:close/>
                </a:path>
              </a:pathLst>
            </a:custGeom>
            <a:solidFill>
              <a:srgbClr val="3533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30"/>
            <p:cNvSpPr/>
            <p:nvPr/>
          </p:nvSpPr>
          <p:spPr>
            <a:xfrm>
              <a:off x="5901653" y="2002825"/>
              <a:ext cx="49858" cy="144158"/>
            </a:xfrm>
            <a:custGeom>
              <a:avLst/>
              <a:gdLst/>
              <a:ahLst/>
              <a:cxnLst/>
              <a:rect l="l" t="t" r="r" b="b"/>
              <a:pathLst>
                <a:path w="663" h="1917" extrusionOk="0">
                  <a:moveTo>
                    <a:pt x="628" y="1"/>
                  </a:moveTo>
                  <a:lnTo>
                    <a:pt x="1" y="1874"/>
                  </a:lnTo>
                  <a:lnTo>
                    <a:pt x="70" y="1917"/>
                  </a:lnTo>
                  <a:cubicBezTo>
                    <a:pt x="70" y="1917"/>
                    <a:pt x="362" y="1487"/>
                    <a:pt x="662" y="920"/>
                  </a:cubicBezTo>
                  <a:lnTo>
                    <a:pt x="628" y="1"/>
                  </a:ln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30"/>
            <p:cNvSpPr/>
            <p:nvPr/>
          </p:nvSpPr>
          <p:spPr>
            <a:xfrm>
              <a:off x="5901653" y="2002825"/>
              <a:ext cx="49858" cy="144158"/>
            </a:xfrm>
            <a:custGeom>
              <a:avLst/>
              <a:gdLst/>
              <a:ahLst/>
              <a:cxnLst/>
              <a:rect l="l" t="t" r="r" b="b"/>
              <a:pathLst>
                <a:path w="663" h="1917" extrusionOk="0">
                  <a:moveTo>
                    <a:pt x="628" y="1"/>
                  </a:moveTo>
                  <a:lnTo>
                    <a:pt x="1" y="1874"/>
                  </a:lnTo>
                  <a:lnTo>
                    <a:pt x="70" y="1917"/>
                  </a:lnTo>
                  <a:cubicBezTo>
                    <a:pt x="70" y="1917"/>
                    <a:pt x="362" y="1487"/>
                    <a:pt x="662" y="920"/>
                  </a:cubicBezTo>
                  <a:lnTo>
                    <a:pt x="628" y="1"/>
                  </a:ln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30"/>
            <p:cNvSpPr/>
            <p:nvPr/>
          </p:nvSpPr>
          <p:spPr>
            <a:xfrm>
              <a:off x="5905564" y="1891077"/>
              <a:ext cx="370285" cy="531138"/>
            </a:xfrm>
            <a:custGeom>
              <a:avLst/>
              <a:gdLst/>
              <a:ahLst/>
              <a:cxnLst/>
              <a:rect l="l" t="t" r="r" b="b"/>
              <a:pathLst>
                <a:path w="4924" h="7063" extrusionOk="0">
                  <a:moveTo>
                    <a:pt x="2303" y="0"/>
                  </a:moveTo>
                  <a:cubicBezTo>
                    <a:pt x="2004" y="0"/>
                    <a:pt x="1706" y="9"/>
                    <a:pt x="1409" y="26"/>
                  </a:cubicBezTo>
                  <a:cubicBezTo>
                    <a:pt x="937" y="52"/>
                    <a:pt x="464" y="112"/>
                    <a:pt x="0" y="207"/>
                  </a:cubicBezTo>
                  <a:cubicBezTo>
                    <a:pt x="739" y="3256"/>
                    <a:pt x="456" y="6418"/>
                    <a:pt x="507" y="7062"/>
                  </a:cubicBezTo>
                  <a:lnTo>
                    <a:pt x="4734" y="7062"/>
                  </a:lnTo>
                  <a:cubicBezTo>
                    <a:pt x="4863" y="5705"/>
                    <a:pt x="4915" y="4605"/>
                    <a:pt x="4923" y="3729"/>
                  </a:cubicBezTo>
                  <a:cubicBezTo>
                    <a:pt x="4923" y="3248"/>
                    <a:pt x="4915" y="2827"/>
                    <a:pt x="4889" y="2466"/>
                  </a:cubicBezTo>
                  <a:cubicBezTo>
                    <a:pt x="4777" y="628"/>
                    <a:pt x="4416" y="241"/>
                    <a:pt x="4416" y="241"/>
                  </a:cubicBezTo>
                  <a:cubicBezTo>
                    <a:pt x="4021" y="138"/>
                    <a:pt x="3609" y="60"/>
                    <a:pt x="3196" y="26"/>
                  </a:cubicBezTo>
                  <a:cubicBezTo>
                    <a:pt x="2900" y="9"/>
                    <a:pt x="2601" y="0"/>
                    <a:pt x="2303"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30"/>
            <p:cNvSpPr/>
            <p:nvPr/>
          </p:nvSpPr>
          <p:spPr>
            <a:xfrm>
              <a:off x="5905564" y="1891077"/>
              <a:ext cx="370285" cy="531138"/>
            </a:xfrm>
            <a:custGeom>
              <a:avLst/>
              <a:gdLst/>
              <a:ahLst/>
              <a:cxnLst/>
              <a:rect l="l" t="t" r="r" b="b"/>
              <a:pathLst>
                <a:path w="4924" h="7063" extrusionOk="0">
                  <a:moveTo>
                    <a:pt x="2303" y="0"/>
                  </a:moveTo>
                  <a:cubicBezTo>
                    <a:pt x="2004" y="0"/>
                    <a:pt x="1706" y="9"/>
                    <a:pt x="1409" y="26"/>
                  </a:cubicBezTo>
                  <a:cubicBezTo>
                    <a:pt x="937" y="52"/>
                    <a:pt x="464" y="112"/>
                    <a:pt x="0" y="207"/>
                  </a:cubicBezTo>
                  <a:cubicBezTo>
                    <a:pt x="739" y="3256"/>
                    <a:pt x="456" y="6418"/>
                    <a:pt x="507" y="7062"/>
                  </a:cubicBezTo>
                  <a:lnTo>
                    <a:pt x="4734" y="7062"/>
                  </a:lnTo>
                  <a:cubicBezTo>
                    <a:pt x="4863" y="5705"/>
                    <a:pt x="4915" y="4605"/>
                    <a:pt x="4923" y="3729"/>
                  </a:cubicBezTo>
                  <a:cubicBezTo>
                    <a:pt x="4923" y="3248"/>
                    <a:pt x="4915" y="2827"/>
                    <a:pt x="4889" y="2466"/>
                  </a:cubicBezTo>
                  <a:cubicBezTo>
                    <a:pt x="4777" y="628"/>
                    <a:pt x="4416" y="241"/>
                    <a:pt x="4416" y="241"/>
                  </a:cubicBezTo>
                  <a:cubicBezTo>
                    <a:pt x="4021" y="138"/>
                    <a:pt x="3609" y="60"/>
                    <a:pt x="3196" y="26"/>
                  </a:cubicBezTo>
                  <a:cubicBezTo>
                    <a:pt x="2900" y="9"/>
                    <a:pt x="2601" y="0"/>
                    <a:pt x="2303" y="0"/>
                  </a:cubicBezTo>
                  <a:close/>
                </a:path>
              </a:pathLst>
            </a:custGeom>
            <a:solidFill>
              <a:srgbClr val="3533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30"/>
            <p:cNvSpPr/>
            <p:nvPr/>
          </p:nvSpPr>
          <p:spPr>
            <a:xfrm>
              <a:off x="6221480" y="2026061"/>
              <a:ext cx="54370" cy="145512"/>
            </a:xfrm>
            <a:custGeom>
              <a:avLst/>
              <a:gdLst/>
              <a:ahLst/>
              <a:cxnLst/>
              <a:rect l="l" t="t" r="r" b="b"/>
              <a:pathLst>
                <a:path w="723" h="1935" extrusionOk="0">
                  <a:moveTo>
                    <a:pt x="69" y="1"/>
                  </a:moveTo>
                  <a:cubicBezTo>
                    <a:pt x="1" y="534"/>
                    <a:pt x="464" y="1470"/>
                    <a:pt x="722" y="1934"/>
                  </a:cubicBezTo>
                  <a:cubicBezTo>
                    <a:pt x="722" y="1453"/>
                    <a:pt x="714" y="1032"/>
                    <a:pt x="688" y="671"/>
                  </a:cubicBezTo>
                  <a:lnTo>
                    <a:pt x="69" y="1"/>
                  </a:ln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30"/>
            <p:cNvSpPr/>
            <p:nvPr/>
          </p:nvSpPr>
          <p:spPr>
            <a:xfrm>
              <a:off x="6221480" y="2026061"/>
              <a:ext cx="54370" cy="145512"/>
            </a:xfrm>
            <a:custGeom>
              <a:avLst/>
              <a:gdLst/>
              <a:ahLst/>
              <a:cxnLst/>
              <a:rect l="l" t="t" r="r" b="b"/>
              <a:pathLst>
                <a:path w="723" h="1935" extrusionOk="0">
                  <a:moveTo>
                    <a:pt x="69" y="1"/>
                  </a:moveTo>
                  <a:cubicBezTo>
                    <a:pt x="1" y="534"/>
                    <a:pt x="464" y="1470"/>
                    <a:pt x="722" y="1934"/>
                  </a:cubicBezTo>
                  <a:cubicBezTo>
                    <a:pt x="722" y="1453"/>
                    <a:pt x="714" y="1032"/>
                    <a:pt x="688" y="671"/>
                  </a:cubicBezTo>
                  <a:lnTo>
                    <a:pt x="69" y="1"/>
                  </a:ln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30"/>
            <p:cNvSpPr/>
            <p:nvPr/>
          </p:nvSpPr>
          <p:spPr>
            <a:xfrm>
              <a:off x="6170419" y="1908599"/>
              <a:ext cx="231390" cy="246806"/>
            </a:xfrm>
            <a:custGeom>
              <a:avLst/>
              <a:gdLst/>
              <a:ahLst/>
              <a:cxnLst/>
              <a:rect l="l" t="t" r="r" b="b"/>
              <a:pathLst>
                <a:path w="3077" h="3282" extrusionOk="0">
                  <a:moveTo>
                    <a:pt x="773" y="0"/>
                  </a:moveTo>
                  <a:cubicBezTo>
                    <a:pt x="394" y="0"/>
                    <a:pt x="112" y="253"/>
                    <a:pt x="70" y="721"/>
                  </a:cubicBezTo>
                  <a:cubicBezTo>
                    <a:pt x="1" y="1477"/>
                    <a:pt x="1710" y="3281"/>
                    <a:pt x="1710" y="3281"/>
                  </a:cubicBezTo>
                  <a:lnTo>
                    <a:pt x="3077" y="2173"/>
                  </a:lnTo>
                  <a:cubicBezTo>
                    <a:pt x="2716" y="1572"/>
                    <a:pt x="2286" y="1005"/>
                    <a:pt x="1796" y="506"/>
                  </a:cubicBezTo>
                  <a:cubicBezTo>
                    <a:pt x="1441" y="162"/>
                    <a:pt x="1076" y="0"/>
                    <a:pt x="773"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30"/>
            <p:cNvSpPr/>
            <p:nvPr/>
          </p:nvSpPr>
          <p:spPr>
            <a:xfrm>
              <a:off x="6170419" y="1908599"/>
              <a:ext cx="231390" cy="246806"/>
            </a:xfrm>
            <a:custGeom>
              <a:avLst/>
              <a:gdLst/>
              <a:ahLst/>
              <a:cxnLst/>
              <a:rect l="l" t="t" r="r" b="b"/>
              <a:pathLst>
                <a:path w="3077" h="3282" extrusionOk="0">
                  <a:moveTo>
                    <a:pt x="773" y="0"/>
                  </a:moveTo>
                  <a:cubicBezTo>
                    <a:pt x="394" y="0"/>
                    <a:pt x="112" y="253"/>
                    <a:pt x="70" y="721"/>
                  </a:cubicBezTo>
                  <a:cubicBezTo>
                    <a:pt x="1" y="1477"/>
                    <a:pt x="1710" y="3281"/>
                    <a:pt x="1710" y="3281"/>
                  </a:cubicBezTo>
                  <a:lnTo>
                    <a:pt x="3077" y="2173"/>
                  </a:lnTo>
                  <a:cubicBezTo>
                    <a:pt x="2716" y="1572"/>
                    <a:pt x="2286" y="1005"/>
                    <a:pt x="1796" y="506"/>
                  </a:cubicBezTo>
                  <a:cubicBezTo>
                    <a:pt x="1441" y="162"/>
                    <a:pt x="1076" y="0"/>
                    <a:pt x="773" y="0"/>
                  </a:cubicBezTo>
                  <a:close/>
                </a:path>
              </a:pathLst>
            </a:custGeom>
            <a:solidFill>
              <a:srgbClr val="3533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30"/>
            <p:cNvSpPr/>
            <p:nvPr/>
          </p:nvSpPr>
          <p:spPr>
            <a:xfrm>
              <a:off x="6164628" y="3793710"/>
              <a:ext cx="60160" cy="71214"/>
            </a:xfrm>
            <a:custGeom>
              <a:avLst/>
              <a:gdLst/>
              <a:ahLst/>
              <a:cxnLst/>
              <a:rect l="l" t="t" r="r" b="b"/>
              <a:pathLst>
                <a:path w="800" h="947" extrusionOk="0">
                  <a:moveTo>
                    <a:pt x="9" y="1"/>
                  </a:moveTo>
                  <a:lnTo>
                    <a:pt x="0" y="946"/>
                  </a:lnTo>
                  <a:lnTo>
                    <a:pt x="791" y="946"/>
                  </a:lnTo>
                  <a:lnTo>
                    <a:pt x="799" y="1"/>
                  </a:lnTo>
                  <a:close/>
                </a:path>
              </a:pathLst>
            </a:custGeom>
            <a:solidFill>
              <a:srgbClr val="E29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30"/>
            <p:cNvSpPr/>
            <p:nvPr/>
          </p:nvSpPr>
          <p:spPr>
            <a:xfrm>
              <a:off x="5820287" y="3793710"/>
              <a:ext cx="71741" cy="71214"/>
            </a:xfrm>
            <a:custGeom>
              <a:avLst/>
              <a:gdLst/>
              <a:ahLst/>
              <a:cxnLst/>
              <a:rect l="l" t="t" r="r" b="b"/>
              <a:pathLst>
                <a:path w="954" h="947" extrusionOk="0">
                  <a:moveTo>
                    <a:pt x="164" y="1"/>
                  </a:moveTo>
                  <a:lnTo>
                    <a:pt x="0" y="946"/>
                  </a:lnTo>
                  <a:lnTo>
                    <a:pt x="791" y="946"/>
                  </a:lnTo>
                  <a:lnTo>
                    <a:pt x="954" y="1"/>
                  </a:lnTo>
                  <a:close/>
                </a:path>
              </a:pathLst>
            </a:custGeom>
            <a:solidFill>
              <a:srgbClr val="E29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30"/>
            <p:cNvSpPr/>
            <p:nvPr/>
          </p:nvSpPr>
          <p:spPr>
            <a:xfrm>
              <a:off x="6019943" y="1607123"/>
              <a:ext cx="191910" cy="233947"/>
            </a:xfrm>
            <a:custGeom>
              <a:avLst/>
              <a:gdLst/>
              <a:ahLst/>
              <a:cxnLst/>
              <a:rect l="l" t="t" r="r" b="b"/>
              <a:pathLst>
                <a:path w="2552" h="3111" extrusionOk="0">
                  <a:moveTo>
                    <a:pt x="1252" y="0"/>
                  </a:moveTo>
                  <a:cubicBezTo>
                    <a:pt x="943" y="0"/>
                    <a:pt x="636" y="138"/>
                    <a:pt x="430" y="400"/>
                  </a:cubicBezTo>
                  <a:cubicBezTo>
                    <a:pt x="318" y="546"/>
                    <a:pt x="249" y="709"/>
                    <a:pt x="223" y="890"/>
                  </a:cubicBezTo>
                  <a:cubicBezTo>
                    <a:pt x="112" y="1671"/>
                    <a:pt x="0" y="2118"/>
                    <a:pt x="301" y="2608"/>
                  </a:cubicBezTo>
                  <a:cubicBezTo>
                    <a:pt x="494" y="2933"/>
                    <a:pt x="832" y="3110"/>
                    <a:pt x="1180" y="3110"/>
                  </a:cubicBezTo>
                  <a:cubicBezTo>
                    <a:pt x="1357" y="3110"/>
                    <a:pt x="1536" y="3064"/>
                    <a:pt x="1701" y="2969"/>
                  </a:cubicBezTo>
                  <a:cubicBezTo>
                    <a:pt x="1882" y="2857"/>
                    <a:pt x="2019" y="2702"/>
                    <a:pt x="2105" y="2513"/>
                  </a:cubicBezTo>
                  <a:cubicBezTo>
                    <a:pt x="2414" y="1869"/>
                    <a:pt x="2552" y="709"/>
                    <a:pt x="1873" y="211"/>
                  </a:cubicBezTo>
                  <a:cubicBezTo>
                    <a:pt x="1688" y="69"/>
                    <a:pt x="1469" y="0"/>
                    <a:pt x="1252" y="0"/>
                  </a:cubicBez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0"/>
            <p:cNvSpPr/>
            <p:nvPr/>
          </p:nvSpPr>
          <p:spPr>
            <a:xfrm>
              <a:off x="5974673" y="1535081"/>
              <a:ext cx="283730" cy="255830"/>
            </a:xfrm>
            <a:custGeom>
              <a:avLst/>
              <a:gdLst/>
              <a:ahLst/>
              <a:cxnLst/>
              <a:rect l="l" t="t" r="r" b="b"/>
              <a:pathLst>
                <a:path w="3773" h="3402" extrusionOk="0">
                  <a:moveTo>
                    <a:pt x="1753" y="1"/>
                  </a:moveTo>
                  <a:cubicBezTo>
                    <a:pt x="1246" y="18"/>
                    <a:pt x="954" y="155"/>
                    <a:pt x="791" y="421"/>
                  </a:cubicBezTo>
                  <a:cubicBezTo>
                    <a:pt x="533" y="825"/>
                    <a:pt x="379" y="379"/>
                    <a:pt x="147" y="1049"/>
                  </a:cubicBezTo>
                  <a:cubicBezTo>
                    <a:pt x="35" y="1332"/>
                    <a:pt x="1" y="1650"/>
                    <a:pt x="44" y="1959"/>
                  </a:cubicBezTo>
                  <a:cubicBezTo>
                    <a:pt x="78" y="1925"/>
                    <a:pt x="112" y="1830"/>
                    <a:pt x="164" y="1770"/>
                  </a:cubicBezTo>
                  <a:cubicBezTo>
                    <a:pt x="198" y="2458"/>
                    <a:pt x="525" y="3239"/>
                    <a:pt x="843" y="3351"/>
                  </a:cubicBezTo>
                  <a:cubicBezTo>
                    <a:pt x="943" y="3386"/>
                    <a:pt x="1039" y="3402"/>
                    <a:pt x="1130" y="3402"/>
                  </a:cubicBezTo>
                  <a:cubicBezTo>
                    <a:pt x="1812" y="3402"/>
                    <a:pt x="2241" y="2506"/>
                    <a:pt x="2415" y="1710"/>
                  </a:cubicBezTo>
                  <a:cubicBezTo>
                    <a:pt x="2673" y="1684"/>
                    <a:pt x="2930" y="1607"/>
                    <a:pt x="3162" y="1478"/>
                  </a:cubicBezTo>
                  <a:cubicBezTo>
                    <a:pt x="3386" y="1358"/>
                    <a:pt x="3600" y="1092"/>
                    <a:pt x="3772" y="808"/>
                  </a:cubicBezTo>
                  <a:lnTo>
                    <a:pt x="3772" y="808"/>
                  </a:lnTo>
                  <a:cubicBezTo>
                    <a:pt x="3675" y="870"/>
                    <a:pt x="3588" y="895"/>
                    <a:pt x="3515" y="895"/>
                  </a:cubicBezTo>
                  <a:cubicBezTo>
                    <a:pt x="3235" y="895"/>
                    <a:pt x="3158" y="526"/>
                    <a:pt x="3437" y="464"/>
                  </a:cubicBezTo>
                  <a:cubicBezTo>
                    <a:pt x="3056" y="208"/>
                    <a:pt x="2474" y="161"/>
                    <a:pt x="2103" y="161"/>
                  </a:cubicBezTo>
                  <a:cubicBezTo>
                    <a:pt x="1964" y="161"/>
                    <a:pt x="1855" y="168"/>
                    <a:pt x="1796" y="172"/>
                  </a:cubicBezTo>
                  <a:cubicBezTo>
                    <a:pt x="1783" y="173"/>
                    <a:pt x="1770" y="174"/>
                    <a:pt x="1759" y="174"/>
                  </a:cubicBezTo>
                  <a:cubicBezTo>
                    <a:pt x="1594" y="174"/>
                    <a:pt x="1625" y="65"/>
                    <a:pt x="1753" y="1"/>
                  </a:cubicBezTo>
                  <a:close/>
                </a:path>
              </a:pathLst>
            </a:custGeom>
            <a:solidFill>
              <a:srgbClr val="3533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30"/>
            <p:cNvSpPr/>
            <p:nvPr/>
          </p:nvSpPr>
          <p:spPr>
            <a:xfrm>
              <a:off x="6110334" y="1686985"/>
              <a:ext cx="45947" cy="72944"/>
            </a:xfrm>
            <a:custGeom>
              <a:avLst/>
              <a:gdLst/>
              <a:ahLst/>
              <a:cxnLst/>
              <a:rect l="l" t="t" r="r" b="b"/>
              <a:pathLst>
                <a:path w="611" h="970" extrusionOk="0">
                  <a:moveTo>
                    <a:pt x="239" y="1"/>
                  </a:moveTo>
                  <a:cubicBezTo>
                    <a:pt x="100" y="1"/>
                    <a:pt x="1" y="132"/>
                    <a:pt x="1" y="309"/>
                  </a:cubicBezTo>
                  <a:cubicBezTo>
                    <a:pt x="1" y="506"/>
                    <a:pt x="70" y="695"/>
                    <a:pt x="190" y="859"/>
                  </a:cubicBezTo>
                  <a:cubicBezTo>
                    <a:pt x="248" y="936"/>
                    <a:pt x="310" y="970"/>
                    <a:pt x="368" y="970"/>
                  </a:cubicBezTo>
                  <a:cubicBezTo>
                    <a:pt x="465" y="970"/>
                    <a:pt x="550" y="875"/>
                    <a:pt x="576" y="730"/>
                  </a:cubicBezTo>
                  <a:cubicBezTo>
                    <a:pt x="611" y="524"/>
                    <a:pt x="576" y="171"/>
                    <a:pt x="379" y="42"/>
                  </a:cubicBezTo>
                  <a:cubicBezTo>
                    <a:pt x="329" y="14"/>
                    <a:pt x="282" y="1"/>
                    <a:pt x="239" y="1"/>
                  </a:cubicBez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0"/>
            <p:cNvSpPr/>
            <p:nvPr/>
          </p:nvSpPr>
          <p:spPr>
            <a:xfrm>
              <a:off x="5997759" y="1548617"/>
              <a:ext cx="40307" cy="30757"/>
            </a:xfrm>
            <a:custGeom>
              <a:avLst/>
              <a:gdLst/>
              <a:ahLst/>
              <a:cxnLst/>
              <a:rect l="l" t="t" r="r" b="b"/>
              <a:pathLst>
                <a:path w="536" h="409" extrusionOk="0">
                  <a:moveTo>
                    <a:pt x="11" y="1"/>
                  </a:moveTo>
                  <a:lnTo>
                    <a:pt x="11" y="1"/>
                  </a:lnTo>
                  <a:cubicBezTo>
                    <a:pt x="11" y="1"/>
                    <a:pt x="0" y="409"/>
                    <a:pt x="280" y="409"/>
                  </a:cubicBezTo>
                  <a:cubicBezTo>
                    <a:pt x="347" y="409"/>
                    <a:pt x="431" y="386"/>
                    <a:pt x="536" y="327"/>
                  </a:cubicBezTo>
                  <a:cubicBezTo>
                    <a:pt x="321" y="310"/>
                    <a:pt x="123" y="190"/>
                    <a:pt x="11" y="1"/>
                  </a:cubicBezTo>
                  <a:close/>
                </a:path>
              </a:pathLst>
            </a:custGeom>
            <a:solidFill>
              <a:srgbClr val="3533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30"/>
            <p:cNvSpPr/>
            <p:nvPr/>
          </p:nvSpPr>
          <p:spPr>
            <a:xfrm>
              <a:off x="5797651" y="2422139"/>
              <a:ext cx="350883" cy="1429176"/>
            </a:xfrm>
            <a:custGeom>
              <a:avLst/>
              <a:gdLst/>
              <a:ahLst/>
              <a:cxnLst/>
              <a:rect l="l" t="t" r="r" b="b"/>
              <a:pathLst>
                <a:path w="4666" h="19005" extrusionOk="0">
                  <a:moveTo>
                    <a:pt x="1951" y="0"/>
                  </a:moveTo>
                  <a:cubicBezTo>
                    <a:pt x="1951" y="0"/>
                    <a:pt x="1478" y="5851"/>
                    <a:pt x="1246" y="8506"/>
                  </a:cubicBezTo>
                  <a:cubicBezTo>
                    <a:pt x="1032" y="10963"/>
                    <a:pt x="1" y="19005"/>
                    <a:pt x="1" y="19005"/>
                  </a:cubicBezTo>
                  <a:lnTo>
                    <a:pt x="1453" y="19005"/>
                  </a:lnTo>
                  <a:cubicBezTo>
                    <a:pt x="1453" y="19005"/>
                    <a:pt x="3162" y="10757"/>
                    <a:pt x="3600" y="8291"/>
                  </a:cubicBezTo>
                  <a:cubicBezTo>
                    <a:pt x="4004" y="6032"/>
                    <a:pt x="4666" y="0"/>
                    <a:pt x="4666"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30"/>
            <p:cNvSpPr/>
            <p:nvPr/>
          </p:nvSpPr>
          <p:spPr>
            <a:xfrm>
              <a:off x="5797651" y="2422139"/>
              <a:ext cx="350883" cy="1429176"/>
            </a:xfrm>
            <a:custGeom>
              <a:avLst/>
              <a:gdLst/>
              <a:ahLst/>
              <a:cxnLst/>
              <a:rect l="l" t="t" r="r" b="b"/>
              <a:pathLst>
                <a:path w="4666" h="19005" extrusionOk="0">
                  <a:moveTo>
                    <a:pt x="1951" y="0"/>
                  </a:moveTo>
                  <a:cubicBezTo>
                    <a:pt x="1951" y="0"/>
                    <a:pt x="1478" y="5851"/>
                    <a:pt x="1246" y="8506"/>
                  </a:cubicBezTo>
                  <a:cubicBezTo>
                    <a:pt x="1032" y="10963"/>
                    <a:pt x="1" y="19005"/>
                    <a:pt x="1" y="19005"/>
                  </a:cubicBezTo>
                  <a:lnTo>
                    <a:pt x="1453" y="19005"/>
                  </a:lnTo>
                  <a:cubicBezTo>
                    <a:pt x="1453" y="19005"/>
                    <a:pt x="3162" y="10757"/>
                    <a:pt x="3600" y="8291"/>
                  </a:cubicBezTo>
                  <a:cubicBezTo>
                    <a:pt x="4004" y="6032"/>
                    <a:pt x="4666" y="0"/>
                    <a:pt x="4666" y="0"/>
                  </a:cubicBezTo>
                  <a:close/>
                </a:path>
              </a:pathLst>
            </a:custGeom>
            <a:solidFill>
              <a:srgbClr val="B3B1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0"/>
            <p:cNvSpPr/>
            <p:nvPr/>
          </p:nvSpPr>
          <p:spPr>
            <a:xfrm>
              <a:off x="5790583" y="3811157"/>
              <a:ext cx="132502" cy="41435"/>
            </a:xfrm>
            <a:custGeom>
              <a:avLst/>
              <a:gdLst/>
              <a:ahLst/>
              <a:cxnLst/>
              <a:rect l="l" t="t" r="r" b="b"/>
              <a:pathLst>
                <a:path w="1762" h="551" extrusionOk="0">
                  <a:moveTo>
                    <a:pt x="1753" y="1"/>
                  </a:moveTo>
                  <a:lnTo>
                    <a:pt x="9" y="61"/>
                  </a:lnTo>
                  <a:lnTo>
                    <a:pt x="0" y="551"/>
                  </a:lnTo>
                  <a:lnTo>
                    <a:pt x="1624" y="551"/>
                  </a:lnTo>
                  <a:cubicBezTo>
                    <a:pt x="1624" y="551"/>
                    <a:pt x="1761" y="1"/>
                    <a:pt x="1753" y="1"/>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30"/>
            <p:cNvSpPr/>
            <p:nvPr/>
          </p:nvSpPr>
          <p:spPr>
            <a:xfrm>
              <a:off x="5790583" y="3811157"/>
              <a:ext cx="132502" cy="41435"/>
            </a:xfrm>
            <a:custGeom>
              <a:avLst/>
              <a:gdLst/>
              <a:ahLst/>
              <a:cxnLst/>
              <a:rect l="l" t="t" r="r" b="b"/>
              <a:pathLst>
                <a:path w="1762" h="551" extrusionOk="0">
                  <a:moveTo>
                    <a:pt x="1753" y="1"/>
                  </a:moveTo>
                  <a:lnTo>
                    <a:pt x="9" y="61"/>
                  </a:lnTo>
                  <a:lnTo>
                    <a:pt x="0" y="551"/>
                  </a:lnTo>
                  <a:lnTo>
                    <a:pt x="1624" y="551"/>
                  </a:lnTo>
                  <a:cubicBezTo>
                    <a:pt x="1624" y="551"/>
                    <a:pt x="1761" y="1"/>
                    <a:pt x="1753" y="1"/>
                  </a:cubicBezTo>
                  <a:close/>
                </a:path>
              </a:pathLst>
            </a:custGeom>
            <a:solidFill>
              <a:srgbClr val="F8F8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30"/>
            <p:cNvSpPr/>
            <p:nvPr/>
          </p:nvSpPr>
          <p:spPr>
            <a:xfrm>
              <a:off x="6035434" y="2582992"/>
              <a:ext cx="94376" cy="455562"/>
            </a:xfrm>
            <a:custGeom>
              <a:avLst/>
              <a:gdLst/>
              <a:ahLst/>
              <a:cxnLst/>
              <a:rect l="l" t="t" r="r" b="b"/>
              <a:pathLst>
                <a:path w="1255" h="6058" extrusionOk="0">
                  <a:moveTo>
                    <a:pt x="1102" y="1"/>
                  </a:moveTo>
                  <a:cubicBezTo>
                    <a:pt x="1075" y="1"/>
                    <a:pt x="1048" y="4"/>
                    <a:pt x="1023" y="9"/>
                  </a:cubicBezTo>
                  <a:cubicBezTo>
                    <a:pt x="0" y="216"/>
                    <a:pt x="258" y="4073"/>
                    <a:pt x="456" y="6058"/>
                  </a:cubicBezTo>
                  <a:cubicBezTo>
                    <a:pt x="705" y="4657"/>
                    <a:pt x="1031" y="1951"/>
                    <a:pt x="1255" y="35"/>
                  </a:cubicBezTo>
                  <a:cubicBezTo>
                    <a:pt x="1209" y="12"/>
                    <a:pt x="1155" y="1"/>
                    <a:pt x="1102" y="1"/>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30"/>
            <p:cNvSpPr/>
            <p:nvPr/>
          </p:nvSpPr>
          <p:spPr>
            <a:xfrm>
              <a:off x="6035434" y="2582992"/>
              <a:ext cx="94376" cy="455562"/>
            </a:xfrm>
            <a:custGeom>
              <a:avLst/>
              <a:gdLst/>
              <a:ahLst/>
              <a:cxnLst/>
              <a:rect l="l" t="t" r="r" b="b"/>
              <a:pathLst>
                <a:path w="1255" h="6058" extrusionOk="0">
                  <a:moveTo>
                    <a:pt x="1102" y="1"/>
                  </a:moveTo>
                  <a:cubicBezTo>
                    <a:pt x="1075" y="1"/>
                    <a:pt x="1048" y="4"/>
                    <a:pt x="1023" y="9"/>
                  </a:cubicBezTo>
                  <a:cubicBezTo>
                    <a:pt x="0" y="216"/>
                    <a:pt x="258" y="4073"/>
                    <a:pt x="456" y="6058"/>
                  </a:cubicBezTo>
                  <a:cubicBezTo>
                    <a:pt x="705" y="4657"/>
                    <a:pt x="1031" y="1951"/>
                    <a:pt x="1255" y="35"/>
                  </a:cubicBezTo>
                  <a:cubicBezTo>
                    <a:pt x="1209" y="12"/>
                    <a:pt x="1155" y="1"/>
                    <a:pt x="1102" y="1"/>
                  </a:cubicBezTo>
                  <a:close/>
                </a:path>
              </a:pathLst>
            </a:custGeom>
            <a:solidFill>
              <a:srgbClr val="3533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30"/>
            <p:cNvSpPr/>
            <p:nvPr/>
          </p:nvSpPr>
          <p:spPr>
            <a:xfrm>
              <a:off x="6052881" y="2422139"/>
              <a:ext cx="234549" cy="1429176"/>
            </a:xfrm>
            <a:custGeom>
              <a:avLst/>
              <a:gdLst/>
              <a:ahLst/>
              <a:cxnLst/>
              <a:rect l="l" t="t" r="r" b="b"/>
              <a:pathLst>
                <a:path w="3119" h="19005" extrusionOk="0">
                  <a:moveTo>
                    <a:pt x="0" y="0"/>
                  </a:moveTo>
                  <a:cubicBezTo>
                    <a:pt x="0" y="0"/>
                    <a:pt x="550" y="5817"/>
                    <a:pt x="713" y="8497"/>
                  </a:cubicBezTo>
                  <a:cubicBezTo>
                    <a:pt x="868" y="10955"/>
                    <a:pt x="1229" y="19005"/>
                    <a:pt x="1229" y="19005"/>
                  </a:cubicBezTo>
                  <a:lnTo>
                    <a:pt x="2569" y="19005"/>
                  </a:lnTo>
                  <a:cubicBezTo>
                    <a:pt x="2569" y="19005"/>
                    <a:pt x="3119" y="10808"/>
                    <a:pt x="3119" y="8308"/>
                  </a:cubicBezTo>
                  <a:cubicBezTo>
                    <a:pt x="3110" y="5903"/>
                    <a:pt x="2775" y="0"/>
                    <a:pt x="2775" y="0"/>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30"/>
            <p:cNvSpPr/>
            <p:nvPr/>
          </p:nvSpPr>
          <p:spPr>
            <a:xfrm>
              <a:off x="6052881" y="2422139"/>
              <a:ext cx="234549" cy="1429176"/>
            </a:xfrm>
            <a:custGeom>
              <a:avLst/>
              <a:gdLst/>
              <a:ahLst/>
              <a:cxnLst/>
              <a:rect l="l" t="t" r="r" b="b"/>
              <a:pathLst>
                <a:path w="3119" h="19005" extrusionOk="0">
                  <a:moveTo>
                    <a:pt x="0" y="0"/>
                  </a:moveTo>
                  <a:cubicBezTo>
                    <a:pt x="0" y="0"/>
                    <a:pt x="550" y="5817"/>
                    <a:pt x="713" y="8497"/>
                  </a:cubicBezTo>
                  <a:cubicBezTo>
                    <a:pt x="868" y="10955"/>
                    <a:pt x="1229" y="19005"/>
                    <a:pt x="1229" y="19005"/>
                  </a:cubicBezTo>
                  <a:lnTo>
                    <a:pt x="2569" y="19005"/>
                  </a:lnTo>
                  <a:cubicBezTo>
                    <a:pt x="2569" y="19005"/>
                    <a:pt x="3119" y="10808"/>
                    <a:pt x="3119" y="8308"/>
                  </a:cubicBezTo>
                  <a:cubicBezTo>
                    <a:pt x="3110" y="5903"/>
                    <a:pt x="2775" y="0"/>
                    <a:pt x="2775" y="0"/>
                  </a:cubicBezTo>
                  <a:close/>
                </a:path>
              </a:pathLst>
            </a:custGeom>
            <a:solidFill>
              <a:srgbClr val="B3B1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0"/>
            <p:cNvSpPr/>
            <p:nvPr/>
          </p:nvSpPr>
          <p:spPr>
            <a:xfrm>
              <a:off x="6242837" y="2365288"/>
              <a:ext cx="74974" cy="75877"/>
            </a:xfrm>
            <a:custGeom>
              <a:avLst/>
              <a:gdLst/>
              <a:ahLst/>
              <a:cxnLst/>
              <a:rect l="l" t="t" r="r" b="b"/>
              <a:pathLst>
                <a:path w="997" h="1009" extrusionOk="0">
                  <a:moveTo>
                    <a:pt x="567" y="0"/>
                  </a:moveTo>
                  <a:lnTo>
                    <a:pt x="198" y="26"/>
                  </a:lnTo>
                  <a:cubicBezTo>
                    <a:pt x="77" y="35"/>
                    <a:pt x="0" y="138"/>
                    <a:pt x="9" y="250"/>
                  </a:cubicBezTo>
                  <a:cubicBezTo>
                    <a:pt x="9" y="267"/>
                    <a:pt x="9" y="275"/>
                    <a:pt x="17" y="293"/>
                  </a:cubicBezTo>
                  <a:lnTo>
                    <a:pt x="172" y="817"/>
                  </a:lnTo>
                  <a:cubicBezTo>
                    <a:pt x="207" y="936"/>
                    <a:pt x="316" y="1009"/>
                    <a:pt x="434" y="1009"/>
                  </a:cubicBezTo>
                  <a:cubicBezTo>
                    <a:pt x="461" y="1009"/>
                    <a:pt x="488" y="1005"/>
                    <a:pt x="516" y="997"/>
                  </a:cubicBezTo>
                  <a:cubicBezTo>
                    <a:pt x="541" y="988"/>
                    <a:pt x="576" y="971"/>
                    <a:pt x="601" y="954"/>
                  </a:cubicBezTo>
                  <a:cubicBezTo>
                    <a:pt x="790" y="774"/>
                    <a:pt x="928" y="542"/>
                    <a:pt x="997" y="284"/>
                  </a:cubicBezTo>
                  <a:lnTo>
                    <a:pt x="567" y="0"/>
                  </a:lnTo>
                  <a:close/>
                </a:path>
              </a:pathLst>
            </a:custGeom>
            <a:solidFill>
              <a:srgbClr val="EA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30"/>
            <p:cNvSpPr/>
            <p:nvPr/>
          </p:nvSpPr>
          <p:spPr>
            <a:xfrm>
              <a:off x="6220803" y="2455077"/>
              <a:ext cx="39480" cy="1323896"/>
            </a:xfrm>
            <a:custGeom>
              <a:avLst/>
              <a:gdLst/>
              <a:ahLst/>
              <a:cxnLst/>
              <a:rect l="l" t="t" r="r" b="b"/>
              <a:pathLst>
                <a:path w="525" h="17605" extrusionOk="0">
                  <a:moveTo>
                    <a:pt x="181" y="1"/>
                  </a:moveTo>
                  <a:cubicBezTo>
                    <a:pt x="173" y="1"/>
                    <a:pt x="164" y="9"/>
                    <a:pt x="164" y="18"/>
                  </a:cubicBezTo>
                  <a:cubicBezTo>
                    <a:pt x="241" y="1349"/>
                    <a:pt x="491" y="5851"/>
                    <a:pt x="491" y="7870"/>
                  </a:cubicBezTo>
                  <a:cubicBezTo>
                    <a:pt x="491" y="9838"/>
                    <a:pt x="147" y="15319"/>
                    <a:pt x="1" y="17587"/>
                  </a:cubicBezTo>
                  <a:cubicBezTo>
                    <a:pt x="1" y="17596"/>
                    <a:pt x="10" y="17604"/>
                    <a:pt x="18" y="17604"/>
                  </a:cubicBezTo>
                  <a:cubicBezTo>
                    <a:pt x="27" y="17604"/>
                    <a:pt x="27" y="17596"/>
                    <a:pt x="27" y="17587"/>
                  </a:cubicBezTo>
                  <a:cubicBezTo>
                    <a:pt x="181" y="15319"/>
                    <a:pt x="525" y="9838"/>
                    <a:pt x="516" y="7870"/>
                  </a:cubicBezTo>
                  <a:cubicBezTo>
                    <a:pt x="508" y="5851"/>
                    <a:pt x="267" y="1349"/>
                    <a:pt x="190" y="18"/>
                  </a:cubicBezTo>
                  <a:cubicBezTo>
                    <a:pt x="190" y="9"/>
                    <a:pt x="190" y="1"/>
                    <a:pt x="181" y="1"/>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30"/>
            <p:cNvSpPr/>
            <p:nvPr/>
          </p:nvSpPr>
          <p:spPr>
            <a:xfrm>
              <a:off x="6220803" y="2455077"/>
              <a:ext cx="39480" cy="1323896"/>
            </a:xfrm>
            <a:custGeom>
              <a:avLst/>
              <a:gdLst/>
              <a:ahLst/>
              <a:cxnLst/>
              <a:rect l="l" t="t" r="r" b="b"/>
              <a:pathLst>
                <a:path w="525" h="17605" extrusionOk="0">
                  <a:moveTo>
                    <a:pt x="181" y="1"/>
                  </a:moveTo>
                  <a:cubicBezTo>
                    <a:pt x="173" y="1"/>
                    <a:pt x="164" y="9"/>
                    <a:pt x="164" y="18"/>
                  </a:cubicBezTo>
                  <a:cubicBezTo>
                    <a:pt x="241" y="1349"/>
                    <a:pt x="491" y="5851"/>
                    <a:pt x="491" y="7870"/>
                  </a:cubicBezTo>
                  <a:cubicBezTo>
                    <a:pt x="491" y="9838"/>
                    <a:pt x="147" y="15319"/>
                    <a:pt x="1" y="17587"/>
                  </a:cubicBezTo>
                  <a:cubicBezTo>
                    <a:pt x="1" y="17596"/>
                    <a:pt x="10" y="17604"/>
                    <a:pt x="18" y="17604"/>
                  </a:cubicBezTo>
                  <a:cubicBezTo>
                    <a:pt x="27" y="17604"/>
                    <a:pt x="27" y="17596"/>
                    <a:pt x="27" y="17587"/>
                  </a:cubicBezTo>
                  <a:cubicBezTo>
                    <a:pt x="181" y="15319"/>
                    <a:pt x="525" y="9838"/>
                    <a:pt x="516" y="7870"/>
                  </a:cubicBezTo>
                  <a:cubicBezTo>
                    <a:pt x="508" y="5851"/>
                    <a:pt x="267" y="1349"/>
                    <a:pt x="190" y="18"/>
                  </a:cubicBezTo>
                  <a:cubicBezTo>
                    <a:pt x="190" y="9"/>
                    <a:pt x="190" y="1"/>
                    <a:pt x="181" y="1"/>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0"/>
            <p:cNvSpPr/>
            <p:nvPr/>
          </p:nvSpPr>
          <p:spPr>
            <a:xfrm>
              <a:off x="6132292" y="3811157"/>
              <a:ext cx="131901" cy="41435"/>
            </a:xfrm>
            <a:custGeom>
              <a:avLst/>
              <a:gdLst/>
              <a:ahLst/>
              <a:cxnLst/>
              <a:rect l="l" t="t" r="r" b="b"/>
              <a:pathLst>
                <a:path w="1754" h="551" extrusionOk="0">
                  <a:moveTo>
                    <a:pt x="1745" y="1"/>
                  </a:moveTo>
                  <a:lnTo>
                    <a:pt x="1" y="61"/>
                  </a:lnTo>
                  <a:lnTo>
                    <a:pt x="70" y="551"/>
                  </a:lnTo>
                  <a:lnTo>
                    <a:pt x="1693" y="551"/>
                  </a:lnTo>
                  <a:cubicBezTo>
                    <a:pt x="1693" y="551"/>
                    <a:pt x="1754" y="1"/>
                    <a:pt x="1745" y="1"/>
                  </a:cubicBezTo>
                  <a:close/>
                </a:path>
              </a:pathLst>
            </a:custGeom>
            <a:solidFill>
              <a:srgbClr val="A048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30"/>
            <p:cNvSpPr/>
            <p:nvPr/>
          </p:nvSpPr>
          <p:spPr>
            <a:xfrm>
              <a:off x="6132292" y="3811157"/>
              <a:ext cx="131901" cy="41435"/>
            </a:xfrm>
            <a:custGeom>
              <a:avLst/>
              <a:gdLst/>
              <a:ahLst/>
              <a:cxnLst/>
              <a:rect l="l" t="t" r="r" b="b"/>
              <a:pathLst>
                <a:path w="1754" h="551" extrusionOk="0">
                  <a:moveTo>
                    <a:pt x="1745" y="1"/>
                  </a:moveTo>
                  <a:lnTo>
                    <a:pt x="1" y="61"/>
                  </a:lnTo>
                  <a:lnTo>
                    <a:pt x="70" y="551"/>
                  </a:lnTo>
                  <a:lnTo>
                    <a:pt x="1693" y="551"/>
                  </a:lnTo>
                  <a:cubicBezTo>
                    <a:pt x="1693" y="551"/>
                    <a:pt x="1754" y="1"/>
                    <a:pt x="1745" y="1"/>
                  </a:cubicBezTo>
                  <a:close/>
                </a:path>
              </a:pathLst>
            </a:custGeom>
            <a:solidFill>
              <a:srgbClr val="F8F8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18" name="image1.png" descr="C:\Users\user\Documents\Indah K\UMJ\UMJ 1.png"/>
          <p:cNvPicPr/>
          <p:nvPr/>
        </p:nvPicPr>
        <p:blipFill>
          <a:blip r:embed="rId3" cstate="print"/>
          <a:stretch>
            <a:fillRect/>
          </a:stretch>
        </p:blipFill>
        <p:spPr>
          <a:xfrm>
            <a:off x="157656" y="0"/>
            <a:ext cx="1175078" cy="1171101"/>
          </a:xfrm>
          <a:prstGeom prst="rect">
            <a:avLst/>
          </a:prstGeom>
        </p:spPr>
      </p:pic>
      <p:pic>
        <p:nvPicPr>
          <p:cNvPr id="217" name="Picture 216" descr="unnamed.png"/>
          <p:cNvPicPr>
            <a:picLocks noChangeAspect="1"/>
          </p:cNvPicPr>
          <p:nvPr/>
        </p:nvPicPr>
        <p:blipFill>
          <a:blip r:embed="rId4" cstate="print"/>
          <a:stretch>
            <a:fillRect/>
          </a:stretch>
        </p:blipFill>
        <p:spPr>
          <a:xfrm>
            <a:off x="7781925" y="-157656"/>
            <a:ext cx="1362075" cy="168449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965775"/>
            <a:ext cx="4479533" cy="443700"/>
          </a:xfrm>
        </p:spPr>
        <p:txBody>
          <a:bodyPr/>
          <a:lstStyle/>
          <a:p>
            <a:r>
              <a:rPr lang="en-US" i="1" dirty="0" err="1"/>
              <a:t>Tiba-tiba</a:t>
            </a:r>
            <a:r>
              <a:rPr lang="en-US" i="1" dirty="0"/>
              <a:t>, </a:t>
            </a:r>
            <a:r>
              <a:rPr lang="en-US" i="1" dirty="0" err="1"/>
              <a:t>seseorang</a:t>
            </a:r>
            <a:r>
              <a:rPr lang="en-US" i="1" dirty="0"/>
              <a:t> </a:t>
            </a:r>
            <a:r>
              <a:rPr lang="en-US" i="1" dirty="0" err="1"/>
              <a:t>menepuk</a:t>
            </a:r>
            <a:r>
              <a:rPr lang="en-US" i="1" dirty="0"/>
              <a:t> </a:t>
            </a:r>
            <a:r>
              <a:rPr lang="en-US" i="1" dirty="0" err="1"/>
              <a:t>pundak</a:t>
            </a:r>
            <a:r>
              <a:rPr lang="en-US" i="1" dirty="0"/>
              <a:t> </a:t>
            </a:r>
            <a:r>
              <a:rPr lang="en-US" i="1" dirty="0" err="1"/>
              <a:t>Shara</a:t>
            </a:r>
            <a:r>
              <a:rPr lang="en-US" i="1" dirty="0"/>
              <a:t>. “</a:t>
            </a:r>
            <a:r>
              <a:rPr lang="en-US" i="1" dirty="0" err="1"/>
              <a:t>Shar</a:t>
            </a:r>
            <a:r>
              <a:rPr lang="en-US" i="1" dirty="0"/>
              <a:t>, </a:t>
            </a:r>
            <a:r>
              <a:rPr lang="en-US" i="1" dirty="0" err="1"/>
              <a:t>kamu</a:t>
            </a:r>
            <a:r>
              <a:rPr lang="en-US" i="1" dirty="0"/>
              <a:t> </a:t>
            </a:r>
            <a:r>
              <a:rPr lang="en-US" i="1" dirty="0" err="1"/>
              <a:t>enggak</a:t>
            </a:r>
            <a:r>
              <a:rPr lang="en-US" i="1" dirty="0"/>
              <a:t> </a:t>
            </a:r>
            <a:r>
              <a:rPr lang="en-US" i="1" dirty="0" err="1"/>
              <a:t>bakal</a:t>
            </a:r>
            <a:r>
              <a:rPr lang="en-US" i="1" dirty="0"/>
              <a:t> </a:t>
            </a:r>
            <a:r>
              <a:rPr lang="en-US" i="1" dirty="0" err="1"/>
              <a:t>menang</a:t>
            </a:r>
            <a:r>
              <a:rPr lang="en-US" i="1" dirty="0"/>
              <a:t>, </a:t>
            </a:r>
            <a:r>
              <a:rPr lang="en-US" i="1" dirty="0" err="1"/>
              <a:t>ingat</a:t>
            </a:r>
            <a:r>
              <a:rPr lang="en-US" i="1" dirty="0"/>
              <a:t> </a:t>
            </a:r>
            <a:r>
              <a:rPr lang="en-US" i="1" dirty="0" err="1"/>
              <a:t>itu</a:t>
            </a:r>
            <a:r>
              <a:rPr lang="en-US" i="1" dirty="0"/>
              <a:t>!” kata </a:t>
            </a:r>
            <a:r>
              <a:rPr lang="en-US" i="1" dirty="0" err="1"/>
              <a:t>Rasty</a:t>
            </a:r>
            <a:r>
              <a:rPr lang="en-US" i="1" dirty="0"/>
              <a:t>. </a:t>
            </a:r>
            <a:r>
              <a:rPr lang="en-US" i="1" dirty="0" err="1"/>
              <a:t>Ingin</a:t>
            </a:r>
            <a:r>
              <a:rPr lang="en-US" i="1" dirty="0"/>
              <a:t> </a:t>
            </a:r>
            <a:r>
              <a:rPr lang="en-US" i="1" dirty="0" err="1"/>
              <a:t>rasanya</a:t>
            </a:r>
            <a:r>
              <a:rPr lang="en-US" i="1" dirty="0"/>
              <a:t> </a:t>
            </a:r>
            <a:r>
              <a:rPr lang="en-US" i="1" dirty="0" err="1"/>
              <a:t>Shara</a:t>
            </a:r>
            <a:r>
              <a:rPr lang="en-US" i="1" dirty="0"/>
              <a:t> </a:t>
            </a:r>
            <a:r>
              <a:rPr lang="en-US" i="1" dirty="0" err="1"/>
              <a:t>menangis</a:t>
            </a:r>
            <a:r>
              <a:rPr lang="en-US" i="1" dirty="0"/>
              <a:t>, </a:t>
            </a:r>
            <a:r>
              <a:rPr lang="en-US" i="1" dirty="0" err="1"/>
              <a:t>tapi</a:t>
            </a:r>
            <a:r>
              <a:rPr lang="en-US" i="1" dirty="0"/>
              <a:t> </a:t>
            </a:r>
            <a:r>
              <a:rPr lang="en-US" i="1" dirty="0" err="1"/>
              <a:t>dia</a:t>
            </a:r>
            <a:r>
              <a:rPr lang="en-US" i="1" dirty="0"/>
              <a:t> </a:t>
            </a:r>
            <a:r>
              <a:rPr lang="en-US" i="1" dirty="0" err="1"/>
              <a:t>bertekad</a:t>
            </a:r>
            <a:r>
              <a:rPr lang="en-US" i="1" dirty="0"/>
              <a:t> </a:t>
            </a:r>
            <a:r>
              <a:rPr lang="en-US" i="1" dirty="0" err="1"/>
              <a:t>dalam</a:t>
            </a:r>
            <a:r>
              <a:rPr lang="en-US" i="1" dirty="0"/>
              <a:t> </a:t>
            </a:r>
            <a:r>
              <a:rPr lang="en-US" i="1" dirty="0" err="1"/>
              <a:t>hati</a:t>
            </a:r>
            <a:r>
              <a:rPr lang="en-US" i="1" dirty="0"/>
              <a:t>, </a:t>
            </a:r>
            <a:r>
              <a:rPr lang="en-US" i="1" dirty="0" err="1"/>
              <a:t>aku</a:t>
            </a:r>
            <a:r>
              <a:rPr lang="en-US" i="1" dirty="0"/>
              <a:t> </a:t>
            </a:r>
            <a:r>
              <a:rPr lang="en-US" i="1" dirty="0" err="1"/>
              <a:t>tidak</a:t>
            </a:r>
            <a:r>
              <a:rPr lang="en-US" i="1" dirty="0"/>
              <a:t> </a:t>
            </a:r>
            <a:r>
              <a:rPr lang="en-US" i="1" dirty="0" err="1"/>
              <a:t>boleh</a:t>
            </a:r>
            <a:r>
              <a:rPr lang="en-US" i="1" dirty="0"/>
              <a:t> </a:t>
            </a:r>
            <a:r>
              <a:rPr lang="en-US" i="1" dirty="0" err="1"/>
              <a:t>menangis</a:t>
            </a:r>
            <a:r>
              <a:rPr lang="en-US" i="1" dirty="0"/>
              <a:t>, </a:t>
            </a:r>
            <a:r>
              <a:rPr lang="en-US" i="1" dirty="0" err="1"/>
              <a:t>aku</a:t>
            </a:r>
            <a:r>
              <a:rPr lang="en-US" i="1" dirty="0"/>
              <a:t> </a:t>
            </a:r>
            <a:r>
              <a:rPr lang="en-US" i="1" dirty="0" err="1"/>
              <a:t>harus</a:t>
            </a:r>
            <a:r>
              <a:rPr lang="en-US" i="1" dirty="0"/>
              <a:t> </a:t>
            </a:r>
            <a:r>
              <a:rPr lang="en-US" i="1" dirty="0" err="1"/>
              <a:t>kuat</a:t>
            </a:r>
            <a:r>
              <a:rPr lang="en-US" i="1" dirty="0"/>
              <a:t>. </a:t>
            </a:r>
            <a:r>
              <a:rPr lang="en-US" i="1" dirty="0" err="1"/>
              <a:t>Ayolah</a:t>
            </a:r>
            <a:r>
              <a:rPr lang="en-US" i="1" dirty="0"/>
              <a:t>, </a:t>
            </a:r>
            <a:r>
              <a:rPr lang="en-US" i="1" dirty="0" err="1"/>
              <a:t>Shar</a:t>
            </a:r>
            <a:r>
              <a:rPr lang="en-US" i="1" dirty="0"/>
              <a:t>! (London I’m Coming: 35). </a:t>
            </a:r>
          </a:p>
        </p:txBody>
      </p:sp>
      <p:sp>
        <p:nvSpPr>
          <p:cNvPr id="4" name="Title 3"/>
          <p:cNvSpPr>
            <a:spLocks noGrp="1"/>
          </p:cNvSpPr>
          <p:nvPr>
            <p:ph type="title" idx="2"/>
          </p:nvPr>
        </p:nvSpPr>
        <p:spPr>
          <a:xfrm>
            <a:off x="248111" y="212046"/>
            <a:ext cx="8145874" cy="157823"/>
          </a:xfrm>
        </p:spPr>
        <p:txBody>
          <a:bodyPr/>
          <a:lstStyle/>
          <a:p>
            <a:pPr lvl="0">
              <a:lnSpc>
                <a:spcPct val="150000"/>
              </a:lnSpc>
            </a:pPr>
            <a:r>
              <a:rPr lang="en-US" sz="2000" b="1" dirty="0" smtClean="0">
                <a:latin typeface="Times New Roman" panose="02020603050405020304" pitchFamily="18" charset="0"/>
                <a:cs typeface="Times New Roman" panose="02020603050405020304" pitchFamily="18" charset="0"/>
              </a:rPr>
              <a:t>b. </a:t>
            </a:r>
            <a:r>
              <a:rPr lang="en-US" sz="2000" b="1" dirty="0" err="1" smtClean="0">
                <a:latin typeface="Times New Roman" panose="02020603050405020304" pitchFamily="18" charset="0"/>
                <a:cs typeface="Times New Roman" panose="02020603050405020304" pitchFamily="18" charset="0"/>
              </a:rPr>
              <a:t>Sikap</a:t>
            </a:r>
            <a:r>
              <a:rPr lang="en-US" sz="2000" b="1" dirty="0" smtClean="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Tokoh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Perempuan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dalam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Menghadapi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Persoalan</a:t>
            </a:r>
            <a:r>
              <a:rPr lang="en-US" sz="2000" b="1" dirty="0">
                <a:latin typeface="Times New Roman" panose="02020603050405020304" pitchFamily="18" charset="0"/>
                <a:cs typeface="Times New Roman" panose="02020603050405020304" pitchFamily="18" charset="0"/>
              </a:rPr>
              <a:t>.</a:t>
            </a:r>
          </a:p>
        </p:txBody>
      </p:sp>
      <p:pic>
        <p:nvPicPr>
          <p:cNvPr id="5" name="Picture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443054" y="1045588"/>
            <a:ext cx="2252290" cy="3269453"/>
          </a:xfrm>
          <a:prstGeom prst="rect">
            <a:avLst/>
          </a:prstGeom>
        </p:spPr>
      </p:pic>
    </p:spTree>
    <p:extLst>
      <p:ext uri="{BB962C8B-B14F-4D97-AF65-F5344CB8AC3E}">
        <p14:creationId xmlns="" xmlns:p14="http://schemas.microsoft.com/office/powerpoint/2010/main" val="42256399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965775"/>
            <a:ext cx="4880225" cy="1250036"/>
          </a:xfrm>
        </p:spPr>
        <p:txBody>
          <a:bodyPr/>
          <a:lstStyle/>
          <a:p>
            <a:r>
              <a:rPr lang="en-US" i="1" dirty="0"/>
              <a:t>“Kalian </a:t>
            </a:r>
            <a:r>
              <a:rPr lang="en-US" i="1" dirty="0" err="1"/>
              <a:t>heran</a:t>
            </a:r>
            <a:r>
              <a:rPr lang="en-US" i="1" dirty="0"/>
              <a:t>, </a:t>
            </a:r>
            <a:r>
              <a:rPr lang="en-US" i="1" dirty="0" err="1"/>
              <a:t>ya</a:t>
            </a:r>
            <a:r>
              <a:rPr lang="en-US" i="1" dirty="0"/>
              <a:t>? </a:t>
            </a:r>
            <a:r>
              <a:rPr lang="en-US" i="1" dirty="0" err="1"/>
              <a:t>Memang</a:t>
            </a:r>
            <a:r>
              <a:rPr lang="en-US" i="1" dirty="0"/>
              <a:t> </a:t>
            </a:r>
            <a:r>
              <a:rPr lang="en-US" i="1" dirty="0" err="1"/>
              <a:t>begitu</a:t>
            </a:r>
            <a:r>
              <a:rPr lang="en-US" i="1" dirty="0"/>
              <a:t>. </a:t>
            </a:r>
            <a:r>
              <a:rPr lang="en-US" i="1" dirty="0" err="1"/>
              <a:t>Kembaranku</a:t>
            </a:r>
            <a:r>
              <a:rPr lang="en-US" i="1" dirty="0"/>
              <a:t> </a:t>
            </a:r>
            <a:r>
              <a:rPr lang="en-US" i="1" dirty="0" err="1"/>
              <a:t>ini</a:t>
            </a:r>
            <a:r>
              <a:rPr lang="en-US" i="1" dirty="0"/>
              <a:t> </a:t>
            </a:r>
            <a:r>
              <a:rPr lang="en-US" i="1" dirty="0" err="1"/>
              <a:t>walau</a:t>
            </a:r>
            <a:r>
              <a:rPr lang="en-US" i="1" dirty="0"/>
              <a:t> </a:t>
            </a:r>
            <a:r>
              <a:rPr lang="en-US" i="1" dirty="0" err="1"/>
              <a:t>tampak</a:t>
            </a:r>
            <a:r>
              <a:rPr lang="en-US" i="1" dirty="0"/>
              <a:t> </a:t>
            </a:r>
            <a:r>
              <a:rPr lang="en-US" i="1" dirty="0" err="1"/>
              <a:t>feminin</a:t>
            </a:r>
            <a:r>
              <a:rPr lang="en-US" i="1" dirty="0"/>
              <a:t>, </a:t>
            </a:r>
            <a:r>
              <a:rPr lang="en-US" i="1" dirty="0" err="1"/>
              <a:t>dia</a:t>
            </a:r>
            <a:r>
              <a:rPr lang="en-US" i="1" dirty="0"/>
              <a:t> </a:t>
            </a:r>
            <a:r>
              <a:rPr lang="en-US" i="1" dirty="0" err="1"/>
              <a:t>bisa</a:t>
            </a:r>
            <a:r>
              <a:rPr lang="en-US" i="1" dirty="0"/>
              <a:t> </a:t>
            </a:r>
            <a:r>
              <a:rPr lang="en-US" i="1" dirty="0" err="1"/>
              <a:t>berubah</a:t>
            </a:r>
            <a:r>
              <a:rPr lang="en-US" i="1" dirty="0"/>
              <a:t> </a:t>
            </a:r>
            <a:r>
              <a:rPr lang="en-US" i="1" dirty="0" err="1"/>
              <a:t>tomboi</a:t>
            </a:r>
            <a:r>
              <a:rPr lang="en-US" i="1" dirty="0"/>
              <a:t> </a:t>
            </a:r>
            <a:r>
              <a:rPr lang="en-US" i="1" dirty="0" err="1"/>
              <a:t>dalam</a:t>
            </a:r>
            <a:r>
              <a:rPr lang="en-US" i="1" dirty="0"/>
              <a:t> </a:t>
            </a:r>
            <a:r>
              <a:rPr lang="en-US" i="1" dirty="0" err="1"/>
              <a:t>sekejab</a:t>
            </a:r>
            <a:r>
              <a:rPr lang="en-US" i="1" dirty="0"/>
              <a:t>,” kata </a:t>
            </a:r>
            <a:r>
              <a:rPr lang="en-US" i="1" dirty="0" err="1"/>
              <a:t>Naila</a:t>
            </a:r>
            <a:r>
              <a:rPr lang="en-US" i="1" dirty="0"/>
              <a:t>. “</a:t>
            </a:r>
            <a:r>
              <a:rPr lang="en-US" i="1" dirty="0" err="1"/>
              <a:t>Aku</a:t>
            </a:r>
            <a:r>
              <a:rPr lang="en-US" i="1" dirty="0"/>
              <a:t> </a:t>
            </a:r>
            <a:r>
              <a:rPr lang="en-US" i="1" dirty="0" err="1"/>
              <a:t>memakai</a:t>
            </a:r>
            <a:r>
              <a:rPr lang="en-US" i="1" dirty="0"/>
              <a:t> </a:t>
            </a:r>
            <a:r>
              <a:rPr lang="en-US" i="1" dirty="0" err="1"/>
              <a:t>baju</a:t>
            </a:r>
            <a:r>
              <a:rPr lang="en-US" i="1" dirty="0"/>
              <a:t> feminine </a:t>
            </a:r>
            <a:r>
              <a:rPr lang="en-US" i="1" dirty="0" err="1"/>
              <a:t>ini</a:t>
            </a:r>
            <a:r>
              <a:rPr lang="en-US" i="1" dirty="0"/>
              <a:t> </a:t>
            </a:r>
            <a:r>
              <a:rPr lang="en-US" i="1" dirty="0" err="1"/>
              <a:t>karena</a:t>
            </a:r>
            <a:r>
              <a:rPr lang="en-US" i="1" dirty="0"/>
              <a:t> </a:t>
            </a:r>
            <a:r>
              <a:rPr lang="en-US" i="1" dirty="0" err="1"/>
              <a:t>permintaan</a:t>
            </a:r>
            <a:r>
              <a:rPr lang="en-US" i="1" dirty="0"/>
              <a:t> </a:t>
            </a:r>
            <a:r>
              <a:rPr lang="en-US" i="1" dirty="0" err="1"/>
              <a:t>kamu</a:t>
            </a:r>
            <a:r>
              <a:rPr lang="en-US" i="1" dirty="0"/>
              <a:t>, </a:t>
            </a:r>
            <a:r>
              <a:rPr lang="en-US" i="1" dirty="0" err="1"/>
              <a:t>kan</a:t>
            </a:r>
            <a:r>
              <a:rPr lang="en-US" i="1" dirty="0"/>
              <a:t>!” </a:t>
            </a:r>
            <a:r>
              <a:rPr lang="en-US" i="1" dirty="0" err="1"/>
              <a:t>rajukku</a:t>
            </a:r>
            <a:r>
              <a:rPr lang="en-US" i="1" dirty="0"/>
              <a:t>.  </a:t>
            </a:r>
          </a:p>
          <a:p>
            <a:r>
              <a:rPr lang="en-US" i="1" dirty="0"/>
              <a:t>“</a:t>
            </a:r>
            <a:r>
              <a:rPr lang="en-US" i="1" dirty="0" err="1"/>
              <a:t>Ckckck</a:t>
            </a:r>
            <a:r>
              <a:rPr lang="en-US" i="1" dirty="0"/>
              <a:t>. </a:t>
            </a:r>
            <a:r>
              <a:rPr lang="en-US" i="1" dirty="0" err="1"/>
              <a:t>Awalnya</a:t>
            </a:r>
            <a:r>
              <a:rPr lang="en-US" i="1" dirty="0"/>
              <a:t> </a:t>
            </a:r>
            <a:r>
              <a:rPr lang="en-US" i="1" dirty="0" err="1"/>
              <a:t>aku</a:t>
            </a:r>
            <a:r>
              <a:rPr lang="en-US" i="1" dirty="0"/>
              <a:t> </a:t>
            </a:r>
            <a:r>
              <a:rPr lang="en-US" i="1" dirty="0" err="1"/>
              <a:t>kira</a:t>
            </a:r>
            <a:r>
              <a:rPr lang="en-US" i="1" dirty="0"/>
              <a:t> </a:t>
            </a:r>
            <a:r>
              <a:rPr lang="en-US" i="1" dirty="0" err="1"/>
              <a:t>kamu</a:t>
            </a:r>
            <a:r>
              <a:rPr lang="en-US" i="1" dirty="0"/>
              <a:t> </a:t>
            </a:r>
            <a:r>
              <a:rPr lang="en-US" i="1" dirty="0" err="1"/>
              <a:t>itu</a:t>
            </a:r>
            <a:r>
              <a:rPr lang="en-US" i="1" dirty="0"/>
              <a:t> </a:t>
            </a:r>
            <a:r>
              <a:rPr lang="en-US" i="1" dirty="0" err="1"/>
              <a:t>pendiam</a:t>
            </a:r>
            <a:r>
              <a:rPr lang="en-US" i="1" dirty="0"/>
              <a:t>, feminine </a:t>
            </a:r>
            <a:r>
              <a:rPr lang="en-US" i="1" dirty="0" err="1"/>
              <a:t>dan</a:t>
            </a:r>
            <a:r>
              <a:rPr lang="en-US" i="1" dirty="0"/>
              <a:t> </a:t>
            </a:r>
            <a:r>
              <a:rPr lang="en-US" i="1" dirty="0" err="1"/>
              <a:t>anggun</a:t>
            </a:r>
            <a:r>
              <a:rPr lang="en-US" i="1" dirty="0"/>
              <a:t>. </a:t>
            </a:r>
            <a:r>
              <a:rPr lang="en-US" i="1" dirty="0" err="1"/>
              <a:t>Tapi</a:t>
            </a:r>
            <a:r>
              <a:rPr lang="en-US" i="1" dirty="0"/>
              <a:t> </a:t>
            </a:r>
            <a:r>
              <a:rPr lang="en-US" i="1" dirty="0" err="1"/>
              <a:t>ternyata</a:t>
            </a:r>
            <a:r>
              <a:rPr lang="en-US" i="1" dirty="0"/>
              <a:t> </a:t>
            </a:r>
            <a:r>
              <a:rPr lang="en-US" i="1" dirty="0" err="1"/>
              <a:t>kamu</a:t>
            </a:r>
            <a:r>
              <a:rPr lang="en-US" i="1" dirty="0"/>
              <a:t> </a:t>
            </a:r>
            <a:r>
              <a:rPr lang="en-US" i="1" dirty="0" err="1"/>
              <a:t>pendiam</a:t>
            </a:r>
            <a:r>
              <a:rPr lang="en-US" i="1" dirty="0"/>
              <a:t>, </a:t>
            </a:r>
            <a:r>
              <a:rPr lang="en-US" i="1" dirty="0" err="1"/>
              <a:t>tapi</a:t>
            </a:r>
            <a:r>
              <a:rPr lang="en-US" i="1" dirty="0"/>
              <a:t> </a:t>
            </a:r>
            <a:r>
              <a:rPr lang="en-US" i="1" dirty="0" err="1"/>
              <a:t>cerewet</a:t>
            </a:r>
            <a:r>
              <a:rPr lang="en-US" i="1" dirty="0"/>
              <a:t>. </a:t>
            </a:r>
            <a:r>
              <a:rPr lang="en-US" i="1" dirty="0" err="1"/>
              <a:t>Feminin</a:t>
            </a:r>
            <a:r>
              <a:rPr lang="en-US" i="1" dirty="0"/>
              <a:t> </a:t>
            </a:r>
            <a:r>
              <a:rPr lang="en-US" i="1" dirty="0" err="1"/>
              <a:t>tapi</a:t>
            </a:r>
            <a:r>
              <a:rPr lang="en-US" i="1" dirty="0"/>
              <a:t> </a:t>
            </a:r>
            <a:r>
              <a:rPr lang="en-US" i="1" dirty="0" err="1"/>
              <a:t>tomboi</a:t>
            </a:r>
            <a:r>
              <a:rPr lang="en-US" i="1" dirty="0"/>
              <a:t>. </a:t>
            </a:r>
            <a:endParaRPr lang="en-US" i="1" dirty="0" smtClean="0"/>
          </a:p>
          <a:p>
            <a:endParaRPr lang="en-US" i="1" dirty="0"/>
          </a:p>
          <a:p>
            <a:r>
              <a:rPr lang="en-US" i="1" dirty="0" err="1"/>
              <a:t>Anggun</a:t>
            </a:r>
            <a:r>
              <a:rPr lang="en-US" i="1" dirty="0"/>
              <a:t> </a:t>
            </a:r>
            <a:r>
              <a:rPr lang="en-US" i="1" dirty="0" err="1"/>
              <a:t>tapi</a:t>
            </a:r>
            <a:r>
              <a:rPr lang="en-US" i="1" dirty="0"/>
              <a:t>...</a:t>
            </a:r>
            <a:r>
              <a:rPr lang="en-US" i="1" dirty="0" err="1"/>
              <a:t>amat</a:t>
            </a:r>
            <a:r>
              <a:rPr lang="en-US" i="1" dirty="0"/>
              <a:t> </a:t>
            </a:r>
            <a:r>
              <a:rPr lang="en-US" i="1" dirty="0" err="1"/>
              <a:t>gesit</a:t>
            </a:r>
            <a:r>
              <a:rPr lang="en-US" i="1" dirty="0"/>
              <a:t>, </a:t>
            </a:r>
            <a:r>
              <a:rPr lang="en-US" i="1" dirty="0" err="1"/>
              <a:t>lincah</a:t>
            </a:r>
            <a:r>
              <a:rPr lang="en-US" i="1" dirty="0"/>
              <a:t> </a:t>
            </a:r>
            <a:r>
              <a:rPr lang="en-US" i="1" dirty="0" err="1"/>
              <a:t>dan</a:t>
            </a:r>
            <a:r>
              <a:rPr lang="en-US" i="1" dirty="0"/>
              <a:t> </a:t>
            </a:r>
            <a:r>
              <a:rPr lang="en-US" i="1" dirty="0" err="1"/>
              <a:t>cuek</a:t>
            </a:r>
            <a:r>
              <a:rPr lang="en-US" i="1" dirty="0"/>
              <a:t>. </a:t>
            </a:r>
            <a:r>
              <a:rPr lang="en-US" i="1" dirty="0" err="1"/>
              <a:t>Kamu</a:t>
            </a:r>
            <a:r>
              <a:rPr lang="en-US" i="1" dirty="0"/>
              <a:t> </a:t>
            </a:r>
            <a:r>
              <a:rPr lang="en-US" i="1" dirty="0" err="1"/>
              <a:t>sulit</a:t>
            </a:r>
            <a:r>
              <a:rPr lang="en-US" i="1" dirty="0"/>
              <a:t> </a:t>
            </a:r>
            <a:r>
              <a:rPr lang="en-US" i="1" dirty="0" err="1"/>
              <a:t>ditebak</a:t>
            </a:r>
            <a:r>
              <a:rPr lang="en-US" i="1" dirty="0"/>
              <a:t>, Nam!” kata Lucy (My Friend: 50). </a:t>
            </a:r>
          </a:p>
        </p:txBody>
      </p:sp>
      <p:sp>
        <p:nvSpPr>
          <p:cNvPr id="4" name="Title 3"/>
          <p:cNvSpPr>
            <a:spLocks noGrp="1"/>
          </p:cNvSpPr>
          <p:nvPr>
            <p:ph type="title" idx="2"/>
          </p:nvPr>
        </p:nvSpPr>
        <p:spPr>
          <a:xfrm>
            <a:off x="237838" y="509997"/>
            <a:ext cx="8145874" cy="157823"/>
          </a:xfrm>
        </p:spPr>
        <p:txBody>
          <a:bodyPr/>
          <a:lstStyle/>
          <a:p>
            <a:r>
              <a:rPr lang="en-US" sz="2000" b="1" dirty="0" smtClean="0">
                <a:latin typeface="Times New Roman" panose="02020603050405020304" pitchFamily="18" charset="0"/>
                <a:cs typeface="Times New Roman" panose="02020603050405020304" pitchFamily="18" charset="0"/>
              </a:rPr>
              <a:t>c. </a:t>
            </a:r>
            <a:r>
              <a:rPr lang="en-US" sz="2000" b="1" dirty="0" err="1">
                <a:latin typeface="Times New Roman" panose="02020603050405020304" pitchFamily="18" charset="0"/>
                <a:cs typeface="Times New Roman" panose="02020603050405020304" pitchFamily="18" charset="0"/>
              </a:rPr>
              <a:t>Gambaran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Fisik</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Tokoh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Perempuan</a:t>
            </a:r>
            <a:r>
              <a:rPr lang="en-US" sz="2000" b="1" dirty="0">
                <a:latin typeface="Times New Roman" panose="02020603050405020304" pitchFamily="18" charset="0"/>
                <a:cs typeface="Times New Roman" panose="02020603050405020304" pitchFamily="18" charset="0"/>
              </a:rPr>
              <a:t>.</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r>
            <a:br>
              <a:rPr lang="en-US" sz="2000" b="1" dirty="0">
                <a:latin typeface="Times New Roman" panose="02020603050405020304" pitchFamily="18" charset="0"/>
                <a:cs typeface="Times New Roman" panose="02020603050405020304" pitchFamily="18" charset="0"/>
              </a:rPr>
            </a:br>
            <a:endParaRPr lang="en-US" sz="2000" b="1" dirty="0"/>
          </a:p>
        </p:txBody>
      </p:sp>
      <p:pic>
        <p:nvPicPr>
          <p:cNvPr id="5" name="Picture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530408" y="1042231"/>
            <a:ext cx="2402936" cy="3098254"/>
          </a:xfrm>
          <a:prstGeom prst="rect">
            <a:avLst/>
          </a:prstGeom>
        </p:spPr>
      </p:pic>
    </p:spTree>
    <p:extLst>
      <p:ext uri="{BB962C8B-B14F-4D97-AF65-F5344CB8AC3E}">
        <p14:creationId xmlns="" xmlns:p14="http://schemas.microsoft.com/office/powerpoint/2010/main" val="2816439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965775"/>
            <a:ext cx="4479533" cy="443700"/>
          </a:xfrm>
        </p:spPr>
        <p:txBody>
          <a:bodyPr/>
          <a:lstStyle/>
          <a:p>
            <a:r>
              <a:rPr lang="en-US" i="1" dirty="0"/>
              <a:t>““</a:t>
            </a:r>
            <a:r>
              <a:rPr lang="en-US" i="1" dirty="0" err="1"/>
              <a:t>Siapa</a:t>
            </a:r>
            <a:r>
              <a:rPr lang="en-US" i="1" dirty="0"/>
              <a:t> yang </a:t>
            </a:r>
            <a:r>
              <a:rPr lang="en-US" i="1" dirty="0" err="1"/>
              <a:t>terlambat</a:t>
            </a:r>
            <a:r>
              <a:rPr lang="en-US" i="1" dirty="0"/>
              <a:t>, </a:t>
            </a:r>
            <a:r>
              <a:rPr lang="en-US" i="1" dirty="0" err="1"/>
              <a:t>Rin</a:t>
            </a:r>
            <a:r>
              <a:rPr lang="en-US" i="1" dirty="0"/>
              <a:t>? Tanya </a:t>
            </a:r>
            <a:r>
              <a:rPr lang="en-US" i="1" dirty="0" err="1"/>
              <a:t>Shabila</a:t>
            </a:r>
            <a:r>
              <a:rPr lang="en-US" i="1" dirty="0"/>
              <a:t> </a:t>
            </a:r>
            <a:r>
              <a:rPr lang="en-US" i="1" dirty="0" err="1"/>
              <a:t>sambil</a:t>
            </a:r>
            <a:r>
              <a:rPr lang="en-US" i="1" dirty="0"/>
              <a:t> </a:t>
            </a:r>
            <a:r>
              <a:rPr lang="en-US" i="1" dirty="0" err="1"/>
              <a:t>menertibkan</a:t>
            </a:r>
            <a:r>
              <a:rPr lang="en-US" i="1" dirty="0"/>
              <a:t> </a:t>
            </a:r>
            <a:r>
              <a:rPr lang="en-US" i="1" dirty="0" err="1"/>
              <a:t>semua</a:t>
            </a:r>
            <a:r>
              <a:rPr lang="en-US" i="1" dirty="0"/>
              <a:t> </a:t>
            </a:r>
            <a:r>
              <a:rPr lang="en-US" i="1" dirty="0" err="1"/>
              <a:t>anak</a:t>
            </a:r>
            <a:r>
              <a:rPr lang="en-US" i="1" dirty="0"/>
              <a:t> </a:t>
            </a:r>
            <a:r>
              <a:rPr lang="en-US" i="1" dirty="0" err="1"/>
              <a:t>dengan</a:t>
            </a:r>
            <a:r>
              <a:rPr lang="en-US" i="1" dirty="0"/>
              <a:t> </a:t>
            </a:r>
            <a:r>
              <a:rPr lang="en-US" i="1" dirty="0" err="1"/>
              <a:t>tegas</a:t>
            </a:r>
            <a:r>
              <a:rPr lang="en-US" i="1" dirty="0"/>
              <a:t>. </a:t>
            </a:r>
            <a:r>
              <a:rPr lang="en-US" i="1" dirty="0" err="1"/>
              <a:t>Shabila</a:t>
            </a:r>
            <a:r>
              <a:rPr lang="en-US" i="1" dirty="0"/>
              <a:t> </a:t>
            </a:r>
            <a:r>
              <a:rPr lang="en-US" i="1" dirty="0" err="1"/>
              <a:t>memang</a:t>
            </a:r>
            <a:r>
              <a:rPr lang="en-US" i="1" dirty="0"/>
              <a:t> </a:t>
            </a:r>
            <a:r>
              <a:rPr lang="en-US" i="1" dirty="0" err="1"/>
              <a:t>pantas</a:t>
            </a:r>
            <a:r>
              <a:rPr lang="en-US" i="1" dirty="0"/>
              <a:t> </a:t>
            </a:r>
            <a:r>
              <a:rPr lang="en-US" i="1" dirty="0" err="1"/>
              <a:t>menjadi</a:t>
            </a:r>
            <a:r>
              <a:rPr lang="en-US" i="1" dirty="0"/>
              <a:t> </a:t>
            </a:r>
            <a:r>
              <a:rPr lang="en-US" i="1" dirty="0" err="1"/>
              <a:t>ketua</a:t>
            </a:r>
            <a:r>
              <a:rPr lang="en-US" i="1" dirty="0"/>
              <a:t> </a:t>
            </a:r>
            <a:r>
              <a:rPr lang="en-US" i="1" dirty="0" err="1"/>
              <a:t>kelas</a:t>
            </a:r>
            <a:r>
              <a:rPr lang="en-US" i="1" dirty="0"/>
              <a:t> </a:t>
            </a:r>
            <a:r>
              <a:rPr lang="en-US" i="1" dirty="0" err="1"/>
              <a:t>karena</a:t>
            </a:r>
            <a:r>
              <a:rPr lang="en-US" i="1" dirty="0"/>
              <a:t> </a:t>
            </a:r>
            <a:r>
              <a:rPr lang="en-US" i="1" dirty="0" err="1"/>
              <a:t>sifatnya</a:t>
            </a:r>
            <a:r>
              <a:rPr lang="en-US" i="1" dirty="0"/>
              <a:t> yang </a:t>
            </a:r>
            <a:r>
              <a:rPr lang="en-US" i="1" dirty="0" err="1"/>
              <a:t>tegas</a:t>
            </a:r>
            <a:r>
              <a:rPr lang="en-US" i="1" dirty="0"/>
              <a:t>, </a:t>
            </a:r>
            <a:r>
              <a:rPr lang="en-US" i="1" dirty="0" err="1"/>
              <a:t>dewasa</a:t>
            </a:r>
            <a:r>
              <a:rPr lang="en-US" i="1" dirty="0"/>
              <a:t>, </a:t>
            </a:r>
            <a:r>
              <a:rPr lang="en-US" i="1" dirty="0" err="1"/>
              <a:t>dan</a:t>
            </a:r>
            <a:r>
              <a:rPr lang="en-US" i="1" dirty="0"/>
              <a:t> </a:t>
            </a:r>
            <a:r>
              <a:rPr lang="en-US" i="1" dirty="0" err="1"/>
              <a:t>berwibawa</a:t>
            </a:r>
            <a:r>
              <a:rPr lang="en-US" i="1" dirty="0"/>
              <a:t> (Reporter </a:t>
            </a:r>
            <a:r>
              <a:rPr lang="en-US" i="1" dirty="0" err="1"/>
              <a:t>Cilik</a:t>
            </a:r>
            <a:r>
              <a:rPr lang="en-US" i="1" dirty="0"/>
              <a:t>: 16-17). </a:t>
            </a:r>
          </a:p>
        </p:txBody>
      </p:sp>
      <p:sp>
        <p:nvSpPr>
          <p:cNvPr id="4" name="Title 3"/>
          <p:cNvSpPr>
            <a:spLocks noGrp="1"/>
          </p:cNvSpPr>
          <p:nvPr>
            <p:ph type="title" idx="2"/>
          </p:nvPr>
        </p:nvSpPr>
        <p:spPr>
          <a:xfrm>
            <a:off x="237838" y="509997"/>
            <a:ext cx="8145874" cy="157823"/>
          </a:xfrm>
        </p:spPr>
        <p:txBody>
          <a:bodyPr/>
          <a:lstStyle/>
          <a:p>
            <a:r>
              <a:rPr lang="en-US" sz="2000" b="1" dirty="0" smtClean="0">
                <a:latin typeface="Times New Roman" panose="02020603050405020304" pitchFamily="18" charset="0"/>
                <a:cs typeface="Times New Roman" panose="02020603050405020304" pitchFamily="18" charset="0"/>
              </a:rPr>
              <a:t>d. </a:t>
            </a:r>
            <a:r>
              <a:rPr lang="en-US" sz="2000" b="1" dirty="0" err="1">
                <a:latin typeface="Times New Roman" panose="02020603050405020304" pitchFamily="18" charset="0"/>
                <a:cs typeface="Times New Roman" panose="02020603050405020304" pitchFamily="18" charset="0"/>
              </a:rPr>
              <a:t>Gambaran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Sikap</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Tokoh</a:t>
            </a:r>
            <a:r>
              <a:rPr lang="en-US" sz="2000" b="1" dirty="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Perempuan</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p>
        </p:txBody>
      </p:sp>
      <p:pic>
        <p:nvPicPr>
          <p:cNvPr id="5" name="Picture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860480" y="786402"/>
            <a:ext cx="2690044" cy="3898615"/>
          </a:xfrm>
          <a:prstGeom prst="rect">
            <a:avLst/>
          </a:prstGeom>
        </p:spPr>
      </p:pic>
    </p:spTree>
    <p:extLst>
      <p:ext uri="{BB962C8B-B14F-4D97-AF65-F5344CB8AC3E}">
        <p14:creationId xmlns="" xmlns:p14="http://schemas.microsoft.com/office/powerpoint/2010/main" val="32493335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8215" y="1694985"/>
            <a:ext cx="6787375" cy="3040566"/>
          </a:xfrm>
        </p:spPr>
        <p:txBody>
          <a:bodyPr/>
          <a:lstStyle/>
          <a:p>
            <a:pPr>
              <a:lnSpc>
                <a:spcPct val="150000"/>
              </a:lnSpc>
            </a:pPr>
            <a:r>
              <a:rPr lang="en-US" dirty="0" smtClean="0">
                <a:latin typeface="Comic Sans MS" pitchFamily="66" charset="0"/>
                <a:cs typeface="Times New Roman" panose="02020603050405020304" pitchFamily="18" charset="0"/>
              </a:rPr>
              <a:t>Sastra </a:t>
            </a:r>
            <a:r>
              <a:rPr lang="en-US" dirty="0" err="1" smtClean="0">
                <a:latin typeface="Comic Sans MS" pitchFamily="66" charset="0"/>
                <a:cs typeface="Times New Roman" panose="02020603050405020304" pitchFamily="18" charset="0"/>
              </a:rPr>
              <a:t>anak</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dapat</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banyak</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sekali</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membawa</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pengaruh</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kepaada</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anak</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Untuk</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menegerti</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dan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paham</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sebuah</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maksud</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sastra</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itu</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sendiri</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kita</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membutuhkan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sebuah</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pendekatan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sastra</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salah</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satunya</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pendekatan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feminis</a:t>
            </a:r>
            <a:r>
              <a:rPr lang="en-US" dirty="0" smtClean="0">
                <a:latin typeface="Comic Sans MS" pitchFamily="66" charset="0"/>
                <a:cs typeface="Times New Roman" panose="02020603050405020304" pitchFamily="18" charset="0"/>
              </a:rPr>
              <a:t>, yang </a:t>
            </a:r>
            <a:r>
              <a:rPr lang="en-US" dirty="0" err="1" smtClean="0">
                <a:latin typeface="Comic Sans MS" pitchFamily="66" charset="0"/>
                <a:cs typeface="Times New Roman" panose="02020603050405020304" pitchFamily="18" charset="0"/>
              </a:rPr>
              <a:t>dengan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tujuan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pendekatan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feminis</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itu</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sendiri</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adalah</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membantu</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kita</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memahami</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menafsirkan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serta</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menilai</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cerita-cerita</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rekaan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penulis</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perempuan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bahwa</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gerakan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persamaan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antara</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laki-laki</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dan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perempuan</a:t>
            </a:r>
            <a:r>
              <a:rPr lang="en-US" dirty="0" smtClean="0">
                <a:latin typeface="Comic Sans MS" pitchFamily="66" charset="0"/>
                <a:cs typeface="Times New Roman" panose="02020603050405020304" pitchFamily="18" charset="0"/>
              </a:rPr>
              <a:t> di </a:t>
            </a:r>
            <a:r>
              <a:rPr lang="en-US" dirty="0" err="1" smtClean="0">
                <a:latin typeface="Comic Sans MS" pitchFamily="66" charset="0"/>
                <a:cs typeface="Times New Roman" panose="02020603050405020304" pitchFamily="18" charset="0"/>
              </a:rPr>
              <a:t>segala</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bidang</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baik</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politik</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ekonomi</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pendidikan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sosial</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dan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kegiatan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terorganisasi</a:t>
            </a:r>
            <a:r>
              <a:rPr lang="en-US" dirty="0" smtClean="0">
                <a:latin typeface="Comic Sans MS" pitchFamily="66" charset="0"/>
                <a:cs typeface="Times New Roman" panose="02020603050405020304" pitchFamily="18" charset="0"/>
              </a:rPr>
              <a:t> yang </a:t>
            </a:r>
            <a:r>
              <a:rPr lang="en-US" dirty="0" err="1" smtClean="0">
                <a:latin typeface="Comic Sans MS" pitchFamily="66" charset="0"/>
                <a:cs typeface="Times New Roman" panose="02020603050405020304" pitchFamily="18" charset="0"/>
              </a:rPr>
              <a:t>mempertahankan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hak-hak</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serta</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kepentingan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perempuan</a:t>
            </a:r>
            <a:r>
              <a:rPr lang="en-US" dirty="0" smtClean="0">
                <a:latin typeface="Comic Sans MS" pitchFamily="66" charset="0"/>
                <a:cs typeface="Times New Roman" panose="02020603050405020304" pitchFamily="18" charset="0"/>
              </a:rPr>
              <a:t>.</a:t>
            </a:r>
          </a:p>
          <a:p>
            <a:endParaRPr lang="en-US" sz="17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idx="2"/>
          </p:nvPr>
        </p:nvSpPr>
        <p:spPr>
          <a:xfrm>
            <a:off x="2138974" y="692503"/>
            <a:ext cx="4702500" cy="640800"/>
          </a:xfrm>
        </p:spPr>
        <p:txBody>
          <a:bodyPr/>
          <a:lstStyle/>
          <a:p>
            <a:r>
              <a:rPr lang="en-US" sz="3000" dirty="0" err="1"/>
              <a:t>K</a:t>
            </a:r>
            <a:r>
              <a:rPr lang="en-US" sz="3000" dirty="0" err="1" smtClean="0"/>
              <a:t>esimpulan</a:t>
            </a:r>
            <a:endParaRPr lang="en-US" sz="3000" dirty="0"/>
          </a:p>
        </p:txBody>
      </p:sp>
    </p:spTree>
    <p:extLst>
      <p:ext uri="{BB962C8B-B14F-4D97-AF65-F5344CB8AC3E}">
        <p14:creationId xmlns="" xmlns:p14="http://schemas.microsoft.com/office/powerpoint/2010/main" val="1625147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60010" y="497620"/>
            <a:ext cx="6237248" cy="760836"/>
          </a:xfrm>
        </p:spPr>
        <p:txBody>
          <a:bodyPr/>
          <a:lstStyle/>
          <a:p>
            <a:r>
              <a:rPr lang="en-US" sz="2800" b="1" dirty="0" err="1" smtClean="0">
                <a:solidFill>
                  <a:schemeClr val="accent2"/>
                </a:solidFill>
                <a:latin typeface="Abril Fatface" panose="020B0604020202020204" charset="0"/>
                <a:cs typeface="Times New Roman" panose="02020603050405020304" pitchFamily="18" charset="0"/>
              </a:rPr>
              <a:t>Definisi</a:t>
            </a:r>
            <a:r>
              <a:rPr lang="en-US" sz="2800" b="1" dirty="0" smtClean="0">
                <a:solidFill>
                  <a:schemeClr val="accent2"/>
                </a:solidFill>
                <a:latin typeface="Abril Fatface" panose="020B0604020202020204" charset="0"/>
                <a:cs typeface="Times New Roman" panose="02020603050405020304" pitchFamily="18" charset="0"/>
              </a:rPr>
              <a:t> Sastra</a:t>
            </a:r>
            <a:endParaRPr lang="en-US" sz="2800" b="1" dirty="0">
              <a:solidFill>
                <a:schemeClr val="accent2"/>
              </a:solidFill>
              <a:latin typeface="Abril Fatface" panose="020B0604020202020204" charset="0"/>
              <a:cs typeface="Times New Roman" panose="02020603050405020304" pitchFamily="18" charset="0"/>
            </a:endParaRPr>
          </a:p>
        </p:txBody>
      </p:sp>
      <p:sp>
        <p:nvSpPr>
          <p:cNvPr id="4" name="Title 3"/>
          <p:cNvSpPr>
            <a:spLocks noGrp="1"/>
          </p:cNvSpPr>
          <p:nvPr>
            <p:ph type="title" idx="2"/>
          </p:nvPr>
        </p:nvSpPr>
        <p:spPr>
          <a:xfrm>
            <a:off x="1030635" y="1377900"/>
            <a:ext cx="7074977" cy="3232846"/>
          </a:xfrm>
        </p:spPr>
        <p:txBody>
          <a:bodyPr/>
          <a:lstStyle/>
          <a:p>
            <a:pPr algn="l">
              <a:lnSpc>
                <a:spcPct val="150000"/>
              </a:lnSpc>
            </a:pPr>
            <a:r>
              <a:rPr lang="en-US" sz="1400" dirty="0" err="1" smtClean="0">
                <a:latin typeface="Comic Sans MS" pitchFamily="66" charset="0"/>
                <a:cs typeface="Times New Roman" panose="02020603050405020304" pitchFamily="18" charset="0"/>
              </a:rPr>
              <a:t>Secara</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etimologis</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sastra</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berasal</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dari</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Sanskerta</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dibentuk</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dari</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akar</a:t>
            </a:r>
            <a:r>
              <a:rPr lang="en-US" sz="1400" dirty="0" smtClean="0">
                <a:latin typeface="Comic Sans MS" pitchFamily="66" charset="0"/>
                <a:cs typeface="Times New Roman" panose="02020603050405020304" pitchFamily="18" charset="0"/>
              </a:rPr>
              <a:t> kata </a:t>
            </a:r>
            <a:r>
              <a:rPr lang="en-US" sz="1400" dirty="0" err="1" smtClean="0">
                <a:latin typeface="Comic Sans MS" pitchFamily="66" charset="0"/>
                <a:cs typeface="Times New Roman" panose="02020603050405020304" pitchFamily="18" charset="0"/>
              </a:rPr>
              <a:t>sas</a:t>
            </a:r>
            <a:r>
              <a:rPr lang="en-US" sz="1400" dirty="0" smtClean="0">
                <a:latin typeface="Comic Sans MS" pitchFamily="66" charset="0"/>
                <a:cs typeface="Times New Roman" panose="02020603050405020304" pitchFamily="18" charset="0"/>
              </a:rPr>
              <a:t>- yang </a:t>
            </a:r>
            <a:r>
              <a:rPr lang="en-US" sz="1400" dirty="0" err="1" smtClean="0">
                <a:latin typeface="Comic Sans MS" pitchFamily="66" charset="0"/>
                <a:cs typeface="Times New Roman" panose="02020603050405020304" pitchFamily="18" charset="0"/>
              </a:rPr>
              <a:t>berarti</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mengerahkan</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mengajar</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dan</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memberi</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petunjuk</a:t>
            </a:r>
            <a:r>
              <a:rPr lang="en-US" sz="1400" dirty="0" smtClean="0">
                <a:latin typeface="Comic Sans MS" pitchFamily="66" charset="0"/>
                <a:cs typeface="Times New Roman" panose="02020603050405020304" pitchFamily="18" charset="0"/>
              </a:rPr>
              <a:t>.</a:t>
            </a:r>
            <a:br>
              <a:rPr lang="en-US" sz="1400" dirty="0" smtClean="0">
                <a:latin typeface="Comic Sans MS" pitchFamily="66" charset="0"/>
                <a:cs typeface="Times New Roman" panose="02020603050405020304" pitchFamily="18" charset="0"/>
              </a:rPr>
            </a:br>
            <a:r>
              <a:rPr lang="en-US" sz="1400" dirty="0" err="1" smtClean="0">
                <a:latin typeface="Comic Sans MS" pitchFamily="66" charset="0"/>
                <a:cs typeface="Times New Roman" panose="02020603050405020304" pitchFamily="18" charset="0"/>
              </a:rPr>
              <a:t>Secara</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harfiah</a:t>
            </a:r>
            <a:r>
              <a:rPr lang="en-US" sz="1400" dirty="0" smtClean="0">
                <a:latin typeface="Comic Sans MS" pitchFamily="66" charset="0"/>
                <a:cs typeface="Times New Roman" panose="02020603050405020304" pitchFamily="18" charset="0"/>
              </a:rPr>
              <a:t> kata </a:t>
            </a:r>
            <a:r>
              <a:rPr lang="en-US" sz="1400" dirty="0" err="1" smtClean="0">
                <a:latin typeface="Comic Sans MS" pitchFamily="66" charset="0"/>
                <a:cs typeface="Times New Roman" panose="02020603050405020304" pitchFamily="18" charset="0"/>
              </a:rPr>
              <a:t>sastra</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berarti</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huruf</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tulisan</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atau</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karangan</a:t>
            </a:r>
            <a:r>
              <a:rPr lang="en-US" sz="1400" dirty="0" smtClean="0">
                <a:latin typeface="Comic Sans MS" pitchFamily="66" charset="0"/>
                <a:cs typeface="Times New Roman" panose="02020603050405020304" pitchFamily="18" charset="0"/>
              </a:rPr>
              <a:t>.</a:t>
            </a:r>
            <a:br>
              <a:rPr lang="en-US" sz="1400" dirty="0" smtClean="0">
                <a:latin typeface="Comic Sans MS" pitchFamily="66" charset="0"/>
                <a:cs typeface="Times New Roman" panose="02020603050405020304" pitchFamily="18" charset="0"/>
              </a:rPr>
            </a:br>
            <a:r>
              <a:rPr lang="en-US" sz="1400" dirty="0" smtClean="0">
                <a:latin typeface="Comic Sans MS" pitchFamily="66" charset="0"/>
                <a:cs typeface="Times New Roman" panose="02020603050405020304" pitchFamily="18" charset="0"/>
              </a:rPr>
              <a:t/>
            </a:r>
            <a:br>
              <a:rPr lang="en-US" sz="1400" dirty="0" smtClean="0">
                <a:latin typeface="Comic Sans MS" pitchFamily="66" charset="0"/>
                <a:cs typeface="Times New Roman" panose="02020603050405020304" pitchFamily="18" charset="0"/>
              </a:rPr>
            </a:br>
            <a:r>
              <a:rPr lang="en-US" sz="1400" dirty="0" err="1" smtClean="0">
                <a:latin typeface="Comic Sans MS" pitchFamily="66" charset="0"/>
                <a:cs typeface="Times New Roman" panose="02020603050405020304" pitchFamily="18" charset="0"/>
              </a:rPr>
              <a:t>Menurut</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ea typeface="Tahoma" panose="020B0604030504040204" pitchFamily="34" charset="0"/>
                <a:cs typeface="Times New Roman" panose="02020603050405020304" pitchFamily="18" charset="0"/>
              </a:rPr>
              <a:t>Ratna</a:t>
            </a:r>
            <a:r>
              <a:rPr lang="en-US" sz="1400" dirty="0" smtClean="0">
                <a:latin typeface="Comic Sans MS" pitchFamily="66" charset="0"/>
                <a:ea typeface="Tahoma" panose="020B0604030504040204" pitchFamily="34" charset="0"/>
                <a:cs typeface="Times New Roman" panose="02020603050405020304" pitchFamily="18" charset="0"/>
              </a:rPr>
              <a:t> </a:t>
            </a:r>
            <a:r>
              <a:rPr lang="id-ID" sz="1400" dirty="0">
                <a:latin typeface="Comic Sans MS" pitchFamily="66" charset="0"/>
                <a:ea typeface="Tahoma" panose="020B0604030504040204" pitchFamily="34" charset="0"/>
                <a:cs typeface="Times New Roman" panose="02020603050405020304" pitchFamily="18" charset="0"/>
              </a:rPr>
              <a:t>(dalam Hermawan dkk., 2019:11) </a:t>
            </a:r>
            <a:r>
              <a:rPr lang="en-US" sz="1400" dirty="0" smtClean="0">
                <a:latin typeface="Comic Sans MS" pitchFamily="66" charset="0"/>
                <a:cs typeface="Times New Roman" panose="02020603050405020304" pitchFamily="18" charset="0"/>
              </a:rPr>
              <a:t>“</a:t>
            </a:r>
            <a:r>
              <a:rPr lang="en-US" sz="1400" dirty="0" err="1" smtClean="0">
                <a:latin typeface="Comic Sans MS" pitchFamily="66" charset="0"/>
                <a:cs typeface="Times New Roman" panose="02020603050405020304" pitchFamily="18" charset="0"/>
              </a:rPr>
              <a:t>Dalam</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teori</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kontemporer</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karya</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sastra</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didefinisikan</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sebagai</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aktivitas</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kreatif</a:t>
            </a:r>
            <a:r>
              <a:rPr lang="en-US" sz="1400" dirty="0" smtClean="0">
                <a:latin typeface="Comic Sans MS" pitchFamily="66" charset="0"/>
                <a:cs typeface="Times New Roman" panose="02020603050405020304" pitchFamily="18" charset="0"/>
              </a:rPr>
              <a:t> yang </a:t>
            </a:r>
            <a:r>
              <a:rPr lang="en-US" sz="1400" dirty="0" err="1" smtClean="0">
                <a:latin typeface="Comic Sans MS" pitchFamily="66" charset="0"/>
                <a:cs typeface="Times New Roman" panose="02020603050405020304" pitchFamily="18" charset="0"/>
              </a:rPr>
              <a:t>didominasi</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oleh</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aspek</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keindahan</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dengan</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memasukan</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berbagai</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masalah</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kehidupan</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manusia</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baik</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konkret</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maupun</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abstrak</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baik</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jasmaniah</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maupun</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rohaniah</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Secara</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etimologis</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sastra</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berasal</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dari</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Sanskerta</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dibentuk</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dari</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akar</a:t>
            </a:r>
            <a:r>
              <a:rPr lang="en-US" sz="1400" dirty="0" smtClean="0">
                <a:latin typeface="Comic Sans MS" pitchFamily="66" charset="0"/>
                <a:cs typeface="Times New Roman" panose="02020603050405020304" pitchFamily="18" charset="0"/>
              </a:rPr>
              <a:t> kata </a:t>
            </a:r>
            <a:r>
              <a:rPr lang="en-US" sz="1400" dirty="0" err="1" smtClean="0">
                <a:latin typeface="Comic Sans MS" pitchFamily="66" charset="0"/>
                <a:cs typeface="Times New Roman" panose="02020603050405020304" pitchFamily="18" charset="0"/>
              </a:rPr>
              <a:t>sas</a:t>
            </a:r>
            <a:r>
              <a:rPr lang="en-US" sz="1400" dirty="0" smtClean="0">
                <a:latin typeface="Comic Sans MS" pitchFamily="66" charset="0"/>
                <a:cs typeface="Times New Roman" panose="02020603050405020304" pitchFamily="18" charset="0"/>
              </a:rPr>
              <a:t>- yang </a:t>
            </a:r>
            <a:r>
              <a:rPr lang="en-US" sz="1400" dirty="0" err="1" smtClean="0">
                <a:latin typeface="Comic Sans MS" pitchFamily="66" charset="0"/>
                <a:cs typeface="Times New Roman" panose="02020603050405020304" pitchFamily="18" charset="0"/>
              </a:rPr>
              <a:t>berarti</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mengerahkan</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mengajar</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dan</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memberi</a:t>
            </a:r>
            <a:r>
              <a:rPr lang="en-US" sz="1400" dirty="0" smtClean="0">
                <a:latin typeface="Comic Sans MS" pitchFamily="66" charset="0"/>
                <a:cs typeface="Times New Roman" panose="02020603050405020304" pitchFamily="18" charset="0"/>
              </a:rPr>
              <a:t> </a:t>
            </a:r>
            <a:r>
              <a:rPr lang="en-US" sz="1400" dirty="0" err="1" smtClean="0">
                <a:latin typeface="Comic Sans MS" pitchFamily="66" charset="0"/>
                <a:cs typeface="Times New Roman" panose="02020603050405020304" pitchFamily="18" charset="0"/>
              </a:rPr>
              <a:t>petunjuk</a:t>
            </a:r>
            <a:r>
              <a:rPr lang="en-US" sz="1400" dirty="0" smtClean="0">
                <a:latin typeface="Comic Sans MS" pitchFamily="66" charset="0"/>
                <a:cs typeface="Times New Roman" panose="02020603050405020304" pitchFamily="18" charset="0"/>
              </a:rPr>
              <a:t>. </a:t>
            </a:r>
            <a:br>
              <a:rPr lang="en-US" sz="1400" dirty="0" smtClean="0">
                <a:latin typeface="Comic Sans MS" pitchFamily="66" charset="0"/>
                <a:cs typeface="Times New Roman" panose="02020603050405020304" pitchFamily="18" charset="0"/>
              </a:rPr>
            </a:br>
            <a:endParaRPr lang="en-US" sz="1400" dirty="0">
              <a:latin typeface="Comic Sans MS" pitchFamily="66" charset="0"/>
              <a:cs typeface="Times New Roman" panose="02020603050405020304" pitchFamily="18" charset="0"/>
            </a:endParaRPr>
          </a:p>
        </p:txBody>
      </p:sp>
    </p:spTree>
    <p:extLst>
      <p:ext uri="{BB962C8B-B14F-4D97-AF65-F5344CB8AC3E}">
        <p14:creationId xmlns="" xmlns:p14="http://schemas.microsoft.com/office/powerpoint/2010/main" val="2432008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000"/>
            <a:lum/>
          </a:blip>
          <a:srcRect/>
          <a:tile tx="0" ty="0" sx="100000" sy="100000" flip="none" algn="tl"/>
        </a:blipFill>
        <a:effectLst/>
      </p:bgPr>
    </p:bg>
    <p:spTree>
      <p:nvGrpSpPr>
        <p:cNvPr id="1" name="Shape 810"/>
        <p:cNvGrpSpPr/>
        <p:nvPr/>
      </p:nvGrpSpPr>
      <p:grpSpPr>
        <a:xfrm>
          <a:off x="0" y="0"/>
          <a:ext cx="0" cy="0"/>
          <a:chOff x="0" y="0"/>
          <a:chExt cx="0" cy="0"/>
        </a:xfrm>
      </p:grpSpPr>
      <p:sp>
        <p:nvSpPr>
          <p:cNvPr id="811" name="Google Shape;811;p31"/>
          <p:cNvSpPr txBox="1">
            <a:spLocks noGrp="1"/>
          </p:cNvSpPr>
          <p:nvPr>
            <p:ph type="title"/>
          </p:nvPr>
        </p:nvSpPr>
        <p:spPr>
          <a:xfrm>
            <a:off x="729010" y="265686"/>
            <a:ext cx="7707600" cy="1024642"/>
          </a:xfrm>
          <a:prstGeom prst="rect">
            <a:avLst/>
          </a:prstGeom>
        </p:spPr>
        <p:txBody>
          <a:bodyPr spcFirstLastPara="1" wrap="square" lIns="91425" tIns="91425" rIns="91425" bIns="91425" anchor="ctr" anchorCtr="0">
            <a:noAutofit/>
          </a:bodyPr>
          <a:lstStyle/>
          <a:p>
            <a:r>
              <a:rPr lang="en-US" b="1" dirty="0" smtClean="0"/>
              <a:t>A. </a:t>
            </a:r>
            <a:r>
              <a:rPr lang="en-US" b="1" dirty="0" err="1" smtClean="0"/>
              <a:t>Pengertian</a:t>
            </a:r>
            <a:r>
              <a:rPr lang="en-US" b="1" dirty="0" smtClean="0"/>
              <a:t> </a:t>
            </a:r>
            <a:r>
              <a:rPr lang="en-US" b="1" dirty="0" err="1"/>
              <a:t>Pendekatan</a:t>
            </a:r>
            <a:r>
              <a:rPr lang="en-US" b="1" dirty="0"/>
              <a:t> </a:t>
            </a:r>
            <a:r>
              <a:rPr lang="id-ID" b="1" dirty="0"/>
              <a:t>Feminisme</a:t>
            </a:r>
            <a:r>
              <a:rPr lang="en-US" dirty="0"/>
              <a:t/>
            </a:r>
            <a:br>
              <a:rPr lang="en-US" dirty="0"/>
            </a:br>
            <a:endParaRPr dirty="0">
              <a:solidFill>
                <a:schemeClr val="accent2"/>
              </a:solidFill>
            </a:endParaRPr>
          </a:p>
        </p:txBody>
      </p:sp>
      <p:sp>
        <p:nvSpPr>
          <p:cNvPr id="812" name="Google Shape;812;p31"/>
          <p:cNvSpPr/>
          <p:nvPr/>
        </p:nvSpPr>
        <p:spPr>
          <a:xfrm>
            <a:off x="-470100" y="-415732"/>
            <a:ext cx="814025" cy="2141845"/>
          </a:xfrm>
          <a:custGeom>
            <a:avLst/>
            <a:gdLst/>
            <a:ahLst/>
            <a:cxnLst/>
            <a:rect l="l" t="t" r="r" b="b"/>
            <a:pathLst>
              <a:path w="10182" h="27578" extrusionOk="0">
                <a:moveTo>
                  <a:pt x="2294" y="0"/>
                </a:moveTo>
                <a:cubicBezTo>
                  <a:pt x="2171" y="0"/>
                  <a:pt x="2053" y="21"/>
                  <a:pt x="1943" y="66"/>
                </a:cubicBezTo>
                <a:cubicBezTo>
                  <a:pt x="748" y="556"/>
                  <a:pt x="860" y="4336"/>
                  <a:pt x="757" y="5453"/>
                </a:cubicBezTo>
                <a:cubicBezTo>
                  <a:pt x="568" y="7644"/>
                  <a:pt x="491" y="9843"/>
                  <a:pt x="456" y="12043"/>
                </a:cubicBezTo>
                <a:cubicBezTo>
                  <a:pt x="422" y="13898"/>
                  <a:pt x="525" y="15763"/>
                  <a:pt x="542" y="17618"/>
                </a:cubicBezTo>
                <a:cubicBezTo>
                  <a:pt x="559" y="18959"/>
                  <a:pt x="568" y="20299"/>
                  <a:pt x="551" y="21639"/>
                </a:cubicBezTo>
                <a:cubicBezTo>
                  <a:pt x="525" y="22876"/>
                  <a:pt x="1" y="24440"/>
                  <a:pt x="396" y="25626"/>
                </a:cubicBezTo>
                <a:cubicBezTo>
                  <a:pt x="662" y="26416"/>
                  <a:pt x="1479" y="26863"/>
                  <a:pt x="2235" y="27206"/>
                </a:cubicBezTo>
                <a:cubicBezTo>
                  <a:pt x="2639" y="27387"/>
                  <a:pt x="3051" y="27567"/>
                  <a:pt x="3489" y="27576"/>
                </a:cubicBezTo>
                <a:cubicBezTo>
                  <a:pt x="3514" y="27577"/>
                  <a:pt x="3539" y="27577"/>
                  <a:pt x="3564" y="27577"/>
                </a:cubicBezTo>
                <a:cubicBezTo>
                  <a:pt x="4155" y="27577"/>
                  <a:pt x="4713" y="27288"/>
                  <a:pt x="5225" y="26974"/>
                </a:cubicBezTo>
                <a:cubicBezTo>
                  <a:pt x="5843" y="26596"/>
                  <a:pt x="6487" y="26098"/>
                  <a:pt x="6616" y="25385"/>
                </a:cubicBezTo>
                <a:cubicBezTo>
                  <a:pt x="6685" y="24981"/>
                  <a:pt x="6591" y="24577"/>
                  <a:pt x="6505" y="24182"/>
                </a:cubicBezTo>
                <a:cubicBezTo>
                  <a:pt x="6015" y="21785"/>
                  <a:pt x="6049" y="19388"/>
                  <a:pt x="6805" y="17069"/>
                </a:cubicBezTo>
                <a:cubicBezTo>
                  <a:pt x="7286" y="15591"/>
                  <a:pt x="8180" y="14294"/>
                  <a:pt x="8902" y="12919"/>
                </a:cubicBezTo>
                <a:cubicBezTo>
                  <a:pt x="9615" y="11544"/>
                  <a:pt x="10182" y="9998"/>
                  <a:pt x="9941" y="8469"/>
                </a:cubicBezTo>
                <a:cubicBezTo>
                  <a:pt x="9632" y="6587"/>
                  <a:pt x="8189" y="5127"/>
                  <a:pt x="6823" y="3795"/>
                </a:cubicBezTo>
                <a:cubicBezTo>
                  <a:pt x="6021" y="3025"/>
                  <a:pt x="3770" y="0"/>
                  <a:pt x="229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1"/>
          <p:cNvSpPr/>
          <p:nvPr/>
        </p:nvSpPr>
        <p:spPr>
          <a:xfrm>
            <a:off x="-188236" y="-524977"/>
            <a:ext cx="700660" cy="1968419"/>
          </a:xfrm>
          <a:custGeom>
            <a:avLst/>
            <a:gdLst/>
            <a:ahLst/>
            <a:cxnLst/>
            <a:rect l="l" t="t" r="r" b="b"/>
            <a:pathLst>
              <a:path w="8764" h="25345" extrusionOk="0">
                <a:moveTo>
                  <a:pt x="6516" y="9785"/>
                </a:moveTo>
                <a:cubicBezTo>
                  <a:pt x="6853" y="9785"/>
                  <a:pt x="7187" y="9859"/>
                  <a:pt x="7475" y="10026"/>
                </a:cubicBezTo>
                <a:cubicBezTo>
                  <a:pt x="7664" y="10129"/>
                  <a:pt x="7827" y="10275"/>
                  <a:pt x="7939" y="10456"/>
                </a:cubicBezTo>
                <a:cubicBezTo>
                  <a:pt x="8042" y="10636"/>
                  <a:pt x="8102" y="10842"/>
                  <a:pt x="8102" y="11057"/>
                </a:cubicBezTo>
                <a:cubicBezTo>
                  <a:pt x="8128" y="11495"/>
                  <a:pt x="7905" y="11890"/>
                  <a:pt x="7733" y="12294"/>
                </a:cubicBezTo>
                <a:cubicBezTo>
                  <a:pt x="7552" y="12689"/>
                  <a:pt x="7329" y="13085"/>
                  <a:pt x="6994" y="13360"/>
                </a:cubicBezTo>
                <a:cubicBezTo>
                  <a:pt x="6831" y="13488"/>
                  <a:pt x="6642" y="13609"/>
                  <a:pt x="6436" y="13669"/>
                </a:cubicBezTo>
                <a:cubicBezTo>
                  <a:pt x="6354" y="13691"/>
                  <a:pt x="6259" y="13714"/>
                  <a:pt x="6168" y="13714"/>
                </a:cubicBezTo>
                <a:cubicBezTo>
                  <a:pt x="6154" y="13714"/>
                  <a:pt x="6140" y="13713"/>
                  <a:pt x="6126" y="13712"/>
                </a:cubicBezTo>
                <a:cubicBezTo>
                  <a:pt x="6023" y="13703"/>
                  <a:pt x="5920" y="13669"/>
                  <a:pt x="5834" y="13626"/>
                </a:cubicBezTo>
                <a:cubicBezTo>
                  <a:pt x="5645" y="13523"/>
                  <a:pt x="5499" y="13351"/>
                  <a:pt x="5387" y="13171"/>
                </a:cubicBezTo>
                <a:cubicBezTo>
                  <a:pt x="5276" y="12982"/>
                  <a:pt x="5190" y="12784"/>
                  <a:pt x="5130" y="12578"/>
                </a:cubicBezTo>
                <a:cubicBezTo>
                  <a:pt x="5001" y="12157"/>
                  <a:pt x="4932" y="11719"/>
                  <a:pt x="4958" y="11281"/>
                </a:cubicBezTo>
                <a:cubicBezTo>
                  <a:pt x="4975" y="10987"/>
                  <a:pt x="4992" y="10693"/>
                  <a:pt x="5020" y="10399"/>
                </a:cubicBezTo>
                <a:lnTo>
                  <a:pt x="5020" y="10399"/>
                </a:lnTo>
                <a:cubicBezTo>
                  <a:pt x="5039" y="10377"/>
                  <a:pt x="5058" y="10356"/>
                  <a:pt x="5078" y="10335"/>
                </a:cubicBezTo>
                <a:cubicBezTo>
                  <a:pt x="5379" y="10018"/>
                  <a:pt x="5800" y="9854"/>
                  <a:pt x="6229" y="9803"/>
                </a:cubicBezTo>
                <a:cubicBezTo>
                  <a:pt x="6324" y="9791"/>
                  <a:pt x="6420" y="9785"/>
                  <a:pt x="6516" y="9785"/>
                </a:cubicBezTo>
                <a:close/>
                <a:moveTo>
                  <a:pt x="6762" y="0"/>
                </a:moveTo>
                <a:lnTo>
                  <a:pt x="6762" y="0"/>
                </a:lnTo>
                <a:cubicBezTo>
                  <a:pt x="7192" y="112"/>
                  <a:pt x="7587" y="344"/>
                  <a:pt x="7879" y="670"/>
                </a:cubicBezTo>
                <a:lnTo>
                  <a:pt x="7991" y="790"/>
                </a:lnTo>
                <a:lnTo>
                  <a:pt x="8094" y="919"/>
                </a:lnTo>
                <a:lnTo>
                  <a:pt x="8145" y="988"/>
                </a:lnTo>
                <a:lnTo>
                  <a:pt x="8188" y="1057"/>
                </a:lnTo>
                <a:lnTo>
                  <a:pt x="8274" y="1203"/>
                </a:lnTo>
                <a:cubicBezTo>
                  <a:pt x="8377" y="1392"/>
                  <a:pt x="8472" y="1589"/>
                  <a:pt x="8540" y="1804"/>
                </a:cubicBezTo>
                <a:cubicBezTo>
                  <a:pt x="8678" y="2217"/>
                  <a:pt x="8729" y="2663"/>
                  <a:pt x="8695" y="3102"/>
                </a:cubicBezTo>
                <a:cubicBezTo>
                  <a:pt x="8669" y="3540"/>
                  <a:pt x="8540" y="3969"/>
                  <a:pt x="8377" y="4373"/>
                </a:cubicBezTo>
                <a:cubicBezTo>
                  <a:pt x="8042" y="5189"/>
                  <a:pt x="7509" y="5911"/>
                  <a:pt x="6917" y="6564"/>
                </a:cubicBezTo>
                <a:cubicBezTo>
                  <a:pt x="6625" y="6890"/>
                  <a:pt x="6315" y="7200"/>
                  <a:pt x="6023" y="7535"/>
                </a:cubicBezTo>
                <a:cubicBezTo>
                  <a:pt x="5740" y="7878"/>
                  <a:pt x="5491" y="8248"/>
                  <a:pt x="5319" y="8669"/>
                </a:cubicBezTo>
                <a:cubicBezTo>
                  <a:pt x="5155" y="9081"/>
                  <a:pt x="5052" y="9519"/>
                  <a:pt x="4992" y="9957"/>
                </a:cubicBezTo>
                <a:cubicBezTo>
                  <a:pt x="4975" y="10084"/>
                  <a:pt x="4960" y="10210"/>
                  <a:pt x="4946" y="10336"/>
                </a:cubicBezTo>
                <a:lnTo>
                  <a:pt x="4946" y="10336"/>
                </a:lnTo>
                <a:cubicBezTo>
                  <a:pt x="4819" y="10481"/>
                  <a:pt x="4710" y="10639"/>
                  <a:pt x="4614" y="10817"/>
                </a:cubicBezTo>
                <a:cubicBezTo>
                  <a:pt x="4520" y="11014"/>
                  <a:pt x="4442" y="11229"/>
                  <a:pt x="4382" y="11444"/>
                </a:cubicBezTo>
                <a:cubicBezTo>
                  <a:pt x="4262" y="11873"/>
                  <a:pt x="4210" y="12311"/>
                  <a:pt x="4159" y="12750"/>
                </a:cubicBezTo>
                <a:cubicBezTo>
                  <a:pt x="4099" y="13188"/>
                  <a:pt x="4082" y="13643"/>
                  <a:pt x="4133" y="14081"/>
                </a:cubicBezTo>
                <a:cubicBezTo>
                  <a:pt x="4176" y="14528"/>
                  <a:pt x="4271" y="14958"/>
                  <a:pt x="4391" y="15387"/>
                </a:cubicBezTo>
                <a:cubicBezTo>
                  <a:pt x="4631" y="16246"/>
                  <a:pt x="4958" y="17063"/>
                  <a:pt x="5224" y="17904"/>
                </a:cubicBezTo>
                <a:cubicBezTo>
                  <a:pt x="5362" y="18325"/>
                  <a:pt x="5473" y="18746"/>
                  <a:pt x="5551" y="19185"/>
                </a:cubicBezTo>
                <a:cubicBezTo>
                  <a:pt x="5619" y="19614"/>
                  <a:pt x="5654" y="20052"/>
                  <a:pt x="5619" y="20490"/>
                </a:cubicBezTo>
                <a:cubicBezTo>
                  <a:pt x="5594" y="20714"/>
                  <a:pt x="5568" y="20929"/>
                  <a:pt x="5508" y="21143"/>
                </a:cubicBezTo>
                <a:cubicBezTo>
                  <a:pt x="5465" y="21358"/>
                  <a:pt x="5387" y="21564"/>
                  <a:pt x="5302" y="21762"/>
                </a:cubicBezTo>
                <a:cubicBezTo>
                  <a:pt x="5130" y="22166"/>
                  <a:pt x="4881" y="22535"/>
                  <a:pt x="4597" y="22870"/>
                </a:cubicBezTo>
                <a:cubicBezTo>
                  <a:pt x="4013" y="23532"/>
                  <a:pt x="3274" y="24039"/>
                  <a:pt x="2475" y="24417"/>
                </a:cubicBezTo>
                <a:cubicBezTo>
                  <a:pt x="1676" y="24795"/>
                  <a:pt x="834" y="25070"/>
                  <a:pt x="1" y="25345"/>
                </a:cubicBezTo>
                <a:cubicBezTo>
                  <a:pt x="843" y="25078"/>
                  <a:pt x="1685" y="24812"/>
                  <a:pt x="2484" y="24443"/>
                </a:cubicBezTo>
                <a:cubicBezTo>
                  <a:pt x="3291" y="24064"/>
                  <a:pt x="4039" y="23566"/>
                  <a:pt x="4631" y="22905"/>
                </a:cubicBezTo>
                <a:cubicBezTo>
                  <a:pt x="4923" y="22570"/>
                  <a:pt x="5173" y="22192"/>
                  <a:pt x="5353" y="21788"/>
                </a:cubicBezTo>
                <a:cubicBezTo>
                  <a:pt x="5448" y="21582"/>
                  <a:pt x="5516" y="21375"/>
                  <a:pt x="5568" y="21161"/>
                </a:cubicBezTo>
                <a:cubicBezTo>
                  <a:pt x="5628" y="20937"/>
                  <a:pt x="5654" y="20722"/>
                  <a:pt x="5680" y="20499"/>
                </a:cubicBezTo>
                <a:cubicBezTo>
                  <a:pt x="5714" y="20052"/>
                  <a:pt x="5688" y="19606"/>
                  <a:pt x="5611" y="19167"/>
                </a:cubicBezTo>
                <a:cubicBezTo>
                  <a:pt x="5542" y="18738"/>
                  <a:pt x="5430" y="18308"/>
                  <a:pt x="5293" y="17879"/>
                </a:cubicBezTo>
                <a:cubicBezTo>
                  <a:pt x="5027" y="17037"/>
                  <a:pt x="4700" y="16212"/>
                  <a:pt x="4468" y="15370"/>
                </a:cubicBezTo>
                <a:cubicBezTo>
                  <a:pt x="4348" y="14940"/>
                  <a:pt x="4262" y="14511"/>
                  <a:pt x="4210" y="14073"/>
                </a:cubicBezTo>
                <a:cubicBezTo>
                  <a:pt x="4167" y="13635"/>
                  <a:pt x="4185" y="13205"/>
                  <a:pt x="4245" y="12767"/>
                </a:cubicBezTo>
                <a:cubicBezTo>
                  <a:pt x="4305" y="12329"/>
                  <a:pt x="4356" y="11890"/>
                  <a:pt x="4468" y="11470"/>
                </a:cubicBezTo>
                <a:cubicBezTo>
                  <a:pt x="4528" y="11255"/>
                  <a:pt x="4606" y="11049"/>
                  <a:pt x="4700" y="10860"/>
                </a:cubicBezTo>
                <a:cubicBezTo>
                  <a:pt x="4766" y="10732"/>
                  <a:pt x="4844" y="10616"/>
                  <a:pt x="4929" y="10508"/>
                </a:cubicBezTo>
                <a:lnTo>
                  <a:pt x="4929" y="10508"/>
                </a:lnTo>
                <a:cubicBezTo>
                  <a:pt x="4905" y="10763"/>
                  <a:pt x="4887" y="11021"/>
                  <a:pt x="4872" y="11281"/>
                </a:cubicBezTo>
                <a:cubicBezTo>
                  <a:pt x="4855" y="11727"/>
                  <a:pt x="4923" y="12174"/>
                  <a:pt x="5044" y="12604"/>
                </a:cubicBezTo>
                <a:cubicBezTo>
                  <a:pt x="5112" y="12810"/>
                  <a:pt x="5198" y="13025"/>
                  <a:pt x="5319" y="13214"/>
                </a:cubicBezTo>
                <a:cubicBezTo>
                  <a:pt x="5430" y="13411"/>
                  <a:pt x="5585" y="13592"/>
                  <a:pt x="5791" y="13703"/>
                </a:cubicBezTo>
                <a:cubicBezTo>
                  <a:pt x="5894" y="13755"/>
                  <a:pt x="6006" y="13789"/>
                  <a:pt x="6126" y="13798"/>
                </a:cubicBezTo>
                <a:cubicBezTo>
                  <a:pt x="6146" y="13799"/>
                  <a:pt x="6166" y="13800"/>
                  <a:pt x="6186" y="13800"/>
                </a:cubicBezTo>
                <a:cubicBezTo>
                  <a:pt x="6280" y="13800"/>
                  <a:pt x="6378" y="13785"/>
                  <a:pt x="6470" y="13763"/>
                </a:cubicBezTo>
                <a:cubicBezTo>
                  <a:pt x="6685" y="13695"/>
                  <a:pt x="6882" y="13566"/>
                  <a:pt x="7054" y="13428"/>
                </a:cubicBezTo>
                <a:cubicBezTo>
                  <a:pt x="7406" y="13136"/>
                  <a:pt x="7638" y="12732"/>
                  <a:pt x="7819" y="12337"/>
                </a:cubicBezTo>
                <a:cubicBezTo>
                  <a:pt x="7913" y="12131"/>
                  <a:pt x="8008" y="11933"/>
                  <a:pt x="8085" y="11727"/>
                </a:cubicBezTo>
                <a:cubicBezTo>
                  <a:pt x="8128" y="11616"/>
                  <a:pt x="8162" y="11512"/>
                  <a:pt x="8180" y="11401"/>
                </a:cubicBezTo>
                <a:cubicBezTo>
                  <a:pt x="8188" y="11341"/>
                  <a:pt x="8197" y="11281"/>
                  <a:pt x="8205" y="11229"/>
                </a:cubicBezTo>
                <a:cubicBezTo>
                  <a:pt x="8205" y="11169"/>
                  <a:pt x="8205" y="11117"/>
                  <a:pt x="8205" y="11057"/>
                </a:cubicBezTo>
                <a:cubicBezTo>
                  <a:pt x="8205" y="10825"/>
                  <a:pt x="8145" y="10602"/>
                  <a:pt x="8025" y="10404"/>
                </a:cubicBezTo>
                <a:cubicBezTo>
                  <a:pt x="7905" y="10207"/>
                  <a:pt x="7733" y="10043"/>
                  <a:pt x="7535" y="9932"/>
                </a:cubicBezTo>
                <a:cubicBezTo>
                  <a:pt x="7224" y="9759"/>
                  <a:pt x="6871" y="9679"/>
                  <a:pt x="6525" y="9679"/>
                </a:cubicBezTo>
                <a:cubicBezTo>
                  <a:pt x="6422" y="9679"/>
                  <a:pt x="6321" y="9686"/>
                  <a:pt x="6221" y="9700"/>
                </a:cubicBezTo>
                <a:cubicBezTo>
                  <a:pt x="5989" y="9725"/>
                  <a:pt x="5774" y="9786"/>
                  <a:pt x="5568" y="9880"/>
                </a:cubicBezTo>
                <a:cubicBezTo>
                  <a:pt x="5465" y="9923"/>
                  <a:pt x="5362" y="9983"/>
                  <a:pt x="5267" y="10043"/>
                </a:cubicBezTo>
                <a:cubicBezTo>
                  <a:pt x="5191" y="10104"/>
                  <a:pt x="5108" y="10165"/>
                  <a:pt x="5036" y="10238"/>
                </a:cubicBezTo>
                <a:lnTo>
                  <a:pt x="5036" y="10238"/>
                </a:lnTo>
                <a:cubicBezTo>
                  <a:pt x="5046" y="10147"/>
                  <a:pt x="5057" y="10057"/>
                  <a:pt x="5070" y="9966"/>
                </a:cubicBezTo>
                <a:cubicBezTo>
                  <a:pt x="5130" y="9528"/>
                  <a:pt x="5224" y="9098"/>
                  <a:pt x="5387" y="8694"/>
                </a:cubicBezTo>
                <a:cubicBezTo>
                  <a:pt x="5551" y="8282"/>
                  <a:pt x="5791" y="7913"/>
                  <a:pt x="6075" y="7578"/>
                </a:cubicBezTo>
                <a:cubicBezTo>
                  <a:pt x="6358" y="7243"/>
                  <a:pt x="6676" y="6933"/>
                  <a:pt x="6968" y="6598"/>
                </a:cubicBezTo>
                <a:cubicBezTo>
                  <a:pt x="7552" y="5945"/>
                  <a:pt x="8094" y="5215"/>
                  <a:pt x="8429" y="4399"/>
                </a:cubicBezTo>
                <a:cubicBezTo>
                  <a:pt x="8592" y="3978"/>
                  <a:pt x="8712" y="3548"/>
                  <a:pt x="8738" y="3102"/>
                </a:cubicBezTo>
                <a:cubicBezTo>
                  <a:pt x="8764" y="2663"/>
                  <a:pt x="8712" y="2217"/>
                  <a:pt x="8566" y="1796"/>
                </a:cubicBezTo>
                <a:cubicBezTo>
                  <a:pt x="8498" y="1581"/>
                  <a:pt x="8394" y="1383"/>
                  <a:pt x="8291" y="1186"/>
                </a:cubicBezTo>
                <a:lnTo>
                  <a:pt x="8205" y="1048"/>
                </a:lnTo>
                <a:lnTo>
                  <a:pt x="8154" y="979"/>
                </a:lnTo>
                <a:lnTo>
                  <a:pt x="8111" y="911"/>
                </a:lnTo>
                <a:lnTo>
                  <a:pt x="8008" y="782"/>
                </a:lnTo>
                <a:lnTo>
                  <a:pt x="7896" y="662"/>
                </a:lnTo>
                <a:cubicBezTo>
                  <a:pt x="7595" y="335"/>
                  <a:pt x="7192" y="103"/>
                  <a:pt x="67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31"/>
          <p:cNvSpPr txBox="1">
            <a:spLocks noGrp="1"/>
          </p:cNvSpPr>
          <p:nvPr>
            <p:ph type="body" idx="1"/>
          </p:nvPr>
        </p:nvSpPr>
        <p:spPr>
          <a:xfrm>
            <a:off x="718125" y="1164239"/>
            <a:ext cx="7783763" cy="3453300"/>
          </a:xfrm>
          <a:prstGeom prst="rect">
            <a:avLst/>
          </a:prstGeom>
        </p:spPr>
        <p:txBody>
          <a:bodyPr spcFirstLastPara="1" wrap="square" lIns="91425" tIns="91425" rIns="91425" bIns="91425" anchor="ctr" anchorCtr="0">
            <a:noAutofit/>
          </a:bodyPr>
          <a:lstStyle/>
          <a:p>
            <a:pPr marL="0" lvl="0" indent="0" algn="just">
              <a:lnSpc>
                <a:spcPct val="150000"/>
              </a:lnSpc>
              <a:buNone/>
            </a:pPr>
            <a:r>
              <a:rPr lang="en-US" dirty="0" smtClean="0">
                <a:latin typeface="Comic Sans MS" pitchFamily="66" charset="0"/>
                <a:cs typeface="Times New Roman" panose="02020603050405020304" pitchFamily="18" charset="0"/>
              </a:rPr>
              <a:t>Mary Wollstonecraft, </a:t>
            </a:r>
            <a:r>
              <a:rPr lang="en-US" dirty="0" err="1" smtClean="0">
                <a:latin typeface="Comic Sans MS" pitchFamily="66" charset="0"/>
                <a:cs typeface="Times New Roman" panose="02020603050405020304" pitchFamily="18" charset="0"/>
              </a:rPr>
              <a:t>feminis</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pertama</a:t>
            </a:r>
            <a:r>
              <a:rPr lang="en-US" dirty="0" smtClean="0">
                <a:latin typeface="Comic Sans MS" pitchFamily="66" charset="0"/>
                <a:cs typeface="Times New Roman" panose="02020603050405020304" pitchFamily="18" charset="0"/>
              </a:rPr>
              <a:t> yang </a:t>
            </a:r>
            <a:r>
              <a:rPr lang="en-US" dirty="0" err="1" smtClean="0">
                <a:latin typeface="Comic Sans MS" pitchFamily="66" charset="0"/>
                <a:cs typeface="Times New Roman" panose="02020603050405020304" pitchFamily="18" charset="0"/>
              </a:rPr>
              <a:t>mengatakan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adanya</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pembodohan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terhadap</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perempuan</a:t>
            </a:r>
            <a:r>
              <a:rPr lang="en-US" dirty="0" smtClean="0">
                <a:latin typeface="Comic Sans MS" pitchFamily="66" charset="0"/>
                <a:cs typeface="Times New Roman" panose="02020603050405020304" pitchFamily="18" charset="0"/>
              </a:rPr>
              <a:t> yang </a:t>
            </a:r>
            <a:r>
              <a:rPr lang="en-US" dirty="0" err="1" smtClean="0">
                <a:latin typeface="Comic Sans MS" pitchFamily="66" charset="0"/>
                <a:cs typeface="Times New Roman" panose="02020603050405020304" pitchFamily="18" charset="0"/>
              </a:rPr>
              <a:t>disebabkan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tradisi</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masyarakat</a:t>
            </a:r>
            <a:r>
              <a:rPr lang="en-US" dirty="0" smtClean="0">
                <a:latin typeface="Comic Sans MS" pitchFamily="66" charset="0"/>
                <a:cs typeface="Times New Roman" panose="02020603050405020304" pitchFamily="18" charset="0"/>
              </a:rPr>
              <a:t> yang </a:t>
            </a:r>
            <a:r>
              <a:rPr lang="en-US" dirty="0" err="1" smtClean="0">
                <a:latin typeface="Comic Sans MS" pitchFamily="66" charset="0"/>
                <a:cs typeface="Times New Roman" panose="02020603050405020304" pitchFamily="18" charset="0"/>
              </a:rPr>
              <a:t>menjadikan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perempuan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sebagai</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makhluk</a:t>
            </a:r>
            <a:r>
              <a:rPr lang="en-US" dirty="0" smtClean="0">
                <a:latin typeface="Comic Sans MS" pitchFamily="66" charset="0"/>
                <a:cs typeface="Times New Roman" panose="02020603050405020304" pitchFamily="18" charset="0"/>
              </a:rPr>
              <a:t> yang </a:t>
            </a:r>
            <a:r>
              <a:rPr lang="en-US" dirty="0" err="1" smtClean="0">
                <a:latin typeface="Comic Sans MS" pitchFamily="66" charset="0"/>
                <a:cs typeface="Times New Roman" panose="02020603050405020304" pitchFamily="18" charset="0"/>
              </a:rPr>
              <a:t>tersubordinasi</a:t>
            </a:r>
            <a:r>
              <a:rPr lang="en-US" dirty="0" smtClean="0">
                <a:latin typeface="Comic Sans MS" pitchFamily="66" charset="0"/>
                <a:cs typeface="Times New Roman" panose="02020603050405020304" pitchFamily="18" charset="0"/>
              </a:rPr>
              <a:t>. Abad ke-20 (1949): </a:t>
            </a:r>
            <a:r>
              <a:rPr lang="en-US" dirty="0" err="1" smtClean="0">
                <a:latin typeface="Comic Sans MS" pitchFamily="66" charset="0"/>
                <a:cs typeface="Times New Roman" panose="02020603050405020304" pitchFamily="18" charset="0"/>
              </a:rPr>
              <a:t>lahir</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karya</a:t>
            </a:r>
            <a:r>
              <a:rPr lang="en-US" dirty="0" smtClean="0">
                <a:latin typeface="Comic Sans MS" pitchFamily="66" charset="0"/>
                <a:cs typeface="Times New Roman" panose="02020603050405020304" pitchFamily="18" charset="0"/>
              </a:rPr>
              <a:t> Simone De Beauvoir “le </a:t>
            </a:r>
            <a:r>
              <a:rPr lang="en-US" dirty="0" err="1" smtClean="0">
                <a:latin typeface="Comic Sans MS" pitchFamily="66" charset="0"/>
                <a:cs typeface="Times New Roman" panose="02020603050405020304" pitchFamily="18" charset="0"/>
              </a:rPr>
              <a:t>deuxieme</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sexe</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ditemukan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istilah</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kesetaraan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tahun</a:t>
            </a:r>
            <a:r>
              <a:rPr lang="en-US" dirty="0" smtClean="0">
                <a:latin typeface="Comic Sans MS" pitchFamily="66" charset="0"/>
                <a:cs typeface="Times New Roman" panose="02020603050405020304" pitchFamily="18" charset="0"/>
              </a:rPr>
              <a:t> 1960an: </a:t>
            </a:r>
            <a:r>
              <a:rPr lang="en-US" dirty="0" err="1" smtClean="0">
                <a:latin typeface="Comic Sans MS" pitchFamily="66" charset="0"/>
                <a:cs typeface="Times New Roman" panose="02020603050405020304" pitchFamily="18" charset="0"/>
              </a:rPr>
              <a:t>mulai</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menggunakan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istilah</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penindasan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dan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pembebasan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Tahun</a:t>
            </a:r>
            <a:r>
              <a:rPr lang="en-US" dirty="0" smtClean="0">
                <a:latin typeface="Comic Sans MS" pitchFamily="66" charset="0"/>
                <a:cs typeface="Times New Roman" panose="02020603050405020304" pitchFamily="18" charset="0"/>
              </a:rPr>
              <a:t> 60-70an: </a:t>
            </a:r>
            <a:r>
              <a:rPr lang="en-US" dirty="0" err="1" smtClean="0">
                <a:latin typeface="Comic Sans MS" pitchFamily="66" charset="0"/>
                <a:cs typeface="Times New Roman" panose="02020603050405020304" pitchFamily="18" charset="0"/>
              </a:rPr>
              <a:t>membawa</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perubahan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sosial</a:t>
            </a:r>
            <a:r>
              <a:rPr lang="en-US" dirty="0" smtClean="0">
                <a:latin typeface="Comic Sans MS" pitchFamily="66" charset="0"/>
                <a:cs typeface="Times New Roman" panose="02020603050405020304" pitchFamily="18" charset="0"/>
              </a:rPr>
              <a:t> yang </a:t>
            </a:r>
            <a:r>
              <a:rPr lang="en-US" dirty="0" err="1" smtClean="0">
                <a:latin typeface="Comic Sans MS" pitchFamily="66" charset="0"/>
                <a:cs typeface="Times New Roman" panose="02020603050405020304" pitchFamily="18" charset="0"/>
              </a:rPr>
              <a:t>luar</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biasa</a:t>
            </a:r>
            <a:r>
              <a:rPr lang="en-US" dirty="0" smtClean="0">
                <a:latin typeface="Comic Sans MS" pitchFamily="66" charset="0"/>
                <a:cs typeface="Times New Roman" panose="02020603050405020304" pitchFamily="18" charset="0"/>
              </a:rPr>
              <a:t> di </a:t>
            </a:r>
            <a:r>
              <a:rPr lang="en-US" dirty="0" err="1" smtClean="0">
                <a:latin typeface="Comic Sans MS" pitchFamily="66" charset="0"/>
                <a:cs typeface="Times New Roman" panose="02020603050405020304" pitchFamily="18" charset="0"/>
              </a:rPr>
              <a:t>dunia</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barat</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lahirnya</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undang-undang</a:t>
            </a:r>
            <a:r>
              <a:rPr lang="en-US" dirty="0" smtClean="0">
                <a:latin typeface="Comic Sans MS" pitchFamily="66" charset="0"/>
                <a:cs typeface="Times New Roman" panose="02020603050405020304" pitchFamily="18" charset="0"/>
              </a:rPr>
              <a:t> yang </a:t>
            </a:r>
            <a:r>
              <a:rPr lang="en-US" dirty="0" err="1" smtClean="0">
                <a:latin typeface="Comic Sans MS" pitchFamily="66" charset="0"/>
                <a:cs typeface="Times New Roman" panose="02020603050405020304" pitchFamily="18" charset="0"/>
              </a:rPr>
              <a:t>menguntungkan</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perempuan</a:t>
            </a:r>
            <a:r>
              <a:rPr lang="en-US" dirty="0" smtClean="0">
                <a:latin typeface="Comic Sans MS" pitchFamily="66" charset="0"/>
                <a:cs typeface="Times New Roman" panose="02020603050405020304" pitchFamily="18" charset="0"/>
              </a:rPr>
              <a:t>). </a:t>
            </a:r>
            <a:r>
              <a:rPr lang="id-ID" dirty="0" smtClean="0">
                <a:latin typeface="Comic Sans MS" pitchFamily="66" charset="0"/>
                <a:cs typeface="Times New Roman" panose="02020603050405020304" pitchFamily="18" charset="0"/>
              </a:rPr>
              <a:t>Tahun 70-80an: wacana feminisme bermunculan di Amerika latin, Asia, dan di negara-negara dunia ketiga pada umumnya, (Sauer, dalam Andested, 2020: 139). </a:t>
            </a:r>
            <a:endParaRPr lang="en-US" dirty="0" smtClean="0">
              <a:latin typeface="Comic Sans MS" pitchFamily="66" charset="0"/>
              <a:cs typeface="Times New Roman" panose="02020603050405020304" pitchFamily="18" charset="0"/>
            </a:endParaRPr>
          </a:p>
          <a:p>
            <a:pPr marL="0" lvl="0" indent="0" algn="just">
              <a:lnSpc>
                <a:spcPct val="150000"/>
              </a:lnSpc>
              <a:buNone/>
            </a:pPr>
            <a:endParaRPr lang="en-US" dirty="0" smtClean="0">
              <a:latin typeface="Comic Sans MS" pitchFamily="66" charset="0"/>
              <a:cs typeface="Times New Roman" panose="02020603050405020304" pitchFamily="18" charset="0"/>
            </a:endParaRPr>
          </a:p>
          <a:p>
            <a:pPr marL="0" lvl="0" indent="0" algn="just">
              <a:lnSpc>
                <a:spcPct val="150000"/>
              </a:lnSpc>
              <a:buNone/>
            </a:pPr>
            <a:r>
              <a:rPr lang="en-US" dirty="0" err="1" smtClean="0">
                <a:latin typeface="Comic Sans MS" pitchFamily="66" charset="0"/>
                <a:cs typeface="Times New Roman" panose="02020603050405020304" pitchFamily="18" charset="0"/>
              </a:rPr>
              <a:t>Menurut</a:t>
            </a:r>
            <a:r>
              <a:rPr lang="en-US" dirty="0" smtClean="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Nyoman</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Kutha</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Ratna</a:t>
            </a:r>
            <a:r>
              <a:rPr lang="en-US" dirty="0">
                <a:latin typeface="Comic Sans MS" pitchFamily="66" charset="0"/>
                <a:cs typeface="Times New Roman" panose="02020603050405020304" pitchFamily="18" charset="0"/>
              </a:rPr>
              <a:t> </a:t>
            </a:r>
            <a:r>
              <a:rPr lang="en-US" dirty="0" smtClean="0">
                <a:latin typeface="Comic Sans MS" pitchFamily="66" charset="0"/>
                <a:cs typeface="Times New Roman" panose="02020603050405020304" pitchFamily="18" charset="0"/>
              </a:rPr>
              <a:t>(</a:t>
            </a:r>
            <a:r>
              <a:rPr lang="id-ID" dirty="0">
                <a:latin typeface="Comic Sans MS" pitchFamily="66" charset="0"/>
                <a:cs typeface="Times New Roman" panose="02020603050405020304" pitchFamily="18" charset="0"/>
              </a:rPr>
              <a:t>(dalam Andested, 2020: 139)</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Feminisme</a:t>
            </a:r>
            <a:r>
              <a:rPr lang="en-US" dirty="0" smtClean="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berasal</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dari</a:t>
            </a:r>
            <a:r>
              <a:rPr lang="en-US" dirty="0">
                <a:latin typeface="Comic Sans MS" pitchFamily="66" charset="0"/>
                <a:cs typeface="Times New Roman" panose="02020603050405020304" pitchFamily="18" charset="0"/>
              </a:rPr>
              <a:t> kata femme yang </a:t>
            </a:r>
            <a:r>
              <a:rPr lang="en-US" dirty="0" err="1">
                <a:latin typeface="Comic Sans MS" pitchFamily="66" charset="0"/>
                <a:cs typeface="Times New Roman" panose="02020603050405020304" pitchFamily="18" charset="0"/>
              </a:rPr>
              <a:t>berarti</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perempuan</a:t>
            </a:r>
            <a:r>
              <a:rPr lang="en-US" dirty="0">
                <a:latin typeface="Comic Sans MS" pitchFamily="66" charset="0"/>
                <a:cs typeface="Times New Roman" panose="02020603050405020304" pitchFamily="18" charset="0"/>
              </a:rPr>
              <a:t>. </a:t>
            </a:r>
            <a:endParaRPr lang="en-US" dirty="0" smtClean="0">
              <a:latin typeface="Comic Sans MS" pitchFamily="66" charset="0"/>
              <a:cs typeface="Times New Roman" panose="02020603050405020304" pitchFamily="18" charset="0"/>
            </a:endParaRPr>
          </a:p>
          <a:p>
            <a:pPr marL="0" lvl="0" indent="0" algn="just">
              <a:lnSpc>
                <a:spcPct val="150000"/>
              </a:lnSpc>
              <a:buNone/>
            </a:pPr>
            <a:endParaRPr lang="en-US" dirty="0">
              <a:latin typeface="Comic Sans MS" pitchFamily="66" charset="0"/>
              <a:cs typeface="Times New Roman" panose="02020603050405020304" pitchFamily="18" charset="0"/>
            </a:endParaRPr>
          </a:p>
          <a:p>
            <a:pPr marL="0" lvl="0" indent="0" algn="just">
              <a:lnSpc>
                <a:spcPct val="150000"/>
              </a:lnSpc>
              <a:buNone/>
            </a:pPr>
            <a:r>
              <a:rPr lang="id-ID" dirty="0">
                <a:latin typeface="Comic Sans MS" pitchFamily="66" charset="0"/>
                <a:cs typeface="Times New Roman" panose="02020603050405020304" pitchFamily="18" charset="0"/>
              </a:rPr>
              <a:t>Sugihastuti (dalam Andested, 2020: 139</a:t>
            </a:r>
            <a:r>
              <a:rPr lang="id-ID" dirty="0" smtClean="0">
                <a:latin typeface="Comic Sans MS" pitchFamily="66" charset="0"/>
                <a:cs typeface="Times New Roman" panose="02020603050405020304" pitchFamily="18" charset="0"/>
              </a:rPr>
              <a:t>)</a:t>
            </a:r>
            <a:r>
              <a:rPr lang="en-US" dirty="0" smtClean="0">
                <a:latin typeface="Comic Sans MS" pitchFamily="66" charset="0"/>
                <a:cs typeface="Times New Roman" panose="02020603050405020304" pitchFamily="18" charset="0"/>
              </a:rPr>
              <a:t> </a:t>
            </a:r>
            <a:r>
              <a:rPr lang="en-US" dirty="0" err="1" smtClean="0">
                <a:latin typeface="Comic Sans MS" pitchFamily="66" charset="0"/>
                <a:cs typeface="Times New Roman" panose="02020603050405020304" pitchFamily="18" charset="0"/>
              </a:rPr>
              <a:t>berpendapat</a:t>
            </a:r>
            <a:r>
              <a:rPr lang="en-US" dirty="0" smtClean="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bahwa</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feminisme</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adalah</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gerakan</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persamaan</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antara</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laki-laki</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dan</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perempuan</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disegala</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bidang</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baik</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politik</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ekonomi</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pendidikan</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sosial</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dan</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kegiatan</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terorganisasi</a:t>
            </a:r>
            <a:r>
              <a:rPr lang="en-US" dirty="0">
                <a:latin typeface="Comic Sans MS" pitchFamily="66" charset="0"/>
                <a:cs typeface="Times New Roman" panose="02020603050405020304" pitchFamily="18" charset="0"/>
              </a:rPr>
              <a:t> yang </a:t>
            </a:r>
            <a:r>
              <a:rPr lang="en-US" dirty="0" err="1">
                <a:latin typeface="Comic Sans MS" pitchFamily="66" charset="0"/>
                <a:cs typeface="Times New Roman" panose="02020603050405020304" pitchFamily="18" charset="0"/>
              </a:rPr>
              <a:t>mempertahankan</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hak-hak</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serta</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kepentingan</a:t>
            </a:r>
            <a:r>
              <a:rPr lang="en-US" dirty="0">
                <a:latin typeface="Comic Sans MS" pitchFamily="66" charset="0"/>
                <a:cs typeface="Times New Roman" panose="02020603050405020304" pitchFamily="18" charset="0"/>
              </a:rPr>
              <a:t> </a:t>
            </a:r>
            <a:r>
              <a:rPr lang="en-US" dirty="0" err="1">
                <a:latin typeface="Comic Sans MS" pitchFamily="66" charset="0"/>
                <a:cs typeface="Times New Roman" panose="02020603050405020304" pitchFamily="18" charset="0"/>
              </a:rPr>
              <a:t>perempuan</a:t>
            </a:r>
            <a:r>
              <a:rPr lang="en-US" dirty="0">
                <a:latin typeface="Comic Sans MS" pitchFamily="66" charset="0"/>
                <a:cs typeface="Times New Roman" panose="02020603050405020304" pitchFamily="18" charset="0"/>
              </a:rPr>
              <a:t>. </a:t>
            </a:r>
            <a:endParaRPr dirty="0">
              <a:latin typeface="Comic Sans MS" pitchFamily="66"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6"/>
        <p:cNvGrpSpPr/>
        <p:nvPr/>
      </p:nvGrpSpPr>
      <p:grpSpPr>
        <a:xfrm>
          <a:off x="0" y="0"/>
          <a:ext cx="0" cy="0"/>
          <a:chOff x="0" y="0"/>
          <a:chExt cx="0" cy="0"/>
        </a:xfrm>
      </p:grpSpPr>
      <p:sp>
        <p:nvSpPr>
          <p:cNvPr id="847" name="Google Shape;847;p33"/>
          <p:cNvSpPr txBox="1">
            <a:spLocks noGrp="1"/>
          </p:cNvSpPr>
          <p:nvPr>
            <p:ph type="title"/>
          </p:nvPr>
        </p:nvSpPr>
        <p:spPr>
          <a:xfrm>
            <a:off x="810322" y="848249"/>
            <a:ext cx="7345144" cy="1244022"/>
          </a:xfrm>
          <a:prstGeom prst="rect">
            <a:avLst/>
          </a:prstGeom>
        </p:spPr>
        <p:txBody>
          <a:bodyPr spcFirstLastPara="1" wrap="square" lIns="91425" tIns="91425" rIns="91425" bIns="91425" anchor="ctr" anchorCtr="0">
            <a:noAutofit/>
          </a:bodyPr>
          <a:lstStyle/>
          <a:p>
            <a:pPr algn="l"/>
            <a:r>
              <a:rPr lang="en-US" sz="2200" dirty="0" smtClean="0"/>
              <a:t>B. Hal-</a:t>
            </a:r>
            <a:r>
              <a:rPr lang="en-US" sz="2200" dirty="0" err="1" smtClean="0"/>
              <a:t>hal</a:t>
            </a:r>
            <a:r>
              <a:rPr lang="en-US" sz="2200" dirty="0" smtClean="0"/>
              <a:t> yang </a:t>
            </a:r>
            <a:r>
              <a:rPr lang="en-US" sz="2200" dirty="0" err="1" smtClean="0"/>
              <a:t>difokuskan</a:t>
            </a:r>
            <a:r>
              <a:rPr lang="en-US" sz="2200" dirty="0" smtClean="0"/>
              <a:t> </a:t>
            </a:r>
            <a:r>
              <a:rPr lang="en-US" sz="2200" dirty="0" err="1" smtClean="0"/>
              <a:t>dalam</a:t>
            </a:r>
            <a:r>
              <a:rPr lang="en-US" sz="2200" dirty="0" smtClean="0"/>
              <a:t> </a:t>
            </a:r>
            <a:r>
              <a:rPr lang="en-US" sz="2200" dirty="0" err="1" smtClean="0"/>
              <a:t>Pendekatan</a:t>
            </a:r>
            <a:r>
              <a:rPr lang="en-US" sz="2200" dirty="0"/>
              <a:t> </a:t>
            </a:r>
            <a:r>
              <a:rPr lang="en-US" sz="2200" dirty="0" err="1" smtClean="0"/>
              <a:t>Feminis</a:t>
            </a:r>
            <a:r>
              <a:rPr lang="en-US" sz="2200" dirty="0" smtClean="0"/>
              <a:t/>
            </a:r>
            <a:br>
              <a:rPr lang="en-US" sz="2200" dirty="0" smtClean="0"/>
            </a:br>
            <a:endParaRPr sz="2200" dirty="0"/>
          </a:p>
        </p:txBody>
      </p:sp>
      <p:sp>
        <p:nvSpPr>
          <p:cNvPr id="848" name="Google Shape;848;p33"/>
          <p:cNvSpPr txBox="1">
            <a:spLocks noGrp="1"/>
          </p:cNvSpPr>
          <p:nvPr>
            <p:ph type="subTitle" idx="1"/>
          </p:nvPr>
        </p:nvSpPr>
        <p:spPr>
          <a:xfrm>
            <a:off x="2060100" y="6333891"/>
            <a:ext cx="5023800" cy="45719"/>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endParaRPr dirty="0"/>
          </a:p>
        </p:txBody>
      </p:sp>
      <p:sp>
        <p:nvSpPr>
          <p:cNvPr id="849" name="Google Shape;849;p33"/>
          <p:cNvSpPr txBox="1">
            <a:spLocks noGrp="1"/>
          </p:cNvSpPr>
          <p:nvPr>
            <p:ph type="title" idx="2"/>
          </p:nvPr>
        </p:nvSpPr>
        <p:spPr>
          <a:xfrm>
            <a:off x="859029" y="2194546"/>
            <a:ext cx="7107249" cy="2664975"/>
          </a:xfrm>
          <a:prstGeom prst="rect">
            <a:avLst/>
          </a:prstGeom>
        </p:spPr>
        <p:txBody>
          <a:bodyPr spcFirstLastPara="1" wrap="square" lIns="91425" tIns="91425" rIns="91425" bIns="91425" anchor="ctr" anchorCtr="0">
            <a:noAutofit/>
          </a:bodyPr>
          <a:lstStyle/>
          <a:p>
            <a:pPr algn="l">
              <a:lnSpc>
                <a:spcPct val="150000"/>
              </a:lnSpc>
            </a:pPr>
            <a:r>
              <a:rPr lang="en-US" sz="1800" dirty="0" err="1">
                <a:latin typeface="Comic Sans MS" pitchFamily="66" charset="0"/>
                <a:cs typeface="Times New Roman" panose="02020603050405020304" pitchFamily="18" charset="0"/>
              </a:rPr>
              <a:t>M</a:t>
            </a:r>
            <a:r>
              <a:rPr lang="en-US" sz="1800" dirty="0" err="1" smtClean="0">
                <a:latin typeface="Comic Sans MS" pitchFamily="66" charset="0"/>
                <a:cs typeface="Times New Roman" panose="02020603050405020304" pitchFamily="18" charset="0"/>
              </a:rPr>
              <a:t>enurut</a:t>
            </a:r>
            <a:r>
              <a:rPr lang="en-US" sz="1800" dirty="0" smtClean="0">
                <a:latin typeface="Comic Sans MS" pitchFamily="66" charset="0"/>
                <a:cs typeface="Times New Roman" panose="02020603050405020304" pitchFamily="18" charset="0"/>
              </a:rPr>
              <a:t> </a:t>
            </a:r>
            <a:r>
              <a:rPr lang="en-US" sz="1800" dirty="0" err="1" smtClean="0">
                <a:latin typeface="Comic Sans MS" pitchFamily="66" charset="0"/>
                <a:cs typeface="Times New Roman" panose="02020603050405020304" pitchFamily="18" charset="0"/>
              </a:rPr>
              <a:t>Syuropati</a:t>
            </a:r>
            <a:r>
              <a:rPr lang="en-US" sz="1800" dirty="0" smtClean="0">
                <a:latin typeface="Comic Sans MS" pitchFamily="66" charset="0"/>
                <a:cs typeface="Times New Roman" panose="02020603050405020304" pitchFamily="18" charset="0"/>
              </a:rPr>
              <a:t> </a:t>
            </a:r>
            <a:r>
              <a:rPr lang="en-US" sz="1800" dirty="0" err="1" smtClean="0">
                <a:latin typeface="Comic Sans MS" pitchFamily="66" charset="0"/>
                <a:cs typeface="Times New Roman" panose="02020603050405020304" pitchFamily="18" charset="0"/>
              </a:rPr>
              <a:t>dan</a:t>
            </a:r>
            <a:r>
              <a:rPr lang="en-US" sz="1800" dirty="0" smtClean="0">
                <a:latin typeface="Comic Sans MS" pitchFamily="66" charset="0"/>
                <a:cs typeface="Times New Roman" panose="02020603050405020304" pitchFamily="18" charset="0"/>
              </a:rPr>
              <a:t> </a:t>
            </a:r>
            <a:r>
              <a:rPr lang="id-ID" sz="1800" dirty="0">
                <a:latin typeface="Comic Sans MS" pitchFamily="66" charset="0"/>
                <a:cs typeface="Times New Roman" panose="02020603050405020304" pitchFamily="18" charset="0"/>
              </a:rPr>
              <a:t>Soebachman (dalam Olifia, 2016:449</a:t>
            </a:r>
            <a:r>
              <a:rPr lang="id-ID" sz="1800" dirty="0" smtClean="0">
                <a:latin typeface="Comic Sans MS" pitchFamily="66" charset="0"/>
                <a:cs typeface="Times New Roman" panose="02020603050405020304" pitchFamily="18" charset="0"/>
              </a:rPr>
              <a:t>)</a:t>
            </a:r>
            <a:r>
              <a:rPr lang="en-US" sz="1800" dirty="0" smtClean="0">
                <a:latin typeface="Comic Sans MS" pitchFamily="66" charset="0"/>
                <a:cs typeface="Times New Roman" panose="02020603050405020304" pitchFamily="18" charset="0"/>
              </a:rPr>
              <a:t>:</a:t>
            </a:r>
            <a:r>
              <a:rPr lang="en-US" sz="1800" dirty="0">
                <a:latin typeface="Comic Sans MS" pitchFamily="66" charset="0"/>
                <a:cs typeface="Times New Roman" panose="02020603050405020304" pitchFamily="18" charset="0"/>
              </a:rPr>
              <a:t/>
            </a:r>
            <a:br>
              <a:rPr lang="en-US" sz="1800" dirty="0">
                <a:latin typeface="Comic Sans MS" pitchFamily="66" charset="0"/>
                <a:cs typeface="Times New Roman" panose="02020603050405020304" pitchFamily="18" charset="0"/>
              </a:rPr>
            </a:br>
            <a:r>
              <a:rPr lang="en-US" sz="1800" dirty="0" smtClean="0">
                <a:latin typeface="Comic Sans MS" pitchFamily="66" charset="0"/>
                <a:cs typeface="Times New Roman" panose="02020603050405020304" pitchFamily="18" charset="0"/>
              </a:rPr>
              <a:t>1. </a:t>
            </a:r>
            <a:r>
              <a:rPr lang="en-US" sz="1800" dirty="0" err="1" smtClean="0">
                <a:latin typeface="Comic Sans MS" pitchFamily="66" charset="0"/>
                <a:cs typeface="Times New Roman" panose="02020603050405020304" pitchFamily="18" charset="0"/>
              </a:rPr>
              <a:t>Kedudukan</a:t>
            </a:r>
            <a:r>
              <a:rPr lang="en-US" sz="1800" dirty="0" smtClean="0">
                <a:latin typeface="Comic Sans MS" pitchFamily="66" charset="0"/>
                <a:cs typeface="Times New Roman" panose="02020603050405020304" pitchFamily="18" charset="0"/>
              </a:rPr>
              <a:t> </a:t>
            </a:r>
            <a:r>
              <a:rPr lang="en-US" sz="1800" dirty="0" err="1">
                <a:latin typeface="Comic Sans MS" pitchFamily="66" charset="0"/>
                <a:cs typeface="Times New Roman" panose="02020603050405020304" pitchFamily="18" charset="0"/>
              </a:rPr>
              <a:t>dan</a:t>
            </a:r>
            <a:r>
              <a:rPr lang="en-US" sz="1800" dirty="0">
                <a:latin typeface="Comic Sans MS" pitchFamily="66" charset="0"/>
                <a:cs typeface="Times New Roman" panose="02020603050405020304" pitchFamily="18" charset="0"/>
              </a:rPr>
              <a:t> </a:t>
            </a:r>
            <a:r>
              <a:rPr lang="en-US" sz="1800" dirty="0" err="1">
                <a:latin typeface="Comic Sans MS" pitchFamily="66" charset="0"/>
                <a:cs typeface="Times New Roman" panose="02020603050405020304" pitchFamily="18" charset="0"/>
              </a:rPr>
              <a:t>peran</a:t>
            </a:r>
            <a:r>
              <a:rPr lang="en-US" sz="1800" dirty="0">
                <a:latin typeface="Comic Sans MS" pitchFamily="66" charset="0"/>
                <a:cs typeface="Times New Roman" panose="02020603050405020304" pitchFamily="18" charset="0"/>
              </a:rPr>
              <a:t> </a:t>
            </a:r>
            <a:r>
              <a:rPr lang="en-US" sz="1800" dirty="0" err="1">
                <a:latin typeface="Comic Sans MS" pitchFamily="66" charset="0"/>
                <a:cs typeface="Times New Roman" panose="02020603050405020304" pitchFamily="18" charset="0"/>
              </a:rPr>
              <a:t>tokoh</a:t>
            </a:r>
            <a:r>
              <a:rPr lang="en-US" sz="1800" dirty="0">
                <a:latin typeface="Comic Sans MS" pitchFamily="66" charset="0"/>
                <a:cs typeface="Times New Roman" panose="02020603050405020304" pitchFamily="18" charset="0"/>
              </a:rPr>
              <a:t> </a:t>
            </a:r>
            <a:r>
              <a:rPr lang="en-US" sz="1800" dirty="0" err="1">
                <a:latin typeface="Comic Sans MS" pitchFamily="66" charset="0"/>
                <a:cs typeface="Times New Roman" panose="02020603050405020304" pitchFamily="18" charset="0"/>
              </a:rPr>
              <a:t>perempuan</a:t>
            </a:r>
            <a:r>
              <a:rPr lang="en-US" sz="1800" dirty="0">
                <a:latin typeface="Comic Sans MS" pitchFamily="66" charset="0"/>
                <a:cs typeface="Times New Roman" panose="02020603050405020304" pitchFamily="18" charset="0"/>
              </a:rPr>
              <a:t> </a:t>
            </a:r>
            <a:r>
              <a:rPr lang="en-US" sz="1800" dirty="0" err="1">
                <a:latin typeface="Comic Sans MS" pitchFamily="66" charset="0"/>
                <a:cs typeface="Times New Roman" panose="02020603050405020304" pitchFamily="18" charset="0"/>
              </a:rPr>
              <a:t>dalam</a:t>
            </a:r>
            <a:r>
              <a:rPr lang="en-US" sz="1800" dirty="0">
                <a:latin typeface="Comic Sans MS" pitchFamily="66" charset="0"/>
                <a:cs typeface="Times New Roman" panose="02020603050405020304" pitchFamily="18" charset="0"/>
              </a:rPr>
              <a:t> </a:t>
            </a:r>
            <a:r>
              <a:rPr lang="en-US" sz="1800" dirty="0" err="1">
                <a:latin typeface="Comic Sans MS" pitchFamily="66" charset="0"/>
                <a:cs typeface="Times New Roman" panose="02020603050405020304" pitchFamily="18" charset="0"/>
              </a:rPr>
              <a:t>sastra</a:t>
            </a:r>
            <a:r>
              <a:rPr lang="en-US" sz="1800" dirty="0" smtClean="0">
                <a:latin typeface="Comic Sans MS" pitchFamily="66" charset="0"/>
                <a:cs typeface="Times New Roman" panose="02020603050405020304" pitchFamily="18" charset="0"/>
              </a:rPr>
              <a:t>.</a:t>
            </a:r>
            <a:br>
              <a:rPr lang="en-US" sz="1800" dirty="0" smtClean="0">
                <a:latin typeface="Comic Sans MS" pitchFamily="66" charset="0"/>
                <a:cs typeface="Times New Roman" panose="02020603050405020304" pitchFamily="18" charset="0"/>
              </a:rPr>
            </a:br>
            <a:r>
              <a:rPr lang="en-US" sz="1800" dirty="0" smtClean="0">
                <a:latin typeface="Comic Sans MS" pitchFamily="66" charset="0"/>
                <a:cs typeface="Times New Roman" panose="02020603050405020304" pitchFamily="18" charset="0"/>
              </a:rPr>
              <a:t>2. </a:t>
            </a:r>
            <a:r>
              <a:rPr lang="en-US" sz="1800" dirty="0" err="1" smtClean="0">
                <a:latin typeface="Comic Sans MS" pitchFamily="66" charset="0"/>
                <a:cs typeface="Times New Roman" panose="02020603050405020304" pitchFamily="18" charset="0"/>
              </a:rPr>
              <a:t>Ketertinggalan</a:t>
            </a:r>
            <a:r>
              <a:rPr lang="en-US" sz="1800" dirty="0" smtClean="0">
                <a:latin typeface="Comic Sans MS" pitchFamily="66" charset="0"/>
                <a:cs typeface="Times New Roman" panose="02020603050405020304" pitchFamily="18" charset="0"/>
              </a:rPr>
              <a:t> </a:t>
            </a:r>
            <a:r>
              <a:rPr lang="en-US" sz="1800" dirty="0" err="1" smtClean="0">
                <a:latin typeface="Comic Sans MS" pitchFamily="66" charset="0"/>
                <a:cs typeface="Times New Roman" panose="02020603050405020304" pitchFamily="18" charset="0"/>
              </a:rPr>
              <a:t>kaum</a:t>
            </a:r>
            <a:r>
              <a:rPr lang="en-US" sz="1800" dirty="0" smtClean="0">
                <a:latin typeface="Comic Sans MS" pitchFamily="66" charset="0"/>
                <a:cs typeface="Times New Roman" panose="02020603050405020304" pitchFamily="18" charset="0"/>
              </a:rPr>
              <a:t> </a:t>
            </a:r>
            <a:r>
              <a:rPr lang="en-US" sz="1800" dirty="0" err="1" smtClean="0">
                <a:latin typeface="Comic Sans MS" pitchFamily="66" charset="0"/>
                <a:cs typeface="Times New Roman" panose="02020603050405020304" pitchFamily="18" charset="0"/>
              </a:rPr>
              <a:t>perempuan</a:t>
            </a:r>
            <a:r>
              <a:rPr lang="en-US" sz="1800" dirty="0" smtClean="0">
                <a:latin typeface="Comic Sans MS" pitchFamily="66" charset="0"/>
                <a:cs typeface="Times New Roman" panose="02020603050405020304" pitchFamily="18" charset="0"/>
              </a:rPr>
              <a:t> </a:t>
            </a:r>
            <a:r>
              <a:rPr lang="en-US" sz="1800" dirty="0" err="1" smtClean="0">
                <a:latin typeface="Comic Sans MS" pitchFamily="66" charset="0"/>
                <a:cs typeface="Times New Roman" panose="02020603050405020304" pitchFamily="18" charset="0"/>
              </a:rPr>
              <a:t>dalam</a:t>
            </a:r>
            <a:r>
              <a:rPr lang="en-US" sz="1800" dirty="0" smtClean="0">
                <a:latin typeface="Comic Sans MS" pitchFamily="66" charset="0"/>
                <a:cs typeface="Times New Roman" panose="02020603050405020304" pitchFamily="18" charset="0"/>
              </a:rPr>
              <a:t> </a:t>
            </a:r>
            <a:r>
              <a:rPr lang="en-US" sz="1800" dirty="0" err="1" smtClean="0">
                <a:latin typeface="Comic Sans MS" pitchFamily="66" charset="0"/>
                <a:cs typeface="Times New Roman" panose="02020603050405020304" pitchFamily="18" charset="0"/>
              </a:rPr>
              <a:t>segala</a:t>
            </a:r>
            <a:r>
              <a:rPr lang="en-US" sz="1800" dirty="0" smtClean="0">
                <a:latin typeface="Comic Sans MS" pitchFamily="66" charset="0"/>
                <a:cs typeface="Times New Roman" panose="02020603050405020304" pitchFamily="18" charset="0"/>
              </a:rPr>
              <a:t> </a:t>
            </a:r>
            <a:r>
              <a:rPr lang="en-US" sz="1800" dirty="0" err="1" smtClean="0">
                <a:latin typeface="Comic Sans MS" pitchFamily="66" charset="0"/>
                <a:cs typeface="Times New Roman" panose="02020603050405020304" pitchFamily="18" charset="0"/>
              </a:rPr>
              <a:t>aspek</a:t>
            </a:r>
            <a:r>
              <a:rPr lang="en-US" sz="1800" dirty="0" smtClean="0">
                <a:latin typeface="Comic Sans MS" pitchFamily="66" charset="0"/>
                <a:cs typeface="Times New Roman" panose="02020603050405020304" pitchFamily="18" charset="0"/>
              </a:rPr>
              <a:t> </a:t>
            </a:r>
            <a:r>
              <a:rPr lang="en-US" sz="1800" dirty="0" err="1" smtClean="0">
                <a:latin typeface="Comic Sans MS" pitchFamily="66" charset="0"/>
                <a:cs typeface="Times New Roman" panose="02020603050405020304" pitchFamily="18" charset="0"/>
              </a:rPr>
              <a:t>kehidupan</a:t>
            </a:r>
            <a:r>
              <a:rPr lang="en-US" sz="1800" dirty="0" smtClean="0">
                <a:latin typeface="Comic Sans MS" pitchFamily="66" charset="0"/>
                <a:cs typeface="Times New Roman" panose="02020603050405020304" pitchFamily="18" charset="0"/>
              </a:rPr>
              <a:t> </a:t>
            </a:r>
            <a:r>
              <a:rPr lang="en-US" sz="1800" dirty="0" err="1" smtClean="0">
                <a:latin typeface="Comic Sans MS" pitchFamily="66" charset="0"/>
                <a:cs typeface="Times New Roman" panose="02020603050405020304" pitchFamily="18" charset="0"/>
              </a:rPr>
              <a:t>termasuk</a:t>
            </a:r>
            <a:r>
              <a:rPr lang="en-US" sz="1800" dirty="0" smtClean="0">
                <a:latin typeface="Comic Sans MS" pitchFamily="66" charset="0"/>
                <a:cs typeface="Times New Roman" panose="02020603050405020304" pitchFamily="18" charset="0"/>
              </a:rPr>
              <a:t> </a:t>
            </a:r>
            <a:r>
              <a:rPr lang="en-US" sz="1800" dirty="0" err="1" smtClean="0">
                <a:latin typeface="Comic Sans MS" pitchFamily="66" charset="0"/>
                <a:cs typeface="Times New Roman" panose="02020603050405020304" pitchFamily="18" charset="0"/>
              </a:rPr>
              <a:t>pendidikan</a:t>
            </a:r>
            <a:r>
              <a:rPr lang="en-US" sz="1800" dirty="0" smtClean="0">
                <a:latin typeface="Comic Sans MS" pitchFamily="66" charset="0"/>
                <a:cs typeface="Times New Roman" panose="02020603050405020304" pitchFamily="18" charset="0"/>
              </a:rPr>
              <a:t> </a:t>
            </a:r>
            <a:r>
              <a:rPr lang="en-US" sz="1800" dirty="0" err="1" smtClean="0">
                <a:latin typeface="Comic Sans MS" pitchFamily="66" charset="0"/>
                <a:cs typeface="Times New Roman" panose="02020603050405020304" pitchFamily="18" charset="0"/>
              </a:rPr>
              <a:t>dan</a:t>
            </a:r>
            <a:r>
              <a:rPr lang="en-US" sz="1800" dirty="0" smtClean="0">
                <a:latin typeface="Comic Sans MS" pitchFamily="66" charset="0"/>
                <a:cs typeface="Times New Roman" panose="02020603050405020304" pitchFamily="18" charset="0"/>
              </a:rPr>
              <a:t> </a:t>
            </a:r>
            <a:r>
              <a:rPr lang="en-US" sz="1800" dirty="0" err="1" smtClean="0">
                <a:latin typeface="Comic Sans MS" pitchFamily="66" charset="0"/>
                <a:cs typeface="Times New Roman" panose="02020603050405020304" pitchFamily="18" charset="0"/>
              </a:rPr>
              <a:t>aktivitas</a:t>
            </a:r>
            <a:r>
              <a:rPr lang="en-US" sz="1800" dirty="0" smtClean="0">
                <a:latin typeface="Comic Sans MS" pitchFamily="66" charset="0"/>
                <a:cs typeface="Times New Roman" panose="02020603050405020304" pitchFamily="18" charset="0"/>
              </a:rPr>
              <a:t> </a:t>
            </a:r>
            <a:r>
              <a:rPr lang="en-US" sz="1800" dirty="0" err="1" smtClean="0">
                <a:latin typeface="Comic Sans MS" pitchFamily="66" charset="0"/>
                <a:cs typeface="Times New Roman" panose="02020603050405020304" pitchFamily="18" charset="0"/>
              </a:rPr>
              <a:t>kemasyarakatan</a:t>
            </a:r>
            <a:r>
              <a:rPr lang="en-US" sz="1800" dirty="0" smtClean="0">
                <a:latin typeface="Comic Sans MS" pitchFamily="66" charset="0"/>
                <a:cs typeface="Times New Roman" panose="02020603050405020304" pitchFamily="18" charset="0"/>
              </a:rPr>
              <a:t>.</a:t>
            </a:r>
            <a:br>
              <a:rPr lang="en-US" sz="1800" dirty="0" smtClean="0">
                <a:latin typeface="Comic Sans MS" pitchFamily="66" charset="0"/>
                <a:cs typeface="Times New Roman" panose="02020603050405020304" pitchFamily="18" charset="0"/>
              </a:rPr>
            </a:br>
            <a:r>
              <a:rPr lang="en-US" sz="1800" dirty="0" smtClean="0">
                <a:latin typeface="Comic Sans MS" pitchFamily="66" charset="0"/>
                <a:cs typeface="Times New Roman" panose="02020603050405020304" pitchFamily="18" charset="0"/>
              </a:rPr>
              <a:t>3. </a:t>
            </a:r>
            <a:r>
              <a:rPr lang="en-US" sz="1800" dirty="0" err="1">
                <a:latin typeface="Comic Sans MS" pitchFamily="66" charset="0"/>
                <a:cs typeface="Times New Roman" panose="02020603050405020304" pitchFamily="18" charset="0"/>
              </a:rPr>
              <a:t>Memperhatikan</a:t>
            </a:r>
            <a:r>
              <a:rPr lang="en-US" sz="1800" dirty="0">
                <a:latin typeface="Comic Sans MS" pitchFamily="66" charset="0"/>
                <a:cs typeface="Times New Roman" panose="02020603050405020304" pitchFamily="18" charset="0"/>
              </a:rPr>
              <a:t> </a:t>
            </a:r>
            <a:r>
              <a:rPr lang="en-US" sz="1800" dirty="0" err="1">
                <a:latin typeface="Comic Sans MS" pitchFamily="66" charset="0"/>
                <a:cs typeface="Times New Roman" panose="02020603050405020304" pitchFamily="18" charset="0"/>
              </a:rPr>
              <a:t>faktor</a:t>
            </a:r>
            <a:r>
              <a:rPr lang="en-US" sz="1800" dirty="0">
                <a:latin typeface="Comic Sans MS" pitchFamily="66" charset="0"/>
                <a:cs typeface="Times New Roman" panose="02020603050405020304" pitchFamily="18" charset="0"/>
              </a:rPr>
              <a:t> </a:t>
            </a:r>
            <a:r>
              <a:rPr lang="en-US" sz="1800" dirty="0" err="1">
                <a:latin typeface="Comic Sans MS" pitchFamily="66" charset="0"/>
                <a:cs typeface="Times New Roman" panose="02020603050405020304" pitchFamily="18" charset="0"/>
              </a:rPr>
              <a:t>pembaca</a:t>
            </a:r>
            <a:r>
              <a:rPr lang="en-US" sz="1800" dirty="0">
                <a:latin typeface="Comic Sans MS" pitchFamily="66" charset="0"/>
                <a:cs typeface="Times New Roman" panose="02020603050405020304" pitchFamily="18" charset="0"/>
              </a:rPr>
              <a:t> </a:t>
            </a:r>
            <a:r>
              <a:rPr lang="en-US" sz="1800" dirty="0" err="1">
                <a:latin typeface="Comic Sans MS" pitchFamily="66" charset="0"/>
                <a:cs typeface="Times New Roman" panose="02020603050405020304" pitchFamily="18" charset="0"/>
              </a:rPr>
              <a:t>sastra</a:t>
            </a:r>
            <a:r>
              <a:rPr lang="en-US" sz="1800" dirty="0">
                <a:latin typeface="Comic Sans MS" pitchFamily="66" charset="0"/>
                <a:cs typeface="Times New Roman" panose="02020603050405020304" pitchFamily="18" charset="0"/>
              </a:rPr>
              <a:t>, </a:t>
            </a:r>
            <a:r>
              <a:rPr lang="en-US" sz="1800" dirty="0" err="1">
                <a:latin typeface="Comic Sans MS" pitchFamily="66" charset="0"/>
                <a:cs typeface="Times New Roman" panose="02020603050405020304" pitchFamily="18" charset="0"/>
              </a:rPr>
              <a:t>bagaimana</a:t>
            </a:r>
            <a:r>
              <a:rPr lang="en-US" sz="1800" dirty="0">
                <a:latin typeface="Comic Sans MS" pitchFamily="66" charset="0"/>
                <a:cs typeface="Times New Roman" panose="02020603050405020304" pitchFamily="18" charset="0"/>
              </a:rPr>
              <a:t> </a:t>
            </a:r>
            <a:r>
              <a:rPr lang="en-US" sz="1800" dirty="0" err="1">
                <a:latin typeface="Comic Sans MS" pitchFamily="66" charset="0"/>
                <a:cs typeface="Times New Roman" panose="02020603050405020304" pitchFamily="18" charset="0"/>
              </a:rPr>
              <a:t>tanggapan</a:t>
            </a:r>
            <a:r>
              <a:rPr lang="en-US" sz="1800" dirty="0">
                <a:latin typeface="Comic Sans MS" pitchFamily="66" charset="0"/>
                <a:cs typeface="Times New Roman" panose="02020603050405020304" pitchFamily="18" charset="0"/>
              </a:rPr>
              <a:t> </a:t>
            </a:r>
            <a:r>
              <a:rPr lang="en-US" sz="1800" dirty="0" err="1">
                <a:latin typeface="Comic Sans MS" pitchFamily="66" charset="0"/>
                <a:cs typeface="Times New Roman" panose="02020603050405020304" pitchFamily="18" charset="0"/>
              </a:rPr>
              <a:t>pembaca</a:t>
            </a:r>
            <a:r>
              <a:rPr lang="en-US" sz="1800" dirty="0">
                <a:latin typeface="Comic Sans MS" pitchFamily="66" charset="0"/>
                <a:cs typeface="Times New Roman" panose="02020603050405020304" pitchFamily="18" charset="0"/>
              </a:rPr>
              <a:t> </a:t>
            </a:r>
            <a:r>
              <a:rPr lang="en-US" sz="1800" dirty="0" err="1">
                <a:latin typeface="Comic Sans MS" pitchFamily="66" charset="0"/>
                <a:cs typeface="Times New Roman" panose="02020603050405020304" pitchFamily="18" charset="0"/>
              </a:rPr>
              <a:t>terhadap</a:t>
            </a:r>
            <a:r>
              <a:rPr lang="en-US" sz="1800" dirty="0">
                <a:latin typeface="Comic Sans MS" pitchFamily="66" charset="0"/>
                <a:cs typeface="Times New Roman" panose="02020603050405020304" pitchFamily="18" charset="0"/>
              </a:rPr>
              <a:t> </a:t>
            </a:r>
            <a:r>
              <a:rPr lang="en-US" sz="1800" dirty="0" err="1">
                <a:latin typeface="Comic Sans MS" pitchFamily="66" charset="0"/>
                <a:cs typeface="Times New Roman" panose="02020603050405020304" pitchFamily="18" charset="0"/>
              </a:rPr>
              <a:t>emansipasi</a:t>
            </a:r>
            <a:r>
              <a:rPr lang="en-US" sz="1800" dirty="0">
                <a:latin typeface="Comic Sans MS" pitchFamily="66" charset="0"/>
                <a:cs typeface="Times New Roman" panose="02020603050405020304" pitchFamily="18" charset="0"/>
              </a:rPr>
              <a:t> </a:t>
            </a:r>
            <a:r>
              <a:rPr lang="en-US" sz="1800" dirty="0" err="1">
                <a:latin typeface="Comic Sans MS" pitchFamily="66" charset="0"/>
                <a:cs typeface="Times New Roman" panose="02020603050405020304" pitchFamily="18" charset="0"/>
              </a:rPr>
              <a:t>wanita</a:t>
            </a:r>
            <a:r>
              <a:rPr lang="en-US" sz="1800" dirty="0">
                <a:latin typeface="Comic Sans MS" pitchFamily="66" charset="0"/>
                <a:cs typeface="Times New Roman" panose="02020603050405020304" pitchFamily="18" charset="0"/>
              </a:rPr>
              <a:t> </a:t>
            </a:r>
            <a:r>
              <a:rPr lang="en-US" sz="1800" dirty="0" err="1">
                <a:latin typeface="Comic Sans MS" pitchFamily="66" charset="0"/>
                <a:cs typeface="Times New Roman" panose="02020603050405020304" pitchFamily="18" charset="0"/>
              </a:rPr>
              <a:t>dalam</a:t>
            </a:r>
            <a:r>
              <a:rPr lang="en-US" sz="1800" dirty="0">
                <a:latin typeface="Comic Sans MS" pitchFamily="66" charset="0"/>
                <a:cs typeface="Times New Roman" panose="02020603050405020304" pitchFamily="18" charset="0"/>
              </a:rPr>
              <a:t> </a:t>
            </a:r>
            <a:r>
              <a:rPr lang="en-US" sz="1800" dirty="0" err="1" smtClean="0">
                <a:latin typeface="Comic Sans MS" pitchFamily="66" charset="0"/>
                <a:cs typeface="Times New Roman" panose="02020603050405020304" pitchFamily="18" charset="0"/>
              </a:rPr>
              <a:t>sastra</a:t>
            </a:r>
            <a:r>
              <a:rPr lang="en-US" sz="1800" dirty="0" smtClean="0">
                <a:latin typeface="Comic Sans MS" pitchFamily="66" charset="0"/>
                <a:cs typeface="Times New Roman" panose="02020603050405020304" pitchFamily="18" charset="0"/>
              </a:rPr>
              <a:t>.</a:t>
            </a:r>
            <a:r>
              <a:rPr lang="en-US" sz="1800" dirty="0">
                <a:latin typeface="Comic Sans MS" pitchFamily="66" charset="0"/>
                <a:cs typeface="Times New Roman" panose="02020603050405020304" pitchFamily="18" charset="0"/>
              </a:rPr>
              <a:t/>
            </a:r>
            <a:br>
              <a:rPr lang="en-US" sz="1800" dirty="0">
                <a:latin typeface="Comic Sans MS" pitchFamily="66" charset="0"/>
                <a:cs typeface="Times New Roman" panose="02020603050405020304" pitchFamily="18" charset="0"/>
              </a:rPr>
            </a:br>
            <a:r>
              <a:rPr lang="en-US" sz="1500" dirty="0" smtClean="0">
                <a:latin typeface="Times New Roman" panose="02020603050405020304" pitchFamily="18" charset="0"/>
                <a:cs typeface="Times New Roman" panose="02020603050405020304" pitchFamily="18" charset="0"/>
              </a:rPr>
              <a:t/>
            </a:r>
            <a:br>
              <a:rPr lang="en-US" sz="1500" dirty="0" smtClean="0">
                <a:latin typeface="Times New Roman" panose="02020603050405020304" pitchFamily="18" charset="0"/>
                <a:cs typeface="Times New Roman" panose="02020603050405020304" pitchFamily="18" charset="0"/>
              </a:rPr>
            </a:br>
            <a:r>
              <a:rPr lang="en-US" sz="1500" dirty="0" smtClean="0">
                <a:latin typeface="Times New Roman" panose="02020603050405020304" pitchFamily="18" charset="0"/>
                <a:cs typeface="Times New Roman" panose="02020603050405020304" pitchFamily="18" charset="0"/>
              </a:rPr>
              <a:t/>
            </a:r>
            <a:br>
              <a:rPr lang="en-US" sz="1500" dirty="0" smtClean="0">
                <a:latin typeface="Times New Roman" panose="02020603050405020304" pitchFamily="18" charset="0"/>
                <a:cs typeface="Times New Roman" panose="02020603050405020304" pitchFamily="18" charset="0"/>
              </a:rPr>
            </a:br>
            <a:endParaRPr sz="1500" dirty="0">
              <a:latin typeface="Times New Roman" panose="02020603050405020304" pitchFamily="18" charset="0"/>
              <a:cs typeface="Times New Roman" panose="02020603050405020304" pitchFamily="18" charset="0"/>
            </a:endParaRPr>
          </a:p>
        </p:txBody>
      </p:sp>
      <p:sp>
        <p:nvSpPr>
          <p:cNvPr id="850" name="Google Shape;850;p33"/>
          <p:cNvSpPr/>
          <p:nvPr/>
        </p:nvSpPr>
        <p:spPr>
          <a:xfrm>
            <a:off x="1407634" y="145950"/>
            <a:ext cx="1014900" cy="370800"/>
          </a:xfrm>
          <a:prstGeom prst="roundRect">
            <a:avLst>
              <a:gd name="adj" fmla="val 5000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33">
            <a:hlinkClick r:id="" action="ppaction://noaction"/>
          </p:cNvPr>
          <p:cNvSpPr txBox="1"/>
          <p:nvPr/>
        </p:nvSpPr>
        <p:spPr>
          <a:xfrm>
            <a:off x="5319750" y="185075"/>
            <a:ext cx="1079100" cy="229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chemeClr val="dk1"/>
              </a:solidFill>
              <a:latin typeface="Abril Fatface"/>
              <a:ea typeface="Abril Fatface"/>
              <a:cs typeface="Abril Fatface"/>
              <a:sym typeface="Abril Fatface"/>
            </a:endParaRPr>
          </a:p>
        </p:txBody>
      </p:sp>
      <p:sp>
        <p:nvSpPr>
          <p:cNvPr id="856" name="Google Shape;856;p33">
            <a:hlinkClick r:id="" action="ppaction://noaction"/>
          </p:cNvPr>
          <p:cNvSpPr txBox="1"/>
          <p:nvPr/>
        </p:nvSpPr>
        <p:spPr>
          <a:xfrm>
            <a:off x="3958185" y="216594"/>
            <a:ext cx="1243500" cy="229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chemeClr val="dk1"/>
              </a:solidFill>
              <a:latin typeface="Abril Fatface"/>
              <a:ea typeface="Abril Fatface"/>
              <a:cs typeface="Abril Fatface"/>
              <a:sym typeface="Abril Fatface"/>
            </a:endParaRPr>
          </a:p>
        </p:txBody>
      </p:sp>
      <p:sp>
        <p:nvSpPr>
          <p:cNvPr id="857" name="Google Shape;857;p33">
            <a:hlinkClick r:id="" action="ppaction://noaction"/>
          </p:cNvPr>
          <p:cNvSpPr txBox="1"/>
          <p:nvPr/>
        </p:nvSpPr>
        <p:spPr>
          <a:xfrm>
            <a:off x="6895625" y="216594"/>
            <a:ext cx="795600" cy="229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chemeClr val="dk1"/>
              </a:solidFill>
              <a:latin typeface="Abril Fatface"/>
              <a:ea typeface="Abril Fatface"/>
              <a:cs typeface="Abril Fatface"/>
              <a:sym typeface="Abril Fatface"/>
            </a:endParaRPr>
          </a:p>
        </p:txBody>
      </p:sp>
      <p:sp>
        <p:nvSpPr>
          <p:cNvPr id="859" name="Google Shape;859;p33"/>
          <p:cNvSpPr/>
          <p:nvPr/>
        </p:nvSpPr>
        <p:spPr>
          <a:xfrm>
            <a:off x="7948869" y="4829702"/>
            <a:ext cx="628310" cy="155129"/>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33"/>
          <p:cNvSpPr/>
          <p:nvPr/>
        </p:nvSpPr>
        <p:spPr>
          <a:xfrm>
            <a:off x="7689843" y="4658901"/>
            <a:ext cx="582914" cy="186473"/>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33"/>
          <p:cNvSpPr/>
          <p:nvPr/>
        </p:nvSpPr>
        <p:spPr>
          <a:xfrm>
            <a:off x="8239032" y="4984831"/>
            <a:ext cx="676295" cy="161115"/>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50"/>
        <p:cNvGrpSpPr/>
        <p:nvPr/>
      </p:nvGrpSpPr>
      <p:grpSpPr>
        <a:xfrm>
          <a:off x="0" y="0"/>
          <a:ext cx="0" cy="0"/>
          <a:chOff x="0" y="0"/>
          <a:chExt cx="0" cy="0"/>
        </a:xfrm>
      </p:grpSpPr>
      <p:sp>
        <p:nvSpPr>
          <p:cNvPr id="1851" name="Google Shape;1851;p61"/>
          <p:cNvSpPr txBox="1">
            <a:spLocks noGrp="1"/>
          </p:cNvSpPr>
          <p:nvPr>
            <p:ph type="title"/>
          </p:nvPr>
        </p:nvSpPr>
        <p:spPr>
          <a:xfrm>
            <a:off x="640634" y="1022888"/>
            <a:ext cx="7707600" cy="681926"/>
          </a:xfrm>
          <a:prstGeom prst="rect">
            <a:avLst/>
          </a:prstGeom>
        </p:spPr>
        <p:txBody>
          <a:bodyPr spcFirstLastPara="1" wrap="square" lIns="91425" tIns="91425" rIns="91425" bIns="91425" anchor="ctr" anchorCtr="0">
            <a:noAutofit/>
          </a:bodyPr>
          <a:lstStyle/>
          <a:p>
            <a:pPr algn="l"/>
            <a:r>
              <a:rPr lang="en-US" b="1" dirty="0" smtClean="0"/>
              <a:t>C. </a:t>
            </a:r>
            <a:r>
              <a:rPr lang="en-US" b="1" dirty="0" err="1" smtClean="0"/>
              <a:t>Kategori</a:t>
            </a:r>
            <a:r>
              <a:rPr lang="en-US" b="1" dirty="0" smtClean="0"/>
              <a:t> </a:t>
            </a:r>
            <a:r>
              <a:rPr lang="en-US" b="1" dirty="0" err="1"/>
              <a:t>Feminis</a:t>
            </a:r>
            <a:r>
              <a:rPr lang="en-US" dirty="0"/>
              <a:t/>
            </a:r>
            <a:br>
              <a:rPr lang="en-US" dirty="0"/>
            </a:br>
            <a:endParaRPr dirty="0"/>
          </a:p>
        </p:txBody>
      </p:sp>
      <p:sp>
        <p:nvSpPr>
          <p:cNvPr id="2345" name="Google Shape;2345;p61"/>
          <p:cNvSpPr txBox="1"/>
          <p:nvPr/>
        </p:nvSpPr>
        <p:spPr>
          <a:xfrm>
            <a:off x="1063083" y="1356101"/>
            <a:ext cx="7075416" cy="2774197"/>
          </a:xfrm>
          <a:prstGeom prst="rect">
            <a:avLst/>
          </a:prstGeom>
          <a:noFill/>
          <a:ln>
            <a:noFill/>
          </a:ln>
        </p:spPr>
        <p:txBody>
          <a:bodyPr spcFirstLastPara="1" wrap="square" lIns="91425" tIns="91425" rIns="91425" bIns="91425" anchor="ctr" anchorCtr="0">
            <a:noAutofit/>
          </a:bodyPr>
          <a:lstStyle/>
          <a:p>
            <a:pPr marL="342900" indent="-342900">
              <a:lnSpc>
                <a:spcPct val="150000"/>
              </a:lnSpc>
              <a:buFont typeface="+mj-lt"/>
              <a:buAutoNum type="arabicPeriod"/>
            </a:pPr>
            <a:r>
              <a:rPr lang="en-US" sz="2000" dirty="0" err="1" smtClean="0">
                <a:latin typeface="Comic Sans MS" pitchFamily="66" charset="0"/>
                <a:cs typeface="Times New Roman" panose="02020603050405020304" pitchFamily="18" charset="0"/>
              </a:rPr>
              <a:t>Feminisme</a:t>
            </a:r>
            <a:r>
              <a:rPr lang="en-US" sz="2000" dirty="0" smtClean="0">
                <a:latin typeface="Comic Sans MS" pitchFamily="66" charset="0"/>
                <a:cs typeface="Times New Roman" panose="02020603050405020304" pitchFamily="18" charset="0"/>
              </a:rPr>
              <a:t> Liberal</a:t>
            </a:r>
          </a:p>
          <a:p>
            <a:pPr marL="342900" indent="-342900">
              <a:lnSpc>
                <a:spcPct val="150000"/>
              </a:lnSpc>
              <a:buFont typeface="+mj-lt"/>
              <a:buAutoNum type="arabicPeriod"/>
            </a:pPr>
            <a:r>
              <a:rPr lang="en-US" sz="2000" dirty="0" err="1" smtClean="0">
                <a:latin typeface="Comic Sans MS" pitchFamily="66" charset="0"/>
                <a:cs typeface="Times New Roman" panose="02020603050405020304" pitchFamily="18" charset="0"/>
              </a:rPr>
              <a:t>Feminisme</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Radikal</a:t>
            </a:r>
            <a:endParaRPr lang="en-US" sz="2000" dirty="0">
              <a:latin typeface="Comic Sans MS" pitchFamily="66" charset="0"/>
              <a:cs typeface="Times New Roman" panose="02020603050405020304" pitchFamily="18" charset="0"/>
            </a:endParaRPr>
          </a:p>
          <a:p>
            <a:pPr marL="342900" indent="-342900">
              <a:lnSpc>
                <a:spcPct val="150000"/>
              </a:lnSpc>
              <a:buFont typeface="+mj-lt"/>
              <a:buAutoNum type="arabicPeriod"/>
            </a:pPr>
            <a:r>
              <a:rPr lang="en-US" sz="2000" dirty="0" err="1" smtClean="0">
                <a:latin typeface="Comic Sans MS" pitchFamily="66" charset="0"/>
                <a:cs typeface="Times New Roman" panose="02020603050405020304" pitchFamily="18" charset="0"/>
              </a:rPr>
              <a:t>Feminisme</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Marxis</a:t>
            </a:r>
            <a:endParaRPr lang="en-US" sz="2000" dirty="0">
              <a:latin typeface="Comic Sans MS" pitchFamily="66" charset="0"/>
              <a:cs typeface="Times New Roman" panose="02020603050405020304" pitchFamily="18" charset="0"/>
            </a:endParaRPr>
          </a:p>
          <a:p>
            <a:pPr marL="342900" indent="-342900">
              <a:lnSpc>
                <a:spcPct val="150000"/>
              </a:lnSpc>
              <a:buFont typeface="+mj-lt"/>
              <a:buAutoNum type="arabicPeriod"/>
            </a:pPr>
            <a:r>
              <a:rPr lang="en-US" sz="2000" dirty="0" err="1" smtClean="0">
                <a:latin typeface="Comic Sans MS" pitchFamily="66" charset="0"/>
                <a:cs typeface="Times New Roman" panose="02020603050405020304" pitchFamily="18" charset="0"/>
              </a:rPr>
              <a:t>Feminisme</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Sosialis</a:t>
            </a:r>
            <a:endParaRPr lang="en-US" sz="2000" dirty="0">
              <a:latin typeface="Comic Sans MS" pitchFamily="66" charset="0"/>
              <a:cs typeface="Times New Roman" panose="02020603050405020304" pitchFamily="18" charset="0"/>
            </a:endParaRPr>
          </a:p>
          <a:p>
            <a:pPr marL="342900" indent="-342900">
              <a:lnSpc>
                <a:spcPct val="150000"/>
              </a:lnSpc>
              <a:buFont typeface="+mj-lt"/>
              <a:buAutoNum type="arabicPeriod"/>
            </a:pPr>
            <a:r>
              <a:rPr lang="en-US" sz="2000" dirty="0" err="1" smtClean="0">
                <a:latin typeface="Comic Sans MS" pitchFamily="66" charset="0"/>
                <a:cs typeface="Times New Roman" panose="02020603050405020304" pitchFamily="18" charset="0"/>
              </a:rPr>
              <a:t>Feminisme</a:t>
            </a:r>
            <a:r>
              <a:rPr lang="en-US" sz="2000" dirty="0" smtClean="0">
                <a:latin typeface="Comic Sans MS" pitchFamily="66" charset="0"/>
                <a:cs typeface="Times New Roman" panose="02020603050405020304" pitchFamily="18" charset="0"/>
              </a:rPr>
              <a:t> </a:t>
            </a:r>
            <a:r>
              <a:rPr lang="en-US" sz="2000" dirty="0" err="1">
                <a:latin typeface="Comic Sans MS" pitchFamily="66" charset="0"/>
                <a:cs typeface="Times New Roman" panose="02020603050405020304" pitchFamily="18" charset="0"/>
              </a:rPr>
              <a:t>Moderat</a:t>
            </a:r>
            <a:endParaRPr lang="en-US" sz="2000" dirty="0">
              <a:latin typeface="Comic Sans MS" pitchFamily="66" charset="0"/>
              <a:cs typeface="Times New Roman" panose="02020603050405020304" pitchFamily="18" charset="0"/>
            </a:endParaRPr>
          </a:p>
          <a:p>
            <a:pPr marL="0" lvl="0" indent="0" rtl="0">
              <a:spcBef>
                <a:spcPts val="0"/>
              </a:spcBef>
              <a:spcAft>
                <a:spcPts val="0"/>
              </a:spcAft>
              <a:buNone/>
            </a:pPr>
            <a:endParaRPr sz="2000" b="1" dirty="0">
              <a:solidFill>
                <a:schemeClr val="dk1"/>
              </a:solidFill>
              <a:latin typeface="Times New Roman" panose="02020603050405020304" pitchFamily="18" charset="0"/>
              <a:ea typeface="Open Sans"/>
              <a:cs typeface="Times New Roman" panose="02020603050405020304" pitchFamily="18" charset="0"/>
              <a:sym typeface="Open San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895" y="836907"/>
            <a:ext cx="7464830" cy="1100381"/>
          </a:xfrm>
        </p:spPr>
        <p:txBody>
          <a:bodyPr/>
          <a:lstStyle/>
          <a:p>
            <a:pPr lvl="0"/>
            <a:r>
              <a:rPr lang="en-US" b="1" dirty="0" smtClean="0"/>
              <a:t>D. </a:t>
            </a:r>
            <a:r>
              <a:rPr lang="en-US" b="1" dirty="0" err="1" smtClean="0"/>
              <a:t>Tujuan</a:t>
            </a:r>
            <a:r>
              <a:rPr lang="en-US" b="1" dirty="0" smtClean="0"/>
              <a:t> </a:t>
            </a:r>
            <a:r>
              <a:rPr lang="en-US" b="1" dirty="0" err="1"/>
              <a:t>Pendekatan</a:t>
            </a:r>
            <a:r>
              <a:rPr lang="en-US" b="1" dirty="0"/>
              <a:t> </a:t>
            </a:r>
            <a:r>
              <a:rPr lang="en-US" b="1" dirty="0" err="1"/>
              <a:t>Feminis</a:t>
            </a:r>
            <a:r>
              <a:rPr lang="en-US" dirty="0"/>
              <a:t/>
            </a:r>
            <a:br>
              <a:rPr lang="en-US" dirty="0"/>
            </a:br>
            <a:endParaRPr lang="en-US" dirty="0"/>
          </a:p>
        </p:txBody>
      </p:sp>
      <p:sp>
        <p:nvSpPr>
          <p:cNvPr id="3" name="Text Placeholder 2"/>
          <p:cNvSpPr>
            <a:spLocks noGrp="1"/>
          </p:cNvSpPr>
          <p:nvPr>
            <p:ph type="body" idx="1"/>
          </p:nvPr>
        </p:nvSpPr>
        <p:spPr>
          <a:xfrm>
            <a:off x="1250530" y="1828340"/>
            <a:ext cx="6627037" cy="2384985"/>
          </a:xfrm>
        </p:spPr>
        <p:txBody>
          <a:bodyPr/>
          <a:lstStyle/>
          <a:p>
            <a:pPr algn="just">
              <a:lnSpc>
                <a:spcPct val="150000"/>
              </a:lnSpc>
            </a:pPr>
            <a:r>
              <a:rPr lang="en-US" sz="2000" dirty="0" err="1" smtClean="0">
                <a:latin typeface="Comic Sans MS" pitchFamily="66" charset="0"/>
                <a:cs typeface="Times New Roman" panose="02020603050405020304" pitchFamily="18" charset="0"/>
              </a:rPr>
              <a:t>Dengan</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kritik</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sastra</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feminis</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kita</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mampu</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menafsirkan</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kembali</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serta</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menilai</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kembali</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seluruh</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karya</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sastra</a:t>
            </a:r>
            <a:r>
              <a:rPr lang="en-US" sz="2000" dirty="0" smtClean="0">
                <a:latin typeface="Comic Sans MS" pitchFamily="66" charset="0"/>
                <a:cs typeface="Times New Roman" panose="02020603050405020304" pitchFamily="18" charset="0"/>
              </a:rPr>
              <a:t> yang </a:t>
            </a:r>
            <a:r>
              <a:rPr lang="en-US" sz="2000" dirty="0" err="1" smtClean="0">
                <a:latin typeface="Comic Sans MS" pitchFamily="66" charset="0"/>
                <a:cs typeface="Times New Roman" panose="02020603050405020304" pitchFamily="18" charset="0"/>
              </a:rPr>
              <a:t>dihasilkan</a:t>
            </a:r>
            <a:r>
              <a:rPr lang="en-US" sz="2000" dirty="0" smtClean="0">
                <a:latin typeface="Comic Sans MS" pitchFamily="66" charset="0"/>
                <a:cs typeface="Times New Roman" panose="02020603050405020304" pitchFamily="18" charset="0"/>
              </a:rPr>
              <a:t> di </a:t>
            </a:r>
            <a:r>
              <a:rPr lang="en-US" sz="2000" dirty="0" err="1" smtClean="0">
                <a:latin typeface="Comic Sans MS" pitchFamily="66" charset="0"/>
                <a:cs typeface="Times New Roman" panose="02020603050405020304" pitchFamily="18" charset="0"/>
              </a:rPr>
              <a:t>abad</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silam</a:t>
            </a:r>
            <a:r>
              <a:rPr lang="en-US" sz="2000" dirty="0" smtClean="0">
                <a:latin typeface="Comic Sans MS" pitchFamily="66" charset="0"/>
                <a:cs typeface="Times New Roman" panose="02020603050405020304" pitchFamily="18" charset="0"/>
              </a:rPr>
              <a:t>.</a:t>
            </a:r>
          </a:p>
          <a:p>
            <a:pPr algn="just">
              <a:lnSpc>
                <a:spcPct val="150000"/>
              </a:lnSpc>
            </a:pPr>
            <a:r>
              <a:rPr lang="en-US" sz="2000" dirty="0" err="1" smtClean="0">
                <a:latin typeface="Comic Sans MS" pitchFamily="66" charset="0"/>
                <a:cs typeface="Times New Roman" panose="02020603050405020304" pitchFamily="18" charset="0"/>
              </a:rPr>
              <a:t>Membantu</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kita</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memahami</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menafsirkan</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serta</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menilai</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cerita-cerita</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rekaan</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penulis</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perempuan</a:t>
            </a:r>
            <a:endParaRPr lang="en-US" sz="2000" dirty="0">
              <a:latin typeface="Comic Sans MS" pitchFamily="66" charset="0"/>
              <a:cs typeface="Times New Roman" panose="02020603050405020304" pitchFamily="18" charset="0"/>
            </a:endParaRPr>
          </a:p>
        </p:txBody>
      </p:sp>
    </p:spTree>
    <p:extLst>
      <p:ext uri="{BB962C8B-B14F-4D97-AF65-F5344CB8AC3E}">
        <p14:creationId xmlns="" xmlns:p14="http://schemas.microsoft.com/office/powerpoint/2010/main" val="1543045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895" y="836907"/>
            <a:ext cx="7464830" cy="1100381"/>
          </a:xfrm>
        </p:spPr>
        <p:txBody>
          <a:bodyPr/>
          <a:lstStyle/>
          <a:p>
            <a:pPr lvl="0"/>
            <a:r>
              <a:rPr lang="en-US" b="1" dirty="0" smtClean="0"/>
              <a:t>E. </a:t>
            </a:r>
            <a:r>
              <a:rPr lang="en-US" b="1" dirty="0" err="1" smtClean="0"/>
              <a:t>Ruang</a:t>
            </a:r>
            <a:r>
              <a:rPr lang="en-US" b="1" dirty="0" smtClean="0"/>
              <a:t> </a:t>
            </a:r>
            <a:r>
              <a:rPr lang="en-US" b="1" dirty="0" err="1" smtClean="0"/>
              <a:t>Lingkup</a:t>
            </a:r>
            <a:r>
              <a:rPr lang="en-US" b="1" dirty="0" smtClean="0"/>
              <a:t> </a:t>
            </a:r>
            <a:r>
              <a:rPr lang="en-US" b="1" dirty="0" err="1" smtClean="0"/>
              <a:t>Pendekatan</a:t>
            </a:r>
            <a:r>
              <a:rPr lang="en-US" b="1" dirty="0" smtClean="0"/>
              <a:t> </a:t>
            </a:r>
            <a:r>
              <a:rPr lang="en-US" b="1" dirty="0" err="1" smtClean="0"/>
              <a:t>Feminisme</a:t>
            </a:r>
            <a:endParaRPr lang="en-US" dirty="0"/>
          </a:p>
        </p:txBody>
      </p:sp>
      <p:sp>
        <p:nvSpPr>
          <p:cNvPr id="3" name="Text Placeholder 2"/>
          <p:cNvSpPr>
            <a:spLocks noGrp="1"/>
          </p:cNvSpPr>
          <p:nvPr>
            <p:ph type="body" idx="1"/>
          </p:nvPr>
        </p:nvSpPr>
        <p:spPr>
          <a:xfrm>
            <a:off x="1379791" y="1651750"/>
            <a:ext cx="6627037" cy="2384985"/>
          </a:xfrm>
        </p:spPr>
        <p:txBody>
          <a:bodyPr/>
          <a:lstStyle/>
          <a:p>
            <a:pPr algn="just">
              <a:lnSpc>
                <a:spcPct val="150000"/>
              </a:lnSpc>
            </a:pPr>
            <a:r>
              <a:rPr lang="en-US" sz="2000" dirty="0" err="1" smtClean="0">
                <a:latin typeface="Comic Sans MS" pitchFamily="66" charset="0"/>
                <a:cs typeface="Times New Roman" panose="02020603050405020304" pitchFamily="18" charset="0"/>
              </a:rPr>
              <a:t>Subjektivitas</a:t>
            </a:r>
            <a:endParaRPr lang="en-US" sz="2000" dirty="0" smtClean="0">
              <a:latin typeface="Comic Sans MS" pitchFamily="66" charset="0"/>
              <a:cs typeface="Times New Roman" panose="02020603050405020304" pitchFamily="18" charset="0"/>
            </a:endParaRPr>
          </a:p>
          <a:p>
            <a:pPr algn="just">
              <a:lnSpc>
                <a:spcPct val="150000"/>
              </a:lnSpc>
            </a:pPr>
            <a:r>
              <a:rPr lang="en-US" sz="2000" dirty="0" err="1" smtClean="0">
                <a:latin typeface="Comic Sans MS" pitchFamily="66" charset="0"/>
                <a:cs typeface="Times New Roman" panose="02020603050405020304" pitchFamily="18" charset="0"/>
              </a:rPr>
              <a:t>Hubungan</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dan</a:t>
            </a:r>
            <a:r>
              <a:rPr lang="en-US" sz="2000" dirty="0" smtClean="0">
                <a:latin typeface="Comic Sans MS" pitchFamily="66" charset="0"/>
                <a:cs typeface="Times New Roman" panose="02020603050405020304" pitchFamily="18" charset="0"/>
              </a:rPr>
              <a:t> </a:t>
            </a:r>
            <a:r>
              <a:rPr lang="en-US" sz="2000" dirty="0" err="1" smtClean="0">
                <a:latin typeface="Comic Sans MS" pitchFamily="66" charset="0"/>
                <a:cs typeface="Times New Roman" panose="02020603050405020304" pitchFamily="18" charset="0"/>
              </a:rPr>
              <a:t>Interaksi</a:t>
            </a:r>
            <a:endParaRPr lang="en-US" sz="2000" dirty="0" smtClean="0">
              <a:latin typeface="Comic Sans MS" pitchFamily="66" charset="0"/>
              <a:cs typeface="Times New Roman" panose="02020603050405020304" pitchFamily="18" charset="0"/>
            </a:endParaRPr>
          </a:p>
          <a:p>
            <a:pPr algn="just">
              <a:lnSpc>
                <a:spcPct val="150000"/>
              </a:lnSpc>
            </a:pPr>
            <a:r>
              <a:rPr lang="id-ID" sz="2000" dirty="0">
                <a:latin typeface="Comic Sans MS" pitchFamily="66" charset="0"/>
                <a:cs typeface="Times New Roman" panose="02020603050405020304" pitchFamily="18" charset="0"/>
              </a:rPr>
              <a:t>Gerakan, Organisasi, dan Struktur </a:t>
            </a:r>
            <a:r>
              <a:rPr lang="id-ID" sz="2000" dirty="0" smtClean="0">
                <a:latin typeface="Comic Sans MS" pitchFamily="66" charset="0"/>
                <a:cs typeface="Times New Roman" panose="02020603050405020304" pitchFamily="18" charset="0"/>
              </a:rPr>
              <a:t>Sosial</a:t>
            </a:r>
            <a:endParaRPr lang="en-US" sz="2000" dirty="0" smtClean="0">
              <a:latin typeface="Comic Sans MS" pitchFamily="66" charset="0"/>
              <a:cs typeface="Times New Roman" panose="02020603050405020304" pitchFamily="18" charset="0"/>
            </a:endParaRPr>
          </a:p>
          <a:p>
            <a:pPr algn="just">
              <a:lnSpc>
                <a:spcPct val="150000"/>
              </a:lnSpc>
            </a:pPr>
            <a:r>
              <a:rPr lang="en-US" sz="2000" dirty="0" err="1" smtClean="0">
                <a:latin typeface="Comic Sans MS" pitchFamily="66" charset="0"/>
                <a:cs typeface="Times New Roman" panose="02020603050405020304" pitchFamily="18" charset="0"/>
              </a:rPr>
              <a:t>Kebijakan</a:t>
            </a:r>
            <a:endParaRPr lang="en-US" sz="2000" dirty="0" smtClean="0">
              <a:latin typeface="Comic Sans MS" pitchFamily="66" charset="0"/>
              <a:cs typeface="Times New Roman" panose="02020603050405020304" pitchFamily="18" charset="0"/>
            </a:endParaRPr>
          </a:p>
        </p:txBody>
      </p:sp>
    </p:spTree>
    <p:extLst>
      <p:ext uri="{BB962C8B-B14F-4D97-AF65-F5344CB8AC3E}">
        <p14:creationId xmlns="" xmlns:p14="http://schemas.microsoft.com/office/powerpoint/2010/main" val="2435046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125" y="126478"/>
            <a:ext cx="7707600" cy="572700"/>
          </a:xfrm>
        </p:spPr>
        <p:txBody>
          <a:bodyPr/>
          <a:lstStyle/>
          <a:p>
            <a:pPr lvl="0"/>
            <a:r>
              <a:rPr lang="en-US" b="1" dirty="0" smtClean="0"/>
              <a:t>F. </a:t>
            </a:r>
            <a:r>
              <a:rPr lang="en-US" b="1" dirty="0" err="1" smtClean="0"/>
              <a:t>Praktik</a:t>
            </a:r>
            <a:r>
              <a:rPr lang="en-US" b="1" dirty="0" smtClean="0"/>
              <a:t> </a:t>
            </a:r>
            <a:r>
              <a:rPr lang="en-US" b="1" dirty="0" err="1"/>
              <a:t>Analisis</a:t>
            </a:r>
            <a:endParaRPr lang="en-US" dirty="0"/>
          </a:p>
        </p:txBody>
      </p:sp>
      <p:sp>
        <p:nvSpPr>
          <p:cNvPr id="3" name="Text Placeholder 2"/>
          <p:cNvSpPr>
            <a:spLocks noGrp="1"/>
          </p:cNvSpPr>
          <p:nvPr>
            <p:ph type="body" idx="1"/>
          </p:nvPr>
        </p:nvSpPr>
        <p:spPr>
          <a:xfrm>
            <a:off x="973873" y="759417"/>
            <a:ext cx="7451852" cy="4145796"/>
          </a:xfrm>
        </p:spPr>
        <p:txBody>
          <a:bodyPr/>
          <a:lstStyle/>
          <a:p>
            <a:pPr marL="152400" indent="0" algn="just">
              <a:lnSpc>
                <a:spcPct val="150000"/>
              </a:lnSpc>
              <a:buNone/>
            </a:pPr>
            <a:r>
              <a:rPr lang="en-US" sz="1500" dirty="0" err="1" smtClean="0">
                <a:solidFill>
                  <a:schemeClr val="tx1"/>
                </a:solidFill>
                <a:latin typeface="Comic Sans MS" pitchFamily="66" charset="0"/>
                <a:cs typeface="Times New Roman" panose="02020603050405020304" pitchFamily="18" charset="0"/>
              </a:rPr>
              <a:t>Praktik</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Analisis</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dalam</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penulisan</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ini</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mengutip</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dari</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Jurnal</a:t>
            </a:r>
            <a:r>
              <a:rPr lang="en-US" sz="1500" dirty="0" smtClean="0">
                <a:solidFill>
                  <a:schemeClr val="tx1"/>
                </a:solidFill>
                <a:latin typeface="Comic Sans MS" pitchFamily="66" charset="0"/>
                <a:cs typeface="Times New Roman" panose="02020603050405020304" pitchFamily="18" charset="0"/>
              </a:rPr>
              <a:t> “Citra </a:t>
            </a:r>
            <a:r>
              <a:rPr lang="en-US" sz="1500" dirty="0" err="1" smtClean="0">
                <a:solidFill>
                  <a:schemeClr val="tx1"/>
                </a:solidFill>
                <a:latin typeface="Comic Sans MS" pitchFamily="66" charset="0"/>
                <a:cs typeface="Times New Roman" panose="02020603050405020304" pitchFamily="18" charset="0"/>
              </a:rPr>
              <a:t>Tokoh</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Perempuan</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Dalam</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Cerita</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Anak</a:t>
            </a:r>
            <a:r>
              <a:rPr lang="en-US" sz="1500" dirty="0" smtClean="0">
                <a:solidFill>
                  <a:schemeClr val="tx1"/>
                </a:solidFill>
                <a:latin typeface="Comic Sans MS" pitchFamily="66" charset="0"/>
                <a:cs typeface="Times New Roman" panose="02020603050405020304" pitchFamily="18" charset="0"/>
              </a:rPr>
              <a:t> Indonesia (</a:t>
            </a:r>
            <a:r>
              <a:rPr lang="en-US" sz="1500" dirty="0" err="1" smtClean="0">
                <a:solidFill>
                  <a:schemeClr val="tx1"/>
                </a:solidFill>
                <a:latin typeface="Comic Sans MS" pitchFamily="66" charset="0"/>
                <a:cs typeface="Times New Roman" panose="02020603050405020304" pitchFamily="18" charset="0"/>
              </a:rPr>
              <a:t>Sebuah</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Pendekatan</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Kritik</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Feminisme</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Anggraini</a:t>
            </a:r>
            <a:r>
              <a:rPr lang="en-US" sz="1500" dirty="0" smtClean="0">
                <a:solidFill>
                  <a:schemeClr val="tx1"/>
                </a:solidFill>
                <a:latin typeface="Comic Sans MS" pitchFamily="66" charset="0"/>
                <a:cs typeface="Times New Roman" panose="02020603050405020304" pitchFamily="18" charset="0"/>
              </a:rPr>
              <a:t>, 2016)”. </a:t>
            </a:r>
            <a:r>
              <a:rPr lang="en-US" sz="1500" dirty="0" err="1" smtClean="0">
                <a:solidFill>
                  <a:schemeClr val="tx1"/>
                </a:solidFill>
                <a:latin typeface="Comic Sans MS" pitchFamily="66" charset="0"/>
                <a:cs typeface="Times New Roman" panose="02020603050405020304" pitchFamily="18" charset="0"/>
              </a:rPr>
              <a:t>Dalam</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jurnal</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ini</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penelitian</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bertujuan</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untuk</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mendeskripsikan</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citra</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atau</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gambaran</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tokoh</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perempuan</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dalam</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cerita</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anak</a:t>
            </a:r>
            <a:r>
              <a:rPr lang="en-US" sz="1500" dirty="0" smtClean="0">
                <a:solidFill>
                  <a:schemeClr val="tx1"/>
                </a:solidFill>
                <a:latin typeface="Comic Sans MS" pitchFamily="66" charset="0"/>
                <a:cs typeface="Times New Roman" panose="02020603050405020304" pitchFamily="18" charset="0"/>
              </a:rPr>
              <a:t> Indonesia. </a:t>
            </a:r>
          </a:p>
          <a:p>
            <a:pPr marL="152400" indent="0" algn="just">
              <a:lnSpc>
                <a:spcPct val="150000"/>
              </a:lnSpc>
              <a:buNone/>
            </a:pPr>
            <a:r>
              <a:rPr lang="en-US" sz="1500" dirty="0" err="1" smtClean="0">
                <a:solidFill>
                  <a:schemeClr val="tx1"/>
                </a:solidFill>
                <a:latin typeface="Comic Sans MS" pitchFamily="66" charset="0"/>
                <a:cs typeface="Times New Roman" panose="02020603050405020304" pitchFamily="18" charset="0"/>
              </a:rPr>
              <a:t>Metode</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penelitian</a:t>
            </a:r>
            <a:r>
              <a:rPr lang="en-US" sz="1500" dirty="0" smtClean="0">
                <a:solidFill>
                  <a:schemeClr val="tx1"/>
                </a:solidFill>
                <a:latin typeface="Comic Sans MS" pitchFamily="66" charset="0"/>
                <a:cs typeface="Times New Roman" panose="02020603050405020304" pitchFamily="18" charset="0"/>
              </a:rPr>
              <a:t> yang </a:t>
            </a:r>
            <a:r>
              <a:rPr lang="en-US" sz="1500" dirty="0" err="1" smtClean="0">
                <a:solidFill>
                  <a:schemeClr val="tx1"/>
                </a:solidFill>
                <a:latin typeface="Comic Sans MS" pitchFamily="66" charset="0"/>
                <a:cs typeface="Times New Roman" panose="02020603050405020304" pitchFamily="18" charset="0"/>
              </a:rPr>
              <a:t>dipakai</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dalam</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penelitian</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ini</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adalah</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metode</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penelitian</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kualitatif</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dengan</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pendekatan</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kritik</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sastra</a:t>
            </a:r>
            <a:r>
              <a:rPr lang="en-US" sz="1500" dirty="0" smtClean="0">
                <a:solidFill>
                  <a:schemeClr val="tx1"/>
                </a:solidFill>
                <a:latin typeface="Comic Sans MS" pitchFamily="66" charset="0"/>
                <a:cs typeface="Times New Roman" panose="02020603050405020304" pitchFamily="18" charset="0"/>
              </a:rPr>
              <a:t> </a:t>
            </a:r>
            <a:r>
              <a:rPr lang="en-US" sz="1500" dirty="0" err="1" smtClean="0">
                <a:solidFill>
                  <a:schemeClr val="tx1"/>
                </a:solidFill>
                <a:latin typeface="Comic Sans MS" pitchFamily="66" charset="0"/>
                <a:cs typeface="Times New Roman" panose="02020603050405020304" pitchFamily="18" charset="0"/>
              </a:rPr>
              <a:t>feminisme</a:t>
            </a:r>
            <a:r>
              <a:rPr lang="en-US" sz="1500" dirty="0" smtClean="0">
                <a:latin typeface="Comic Sans MS" pitchFamily="66" charset="0"/>
                <a:cs typeface="Times New Roman" panose="02020603050405020304" pitchFamily="18" charset="0"/>
              </a:rPr>
              <a:t>. </a:t>
            </a:r>
          </a:p>
          <a:p>
            <a:pPr marL="152400" indent="0" algn="just">
              <a:lnSpc>
                <a:spcPct val="150000"/>
              </a:lnSpc>
              <a:buNone/>
            </a:pPr>
            <a:r>
              <a:rPr lang="en-US" sz="1500" dirty="0" err="1" smtClean="0">
                <a:latin typeface="Comic Sans MS" pitchFamily="66" charset="0"/>
                <a:cs typeface="Times New Roman" panose="02020603050405020304" pitchFamily="18" charset="0"/>
              </a:rPr>
              <a:t>Hasil</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dan</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pembahasan</a:t>
            </a:r>
            <a:r>
              <a:rPr lang="en-US" sz="1500" dirty="0" smtClean="0">
                <a:latin typeface="Comic Sans MS" pitchFamily="66" charset="0"/>
                <a:cs typeface="Times New Roman" panose="02020603050405020304" pitchFamily="18" charset="0"/>
              </a:rPr>
              <a:t> yang </a:t>
            </a:r>
            <a:r>
              <a:rPr lang="en-US" sz="1500" dirty="0" err="1" smtClean="0">
                <a:latin typeface="Comic Sans MS" pitchFamily="66" charset="0"/>
                <a:cs typeface="Times New Roman" panose="02020603050405020304" pitchFamily="18" charset="0"/>
              </a:rPr>
              <a:t>didapat</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dalam</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jurnal</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ini</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adalah</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sebagai</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berikut</a:t>
            </a:r>
            <a:r>
              <a:rPr lang="en-US" sz="1500" dirty="0" smtClean="0">
                <a:latin typeface="Comic Sans MS" pitchFamily="66" charset="0"/>
                <a:cs typeface="Times New Roman" panose="02020603050405020304" pitchFamily="18" charset="0"/>
              </a:rPr>
              <a:t>:</a:t>
            </a:r>
          </a:p>
          <a:p>
            <a:pPr lvl="0" algn="just">
              <a:lnSpc>
                <a:spcPct val="150000"/>
              </a:lnSpc>
              <a:buFont typeface="+mj-lt"/>
              <a:buAutoNum type="alphaLcPeriod"/>
            </a:pPr>
            <a:r>
              <a:rPr lang="en-US" sz="1500" dirty="0" err="1" smtClean="0">
                <a:latin typeface="Comic Sans MS" pitchFamily="66" charset="0"/>
                <a:cs typeface="Times New Roman" panose="02020603050405020304" pitchFamily="18" charset="0"/>
              </a:rPr>
              <a:t>Hubungan</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Antara</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Tokoh</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Perempuan</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dengan</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Tokoh</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Laki-Laki</a:t>
            </a:r>
            <a:r>
              <a:rPr lang="en-US" sz="1500" dirty="0" smtClean="0">
                <a:latin typeface="Comic Sans MS" pitchFamily="66" charset="0"/>
                <a:cs typeface="Times New Roman" panose="02020603050405020304" pitchFamily="18" charset="0"/>
              </a:rPr>
              <a:t>.</a:t>
            </a:r>
          </a:p>
          <a:p>
            <a:pPr lvl="0" algn="just">
              <a:lnSpc>
                <a:spcPct val="150000"/>
              </a:lnSpc>
              <a:buFont typeface="+mj-lt"/>
              <a:buAutoNum type="alphaLcPeriod"/>
            </a:pPr>
            <a:r>
              <a:rPr lang="en-US" sz="1500" dirty="0" err="1" smtClean="0">
                <a:latin typeface="Comic Sans MS" pitchFamily="66" charset="0"/>
                <a:cs typeface="Times New Roman" panose="02020603050405020304" pitchFamily="18" charset="0"/>
              </a:rPr>
              <a:t>Sikap</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Tokoh</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Perempuan</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dalam</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Menghadapi</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Persoalan</a:t>
            </a:r>
            <a:r>
              <a:rPr lang="en-US" sz="1500" dirty="0" smtClean="0">
                <a:latin typeface="Comic Sans MS" pitchFamily="66" charset="0"/>
                <a:cs typeface="Times New Roman" panose="02020603050405020304" pitchFamily="18" charset="0"/>
              </a:rPr>
              <a:t>.</a:t>
            </a:r>
          </a:p>
          <a:p>
            <a:pPr lvl="0" algn="just">
              <a:lnSpc>
                <a:spcPct val="150000"/>
              </a:lnSpc>
              <a:buFont typeface="+mj-lt"/>
              <a:buAutoNum type="alphaLcPeriod"/>
            </a:pPr>
            <a:r>
              <a:rPr lang="en-US" sz="1500" dirty="0" err="1" smtClean="0">
                <a:latin typeface="Comic Sans MS" pitchFamily="66" charset="0"/>
                <a:cs typeface="Times New Roman" panose="02020603050405020304" pitchFamily="18" charset="0"/>
              </a:rPr>
              <a:t>Gambaran</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Fisik</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Tokoh</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Perempuan</a:t>
            </a:r>
            <a:r>
              <a:rPr lang="en-US" sz="1500" dirty="0" smtClean="0">
                <a:latin typeface="Comic Sans MS" pitchFamily="66" charset="0"/>
                <a:cs typeface="Times New Roman" panose="02020603050405020304" pitchFamily="18" charset="0"/>
              </a:rPr>
              <a:t>.</a:t>
            </a:r>
          </a:p>
          <a:p>
            <a:pPr lvl="0" algn="just">
              <a:lnSpc>
                <a:spcPct val="150000"/>
              </a:lnSpc>
              <a:buFont typeface="+mj-lt"/>
              <a:buAutoNum type="alphaLcPeriod"/>
            </a:pPr>
            <a:r>
              <a:rPr lang="en-US" sz="1500" dirty="0" err="1" smtClean="0">
                <a:latin typeface="Comic Sans MS" pitchFamily="66" charset="0"/>
                <a:cs typeface="Times New Roman" panose="02020603050405020304" pitchFamily="18" charset="0"/>
              </a:rPr>
              <a:t>Gambaran</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Sikap</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Tokoh</a:t>
            </a:r>
            <a:r>
              <a:rPr lang="en-US" sz="1500" dirty="0" smtClean="0">
                <a:latin typeface="Comic Sans MS" pitchFamily="66" charset="0"/>
                <a:cs typeface="Times New Roman" panose="02020603050405020304" pitchFamily="18" charset="0"/>
              </a:rPr>
              <a:t> </a:t>
            </a:r>
            <a:r>
              <a:rPr lang="en-US" sz="1500" dirty="0" err="1" smtClean="0">
                <a:latin typeface="Comic Sans MS" pitchFamily="66" charset="0"/>
                <a:cs typeface="Times New Roman" panose="02020603050405020304" pitchFamily="18" charset="0"/>
              </a:rPr>
              <a:t>Perempuan</a:t>
            </a:r>
            <a:r>
              <a:rPr lang="en-US" sz="1500" dirty="0" smtClean="0">
                <a:latin typeface="Comic Sans MS" pitchFamily="66" charset="0"/>
                <a:cs typeface="Times New Roman" panose="02020603050405020304" pitchFamily="18" charset="0"/>
              </a:rPr>
              <a:t>.</a:t>
            </a:r>
          </a:p>
          <a:p>
            <a:pPr marL="152400" indent="0" algn="just">
              <a:lnSpc>
                <a:spcPct val="150000"/>
              </a:lnSpc>
              <a:buNone/>
            </a:pPr>
            <a:r>
              <a:rPr lang="en-US" sz="1500" dirty="0" smtClean="0">
                <a:latin typeface="Comic Sans MS" pitchFamily="66" charset="0"/>
                <a:cs typeface="Times New Roman" panose="02020603050405020304" pitchFamily="18" charset="0"/>
              </a:rPr>
              <a:t> </a:t>
            </a:r>
            <a:endParaRPr lang="en-US" sz="1500" dirty="0">
              <a:latin typeface="Comic Sans MS" pitchFamily="66" charset="0"/>
              <a:cs typeface="Times New Roman" panose="02020603050405020304" pitchFamily="18" charset="0"/>
            </a:endParaRPr>
          </a:p>
        </p:txBody>
      </p:sp>
    </p:spTree>
    <p:extLst>
      <p:ext uri="{BB962C8B-B14F-4D97-AF65-F5344CB8AC3E}">
        <p14:creationId xmlns="" xmlns:p14="http://schemas.microsoft.com/office/powerpoint/2010/main" val="34227289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743925"/>
            <a:ext cx="4479533" cy="443700"/>
          </a:xfrm>
        </p:spPr>
        <p:txBody>
          <a:bodyPr/>
          <a:lstStyle/>
          <a:p>
            <a:r>
              <a:rPr lang="en-US" i="1" dirty="0"/>
              <a:t>“</a:t>
            </a:r>
            <a:r>
              <a:rPr lang="en-US" i="1" dirty="0" err="1"/>
              <a:t>Permisi</a:t>
            </a:r>
            <a:r>
              <a:rPr lang="en-US" i="1" dirty="0"/>
              <a:t>, ah!” </a:t>
            </a:r>
            <a:r>
              <a:rPr lang="en-US" i="1" dirty="0" err="1"/>
              <a:t>Seru</a:t>
            </a:r>
            <a:r>
              <a:rPr lang="en-US" i="1" dirty="0"/>
              <a:t> </a:t>
            </a:r>
            <a:r>
              <a:rPr lang="en-US" i="1" dirty="0" err="1"/>
              <a:t>Rasty</a:t>
            </a:r>
            <a:r>
              <a:rPr lang="en-US" i="1" dirty="0"/>
              <a:t> </a:t>
            </a:r>
            <a:r>
              <a:rPr lang="en-US" i="1" dirty="0" err="1"/>
              <a:t>kasar</a:t>
            </a:r>
            <a:r>
              <a:rPr lang="en-US" i="1" dirty="0"/>
              <a:t>. </a:t>
            </a:r>
            <a:r>
              <a:rPr lang="en-US" i="1" dirty="0" err="1"/>
              <a:t>Dia</a:t>
            </a:r>
            <a:r>
              <a:rPr lang="en-US" i="1" dirty="0"/>
              <a:t> </a:t>
            </a:r>
            <a:r>
              <a:rPr lang="en-US" i="1" dirty="0" err="1"/>
              <a:t>menyerobot</a:t>
            </a:r>
            <a:r>
              <a:rPr lang="en-US" i="1" dirty="0"/>
              <a:t> </a:t>
            </a:r>
            <a:r>
              <a:rPr lang="en-US" i="1" dirty="0" err="1"/>
              <a:t>ke</a:t>
            </a:r>
            <a:r>
              <a:rPr lang="en-US" i="1" dirty="0"/>
              <a:t> </a:t>
            </a:r>
            <a:r>
              <a:rPr lang="en-US" i="1" dirty="0" err="1"/>
              <a:t>dalam</a:t>
            </a:r>
            <a:r>
              <a:rPr lang="en-US" i="1" dirty="0"/>
              <a:t> bus. </a:t>
            </a:r>
            <a:r>
              <a:rPr lang="en-US" i="1" dirty="0" err="1"/>
              <a:t>Shara</a:t>
            </a:r>
            <a:r>
              <a:rPr lang="en-US" i="1" dirty="0"/>
              <a:t> </a:t>
            </a:r>
            <a:r>
              <a:rPr lang="en-US" i="1" dirty="0" err="1"/>
              <a:t>meringis</a:t>
            </a:r>
            <a:r>
              <a:rPr lang="en-US" i="1" dirty="0"/>
              <a:t> </a:t>
            </a:r>
            <a:r>
              <a:rPr lang="en-US" i="1" dirty="0" err="1"/>
              <a:t>karena</a:t>
            </a:r>
            <a:r>
              <a:rPr lang="en-US" i="1" dirty="0"/>
              <a:t> </a:t>
            </a:r>
            <a:r>
              <a:rPr lang="en-US" i="1" dirty="0" err="1"/>
              <a:t>hampir</a:t>
            </a:r>
            <a:r>
              <a:rPr lang="en-US" i="1" dirty="0"/>
              <a:t> </a:t>
            </a:r>
            <a:r>
              <a:rPr lang="en-US" i="1" dirty="0" err="1"/>
              <a:t>jatuh</a:t>
            </a:r>
            <a:r>
              <a:rPr lang="en-US" i="1" dirty="0"/>
              <a:t>, </a:t>
            </a:r>
            <a:r>
              <a:rPr lang="en-US" i="1" dirty="0" err="1"/>
              <a:t>tapi</a:t>
            </a:r>
            <a:r>
              <a:rPr lang="en-US" i="1" dirty="0"/>
              <a:t> Leo </a:t>
            </a:r>
            <a:r>
              <a:rPr lang="en-US" i="1" dirty="0" err="1"/>
              <a:t>menolongnya</a:t>
            </a:r>
            <a:r>
              <a:rPr lang="en-US" i="1" dirty="0"/>
              <a:t>. “Thanks, </a:t>
            </a:r>
            <a:r>
              <a:rPr lang="en-US" i="1" dirty="0" err="1"/>
              <a:t>ya</a:t>
            </a:r>
            <a:r>
              <a:rPr lang="en-US" i="1" dirty="0"/>
              <a:t>, </a:t>
            </a:r>
            <a:r>
              <a:rPr lang="en-US" i="1" dirty="0" err="1"/>
              <a:t>Kak</a:t>
            </a:r>
            <a:r>
              <a:rPr lang="en-US" i="1" dirty="0"/>
              <a:t>!” </a:t>
            </a:r>
            <a:r>
              <a:rPr lang="en-US" i="1" dirty="0" err="1"/>
              <a:t>ujar</a:t>
            </a:r>
            <a:r>
              <a:rPr lang="en-US" i="1" dirty="0"/>
              <a:t> </a:t>
            </a:r>
            <a:r>
              <a:rPr lang="en-US" i="1" dirty="0" err="1"/>
              <a:t>Shara</a:t>
            </a:r>
            <a:r>
              <a:rPr lang="en-US" i="1" dirty="0"/>
              <a:t>. Leo </a:t>
            </a:r>
            <a:r>
              <a:rPr lang="en-US" i="1" dirty="0" err="1"/>
              <a:t>mengangguk</a:t>
            </a:r>
            <a:r>
              <a:rPr lang="en-US" i="1" dirty="0"/>
              <a:t> (London I’m Coming: 34-35). </a:t>
            </a:r>
          </a:p>
        </p:txBody>
      </p:sp>
      <p:sp>
        <p:nvSpPr>
          <p:cNvPr id="4" name="Title 3"/>
          <p:cNvSpPr>
            <a:spLocks noGrp="1"/>
          </p:cNvSpPr>
          <p:nvPr>
            <p:ph type="title" idx="2"/>
          </p:nvPr>
        </p:nvSpPr>
        <p:spPr>
          <a:xfrm>
            <a:off x="237838" y="509997"/>
            <a:ext cx="8145874" cy="157823"/>
          </a:xfrm>
        </p:spPr>
        <p:txBody>
          <a:bodyPr/>
          <a:lstStyle/>
          <a:p>
            <a:pPr lvl="0"/>
            <a:r>
              <a:rPr lang="en-US" sz="2000" b="1" dirty="0" smtClean="0">
                <a:latin typeface="Times New Roman" panose="02020603050405020304" pitchFamily="18" charset="0"/>
                <a:cs typeface="Times New Roman" panose="02020603050405020304" pitchFamily="18" charset="0"/>
              </a:rPr>
              <a:t>a. </a:t>
            </a:r>
            <a:r>
              <a:rPr lang="en-US" sz="2000" b="1" dirty="0" err="1" smtClean="0">
                <a:latin typeface="Times New Roman" panose="02020603050405020304" pitchFamily="18" charset="0"/>
                <a:cs typeface="Times New Roman" panose="02020603050405020304" pitchFamily="18" charset="0"/>
              </a:rPr>
              <a:t>Hubungan</a:t>
            </a:r>
            <a:r>
              <a:rPr lang="en-US" sz="2000" b="1" dirty="0" smtClean="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Antara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Tokoh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Perempuan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dengan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Tokoh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Laki-Laki</a:t>
            </a:r>
            <a:r>
              <a:rPr lang="en-US" sz="2000"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p>
        </p:txBody>
      </p:sp>
      <p:sp>
        <p:nvSpPr>
          <p:cNvPr id="6" name="Subtitle 2"/>
          <p:cNvSpPr txBox="1">
            <a:spLocks/>
          </p:cNvSpPr>
          <p:nvPr/>
        </p:nvSpPr>
        <p:spPr>
          <a:xfrm>
            <a:off x="0" y="3848414"/>
            <a:ext cx="4479533" cy="4437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15000"/>
              </a:lnSpc>
              <a:spcBef>
                <a:spcPts val="0"/>
              </a:spcBef>
              <a:spcAft>
                <a:spcPts val="0"/>
              </a:spcAft>
              <a:buClr>
                <a:schemeClr val="dk2"/>
              </a:buClr>
              <a:buSzPts val="1800"/>
              <a:buFont typeface="Open Sans"/>
              <a:buNone/>
              <a:defRPr sz="1600" b="0" i="0" u="none" strike="noStrike" cap="none">
                <a:solidFill>
                  <a:schemeClr val="dk1"/>
                </a:solidFill>
                <a:latin typeface="Open Sans"/>
                <a:ea typeface="Open Sans"/>
                <a:cs typeface="Open Sans"/>
                <a:sym typeface="Open Sans"/>
              </a:defRPr>
            </a:lvl1pPr>
            <a:lvl2pPr marL="914400" marR="0" lvl="1" indent="-317500" algn="ctr" rtl="0">
              <a:lnSpc>
                <a:spcPct val="115000"/>
              </a:lnSpc>
              <a:spcBef>
                <a:spcPts val="0"/>
              </a:spcBef>
              <a:spcAft>
                <a:spcPts val="0"/>
              </a:spcAft>
              <a:buClr>
                <a:schemeClr val="dk2"/>
              </a:buClr>
              <a:buSzPts val="1400"/>
              <a:buFont typeface="Open Sans"/>
              <a:buNone/>
              <a:defRPr sz="1600" b="0" i="0" u="none" strike="noStrike" cap="none">
                <a:solidFill>
                  <a:schemeClr val="dk1"/>
                </a:solidFill>
                <a:latin typeface="Open Sans"/>
                <a:ea typeface="Open Sans"/>
                <a:cs typeface="Open Sans"/>
                <a:sym typeface="Open Sans"/>
              </a:defRPr>
            </a:lvl2pPr>
            <a:lvl3pPr marL="1371600" marR="0" lvl="2" indent="-317500" algn="ctr" rtl="0">
              <a:lnSpc>
                <a:spcPct val="115000"/>
              </a:lnSpc>
              <a:spcBef>
                <a:spcPts val="0"/>
              </a:spcBef>
              <a:spcAft>
                <a:spcPts val="0"/>
              </a:spcAft>
              <a:buClr>
                <a:schemeClr val="dk2"/>
              </a:buClr>
              <a:buSzPts val="1400"/>
              <a:buFont typeface="Open Sans"/>
              <a:buNone/>
              <a:defRPr sz="1600" b="0" i="0" u="none" strike="noStrike" cap="none">
                <a:solidFill>
                  <a:schemeClr val="dk1"/>
                </a:solidFill>
                <a:latin typeface="Open Sans"/>
                <a:ea typeface="Open Sans"/>
                <a:cs typeface="Open Sans"/>
                <a:sym typeface="Open Sans"/>
              </a:defRPr>
            </a:lvl3pPr>
            <a:lvl4pPr marL="1828800" marR="0" lvl="3" indent="-317500" algn="ctr" rtl="0">
              <a:lnSpc>
                <a:spcPct val="115000"/>
              </a:lnSpc>
              <a:spcBef>
                <a:spcPts val="0"/>
              </a:spcBef>
              <a:spcAft>
                <a:spcPts val="0"/>
              </a:spcAft>
              <a:buClr>
                <a:schemeClr val="dk2"/>
              </a:buClr>
              <a:buSzPts val="1400"/>
              <a:buFont typeface="Open Sans"/>
              <a:buNone/>
              <a:defRPr sz="1600" b="0" i="0" u="none" strike="noStrike" cap="none">
                <a:solidFill>
                  <a:schemeClr val="dk1"/>
                </a:solidFill>
                <a:latin typeface="Open Sans"/>
                <a:ea typeface="Open Sans"/>
                <a:cs typeface="Open Sans"/>
                <a:sym typeface="Open Sans"/>
              </a:defRPr>
            </a:lvl4pPr>
            <a:lvl5pPr marL="2286000" marR="0" lvl="4" indent="-317500" algn="ctr" rtl="0">
              <a:lnSpc>
                <a:spcPct val="115000"/>
              </a:lnSpc>
              <a:spcBef>
                <a:spcPts val="0"/>
              </a:spcBef>
              <a:spcAft>
                <a:spcPts val="0"/>
              </a:spcAft>
              <a:buClr>
                <a:schemeClr val="dk2"/>
              </a:buClr>
              <a:buSzPts val="1400"/>
              <a:buFont typeface="Open Sans"/>
              <a:buNone/>
              <a:defRPr sz="1600" b="0" i="0" u="none" strike="noStrike" cap="none">
                <a:solidFill>
                  <a:schemeClr val="dk1"/>
                </a:solidFill>
                <a:latin typeface="Open Sans"/>
                <a:ea typeface="Open Sans"/>
                <a:cs typeface="Open Sans"/>
                <a:sym typeface="Open Sans"/>
              </a:defRPr>
            </a:lvl5pPr>
            <a:lvl6pPr marL="2743200" marR="0" lvl="5" indent="-317500" algn="ctr" rtl="0">
              <a:lnSpc>
                <a:spcPct val="115000"/>
              </a:lnSpc>
              <a:spcBef>
                <a:spcPts val="0"/>
              </a:spcBef>
              <a:spcAft>
                <a:spcPts val="0"/>
              </a:spcAft>
              <a:buClr>
                <a:schemeClr val="dk2"/>
              </a:buClr>
              <a:buSzPts val="1400"/>
              <a:buFont typeface="Open Sans"/>
              <a:buNone/>
              <a:defRPr sz="1600" b="0" i="0" u="none" strike="noStrike" cap="none">
                <a:solidFill>
                  <a:schemeClr val="dk1"/>
                </a:solidFill>
                <a:latin typeface="Open Sans"/>
                <a:ea typeface="Open Sans"/>
                <a:cs typeface="Open Sans"/>
                <a:sym typeface="Open Sans"/>
              </a:defRPr>
            </a:lvl6pPr>
            <a:lvl7pPr marL="3200400" marR="0" lvl="6" indent="-317500" algn="ctr" rtl="0">
              <a:lnSpc>
                <a:spcPct val="115000"/>
              </a:lnSpc>
              <a:spcBef>
                <a:spcPts val="0"/>
              </a:spcBef>
              <a:spcAft>
                <a:spcPts val="0"/>
              </a:spcAft>
              <a:buClr>
                <a:schemeClr val="dk2"/>
              </a:buClr>
              <a:buSzPts val="1400"/>
              <a:buFont typeface="Open Sans"/>
              <a:buNone/>
              <a:defRPr sz="1600" b="0" i="0" u="none" strike="noStrike" cap="none">
                <a:solidFill>
                  <a:schemeClr val="dk1"/>
                </a:solidFill>
                <a:latin typeface="Open Sans"/>
                <a:ea typeface="Open Sans"/>
                <a:cs typeface="Open Sans"/>
                <a:sym typeface="Open Sans"/>
              </a:defRPr>
            </a:lvl7pPr>
            <a:lvl8pPr marL="3657600" marR="0" lvl="7" indent="-317500" algn="ctr" rtl="0">
              <a:lnSpc>
                <a:spcPct val="115000"/>
              </a:lnSpc>
              <a:spcBef>
                <a:spcPts val="0"/>
              </a:spcBef>
              <a:spcAft>
                <a:spcPts val="0"/>
              </a:spcAft>
              <a:buClr>
                <a:schemeClr val="dk2"/>
              </a:buClr>
              <a:buSzPts val="1400"/>
              <a:buFont typeface="Open Sans"/>
              <a:buNone/>
              <a:defRPr sz="1600" b="0" i="0" u="none" strike="noStrike" cap="none">
                <a:solidFill>
                  <a:schemeClr val="dk1"/>
                </a:solidFill>
                <a:latin typeface="Open Sans"/>
                <a:ea typeface="Open Sans"/>
                <a:cs typeface="Open Sans"/>
                <a:sym typeface="Open Sans"/>
              </a:defRPr>
            </a:lvl8pPr>
            <a:lvl9pPr marL="4114800" marR="0" lvl="8" indent="-317500" algn="ctr" rtl="0">
              <a:lnSpc>
                <a:spcPct val="115000"/>
              </a:lnSpc>
              <a:spcBef>
                <a:spcPts val="0"/>
              </a:spcBef>
              <a:spcAft>
                <a:spcPts val="0"/>
              </a:spcAft>
              <a:buClr>
                <a:schemeClr val="dk2"/>
              </a:buClr>
              <a:buSzPts val="1400"/>
              <a:buFont typeface="Open Sans"/>
              <a:buNone/>
              <a:defRPr sz="1600" b="0" i="0" u="none" strike="noStrike" cap="none">
                <a:solidFill>
                  <a:schemeClr val="dk1"/>
                </a:solidFill>
                <a:latin typeface="Open Sans"/>
                <a:ea typeface="Open Sans"/>
                <a:cs typeface="Open Sans"/>
                <a:sym typeface="Open Sans"/>
              </a:defRPr>
            </a:lvl9pPr>
          </a:lstStyle>
          <a:p>
            <a:r>
              <a:rPr lang="en-US" i="1" dirty="0"/>
              <a:t>“</a:t>
            </a:r>
            <a:r>
              <a:rPr lang="en-US" i="1" dirty="0" err="1"/>
              <a:t>Hai</a:t>
            </a:r>
            <a:r>
              <a:rPr lang="en-US" i="1" dirty="0"/>
              <a:t> </a:t>
            </a:r>
            <a:r>
              <a:rPr lang="en-US" i="1" dirty="0" err="1"/>
              <a:t>Shabryna</a:t>
            </a:r>
            <a:r>
              <a:rPr lang="en-US" i="1" dirty="0"/>
              <a:t>! Mau main </a:t>
            </a:r>
            <a:r>
              <a:rPr lang="en-US" i="1" dirty="0" err="1"/>
              <a:t>sepak</a:t>
            </a:r>
            <a:r>
              <a:rPr lang="en-US" i="1" dirty="0"/>
              <a:t> bola </a:t>
            </a:r>
            <a:r>
              <a:rPr lang="en-US" i="1" dirty="0" err="1"/>
              <a:t>lagi</a:t>
            </a:r>
            <a:r>
              <a:rPr lang="en-US" i="1" dirty="0"/>
              <a:t>?” </a:t>
            </a:r>
            <a:r>
              <a:rPr lang="en-US" i="1" dirty="0" err="1"/>
              <a:t>sapa</a:t>
            </a:r>
            <a:r>
              <a:rPr lang="en-US" i="1" dirty="0"/>
              <a:t> </a:t>
            </a:r>
            <a:r>
              <a:rPr lang="en-US" i="1" dirty="0" err="1"/>
              <a:t>Deni</a:t>
            </a:r>
            <a:r>
              <a:rPr lang="en-US" i="1" dirty="0"/>
              <a:t>, </a:t>
            </a:r>
            <a:r>
              <a:rPr lang="en-US" i="1" dirty="0" err="1"/>
              <a:t>salah</a:t>
            </a:r>
            <a:r>
              <a:rPr lang="en-US" i="1" dirty="0"/>
              <a:t> </a:t>
            </a:r>
            <a:r>
              <a:rPr lang="en-US" i="1" dirty="0" err="1"/>
              <a:t>seorang</a:t>
            </a:r>
            <a:r>
              <a:rPr lang="en-US" i="1" dirty="0"/>
              <a:t> </a:t>
            </a:r>
            <a:r>
              <a:rPr lang="en-US" i="1" dirty="0" err="1"/>
              <a:t>sahabat</a:t>
            </a:r>
            <a:r>
              <a:rPr lang="en-US" i="1" dirty="0"/>
              <a:t> </a:t>
            </a:r>
            <a:r>
              <a:rPr lang="en-US" i="1" dirty="0" err="1"/>
              <a:t>laki-lakiku</a:t>
            </a:r>
            <a:r>
              <a:rPr lang="en-US" i="1" dirty="0"/>
              <a:t>. “</a:t>
            </a:r>
            <a:r>
              <a:rPr lang="en-US" i="1" dirty="0" err="1"/>
              <a:t>Mmm</a:t>
            </a:r>
            <a:r>
              <a:rPr lang="en-US" i="1" dirty="0"/>
              <a:t>...</a:t>
            </a:r>
            <a:r>
              <a:rPr lang="en-US" i="1" dirty="0" err="1"/>
              <a:t>oke</a:t>
            </a:r>
            <a:r>
              <a:rPr lang="en-US" i="1" dirty="0"/>
              <a:t> </a:t>
            </a:r>
            <a:r>
              <a:rPr lang="en-US" i="1" dirty="0" err="1"/>
              <a:t>deh</a:t>
            </a:r>
            <a:r>
              <a:rPr lang="en-US" i="1" dirty="0"/>
              <a:t>,” </a:t>
            </a:r>
            <a:r>
              <a:rPr lang="en-US" i="1" dirty="0" err="1"/>
              <a:t>balasku</a:t>
            </a:r>
            <a:r>
              <a:rPr lang="en-US" i="1" dirty="0"/>
              <a:t> </a:t>
            </a:r>
            <a:r>
              <a:rPr lang="en-US" i="1" dirty="0" err="1"/>
              <a:t>akhirnya</a:t>
            </a:r>
            <a:r>
              <a:rPr lang="en-US" i="1" dirty="0"/>
              <a:t>. “</a:t>
            </a:r>
            <a:r>
              <a:rPr lang="en-US" i="1" dirty="0" err="1"/>
              <a:t>Ghreta</a:t>
            </a:r>
            <a:r>
              <a:rPr lang="en-US" i="1" dirty="0"/>
              <a:t>, </a:t>
            </a:r>
            <a:r>
              <a:rPr lang="en-US" i="1" dirty="0" err="1"/>
              <a:t>ikut</a:t>
            </a:r>
            <a:r>
              <a:rPr lang="en-US" i="1" dirty="0"/>
              <a:t> main football, yuk!” </a:t>
            </a:r>
            <a:r>
              <a:rPr lang="en-US" i="1" dirty="0" err="1"/>
              <a:t>rayuku</a:t>
            </a:r>
            <a:r>
              <a:rPr lang="en-US" i="1" dirty="0"/>
              <a:t> </a:t>
            </a:r>
            <a:r>
              <a:rPr lang="en-US" i="1" dirty="0" err="1"/>
              <a:t>kepada</a:t>
            </a:r>
            <a:r>
              <a:rPr lang="en-US" i="1" dirty="0"/>
              <a:t> </a:t>
            </a:r>
            <a:r>
              <a:rPr lang="en-US" i="1" dirty="0" err="1"/>
              <a:t>Ghreta</a:t>
            </a:r>
            <a:r>
              <a:rPr lang="en-US" i="1" dirty="0"/>
              <a:t> (My First Make Up: 15)</a:t>
            </a:r>
          </a:p>
        </p:txBody>
      </p:sp>
      <p:pic>
        <p:nvPicPr>
          <p:cNvPr id="7" name="Picture 6"/>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826606" y="901750"/>
            <a:ext cx="1771650" cy="2571750"/>
          </a:xfrm>
          <a:prstGeom prst="rect">
            <a:avLst/>
          </a:prstGeom>
        </p:spPr>
      </p:pic>
      <p:pic>
        <p:nvPicPr>
          <p:cNvPr id="8" name="Picture 7"/>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6778696" y="2374935"/>
            <a:ext cx="1771650" cy="2571750"/>
          </a:xfrm>
          <a:prstGeom prst="rect">
            <a:avLst/>
          </a:prstGeom>
        </p:spPr>
      </p:pic>
    </p:spTree>
    <p:extLst>
      <p:ext uri="{BB962C8B-B14F-4D97-AF65-F5344CB8AC3E}">
        <p14:creationId xmlns="" xmlns:p14="http://schemas.microsoft.com/office/powerpoint/2010/main" val="2514859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Lative Weekly Planner by Slidesgo">
  <a:themeElements>
    <a:clrScheme name="Simple Light">
      <a:dk1>
        <a:srgbClr val="353338"/>
      </a:dk1>
      <a:lt1>
        <a:srgbClr val="F8F8F6"/>
      </a:lt1>
      <a:dk2>
        <a:srgbClr val="BC8A68"/>
      </a:dk2>
      <a:lt2>
        <a:srgbClr val="EACFB5"/>
      </a:lt2>
      <a:accent1>
        <a:srgbClr val="B3B1A5"/>
      </a:accent1>
      <a:accent2>
        <a:srgbClr val="A04848"/>
      </a:accent2>
      <a:accent3>
        <a:srgbClr val="E0E0E0"/>
      </a:accent3>
      <a:accent4>
        <a:srgbClr val="EBEBEB"/>
      </a:accent4>
      <a:accent5>
        <a:srgbClr val="F5F5F5"/>
      </a:accent5>
      <a:accent6>
        <a:srgbClr val="E29C7A"/>
      </a:accent6>
      <a:hlink>
        <a:srgbClr val="35333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769</Words>
  <Application>Microsoft Office PowerPoint</Application>
  <PresentationFormat>On-screen Show (16:9)</PresentationFormat>
  <Paragraphs>48</Paragraphs>
  <Slides>13</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Stencil</vt:lpstr>
      <vt:lpstr>Abril Fatface</vt:lpstr>
      <vt:lpstr>Times New Roman</vt:lpstr>
      <vt:lpstr>Open Sans</vt:lpstr>
      <vt:lpstr>Comic Sans MS</vt:lpstr>
      <vt:lpstr>Tahoma</vt:lpstr>
      <vt:lpstr>Livvic</vt:lpstr>
      <vt:lpstr>Roboto Condensed Light</vt:lpstr>
      <vt:lpstr>Lative Weekly Planner by Slidesgo</vt:lpstr>
      <vt:lpstr>PENDEKATAN DALAM SASTRA ANAK: Pendekatan Feminis dan Praktik Analisis  </vt:lpstr>
      <vt:lpstr>Secara etimologis sastra berasal dari Sanskerta, dibentuk dari akar kata sas- yang berarti mengerahkan, mengajar dan memberi petunjuk. Secara harfiah kata sastra berarti huruf, tulisan atau karangan.  Menurut Ratna (dalam Hermawan dkk., 2019:11) “Dalam teori kontemporer karya sastra didefinisikan sebagai aktivitas kreatif yang didominasi oleh aspek keindahan dengan memasukan berbagai masalah kehidupan manusia, baik konkret maupun abstrak, baik jasmaniah maupun rohaniah”.  Secara etimologis sastra berasal dari Sanskerta, dibentuk dari akar kata sas- yang berarti mengerahkan, mengajar dan memberi petunjuk.  </vt:lpstr>
      <vt:lpstr>A. Pengertian Pendekatan Feminisme </vt:lpstr>
      <vt:lpstr>B. Hal-hal yang difokuskan dalam Pendekatan Feminis </vt:lpstr>
      <vt:lpstr>C. Kategori Feminis </vt:lpstr>
      <vt:lpstr>D. Tujuan Pendekatan Feminis </vt:lpstr>
      <vt:lpstr>E. Ruang Lingkup Pendekatan Feminisme</vt:lpstr>
      <vt:lpstr>F. Praktik Analisis</vt:lpstr>
      <vt:lpstr>a. Hubungan Antara Tokoh Perempuan dengan Tokoh Laki-Laki. </vt:lpstr>
      <vt:lpstr>b. Sikap Tokoh Perempuan dalam Menghadapi Persoalan.</vt:lpstr>
      <vt:lpstr>c. Gambaran Fisik Tokoh Perempuan.  </vt:lpstr>
      <vt:lpstr>d. Gambaran Sikap Tokoh Perempuan </vt:lpstr>
      <vt:lpstr>Kesimpulan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PENDEKATAN DALAM SASTRA ANAK Pendekatan Feminis dan Praktik Analisis </dc:title>
  <cp:lastModifiedBy>user</cp:lastModifiedBy>
  <cp:revision>29</cp:revision>
  <dcterms:modified xsi:type="dcterms:W3CDTF">2021-10-30T16:24:42Z</dcterms:modified>
</cp:coreProperties>
</file>