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8" r:id="rId8"/>
    <p:sldId id="269" r:id="rId9"/>
    <p:sldId id="270" r:id="rId10"/>
    <p:sldId id="271" r:id="rId11"/>
    <p:sldId id="262" r:id="rId12"/>
    <p:sldId id="263" r:id="rId13"/>
    <p:sldId id="272" r:id="rId14"/>
    <p:sldId id="264" r:id="rId15"/>
    <p:sldId id="273" r:id="rId16"/>
    <p:sldId id="274" r:id="rId17"/>
    <p:sldId id="265" r:id="rId18"/>
    <p:sldId id="266" r:id="rId19"/>
    <p:sldId id="267" r:id="rId20"/>
  </p:sldIdLst>
  <p:sldSz cx="9144000" cy="5143500" type="screen16x9"/>
  <p:notesSz cx="6858000" cy="9144000"/>
  <p:embeddedFontLst>
    <p:embeddedFont>
      <p:font typeface="Fredoka One" charset="0"/>
      <p:regular r:id="rId22"/>
    </p:embeddedFont>
    <p:embeddedFont>
      <p:font typeface="Pompiere" charset="0"/>
      <p:regular r:id="rId23"/>
    </p:embeddedFont>
    <p:embeddedFont>
      <p:font typeface="Fira Sans Condensed Medium" charset="0"/>
      <p:regular r:id="rId24"/>
      <p:bold r:id="rId25"/>
      <p:italic r:id="rId26"/>
      <p:boldItalic r:id="rId27"/>
    </p:embeddedFont>
    <p:embeddedFont>
      <p:font typeface="Karla" charset="0"/>
      <p:regular r:id="rId28"/>
      <p:bold r:id="rId29"/>
      <p:italic r:id="rId30"/>
      <p:boldItalic r:id="rId31"/>
    </p:embeddedFont>
    <p:embeddedFont>
      <p:font typeface="High Tower Text" pitchFamily="18" charset="0"/>
      <p:regular r:id="rId32"/>
      <p:italic r:id="rId33"/>
    </p:embeddedFont>
    <p:embeddedFont>
      <p:font typeface="Fira Sans Extra Condensed Medium"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B/n+KWbVqTHfLfkrfXcmVPfGs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2" name="Google Shape;9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9" name="Google Shape;10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4" name="Google Shape;1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ccf35f25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gccf35f25e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6" name="Google Shape;8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6" name="Google Shape;9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3"/>
          <p:cNvSpPr/>
          <p:nvPr/>
        </p:nvSpPr>
        <p:spPr>
          <a:xfrm>
            <a:off x="-794975" y="-1315150"/>
            <a:ext cx="11396488" cy="946396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3"/>
          <p:cNvSpPr txBox="1">
            <a:spLocks noGrp="1"/>
          </p:cNvSpPr>
          <p:nvPr>
            <p:ph type="ctrTitle"/>
          </p:nvPr>
        </p:nvSpPr>
        <p:spPr>
          <a:xfrm>
            <a:off x="2216100" y="1240500"/>
            <a:ext cx="4711800" cy="17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6000"/>
              <a:buNone/>
              <a:defRPr sz="5200"/>
            </a:lvl1pPr>
            <a:lvl2pPr lvl="1" algn="l">
              <a:lnSpc>
                <a:spcPct val="100000"/>
              </a:lnSpc>
              <a:spcBef>
                <a:spcPts val="0"/>
              </a:spcBef>
              <a:spcAft>
                <a:spcPts val="0"/>
              </a:spcAft>
              <a:buClr>
                <a:srgbClr val="434343"/>
              </a:buClr>
              <a:buSzPts val="5200"/>
              <a:buNone/>
              <a:defRPr sz="5200">
                <a:solidFill>
                  <a:srgbClr val="434343"/>
                </a:solidFill>
              </a:defRPr>
            </a:lvl2pPr>
            <a:lvl3pPr lvl="2" algn="l">
              <a:lnSpc>
                <a:spcPct val="100000"/>
              </a:lnSpc>
              <a:spcBef>
                <a:spcPts val="0"/>
              </a:spcBef>
              <a:spcAft>
                <a:spcPts val="0"/>
              </a:spcAft>
              <a:buClr>
                <a:srgbClr val="434343"/>
              </a:buClr>
              <a:buSzPts val="5200"/>
              <a:buNone/>
              <a:defRPr sz="5200">
                <a:solidFill>
                  <a:srgbClr val="434343"/>
                </a:solidFill>
              </a:defRPr>
            </a:lvl3pPr>
            <a:lvl4pPr lvl="3" algn="l">
              <a:lnSpc>
                <a:spcPct val="100000"/>
              </a:lnSpc>
              <a:spcBef>
                <a:spcPts val="0"/>
              </a:spcBef>
              <a:spcAft>
                <a:spcPts val="0"/>
              </a:spcAft>
              <a:buClr>
                <a:srgbClr val="434343"/>
              </a:buClr>
              <a:buSzPts val="5200"/>
              <a:buNone/>
              <a:defRPr sz="5200">
                <a:solidFill>
                  <a:srgbClr val="434343"/>
                </a:solidFill>
              </a:defRPr>
            </a:lvl4pPr>
            <a:lvl5pPr lvl="4" algn="l">
              <a:lnSpc>
                <a:spcPct val="100000"/>
              </a:lnSpc>
              <a:spcBef>
                <a:spcPts val="0"/>
              </a:spcBef>
              <a:spcAft>
                <a:spcPts val="0"/>
              </a:spcAft>
              <a:buClr>
                <a:srgbClr val="434343"/>
              </a:buClr>
              <a:buSzPts val="5200"/>
              <a:buNone/>
              <a:defRPr sz="5200">
                <a:solidFill>
                  <a:srgbClr val="434343"/>
                </a:solidFill>
              </a:defRPr>
            </a:lvl5pPr>
            <a:lvl6pPr lvl="5" algn="l">
              <a:lnSpc>
                <a:spcPct val="100000"/>
              </a:lnSpc>
              <a:spcBef>
                <a:spcPts val="0"/>
              </a:spcBef>
              <a:spcAft>
                <a:spcPts val="0"/>
              </a:spcAft>
              <a:buClr>
                <a:srgbClr val="434343"/>
              </a:buClr>
              <a:buSzPts val="5200"/>
              <a:buNone/>
              <a:defRPr sz="5200">
                <a:solidFill>
                  <a:srgbClr val="434343"/>
                </a:solidFill>
              </a:defRPr>
            </a:lvl6pPr>
            <a:lvl7pPr lvl="6" algn="l">
              <a:lnSpc>
                <a:spcPct val="100000"/>
              </a:lnSpc>
              <a:spcBef>
                <a:spcPts val="0"/>
              </a:spcBef>
              <a:spcAft>
                <a:spcPts val="0"/>
              </a:spcAft>
              <a:buClr>
                <a:srgbClr val="434343"/>
              </a:buClr>
              <a:buSzPts val="5200"/>
              <a:buNone/>
              <a:defRPr sz="5200">
                <a:solidFill>
                  <a:srgbClr val="434343"/>
                </a:solidFill>
              </a:defRPr>
            </a:lvl7pPr>
            <a:lvl8pPr lvl="7" algn="l">
              <a:lnSpc>
                <a:spcPct val="100000"/>
              </a:lnSpc>
              <a:spcBef>
                <a:spcPts val="0"/>
              </a:spcBef>
              <a:spcAft>
                <a:spcPts val="0"/>
              </a:spcAft>
              <a:buClr>
                <a:srgbClr val="434343"/>
              </a:buClr>
              <a:buSzPts val="5200"/>
              <a:buNone/>
              <a:defRPr sz="5200">
                <a:solidFill>
                  <a:srgbClr val="434343"/>
                </a:solidFill>
              </a:defRPr>
            </a:lvl8pPr>
            <a:lvl9pPr lvl="8" algn="l">
              <a:lnSpc>
                <a:spcPct val="100000"/>
              </a:lnSpc>
              <a:spcBef>
                <a:spcPts val="0"/>
              </a:spcBef>
              <a:spcAft>
                <a:spcPts val="0"/>
              </a:spcAft>
              <a:buClr>
                <a:srgbClr val="434343"/>
              </a:buClr>
              <a:buSzPts val="5200"/>
              <a:buNone/>
              <a:defRPr sz="5200">
                <a:solidFill>
                  <a:srgbClr val="434343"/>
                </a:solidFill>
              </a:defRPr>
            </a:lvl9pPr>
          </a:lstStyle>
          <a:p>
            <a:endParaRPr/>
          </a:p>
        </p:txBody>
      </p:sp>
      <p:sp>
        <p:nvSpPr>
          <p:cNvPr id="11" name="Google Shape;11;p13"/>
          <p:cNvSpPr txBox="1">
            <a:spLocks noGrp="1"/>
          </p:cNvSpPr>
          <p:nvPr>
            <p:ph type="subTitle" idx="1"/>
          </p:nvPr>
        </p:nvSpPr>
        <p:spPr>
          <a:xfrm>
            <a:off x="3370950" y="2961277"/>
            <a:ext cx="2402100" cy="717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800"/>
              <a:buFont typeface="Karla"/>
              <a:buNone/>
              <a:defRPr>
                <a:latin typeface="Karla"/>
                <a:ea typeface="Karla"/>
                <a:cs typeface="Karla"/>
                <a:sym typeface="Karla"/>
              </a:defRPr>
            </a:lvl1pPr>
            <a:lvl2pPr lvl="1"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2pPr>
            <a:lvl3pPr lvl="2"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3pPr>
            <a:lvl4pPr lvl="3"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4pPr>
            <a:lvl5pPr lvl="4"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5pPr>
            <a:lvl6pPr lvl="5"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6pPr>
            <a:lvl7pPr lvl="6"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7pPr>
            <a:lvl8pPr lvl="7"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8pPr>
            <a:lvl9pPr lvl="8"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9pPr>
          </a:lstStyle>
          <a:p>
            <a:endParaRPr/>
          </a:p>
        </p:txBody>
      </p:sp>
      <p:grpSp>
        <p:nvGrpSpPr>
          <p:cNvPr id="12" name="Google Shape;12;p13"/>
          <p:cNvGrpSpPr/>
          <p:nvPr/>
        </p:nvGrpSpPr>
        <p:grpSpPr>
          <a:xfrm>
            <a:off x="719992" y="3626276"/>
            <a:ext cx="1787427" cy="864511"/>
            <a:chOff x="444000" y="4112950"/>
            <a:chExt cx="1280025" cy="619100"/>
          </a:xfrm>
        </p:grpSpPr>
        <p:sp>
          <p:nvSpPr>
            <p:cNvPr id="13" name="Google Shape;13;p13"/>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3"/>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3"/>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3"/>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3"/>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3"/>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3"/>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 name="Google Shape;20;p13"/>
          <p:cNvGrpSpPr/>
          <p:nvPr/>
        </p:nvGrpSpPr>
        <p:grpSpPr>
          <a:xfrm>
            <a:off x="7886279" y="2478378"/>
            <a:ext cx="772743" cy="676826"/>
            <a:chOff x="241525" y="1716150"/>
            <a:chExt cx="954475" cy="836000"/>
          </a:xfrm>
        </p:grpSpPr>
        <p:sp>
          <p:nvSpPr>
            <p:cNvPr id="21" name="Google Shape;21;p13"/>
            <p:cNvSpPr/>
            <p:nvPr/>
          </p:nvSpPr>
          <p:spPr>
            <a:xfrm>
              <a:off x="241525" y="1716150"/>
              <a:ext cx="954475" cy="836000"/>
            </a:xfrm>
            <a:custGeom>
              <a:avLst/>
              <a:gdLst/>
              <a:ahLst/>
              <a:cxnLst/>
              <a:rect l="l" t="t" r="r" b="b"/>
              <a:pathLst>
                <a:path w="38179" h="33440" extrusionOk="0">
                  <a:moveTo>
                    <a:pt x="19073" y="1"/>
                  </a:moveTo>
                  <a:cubicBezTo>
                    <a:pt x="16470" y="1"/>
                    <a:pt x="13829" y="610"/>
                    <a:pt x="11362" y="1895"/>
                  </a:cubicBezTo>
                  <a:cubicBezTo>
                    <a:pt x="3177" y="6188"/>
                    <a:pt x="0" y="16262"/>
                    <a:pt x="4293" y="24447"/>
                  </a:cubicBezTo>
                  <a:cubicBezTo>
                    <a:pt x="7272" y="30165"/>
                    <a:pt x="13087" y="33439"/>
                    <a:pt x="19112" y="33439"/>
                  </a:cubicBezTo>
                  <a:cubicBezTo>
                    <a:pt x="21711" y="33439"/>
                    <a:pt x="24350" y="32830"/>
                    <a:pt x="26816" y="31545"/>
                  </a:cubicBezTo>
                  <a:cubicBezTo>
                    <a:pt x="35002" y="27280"/>
                    <a:pt x="38178" y="17178"/>
                    <a:pt x="33914" y="8993"/>
                  </a:cubicBezTo>
                  <a:cubicBezTo>
                    <a:pt x="30935" y="3275"/>
                    <a:pt x="25106" y="1"/>
                    <a:pt x="190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3"/>
            <p:cNvSpPr/>
            <p:nvPr/>
          </p:nvSpPr>
          <p:spPr>
            <a:xfrm>
              <a:off x="514825" y="1794975"/>
              <a:ext cx="196800" cy="172125"/>
            </a:xfrm>
            <a:custGeom>
              <a:avLst/>
              <a:gdLst/>
              <a:ahLst/>
              <a:cxnLst/>
              <a:rect l="l" t="t" r="r" b="b"/>
              <a:pathLst>
                <a:path w="7872" h="6885" extrusionOk="0">
                  <a:moveTo>
                    <a:pt x="3920" y="1"/>
                  </a:moveTo>
                  <a:cubicBezTo>
                    <a:pt x="3377" y="1"/>
                    <a:pt x="2828" y="130"/>
                    <a:pt x="2319" y="402"/>
                  </a:cubicBezTo>
                  <a:cubicBezTo>
                    <a:pt x="630" y="1289"/>
                    <a:pt x="1" y="3379"/>
                    <a:pt x="888" y="5067"/>
                  </a:cubicBezTo>
                  <a:cubicBezTo>
                    <a:pt x="1502" y="6215"/>
                    <a:pt x="2691" y="6884"/>
                    <a:pt x="3925" y="6884"/>
                  </a:cubicBezTo>
                  <a:cubicBezTo>
                    <a:pt x="4474" y="6884"/>
                    <a:pt x="5033" y="6752"/>
                    <a:pt x="5553" y="6469"/>
                  </a:cubicBezTo>
                  <a:cubicBezTo>
                    <a:pt x="7213" y="5582"/>
                    <a:pt x="7871" y="3493"/>
                    <a:pt x="6955" y="1833"/>
                  </a:cubicBezTo>
                  <a:cubicBezTo>
                    <a:pt x="6340" y="662"/>
                    <a:pt x="5147" y="1"/>
                    <a:pt x="39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3"/>
            <p:cNvSpPr/>
            <p:nvPr/>
          </p:nvSpPr>
          <p:spPr>
            <a:xfrm>
              <a:off x="446200" y="1987575"/>
              <a:ext cx="75100" cy="63300"/>
            </a:xfrm>
            <a:custGeom>
              <a:avLst/>
              <a:gdLst/>
              <a:ahLst/>
              <a:cxnLst/>
              <a:rect l="l" t="t" r="r" b="b"/>
              <a:pathLst>
                <a:path w="3004" h="2532" extrusionOk="0">
                  <a:moveTo>
                    <a:pt x="1585" y="0"/>
                  </a:moveTo>
                  <a:cubicBezTo>
                    <a:pt x="687" y="0"/>
                    <a:pt x="1" y="995"/>
                    <a:pt x="456" y="1856"/>
                  </a:cubicBezTo>
                  <a:cubicBezTo>
                    <a:pt x="704" y="2313"/>
                    <a:pt x="1142" y="2531"/>
                    <a:pt x="1575" y="2531"/>
                  </a:cubicBezTo>
                  <a:cubicBezTo>
                    <a:pt x="2093" y="2531"/>
                    <a:pt x="2603" y="2219"/>
                    <a:pt x="2774" y="1627"/>
                  </a:cubicBezTo>
                  <a:cubicBezTo>
                    <a:pt x="3003" y="969"/>
                    <a:pt x="2603" y="254"/>
                    <a:pt x="1944" y="53"/>
                  </a:cubicBezTo>
                  <a:cubicBezTo>
                    <a:pt x="1822" y="17"/>
                    <a:pt x="1702" y="0"/>
                    <a:pt x="15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 name="Google Shape;24;p13"/>
          <p:cNvSpPr/>
          <p:nvPr/>
        </p:nvSpPr>
        <p:spPr>
          <a:xfrm>
            <a:off x="2216100" y="3309925"/>
            <a:ext cx="132400" cy="137749"/>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3"/>
          <p:cNvSpPr/>
          <p:nvPr/>
        </p:nvSpPr>
        <p:spPr>
          <a:xfrm>
            <a:off x="8626475" y="222170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3"/>
          <p:cNvSpPr/>
          <p:nvPr/>
        </p:nvSpPr>
        <p:spPr>
          <a:xfrm>
            <a:off x="5829225" y="289925"/>
            <a:ext cx="236125" cy="215550"/>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13"/>
          <p:cNvGrpSpPr/>
          <p:nvPr/>
        </p:nvGrpSpPr>
        <p:grpSpPr>
          <a:xfrm>
            <a:off x="2507425" y="4284525"/>
            <a:ext cx="276775" cy="287175"/>
            <a:chOff x="939975" y="2736700"/>
            <a:chExt cx="276775" cy="287175"/>
          </a:xfrm>
        </p:grpSpPr>
        <p:sp>
          <p:nvSpPr>
            <p:cNvPr id="28" name="Google Shape;28;p13"/>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3"/>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 name="Google Shape;30;p13"/>
          <p:cNvSpPr/>
          <p:nvPr/>
        </p:nvSpPr>
        <p:spPr>
          <a:xfrm>
            <a:off x="1173150" y="64098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5"/>
        <p:cNvGrpSpPr/>
        <p:nvPr/>
      </p:nvGrpSpPr>
      <p:grpSpPr>
        <a:xfrm>
          <a:off x="0" y="0"/>
          <a:ext cx="0" cy="0"/>
          <a:chOff x="0" y="0"/>
          <a:chExt cx="0" cy="0"/>
        </a:xfrm>
      </p:grpSpPr>
      <p:sp>
        <p:nvSpPr>
          <p:cNvPr id="136" name="Google Shape;136;p23"/>
          <p:cNvSpPr/>
          <p:nvPr/>
        </p:nvSpPr>
        <p:spPr>
          <a:xfrm rot="781549">
            <a:off x="-4184293" y="63807"/>
            <a:ext cx="8322474" cy="691121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3"/>
          <p:cNvSpPr txBox="1">
            <a:spLocks noGrp="1"/>
          </p:cNvSpPr>
          <p:nvPr>
            <p:ph type="body" idx="1"/>
          </p:nvPr>
        </p:nvSpPr>
        <p:spPr>
          <a:xfrm>
            <a:off x="483438" y="1763825"/>
            <a:ext cx="4330200" cy="2368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accent1"/>
              </a:buClr>
              <a:buSzPts val="1200"/>
              <a:buFont typeface="Roboto Slab"/>
              <a:buChar char="●"/>
              <a:defRPr sz="1400"/>
            </a:lvl1pPr>
            <a:lvl2pPr marL="914400" lvl="1" indent="-304800" algn="l">
              <a:lnSpc>
                <a:spcPct val="115000"/>
              </a:lnSpc>
              <a:spcBef>
                <a:spcPts val="1600"/>
              </a:spcBef>
              <a:spcAft>
                <a:spcPts val="0"/>
              </a:spcAft>
              <a:buClr>
                <a:schemeClr val="dk1"/>
              </a:buClr>
              <a:buSzPts val="1200"/>
              <a:buFont typeface="Roboto Slab"/>
              <a:buChar char="○"/>
              <a:defRPr sz="1200"/>
            </a:lvl2pPr>
            <a:lvl3pPr marL="1371600" lvl="2" indent="-304800" algn="l">
              <a:lnSpc>
                <a:spcPct val="115000"/>
              </a:lnSpc>
              <a:spcBef>
                <a:spcPts val="1600"/>
              </a:spcBef>
              <a:spcAft>
                <a:spcPts val="0"/>
              </a:spcAft>
              <a:buClr>
                <a:schemeClr val="dk1"/>
              </a:buClr>
              <a:buSzPts val="1200"/>
              <a:buFont typeface="Roboto Slab"/>
              <a:buChar char="■"/>
              <a:defRPr sz="1200"/>
            </a:lvl3pPr>
            <a:lvl4pPr marL="1828800" lvl="3" indent="-304800" algn="l">
              <a:lnSpc>
                <a:spcPct val="115000"/>
              </a:lnSpc>
              <a:spcBef>
                <a:spcPts val="1600"/>
              </a:spcBef>
              <a:spcAft>
                <a:spcPts val="0"/>
              </a:spcAft>
              <a:buClr>
                <a:schemeClr val="dk1"/>
              </a:buClr>
              <a:buSzPts val="1200"/>
              <a:buFont typeface="Roboto Slab"/>
              <a:buChar char="●"/>
              <a:defRPr sz="1200"/>
            </a:lvl4pPr>
            <a:lvl5pPr marL="2286000" lvl="4" indent="-304800" algn="l">
              <a:lnSpc>
                <a:spcPct val="115000"/>
              </a:lnSpc>
              <a:spcBef>
                <a:spcPts val="1600"/>
              </a:spcBef>
              <a:spcAft>
                <a:spcPts val="0"/>
              </a:spcAft>
              <a:buClr>
                <a:schemeClr val="dk1"/>
              </a:buClr>
              <a:buSzPts val="1200"/>
              <a:buFont typeface="Roboto Slab"/>
              <a:buChar char="○"/>
              <a:defRPr sz="1200"/>
            </a:lvl5pPr>
            <a:lvl6pPr marL="2743200" lvl="5" indent="-304800" algn="l">
              <a:lnSpc>
                <a:spcPct val="115000"/>
              </a:lnSpc>
              <a:spcBef>
                <a:spcPts val="1600"/>
              </a:spcBef>
              <a:spcAft>
                <a:spcPts val="0"/>
              </a:spcAft>
              <a:buClr>
                <a:schemeClr val="dk1"/>
              </a:buClr>
              <a:buSzPts val="1200"/>
              <a:buFont typeface="Roboto Slab"/>
              <a:buChar char="■"/>
              <a:defRPr sz="1200"/>
            </a:lvl6pPr>
            <a:lvl7pPr marL="3200400" lvl="6" indent="-304800" algn="l">
              <a:lnSpc>
                <a:spcPct val="115000"/>
              </a:lnSpc>
              <a:spcBef>
                <a:spcPts val="1600"/>
              </a:spcBef>
              <a:spcAft>
                <a:spcPts val="0"/>
              </a:spcAft>
              <a:buClr>
                <a:schemeClr val="dk1"/>
              </a:buClr>
              <a:buSzPts val="1200"/>
              <a:buFont typeface="Roboto Slab"/>
              <a:buChar char="●"/>
              <a:defRPr sz="1200"/>
            </a:lvl7pPr>
            <a:lvl8pPr marL="3657600" lvl="7" indent="-304800" algn="l">
              <a:lnSpc>
                <a:spcPct val="115000"/>
              </a:lnSpc>
              <a:spcBef>
                <a:spcPts val="1600"/>
              </a:spcBef>
              <a:spcAft>
                <a:spcPts val="0"/>
              </a:spcAft>
              <a:buClr>
                <a:schemeClr val="dk1"/>
              </a:buClr>
              <a:buSzPts val="1200"/>
              <a:buFont typeface="Roboto Slab"/>
              <a:buChar char="○"/>
              <a:defRPr sz="1200"/>
            </a:lvl8pPr>
            <a:lvl9pPr marL="4114800" lvl="8" indent="-304800" algn="l">
              <a:lnSpc>
                <a:spcPct val="115000"/>
              </a:lnSpc>
              <a:spcBef>
                <a:spcPts val="1600"/>
              </a:spcBef>
              <a:spcAft>
                <a:spcPts val="1600"/>
              </a:spcAft>
              <a:buClr>
                <a:schemeClr val="dk1"/>
              </a:buClr>
              <a:buSzPts val="1200"/>
              <a:buFont typeface="Roboto Slab"/>
              <a:buChar char="■"/>
              <a:defRPr sz="1200"/>
            </a:lvl9pPr>
          </a:lstStyle>
          <a:p>
            <a:endParaRPr/>
          </a:p>
        </p:txBody>
      </p:sp>
      <p:sp>
        <p:nvSpPr>
          <p:cNvPr id="138" name="Google Shape;138;p23"/>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39" name="Google Shape;139;p23"/>
          <p:cNvSpPr/>
          <p:nvPr/>
        </p:nvSpPr>
        <p:spPr>
          <a:xfrm>
            <a:off x="8098425" y="420787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3"/>
          <p:cNvSpPr/>
          <p:nvPr/>
        </p:nvSpPr>
        <p:spPr>
          <a:xfrm>
            <a:off x="8226875" y="3892838"/>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3"/>
          <p:cNvSpPr/>
          <p:nvPr/>
        </p:nvSpPr>
        <p:spPr>
          <a:xfrm>
            <a:off x="7715425" y="42748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44" name="Google Shape;144;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5" name="Google Shape;145;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25"/>
          <p:cNvSpPr/>
          <p:nvPr/>
        </p:nvSpPr>
        <p:spPr>
          <a:xfrm rot="781549">
            <a:off x="-4184293" y="63807"/>
            <a:ext cx="8322474" cy="691121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5"/>
          <p:cNvSpPr txBox="1">
            <a:spLocks noGrp="1"/>
          </p:cNvSpPr>
          <p:nvPr>
            <p:ph type="ctrTitle"/>
          </p:nvPr>
        </p:nvSpPr>
        <p:spPr>
          <a:xfrm>
            <a:off x="2272350" y="917050"/>
            <a:ext cx="4599300" cy="1442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200"/>
              <a:buFont typeface="Karla"/>
              <a:buNone/>
              <a:defRPr sz="2000">
                <a:latin typeface="Karla"/>
                <a:ea typeface="Karla"/>
                <a:cs typeface="Karla"/>
                <a:sym typeface="Karla"/>
              </a:defRPr>
            </a:lvl1pPr>
            <a:lvl2pPr lvl="1"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2pPr>
            <a:lvl3pPr lvl="2"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3pPr>
            <a:lvl4pPr lvl="3"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4pPr>
            <a:lvl5pPr lvl="4"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5pPr>
            <a:lvl6pPr lvl="5"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6pPr>
            <a:lvl7pPr lvl="6"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7pPr>
            <a:lvl8pPr lvl="7"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8pPr>
            <a:lvl9pPr lvl="8" algn="r">
              <a:lnSpc>
                <a:spcPct val="100000"/>
              </a:lnSpc>
              <a:spcBef>
                <a:spcPts val="0"/>
              </a:spcBef>
              <a:spcAft>
                <a:spcPts val="0"/>
              </a:spcAft>
              <a:buClr>
                <a:srgbClr val="000000"/>
              </a:buClr>
              <a:buSzPts val="1600"/>
              <a:buFont typeface="Karla"/>
              <a:buNone/>
              <a:defRPr sz="1600">
                <a:solidFill>
                  <a:srgbClr val="000000"/>
                </a:solidFill>
                <a:latin typeface="Karla"/>
                <a:ea typeface="Karla"/>
                <a:cs typeface="Karla"/>
                <a:sym typeface="Karla"/>
              </a:defRPr>
            </a:lvl9pPr>
          </a:lstStyle>
          <a:p>
            <a:endParaRPr/>
          </a:p>
        </p:txBody>
      </p:sp>
      <p:sp>
        <p:nvSpPr>
          <p:cNvPr id="149" name="Google Shape;149;p25"/>
          <p:cNvSpPr txBox="1">
            <a:spLocks noGrp="1"/>
          </p:cNvSpPr>
          <p:nvPr>
            <p:ph type="title" idx="2"/>
          </p:nvPr>
        </p:nvSpPr>
        <p:spPr>
          <a:xfrm>
            <a:off x="4138475" y="2876550"/>
            <a:ext cx="2884200" cy="650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1800"/>
            </a:lvl1pPr>
            <a:lvl2pPr lvl="1" algn="r">
              <a:lnSpc>
                <a:spcPct val="100000"/>
              </a:lnSpc>
              <a:spcBef>
                <a:spcPts val="0"/>
              </a:spcBef>
              <a:spcAft>
                <a:spcPts val="0"/>
              </a:spcAft>
              <a:buSzPts val="3000"/>
              <a:buNone/>
              <a:defRPr sz="1800"/>
            </a:lvl2pPr>
            <a:lvl3pPr lvl="2" algn="r">
              <a:lnSpc>
                <a:spcPct val="100000"/>
              </a:lnSpc>
              <a:spcBef>
                <a:spcPts val="0"/>
              </a:spcBef>
              <a:spcAft>
                <a:spcPts val="0"/>
              </a:spcAft>
              <a:buSzPts val="3000"/>
              <a:buNone/>
              <a:defRPr sz="1800"/>
            </a:lvl3pPr>
            <a:lvl4pPr lvl="3" algn="r">
              <a:lnSpc>
                <a:spcPct val="100000"/>
              </a:lnSpc>
              <a:spcBef>
                <a:spcPts val="0"/>
              </a:spcBef>
              <a:spcAft>
                <a:spcPts val="0"/>
              </a:spcAft>
              <a:buSzPts val="3000"/>
              <a:buNone/>
              <a:defRPr sz="1800"/>
            </a:lvl4pPr>
            <a:lvl5pPr lvl="4" algn="r">
              <a:lnSpc>
                <a:spcPct val="100000"/>
              </a:lnSpc>
              <a:spcBef>
                <a:spcPts val="0"/>
              </a:spcBef>
              <a:spcAft>
                <a:spcPts val="0"/>
              </a:spcAft>
              <a:buSzPts val="3000"/>
              <a:buNone/>
              <a:defRPr sz="1800"/>
            </a:lvl5pPr>
            <a:lvl6pPr lvl="5" algn="r">
              <a:lnSpc>
                <a:spcPct val="100000"/>
              </a:lnSpc>
              <a:spcBef>
                <a:spcPts val="0"/>
              </a:spcBef>
              <a:spcAft>
                <a:spcPts val="0"/>
              </a:spcAft>
              <a:buSzPts val="3000"/>
              <a:buNone/>
              <a:defRPr sz="1800"/>
            </a:lvl6pPr>
            <a:lvl7pPr lvl="6" algn="r">
              <a:lnSpc>
                <a:spcPct val="100000"/>
              </a:lnSpc>
              <a:spcBef>
                <a:spcPts val="0"/>
              </a:spcBef>
              <a:spcAft>
                <a:spcPts val="0"/>
              </a:spcAft>
              <a:buSzPts val="3000"/>
              <a:buNone/>
              <a:defRPr sz="1800"/>
            </a:lvl7pPr>
            <a:lvl8pPr lvl="7" algn="r">
              <a:lnSpc>
                <a:spcPct val="100000"/>
              </a:lnSpc>
              <a:spcBef>
                <a:spcPts val="0"/>
              </a:spcBef>
              <a:spcAft>
                <a:spcPts val="0"/>
              </a:spcAft>
              <a:buSzPts val="3000"/>
              <a:buNone/>
              <a:defRPr sz="1800"/>
            </a:lvl8pPr>
            <a:lvl9pPr lvl="8" algn="r">
              <a:lnSpc>
                <a:spcPct val="100000"/>
              </a:lnSpc>
              <a:spcBef>
                <a:spcPts val="0"/>
              </a:spcBef>
              <a:spcAft>
                <a:spcPts val="0"/>
              </a:spcAft>
              <a:buSzPts val="3000"/>
              <a:buNone/>
              <a:defRPr sz="1800"/>
            </a:lvl9pPr>
          </a:lstStyle>
          <a:p>
            <a:endParaRPr/>
          </a:p>
        </p:txBody>
      </p:sp>
      <p:sp>
        <p:nvSpPr>
          <p:cNvPr id="150" name="Google Shape;150;p25"/>
          <p:cNvSpPr/>
          <p:nvPr/>
        </p:nvSpPr>
        <p:spPr>
          <a:xfrm>
            <a:off x="8098425" y="420787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5"/>
          <p:cNvSpPr/>
          <p:nvPr/>
        </p:nvSpPr>
        <p:spPr>
          <a:xfrm>
            <a:off x="8226875" y="3892838"/>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5"/>
          <p:cNvSpPr/>
          <p:nvPr/>
        </p:nvSpPr>
        <p:spPr>
          <a:xfrm>
            <a:off x="7847825" y="5788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5"/>
          <p:cNvSpPr/>
          <p:nvPr/>
        </p:nvSpPr>
        <p:spPr>
          <a:xfrm>
            <a:off x="7715425" y="42748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5"/>
          <p:cNvSpPr/>
          <p:nvPr/>
        </p:nvSpPr>
        <p:spPr>
          <a:xfrm>
            <a:off x="1041150" y="402250"/>
            <a:ext cx="183900" cy="137750"/>
          </a:xfrm>
          <a:custGeom>
            <a:avLst/>
            <a:gdLst/>
            <a:ahLst/>
            <a:cxnLst/>
            <a:rect l="l" t="t" r="r" b="b"/>
            <a:pathLst>
              <a:path w="7356" h="5510" extrusionOk="0">
                <a:moveTo>
                  <a:pt x="3678" y="1"/>
                </a:moveTo>
                <a:cubicBezTo>
                  <a:pt x="2970" y="1"/>
                  <a:pt x="2262" y="273"/>
                  <a:pt x="1718" y="816"/>
                </a:cubicBezTo>
                <a:cubicBezTo>
                  <a:pt x="1" y="2562"/>
                  <a:pt x="1231" y="5510"/>
                  <a:pt x="3693" y="5510"/>
                </a:cubicBezTo>
                <a:cubicBezTo>
                  <a:pt x="6125" y="5510"/>
                  <a:pt x="7356" y="2562"/>
                  <a:pt x="5639" y="816"/>
                </a:cubicBezTo>
                <a:cubicBezTo>
                  <a:pt x="5095" y="273"/>
                  <a:pt x="4387" y="1"/>
                  <a:pt x="367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5"/>
          <p:cNvSpPr/>
          <p:nvPr/>
        </p:nvSpPr>
        <p:spPr>
          <a:xfrm>
            <a:off x="396138" y="1185875"/>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5"/>
          <p:cNvSpPr/>
          <p:nvPr/>
        </p:nvSpPr>
        <p:spPr>
          <a:xfrm>
            <a:off x="904625" y="91705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 name="Google Shape;157;p25"/>
          <p:cNvGrpSpPr/>
          <p:nvPr/>
        </p:nvGrpSpPr>
        <p:grpSpPr>
          <a:xfrm>
            <a:off x="8013450" y="673525"/>
            <a:ext cx="696829" cy="650104"/>
            <a:chOff x="7599075" y="1453950"/>
            <a:chExt cx="696829" cy="650104"/>
          </a:xfrm>
        </p:grpSpPr>
        <p:sp>
          <p:nvSpPr>
            <p:cNvPr id="158" name="Google Shape;158;p25"/>
            <p:cNvSpPr/>
            <p:nvPr/>
          </p:nvSpPr>
          <p:spPr>
            <a:xfrm>
              <a:off x="7599075" y="1453950"/>
              <a:ext cx="696829" cy="650104"/>
            </a:xfrm>
            <a:custGeom>
              <a:avLst/>
              <a:gdLst/>
              <a:ahLst/>
              <a:cxnLst/>
              <a:rect l="l" t="t" r="r" b="b"/>
              <a:pathLst>
                <a:path w="10991" h="10254" extrusionOk="0">
                  <a:moveTo>
                    <a:pt x="5502" y="1"/>
                  </a:moveTo>
                  <a:cubicBezTo>
                    <a:pt x="3015" y="1"/>
                    <a:pt x="844" y="1789"/>
                    <a:pt x="430" y="4326"/>
                  </a:cubicBezTo>
                  <a:cubicBezTo>
                    <a:pt x="0" y="7102"/>
                    <a:pt x="1889" y="9735"/>
                    <a:pt x="4694" y="10193"/>
                  </a:cubicBezTo>
                  <a:cubicBezTo>
                    <a:pt x="4959" y="10234"/>
                    <a:pt x="5222" y="10254"/>
                    <a:pt x="5482" y="10254"/>
                  </a:cubicBezTo>
                  <a:cubicBezTo>
                    <a:pt x="7952" y="10254"/>
                    <a:pt x="10144" y="8466"/>
                    <a:pt x="10532" y="5929"/>
                  </a:cubicBezTo>
                  <a:cubicBezTo>
                    <a:pt x="10990" y="3153"/>
                    <a:pt x="9073" y="520"/>
                    <a:pt x="6297" y="62"/>
                  </a:cubicBezTo>
                  <a:cubicBezTo>
                    <a:pt x="6029" y="21"/>
                    <a:pt x="5764" y="1"/>
                    <a:pt x="55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5"/>
            <p:cNvSpPr/>
            <p:nvPr/>
          </p:nvSpPr>
          <p:spPr>
            <a:xfrm>
              <a:off x="7872644" y="1908969"/>
              <a:ext cx="167376" cy="141128"/>
            </a:xfrm>
            <a:custGeom>
              <a:avLst/>
              <a:gdLst/>
              <a:ahLst/>
              <a:cxnLst/>
              <a:rect l="l" t="t" r="r" b="b"/>
              <a:pathLst>
                <a:path w="2640" h="2226" extrusionOk="0">
                  <a:moveTo>
                    <a:pt x="1406" y="0"/>
                  </a:moveTo>
                  <a:cubicBezTo>
                    <a:pt x="1036" y="0"/>
                    <a:pt x="662" y="179"/>
                    <a:pt x="436" y="555"/>
                  </a:cubicBezTo>
                  <a:cubicBezTo>
                    <a:pt x="0" y="1298"/>
                    <a:pt x="575" y="2225"/>
                    <a:pt x="1399" y="2225"/>
                  </a:cubicBezTo>
                  <a:cubicBezTo>
                    <a:pt x="1495" y="2225"/>
                    <a:pt x="1594" y="2213"/>
                    <a:pt x="1695" y="2186"/>
                  </a:cubicBezTo>
                  <a:cubicBezTo>
                    <a:pt x="2268" y="2043"/>
                    <a:pt x="2640" y="1442"/>
                    <a:pt x="2497" y="841"/>
                  </a:cubicBezTo>
                  <a:cubicBezTo>
                    <a:pt x="2352" y="294"/>
                    <a:pt x="1882" y="0"/>
                    <a:pt x="14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5"/>
            <p:cNvSpPr/>
            <p:nvPr/>
          </p:nvSpPr>
          <p:spPr>
            <a:xfrm>
              <a:off x="7899906" y="1728978"/>
              <a:ext cx="67584" cy="56743"/>
            </a:xfrm>
            <a:custGeom>
              <a:avLst/>
              <a:gdLst/>
              <a:ahLst/>
              <a:cxnLst/>
              <a:rect l="l" t="t" r="r" b="b"/>
              <a:pathLst>
                <a:path w="1066" h="895" extrusionOk="0">
                  <a:moveTo>
                    <a:pt x="555" y="1"/>
                  </a:moveTo>
                  <a:cubicBezTo>
                    <a:pt x="409" y="1"/>
                    <a:pt x="264" y="69"/>
                    <a:pt x="178" y="217"/>
                  </a:cubicBezTo>
                  <a:cubicBezTo>
                    <a:pt x="0" y="522"/>
                    <a:pt x="228" y="894"/>
                    <a:pt x="542" y="894"/>
                  </a:cubicBezTo>
                  <a:cubicBezTo>
                    <a:pt x="581" y="894"/>
                    <a:pt x="623" y="888"/>
                    <a:pt x="664" y="875"/>
                  </a:cubicBezTo>
                  <a:cubicBezTo>
                    <a:pt x="922" y="818"/>
                    <a:pt x="1065" y="589"/>
                    <a:pt x="1008" y="331"/>
                  </a:cubicBezTo>
                  <a:cubicBezTo>
                    <a:pt x="943" y="120"/>
                    <a:pt x="748" y="1"/>
                    <a:pt x="5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5"/>
            <p:cNvSpPr/>
            <p:nvPr/>
          </p:nvSpPr>
          <p:spPr>
            <a:xfrm>
              <a:off x="7738174" y="1926151"/>
              <a:ext cx="67838" cy="56870"/>
            </a:xfrm>
            <a:custGeom>
              <a:avLst/>
              <a:gdLst/>
              <a:ahLst/>
              <a:cxnLst/>
              <a:rect l="l" t="t" r="r" b="b"/>
              <a:pathLst>
                <a:path w="1070" h="897" extrusionOk="0">
                  <a:moveTo>
                    <a:pt x="592" y="1"/>
                  </a:moveTo>
                  <a:cubicBezTo>
                    <a:pt x="441" y="1"/>
                    <a:pt x="283" y="75"/>
                    <a:pt x="182" y="226"/>
                  </a:cubicBezTo>
                  <a:cubicBezTo>
                    <a:pt x="0" y="538"/>
                    <a:pt x="242" y="897"/>
                    <a:pt x="588" y="897"/>
                  </a:cubicBezTo>
                  <a:cubicBezTo>
                    <a:pt x="623" y="897"/>
                    <a:pt x="660" y="893"/>
                    <a:pt x="697" y="885"/>
                  </a:cubicBezTo>
                  <a:cubicBezTo>
                    <a:pt x="926" y="799"/>
                    <a:pt x="1069" y="570"/>
                    <a:pt x="1012" y="341"/>
                  </a:cubicBezTo>
                  <a:cubicBezTo>
                    <a:pt x="964" y="118"/>
                    <a:pt x="783" y="1"/>
                    <a:pt x="5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2"/>
        <p:cNvGrpSpPr/>
        <p:nvPr/>
      </p:nvGrpSpPr>
      <p:grpSpPr>
        <a:xfrm>
          <a:off x="0" y="0"/>
          <a:ext cx="0" cy="0"/>
          <a:chOff x="0" y="0"/>
          <a:chExt cx="0" cy="0"/>
        </a:xfrm>
      </p:grpSpPr>
      <p:sp>
        <p:nvSpPr>
          <p:cNvPr id="163" name="Google Shape;163;p26"/>
          <p:cNvSpPr/>
          <p:nvPr/>
        </p:nvSpPr>
        <p:spPr>
          <a:xfrm rot="-5989619" flipH="1">
            <a:off x="-655887" y="-328748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6"/>
          <p:cNvSpPr txBox="1">
            <a:spLocks noGrp="1"/>
          </p:cNvSpPr>
          <p:nvPr>
            <p:ph type="title" hasCustomPrompt="1"/>
          </p:nvPr>
        </p:nvSpPr>
        <p:spPr>
          <a:xfrm>
            <a:off x="311700" y="1227100"/>
            <a:ext cx="8520600" cy="126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0"/>
              <a:buNone/>
              <a:defRPr sz="9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5" name="Google Shape;165;p26"/>
          <p:cNvSpPr txBox="1">
            <a:spLocks noGrp="1"/>
          </p:cNvSpPr>
          <p:nvPr>
            <p:ph type="body" idx="1"/>
          </p:nvPr>
        </p:nvSpPr>
        <p:spPr>
          <a:xfrm>
            <a:off x="3023325" y="506975"/>
            <a:ext cx="3097500" cy="1300800"/>
          </a:xfrm>
          <a:prstGeom prst="rect">
            <a:avLst/>
          </a:prstGeom>
          <a:noFill/>
          <a:ln>
            <a:noFill/>
          </a:ln>
        </p:spPr>
        <p:txBody>
          <a:bodyPr spcFirstLastPara="1" wrap="square" lIns="91425" tIns="91425" rIns="91425" bIns="91425" anchor="b"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grpSp>
        <p:nvGrpSpPr>
          <p:cNvPr id="166" name="Google Shape;166;p26"/>
          <p:cNvGrpSpPr/>
          <p:nvPr/>
        </p:nvGrpSpPr>
        <p:grpSpPr>
          <a:xfrm>
            <a:off x="628363" y="4172722"/>
            <a:ext cx="739162" cy="647688"/>
            <a:chOff x="3899525" y="3203450"/>
            <a:chExt cx="431300" cy="377925"/>
          </a:xfrm>
        </p:grpSpPr>
        <p:sp>
          <p:nvSpPr>
            <p:cNvPr id="167" name="Google Shape;167;p26"/>
            <p:cNvSpPr/>
            <p:nvPr/>
          </p:nvSpPr>
          <p:spPr>
            <a:xfrm>
              <a:off x="3899525" y="3203450"/>
              <a:ext cx="431300" cy="377925"/>
            </a:xfrm>
            <a:custGeom>
              <a:avLst/>
              <a:gdLst/>
              <a:ahLst/>
              <a:cxnLst/>
              <a:rect l="l" t="t" r="r" b="b"/>
              <a:pathLst>
                <a:path w="17252" h="15117" extrusionOk="0">
                  <a:moveTo>
                    <a:pt x="8640" y="1"/>
                  </a:moveTo>
                  <a:cubicBezTo>
                    <a:pt x="7308" y="1"/>
                    <a:pt x="5959" y="354"/>
                    <a:pt x="4732" y="1097"/>
                  </a:cubicBezTo>
                  <a:cubicBezTo>
                    <a:pt x="1150" y="3233"/>
                    <a:pt x="0" y="7899"/>
                    <a:pt x="2169" y="11448"/>
                  </a:cubicBezTo>
                  <a:cubicBezTo>
                    <a:pt x="3579" y="13812"/>
                    <a:pt x="6090" y="15117"/>
                    <a:pt x="8665" y="15117"/>
                  </a:cubicBezTo>
                  <a:cubicBezTo>
                    <a:pt x="9992" y="15117"/>
                    <a:pt x="11335" y="14770"/>
                    <a:pt x="12553" y="14044"/>
                  </a:cubicBezTo>
                  <a:cubicBezTo>
                    <a:pt x="16102" y="11875"/>
                    <a:pt x="17252" y="7209"/>
                    <a:pt x="15116" y="3660"/>
                  </a:cubicBezTo>
                  <a:cubicBezTo>
                    <a:pt x="13690" y="1305"/>
                    <a:pt x="11198" y="1"/>
                    <a:pt x="86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6"/>
            <p:cNvSpPr/>
            <p:nvPr/>
          </p:nvSpPr>
          <p:spPr>
            <a:xfrm>
              <a:off x="3964425" y="3437450"/>
              <a:ext cx="225425" cy="143650"/>
            </a:xfrm>
            <a:custGeom>
              <a:avLst/>
              <a:gdLst/>
              <a:ahLst/>
              <a:cxnLst/>
              <a:rect l="l" t="t" r="r" b="b"/>
              <a:pathLst>
                <a:path w="9017" h="5746" extrusionOk="0">
                  <a:moveTo>
                    <a:pt x="4358" y="0"/>
                  </a:moveTo>
                  <a:cubicBezTo>
                    <a:pt x="3649" y="0"/>
                    <a:pt x="2446" y="622"/>
                    <a:pt x="0" y="2745"/>
                  </a:cubicBezTo>
                  <a:cubicBezTo>
                    <a:pt x="1432" y="4643"/>
                    <a:pt x="3659" y="5746"/>
                    <a:pt x="5984" y="5746"/>
                  </a:cubicBezTo>
                  <a:cubicBezTo>
                    <a:pt x="6114" y="5746"/>
                    <a:pt x="6244" y="5742"/>
                    <a:pt x="6375" y="5735"/>
                  </a:cubicBezTo>
                  <a:cubicBezTo>
                    <a:pt x="7655" y="3741"/>
                    <a:pt x="9017" y="1044"/>
                    <a:pt x="7697" y="1044"/>
                  </a:cubicBezTo>
                  <a:cubicBezTo>
                    <a:pt x="7560" y="1044"/>
                    <a:pt x="7394" y="1073"/>
                    <a:pt x="7197" y="1135"/>
                  </a:cubicBezTo>
                  <a:cubicBezTo>
                    <a:pt x="6938" y="1213"/>
                    <a:pt x="6719" y="1246"/>
                    <a:pt x="6530" y="1246"/>
                  </a:cubicBezTo>
                  <a:cubicBezTo>
                    <a:pt x="5378" y="1246"/>
                    <a:pt x="5362" y="0"/>
                    <a:pt x="43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6"/>
            <p:cNvSpPr/>
            <p:nvPr/>
          </p:nvSpPr>
          <p:spPr>
            <a:xfrm>
              <a:off x="3923350" y="3306225"/>
              <a:ext cx="85300" cy="148925"/>
            </a:xfrm>
            <a:custGeom>
              <a:avLst/>
              <a:gdLst/>
              <a:ahLst/>
              <a:cxnLst/>
              <a:rect l="l" t="t" r="r" b="b"/>
              <a:pathLst>
                <a:path w="3412" h="5957" extrusionOk="0">
                  <a:moveTo>
                    <a:pt x="2973" y="0"/>
                  </a:moveTo>
                  <a:cubicBezTo>
                    <a:pt x="2488" y="0"/>
                    <a:pt x="1462" y="701"/>
                    <a:pt x="427" y="1356"/>
                  </a:cubicBezTo>
                  <a:cubicBezTo>
                    <a:pt x="329" y="1652"/>
                    <a:pt x="263" y="1915"/>
                    <a:pt x="230" y="2178"/>
                  </a:cubicBezTo>
                  <a:cubicBezTo>
                    <a:pt x="0" y="3459"/>
                    <a:pt x="132" y="4741"/>
                    <a:pt x="559" y="5957"/>
                  </a:cubicBezTo>
                  <a:cubicBezTo>
                    <a:pt x="1150" y="5004"/>
                    <a:pt x="1808" y="3821"/>
                    <a:pt x="2563" y="2277"/>
                  </a:cubicBezTo>
                  <a:cubicBezTo>
                    <a:pt x="3406" y="575"/>
                    <a:pt x="3411" y="0"/>
                    <a:pt x="29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6"/>
            <p:cNvSpPr/>
            <p:nvPr/>
          </p:nvSpPr>
          <p:spPr>
            <a:xfrm>
              <a:off x="4047050" y="3207050"/>
              <a:ext cx="249275" cy="191825"/>
            </a:xfrm>
            <a:custGeom>
              <a:avLst/>
              <a:gdLst/>
              <a:ahLst/>
              <a:cxnLst/>
              <a:rect l="l" t="t" r="r" b="b"/>
              <a:pathLst>
                <a:path w="9971" h="7673" extrusionOk="0">
                  <a:moveTo>
                    <a:pt x="4155" y="0"/>
                  </a:moveTo>
                  <a:cubicBezTo>
                    <a:pt x="2906" y="1709"/>
                    <a:pt x="1789" y="3483"/>
                    <a:pt x="868" y="5389"/>
                  </a:cubicBezTo>
                  <a:cubicBezTo>
                    <a:pt x="7" y="7095"/>
                    <a:pt x="1" y="7672"/>
                    <a:pt x="449" y="7672"/>
                  </a:cubicBezTo>
                  <a:cubicBezTo>
                    <a:pt x="1388" y="7672"/>
                    <a:pt x="4323" y="5134"/>
                    <a:pt x="5548" y="5134"/>
                  </a:cubicBezTo>
                  <a:cubicBezTo>
                    <a:pt x="5877" y="5134"/>
                    <a:pt x="6083" y="5318"/>
                    <a:pt x="6093" y="5783"/>
                  </a:cubicBezTo>
                  <a:cubicBezTo>
                    <a:pt x="6105" y="6454"/>
                    <a:pt x="6412" y="6713"/>
                    <a:pt x="6878" y="6713"/>
                  </a:cubicBezTo>
                  <a:cubicBezTo>
                    <a:pt x="7668" y="6713"/>
                    <a:pt x="8917" y="5969"/>
                    <a:pt x="9971" y="5225"/>
                  </a:cubicBezTo>
                  <a:cubicBezTo>
                    <a:pt x="9149" y="2530"/>
                    <a:pt x="6915" y="526"/>
                    <a:pt x="41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26"/>
          <p:cNvGrpSpPr/>
          <p:nvPr/>
        </p:nvGrpSpPr>
        <p:grpSpPr>
          <a:xfrm>
            <a:off x="1599675" y="4233850"/>
            <a:ext cx="276775" cy="287175"/>
            <a:chOff x="939975" y="2736700"/>
            <a:chExt cx="276775" cy="287175"/>
          </a:xfrm>
        </p:grpSpPr>
        <p:sp>
          <p:nvSpPr>
            <p:cNvPr id="172" name="Google Shape;172;p26"/>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6"/>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26"/>
          <p:cNvSpPr/>
          <p:nvPr/>
        </p:nvSpPr>
        <p:spPr>
          <a:xfrm>
            <a:off x="813297" y="3637400"/>
            <a:ext cx="276771" cy="274901"/>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6"/>
          <p:cNvSpPr/>
          <p:nvPr/>
        </p:nvSpPr>
        <p:spPr>
          <a:xfrm>
            <a:off x="900138" y="1101125"/>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6"/>
          <p:cNvSpPr/>
          <p:nvPr/>
        </p:nvSpPr>
        <p:spPr>
          <a:xfrm>
            <a:off x="668450" y="914125"/>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6"/>
          <p:cNvSpPr/>
          <p:nvPr/>
        </p:nvSpPr>
        <p:spPr>
          <a:xfrm>
            <a:off x="6981288" y="436125"/>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6"/>
          <p:cNvSpPr/>
          <p:nvPr/>
        </p:nvSpPr>
        <p:spPr>
          <a:xfrm>
            <a:off x="8320913" y="1865450"/>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hort text">
  <p:cSld name="CUSTOM_15">
    <p:spTree>
      <p:nvGrpSpPr>
        <p:cNvPr id="1" name="Shape 179"/>
        <p:cNvGrpSpPr/>
        <p:nvPr/>
      </p:nvGrpSpPr>
      <p:grpSpPr>
        <a:xfrm>
          <a:off x="0" y="0"/>
          <a:ext cx="0" cy="0"/>
          <a:chOff x="0" y="0"/>
          <a:chExt cx="0" cy="0"/>
        </a:xfrm>
      </p:grpSpPr>
      <p:sp>
        <p:nvSpPr>
          <p:cNvPr id="180" name="Google Shape;180;p27"/>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7"/>
          <p:cNvSpPr/>
          <p:nvPr/>
        </p:nvSpPr>
        <p:spPr>
          <a:xfrm rot="-1967923">
            <a:off x="-9852307" y="1163166"/>
            <a:ext cx="9968983" cy="827852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2" name="Google Shape;182;p27"/>
          <p:cNvGrpSpPr/>
          <p:nvPr/>
        </p:nvGrpSpPr>
        <p:grpSpPr>
          <a:xfrm>
            <a:off x="7059225" y="521838"/>
            <a:ext cx="1280025" cy="619100"/>
            <a:chOff x="444000" y="4112950"/>
            <a:chExt cx="1280025" cy="619100"/>
          </a:xfrm>
        </p:grpSpPr>
        <p:sp>
          <p:nvSpPr>
            <p:cNvPr id="183" name="Google Shape;183;p27"/>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7"/>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7"/>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7"/>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7"/>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7"/>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7"/>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0" name="Google Shape;190;p27"/>
          <p:cNvSpPr/>
          <p:nvPr/>
        </p:nvSpPr>
        <p:spPr>
          <a:xfrm>
            <a:off x="8245988" y="11962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1" name="Google Shape;191;p27"/>
          <p:cNvGrpSpPr/>
          <p:nvPr/>
        </p:nvGrpSpPr>
        <p:grpSpPr>
          <a:xfrm>
            <a:off x="719993" y="4296904"/>
            <a:ext cx="379474" cy="376965"/>
            <a:chOff x="3437575" y="2857925"/>
            <a:chExt cx="306250" cy="304225"/>
          </a:xfrm>
        </p:grpSpPr>
        <p:sp>
          <p:nvSpPr>
            <p:cNvPr id="192" name="Google Shape;192;p27"/>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7"/>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4" name="Google Shape;194;p27"/>
          <p:cNvSpPr/>
          <p:nvPr/>
        </p:nvSpPr>
        <p:spPr>
          <a:xfrm>
            <a:off x="646985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7"/>
          <p:cNvSpPr/>
          <p:nvPr/>
        </p:nvSpPr>
        <p:spPr>
          <a:xfrm>
            <a:off x="382263" y="40182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7"/>
          <p:cNvSpPr/>
          <p:nvPr/>
        </p:nvSpPr>
        <p:spPr>
          <a:xfrm>
            <a:off x="720000" y="36428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7"/>
          <p:cNvSpPr txBox="1">
            <a:spLocks noGrp="1"/>
          </p:cNvSpPr>
          <p:nvPr>
            <p:ph type="subTitle" idx="1"/>
          </p:nvPr>
        </p:nvSpPr>
        <p:spPr>
          <a:xfrm>
            <a:off x="5066125" y="2699800"/>
            <a:ext cx="27036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98" name="Google Shape;198;p27"/>
          <p:cNvSpPr txBox="1">
            <a:spLocks noGrp="1"/>
          </p:cNvSpPr>
          <p:nvPr>
            <p:ph type="ctrTitle"/>
          </p:nvPr>
        </p:nvSpPr>
        <p:spPr>
          <a:xfrm>
            <a:off x="4734450" y="1388175"/>
            <a:ext cx="3366600" cy="131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_ONLY_2_1_1_1">
    <p:spTree>
      <p:nvGrpSpPr>
        <p:cNvPr id="1" name="Shape 199"/>
        <p:cNvGrpSpPr/>
        <p:nvPr/>
      </p:nvGrpSpPr>
      <p:grpSpPr>
        <a:xfrm>
          <a:off x="0" y="0"/>
          <a:ext cx="0" cy="0"/>
          <a:chOff x="0" y="0"/>
          <a:chExt cx="0" cy="0"/>
        </a:xfrm>
      </p:grpSpPr>
      <p:sp>
        <p:nvSpPr>
          <p:cNvPr id="200" name="Google Shape;200;p28"/>
          <p:cNvSpPr/>
          <p:nvPr/>
        </p:nvSpPr>
        <p:spPr>
          <a:xfrm rot="10800000">
            <a:off x="-64287"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8"/>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8"/>
          <p:cNvSpPr txBox="1">
            <a:spLocks noGrp="1"/>
          </p:cNvSpPr>
          <p:nvPr>
            <p:ph type="subTitle" idx="1"/>
          </p:nvPr>
        </p:nvSpPr>
        <p:spPr>
          <a:xfrm>
            <a:off x="2145650" y="2320600"/>
            <a:ext cx="2055000" cy="81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03" name="Google Shape;203;p28"/>
          <p:cNvSpPr txBox="1">
            <a:spLocks noGrp="1"/>
          </p:cNvSpPr>
          <p:nvPr>
            <p:ph type="subTitle" idx="2"/>
          </p:nvPr>
        </p:nvSpPr>
        <p:spPr>
          <a:xfrm>
            <a:off x="4896525" y="2320600"/>
            <a:ext cx="2148600" cy="81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04" name="Google Shape;204;p28"/>
          <p:cNvSpPr txBox="1">
            <a:spLocks noGrp="1"/>
          </p:cNvSpPr>
          <p:nvPr>
            <p:ph type="ctrTitle"/>
          </p:nvPr>
        </p:nvSpPr>
        <p:spPr>
          <a:xfrm>
            <a:off x="1863475" y="20120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05" name="Google Shape;205;p28"/>
          <p:cNvSpPr txBox="1">
            <a:spLocks noGrp="1"/>
          </p:cNvSpPr>
          <p:nvPr>
            <p:ph type="ctrTitle" idx="3"/>
          </p:nvPr>
        </p:nvSpPr>
        <p:spPr>
          <a:xfrm>
            <a:off x="4661225" y="20120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06" name="Google Shape;206;p28"/>
          <p:cNvSpPr txBox="1">
            <a:spLocks noGrp="1"/>
          </p:cNvSpPr>
          <p:nvPr>
            <p:ph type="subTitle" idx="4"/>
          </p:nvPr>
        </p:nvSpPr>
        <p:spPr>
          <a:xfrm>
            <a:off x="2145575" y="4060675"/>
            <a:ext cx="2055000" cy="94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07" name="Google Shape;207;p28"/>
          <p:cNvSpPr txBox="1">
            <a:spLocks noGrp="1"/>
          </p:cNvSpPr>
          <p:nvPr>
            <p:ph type="subTitle" idx="5"/>
          </p:nvPr>
        </p:nvSpPr>
        <p:spPr>
          <a:xfrm>
            <a:off x="4896525" y="4060675"/>
            <a:ext cx="2148600" cy="94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08" name="Google Shape;208;p28"/>
          <p:cNvSpPr txBox="1">
            <a:spLocks noGrp="1"/>
          </p:cNvSpPr>
          <p:nvPr>
            <p:ph type="ctrTitle" idx="6"/>
          </p:nvPr>
        </p:nvSpPr>
        <p:spPr>
          <a:xfrm>
            <a:off x="1863475" y="3752075"/>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09" name="Google Shape;209;p28"/>
          <p:cNvSpPr txBox="1">
            <a:spLocks noGrp="1"/>
          </p:cNvSpPr>
          <p:nvPr>
            <p:ph type="ctrTitle" idx="7"/>
          </p:nvPr>
        </p:nvSpPr>
        <p:spPr>
          <a:xfrm>
            <a:off x="4661225" y="3752075"/>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10" name="Google Shape;210;p28"/>
          <p:cNvSpPr txBox="1">
            <a:spLocks noGrp="1"/>
          </p:cNvSpPr>
          <p:nvPr>
            <p:ph type="title" idx="8"/>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11" name="Google Shape;211;p28"/>
          <p:cNvSpPr/>
          <p:nvPr/>
        </p:nvSpPr>
        <p:spPr>
          <a:xfrm>
            <a:off x="8424000" y="387832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p:nvPr/>
        </p:nvSpPr>
        <p:spPr>
          <a:xfrm>
            <a:off x="8268050" y="31817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213;p28"/>
          <p:cNvGrpSpPr/>
          <p:nvPr/>
        </p:nvGrpSpPr>
        <p:grpSpPr>
          <a:xfrm>
            <a:off x="7936950" y="4260975"/>
            <a:ext cx="276775" cy="287175"/>
            <a:chOff x="939975" y="2736700"/>
            <a:chExt cx="276775" cy="287175"/>
          </a:xfrm>
        </p:grpSpPr>
        <p:sp>
          <p:nvSpPr>
            <p:cNvPr id="214" name="Google Shape;214;p28"/>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8"/>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p28"/>
          <p:cNvSpPr/>
          <p:nvPr/>
        </p:nvSpPr>
        <p:spPr>
          <a:xfrm>
            <a:off x="825250" y="8514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8"/>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8"/>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_ONLY_2_1_1">
    <p:spTree>
      <p:nvGrpSpPr>
        <p:cNvPr id="1" name="Shape 219"/>
        <p:cNvGrpSpPr/>
        <p:nvPr/>
      </p:nvGrpSpPr>
      <p:grpSpPr>
        <a:xfrm>
          <a:off x="0" y="0"/>
          <a:ext cx="0" cy="0"/>
          <a:chOff x="0" y="0"/>
          <a:chExt cx="0" cy="0"/>
        </a:xfrm>
      </p:grpSpPr>
      <p:sp>
        <p:nvSpPr>
          <p:cNvPr id="220" name="Google Shape;220;p29"/>
          <p:cNvSpPr/>
          <p:nvPr/>
        </p:nvSpPr>
        <p:spPr>
          <a:xfrm rot="10800000">
            <a:off x="-85862" y="3377975"/>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9"/>
          <p:cNvSpPr/>
          <p:nvPr/>
        </p:nvSpPr>
        <p:spPr>
          <a:xfrm>
            <a:off x="7619863" y="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9"/>
          <p:cNvSpPr txBox="1">
            <a:spLocks noGrp="1"/>
          </p:cNvSpPr>
          <p:nvPr>
            <p:ph type="subTitle" idx="1"/>
          </p:nvPr>
        </p:nvSpPr>
        <p:spPr>
          <a:xfrm>
            <a:off x="720050" y="2217213"/>
            <a:ext cx="2108400" cy="70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23" name="Google Shape;223;p29"/>
          <p:cNvSpPr txBox="1">
            <a:spLocks noGrp="1"/>
          </p:cNvSpPr>
          <p:nvPr>
            <p:ph type="subTitle" idx="2"/>
          </p:nvPr>
        </p:nvSpPr>
        <p:spPr>
          <a:xfrm>
            <a:off x="3517775" y="2217213"/>
            <a:ext cx="2108400" cy="70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24" name="Google Shape;224;p29"/>
          <p:cNvSpPr txBox="1">
            <a:spLocks noGrp="1"/>
          </p:cNvSpPr>
          <p:nvPr>
            <p:ph type="ctrTitle"/>
          </p:nvPr>
        </p:nvSpPr>
        <p:spPr>
          <a:xfrm>
            <a:off x="720050" y="1908613"/>
            <a:ext cx="21084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18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25" name="Google Shape;225;p29"/>
          <p:cNvSpPr txBox="1">
            <a:spLocks noGrp="1"/>
          </p:cNvSpPr>
          <p:nvPr>
            <p:ph type="ctrTitle" idx="3"/>
          </p:nvPr>
        </p:nvSpPr>
        <p:spPr>
          <a:xfrm>
            <a:off x="3517775" y="1908613"/>
            <a:ext cx="2108400" cy="38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600"/>
              <a:buFont typeface="Fira Sans Condensed Medium"/>
              <a:buNone/>
              <a:defRPr sz="18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26" name="Google Shape;226;p29"/>
          <p:cNvSpPr txBox="1">
            <a:spLocks noGrp="1"/>
          </p:cNvSpPr>
          <p:nvPr>
            <p:ph type="subTitle" idx="4"/>
          </p:nvPr>
        </p:nvSpPr>
        <p:spPr>
          <a:xfrm>
            <a:off x="6315525" y="2217213"/>
            <a:ext cx="2108400" cy="70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27" name="Google Shape;227;p29"/>
          <p:cNvSpPr txBox="1">
            <a:spLocks noGrp="1"/>
          </p:cNvSpPr>
          <p:nvPr>
            <p:ph type="ctrTitle" idx="5"/>
          </p:nvPr>
        </p:nvSpPr>
        <p:spPr>
          <a:xfrm>
            <a:off x="6315525" y="1908613"/>
            <a:ext cx="21084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18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28" name="Google Shape;228;p29"/>
          <p:cNvSpPr txBox="1">
            <a:spLocks noGrp="1"/>
          </p:cNvSpPr>
          <p:nvPr>
            <p:ph type="subTitle" idx="6"/>
          </p:nvPr>
        </p:nvSpPr>
        <p:spPr>
          <a:xfrm>
            <a:off x="720050" y="3702900"/>
            <a:ext cx="2108400" cy="70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29" name="Google Shape;229;p29"/>
          <p:cNvSpPr txBox="1">
            <a:spLocks noGrp="1"/>
          </p:cNvSpPr>
          <p:nvPr>
            <p:ph type="subTitle" idx="7"/>
          </p:nvPr>
        </p:nvSpPr>
        <p:spPr>
          <a:xfrm>
            <a:off x="3517775" y="3702900"/>
            <a:ext cx="2108400" cy="704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30" name="Google Shape;230;p29"/>
          <p:cNvSpPr txBox="1">
            <a:spLocks noGrp="1"/>
          </p:cNvSpPr>
          <p:nvPr>
            <p:ph type="ctrTitle" idx="8"/>
          </p:nvPr>
        </p:nvSpPr>
        <p:spPr>
          <a:xfrm>
            <a:off x="720050" y="3394300"/>
            <a:ext cx="2108400" cy="38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600"/>
              <a:buFont typeface="Fira Sans Condensed Medium"/>
              <a:buNone/>
              <a:defRPr sz="18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31" name="Google Shape;231;p29"/>
          <p:cNvSpPr txBox="1">
            <a:spLocks noGrp="1"/>
          </p:cNvSpPr>
          <p:nvPr>
            <p:ph type="ctrTitle" idx="9"/>
          </p:nvPr>
        </p:nvSpPr>
        <p:spPr>
          <a:xfrm>
            <a:off x="3517775" y="3394300"/>
            <a:ext cx="2108400" cy="384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600"/>
              <a:buFont typeface="Fira Sans Condensed Medium"/>
              <a:buNone/>
              <a:defRPr sz="18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32" name="Google Shape;232;p29"/>
          <p:cNvSpPr txBox="1">
            <a:spLocks noGrp="1"/>
          </p:cNvSpPr>
          <p:nvPr>
            <p:ph type="subTitle" idx="13"/>
          </p:nvPr>
        </p:nvSpPr>
        <p:spPr>
          <a:xfrm>
            <a:off x="6315525" y="3702900"/>
            <a:ext cx="2108400" cy="70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233" name="Google Shape;233;p29"/>
          <p:cNvSpPr txBox="1">
            <a:spLocks noGrp="1"/>
          </p:cNvSpPr>
          <p:nvPr>
            <p:ph type="ctrTitle" idx="14"/>
          </p:nvPr>
        </p:nvSpPr>
        <p:spPr>
          <a:xfrm>
            <a:off x="6315525" y="3394300"/>
            <a:ext cx="21084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18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234" name="Google Shape;234;p29"/>
          <p:cNvSpPr txBox="1">
            <a:spLocks noGrp="1"/>
          </p:cNvSpPr>
          <p:nvPr>
            <p:ph type="title" idx="15"/>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ist">
  <p:cSld name="CUSTOM_13">
    <p:spTree>
      <p:nvGrpSpPr>
        <p:cNvPr id="1" name="Shape 235"/>
        <p:cNvGrpSpPr/>
        <p:nvPr/>
      </p:nvGrpSpPr>
      <p:grpSpPr>
        <a:xfrm>
          <a:off x="0" y="0"/>
          <a:ext cx="0" cy="0"/>
          <a:chOff x="0" y="0"/>
          <a:chExt cx="0" cy="0"/>
        </a:xfrm>
      </p:grpSpPr>
      <p:sp>
        <p:nvSpPr>
          <p:cNvPr id="236" name="Google Shape;236;p30"/>
          <p:cNvSpPr/>
          <p:nvPr/>
        </p:nvSpPr>
        <p:spPr>
          <a:xfrm flipH="1">
            <a:off x="-708275" y="-1380674"/>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0"/>
          <p:cNvSpPr/>
          <p:nvPr/>
        </p:nvSpPr>
        <p:spPr>
          <a:xfrm>
            <a:off x="-5376100" y="393775"/>
            <a:ext cx="11662211" cy="968463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txBox="1">
            <a:spLocks noGrp="1"/>
          </p:cNvSpPr>
          <p:nvPr>
            <p:ph type="body" idx="1"/>
          </p:nvPr>
        </p:nvSpPr>
        <p:spPr>
          <a:xfrm>
            <a:off x="720000" y="1245700"/>
            <a:ext cx="77040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300D59"/>
              </a:buClr>
              <a:buSzPts val="1200"/>
              <a:buFont typeface="Antic"/>
              <a:buAutoNum type="arabicPeriod"/>
              <a:defRPr sz="1300"/>
            </a:lvl1pPr>
            <a:lvl2pPr marL="914400" lvl="1" indent="-304800" algn="l">
              <a:lnSpc>
                <a:spcPct val="115000"/>
              </a:lnSpc>
              <a:spcBef>
                <a:spcPts val="1600"/>
              </a:spcBef>
              <a:spcAft>
                <a:spcPts val="0"/>
              </a:spcAft>
              <a:buClr>
                <a:srgbClr val="300D59"/>
              </a:buClr>
              <a:buSzPts val="1200"/>
              <a:buFont typeface="Roboto Condensed Light"/>
              <a:buAutoNum type="alphaLcPeriod"/>
              <a:defRPr/>
            </a:lvl2pPr>
            <a:lvl3pPr marL="1371600" lvl="2" indent="-304800" algn="l">
              <a:lnSpc>
                <a:spcPct val="115000"/>
              </a:lnSpc>
              <a:spcBef>
                <a:spcPts val="1600"/>
              </a:spcBef>
              <a:spcAft>
                <a:spcPts val="0"/>
              </a:spcAft>
              <a:buClr>
                <a:srgbClr val="300D59"/>
              </a:buClr>
              <a:buSzPts val="1200"/>
              <a:buFont typeface="Roboto Condensed Light"/>
              <a:buAutoNum type="romanLcPeriod"/>
              <a:defRPr/>
            </a:lvl3pPr>
            <a:lvl4pPr marL="1828800" lvl="3" indent="-304800" algn="l">
              <a:lnSpc>
                <a:spcPct val="115000"/>
              </a:lnSpc>
              <a:spcBef>
                <a:spcPts val="1600"/>
              </a:spcBef>
              <a:spcAft>
                <a:spcPts val="0"/>
              </a:spcAft>
              <a:buClr>
                <a:srgbClr val="300D59"/>
              </a:buClr>
              <a:buSzPts val="1200"/>
              <a:buFont typeface="Roboto Condensed Light"/>
              <a:buAutoNum type="arabicPeriod"/>
              <a:defRPr/>
            </a:lvl4pPr>
            <a:lvl5pPr marL="2286000" lvl="4" indent="-304800" algn="l">
              <a:lnSpc>
                <a:spcPct val="115000"/>
              </a:lnSpc>
              <a:spcBef>
                <a:spcPts val="1600"/>
              </a:spcBef>
              <a:spcAft>
                <a:spcPts val="0"/>
              </a:spcAft>
              <a:buClr>
                <a:srgbClr val="300D59"/>
              </a:buClr>
              <a:buSzPts val="1200"/>
              <a:buFont typeface="Roboto Condensed Light"/>
              <a:buAutoNum type="alphaLcPeriod"/>
              <a:defRPr/>
            </a:lvl5pPr>
            <a:lvl6pPr marL="2743200" lvl="5" indent="-304800" algn="l">
              <a:lnSpc>
                <a:spcPct val="115000"/>
              </a:lnSpc>
              <a:spcBef>
                <a:spcPts val="1600"/>
              </a:spcBef>
              <a:spcAft>
                <a:spcPts val="0"/>
              </a:spcAft>
              <a:buClr>
                <a:srgbClr val="300D59"/>
              </a:buClr>
              <a:buSzPts val="1200"/>
              <a:buFont typeface="Roboto Condensed Light"/>
              <a:buAutoNum type="romanLcPeriod"/>
              <a:defRPr/>
            </a:lvl6pPr>
            <a:lvl7pPr marL="3200400" lvl="6" indent="-304800" algn="l">
              <a:lnSpc>
                <a:spcPct val="115000"/>
              </a:lnSpc>
              <a:spcBef>
                <a:spcPts val="1600"/>
              </a:spcBef>
              <a:spcAft>
                <a:spcPts val="0"/>
              </a:spcAft>
              <a:buClr>
                <a:srgbClr val="300D59"/>
              </a:buClr>
              <a:buSzPts val="1200"/>
              <a:buFont typeface="Roboto Condensed Light"/>
              <a:buAutoNum type="arabicPeriod"/>
              <a:defRPr/>
            </a:lvl7pPr>
            <a:lvl8pPr marL="3657600" lvl="7" indent="-304800" algn="l">
              <a:lnSpc>
                <a:spcPct val="115000"/>
              </a:lnSpc>
              <a:spcBef>
                <a:spcPts val="1600"/>
              </a:spcBef>
              <a:spcAft>
                <a:spcPts val="0"/>
              </a:spcAft>
              <a:buClr>
                <a:srgbClr val="300D59"/>
              </a:buClr>
              <a:buSzPts val="1200"/>
              <a:buFont typeface="Roboto Condensed Light"/>
              <a:buAutoNum type="alphaLcPeriod"/>
              <a:defRPr/>
            </a:lvl8pPr>
            <a:lvl9pPr marL="4114800" lvl="8" indent="-304800" algn="l">
              <a:lnSpc>
                <a:spcPct val="115000"/>
              </a:lnSpc>
              <a:spcBef>
                <a:spcPts val="1600"/>
              </a:spcBef>
              <a:spcAft>
                <a:spcPts val="1600"/>
              </a:spcAft>
              <a:buClr>
                <a:srgbClr val="300D59"/>
              </a:buClr>
              <a:buSzPts val="1200"/>
              <a:buFont typeface="Roboto Condensed Light"/>
              <a:buAutoNum type="romanLcPeriod"/>
              <a:defRPr/>
            </a:lvl9pPr>
          </a:lstStyle>
          <a:p>
            <a:endParaRPr/>
          </a:p>
        </p:txBody>
      </p:sp>
      <p:sp>
        <p:nvSpPr>
          <p:cNvPr id="239" name="Google Shape;239;p30"/>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40" name="Google Shape;240;p30"/>
          <p:cNvSpPr/>
          <p:nvPr/>
        </p:nvSpPr>
        <p:spPr>
          <a:xfrm>
            <a:off x="7893225" y="7638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0"/>
          <p:cNvSpPr/>
          <p:nvPr/>
        </p:nvSpPr>
        <p:spPr>
          <a:xfrm>
            <a:off x="8467100" y="6260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2" name="Google Shape;242;p30"/>
          <p:cNvGrpSpPr/>
          <p:nvPr/>
        </p:nvGrpSpPr>
        <p:grpSpPr>
          <a:xfrm>
            <a:off x="8374225" y="896200"/>
            <a:ext cx="276775" cy="287175"/>
            <a:chOff x="939975" y="2736700"/>
            <a:chExt cx="276775" cy="287175"/>
          </a:xfrm>
        </p:grpSpPr>
        <p:sp>
          <p:nvSpPr>
            <p:cNvPr id="243" name="Google Shape;243;p30"/>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0"/>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5" name="Google Shape;245;p30"/>
          <p:cNvSpPr/>
          <p:nvPr/>
        </p:nvSpPr>
        <p:spPr>
          <a:xfrm>
            <a:off x="883050" y="4404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lists">
  <p:cSld name="CUSTOM_13_1">
    <p:spTree>
      <p:nvGrpSpPr>
        <p:cNvPr id="1" name="Shape 246"/>
        <p:cNvGrpSpPr/>
        <p:nvPr/>
      </p:nvGrpSpPr>
      <p:grpSpPr>
        <a:xfrm>
          <a:off x="0" y="0"/>
          <a:ext cx="0" cy="0"/>
          <a:chOff x="0" y="0"/>
          <a:chExt cx="0" cy="0"/>
        </a:xfrm>
      </p:grpSpPr>
      <p:sp>
        <p:nvSpPr>
          <p:cNvPr id="247" name="Google Shape;247;p31"/>
          <p:cNvSpPr txBox="1">
            <a:spLocks noGrp="1"/>
          </p:cNvSpPr>
          <p:nvPr>
            <p:ph type="body" idx="1"/>
          </p:nvPr>
        </p:nvSpPr>
        <p:spPr>
          <a:xfrm>
            <a:off x="720000" y="1357150"/>
            <a:ext cx="37848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Nunito Light"/>
              <a:buChar char="●"/>
              <a:defRPr sz="1400"/>
            </a:lvl1pPr>
            <a:lvl2pPr marL="914400" lvl="1" indent="-330200" algn="l">
              <a:lnSpc>
                <a:spcPct val="115000"/>
              </a:lnSpc>
              <a:spcBef>
                <a:spcPts val="1600"/>
              </a:spcBef>
              <a:spcAft>
                <a:spcPts val="0"/>
              </a:spcAft>
              <a:buSzPts val="1600"/>
              <a:buFont typeface="Nunito Light"/>
              <a:buChar char="○"/>
              <a:defRPr/>
            </a:lvl2pPr>
            <a:lvl3pPr marL="1371600" lvl="2" indent="-323850" algn="l">
              <a:lnSpc>
                <a:spcPct val="115000"/>
              </a:lnSpc>
              <a:spcBef>
                <a:spcPts val="1600"/>
              </a:spcBef>
              <a:spcAft>
                <a:spcPts val="0"/>
              </a:spcAft>
              <a:buSzPts val="1500"/>
              <a:buFont typeface="Nunito Light"/>
              <a:buChar char="■"/>
              <a:defRPr/>
            </a:lvl3pPr>
            <a:lvl4pPr marL="1828800" lvl="3" indent="-323850" algn="l">
              <a:lnSpc>
                <a:spcPct val="115000"/>
              </a:lnSpc>
              <a:spcBef>
                <a:spcPts val="1600"/>
              </a:spcBef>
              <a:spcAft>
                <a:spcPts val="0"/>
              </a:spcAft>
              <a:buSzPts val="1500"/>
              <a:buFont typeface="Nunito Light"/>
              <a:buChar char="●"/>
              <a:defRPr/>
            </a:lvl4pPr>
            <a:lvl5pPr marL="2286000" lvl="4" indent="-317500" algn="l">
              <a:lnSpc>
                <a:spcPct val="115000"/>
              </a:lnSpc>
              <a:spcBef>
                <a:spcPts val="1600"/>
              </a:spcBef>
              <a:spcAft>
                <a:spcPts val="0"/>
              </a:spcAft>
              <a:buSzPts val="1400"/>
              <a:buFont typeface="Nunito Light"/>
              <a:buChar char="○"/>
              <a:defRPr/>
            </a:lvl5pPr>
            <a:lvl6pPr marL="2743200" lvl="5" indent="-317500" algn="l">
              <a:lnSpc>
                <a:spcPct val="115000"/>
              </a:lnSpc>
              <a:spcBef>
                <a:spcPts val="1600"/>
              </a:spcBef>
              <a:spcAft>
                <a:spcPts val="0"/>
              </a:spcAft>
              <a:buSzPts val="1400"/>
              <a:buFont typeface="Nunito Light"/>
              <a:buChar char="■"/>
              <a:defRPr/>
            </a:lvl6pPr>
            <a:lvl7pPr marL="3200400" lvl="6" indent="-311150" algn="l">
              <a:lnSpc>
                <a:spcPct val="115000"/>
              </a:lnSpc>
              <a:spcBef>
                <a:spcPts val="1600"/>
              </a:spcBef>
              <a:spcAft>
                <a:spcPts val="0"/>
              </a:spcAft>
              <a:buSzPts val="1300"/>
              <a:buFont typeface="Nunito Light"/>
              <a:buChar char="●"/>
              <a:defRPr/>
            </a:lvl7pPr>
            <a:lvl8pPr marL="3657600" lvl="7" indent="-311150" algn="l">
              <a:lnSpc>
                <a:spcPct val="115000"/>
              </a:lnSpc>
              <a:spcBef>
                <a:spcPts val="1600"/>
              </a:spcBef>
              <a:spcAft>
                <a:spcPts val="0"/>
              </a:spcAft>
              <a:buSzPts val="1300"/>
              <a:buFont typeface="Nunito Light"/>
              <a:buChar char="○"/>
              <a:defRPr/>
            </a:lvl8pPr>
            <a:lvl9pPr marL="4114800" lvl="8" indent="-317500" algn="l">
              <a:lnSpc>
                <a:spcPct val="115000"/>
              </a:lnSpc>
              <a:spcBef>
                <a:spcPts val="1600"/>
              </a:spcBef>
              <a:spcAft>
                <a:spcPts val="1600"/>
              </a:spcAft>
              <a:buSzPts val="1400"/>
              <a:buFont typeface="Nunito Light"/>
              <a:buChar char="■"/>
              <a:defRPr/>
            </a:lvl9pPr>
          </a:lstStyle>
          <a:p>
            <a:endParaRPr/>
          </a:p>
        </p:txBody>
      </p:sp>
      <p:sp>
        <p:nvSpPr>
          <p:cNvPr id="248" name="Google Shape;248;p31"/>
          <p:cNvSpPr txBox="1">
            <a:spLocks noGrp="1"/>
          </p:cNvSpPr>
          <p:nvPr>
            <p:ph type="body" idx="2"/>
          </p:nvPr>
        </p:nvSpPr>
        <p:spPr>
          <a:xfrm>
            <a:off x="4639200" y="1357150"/>
            <a:ext cx="37848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Font typeface="Nunito Light"/>
              <a:buChar char="●"/>
              <a:defRPr sz="1400"/>
            </a:lvl1pPr>
            <a:lvl2pPr marL="914400" lvl="1" indent="-330200" algn="l">
              <a:lnSpc>
                <a:spcPct val="115000"/>
              </a:lnSpc>
              <a:spcBef>
                <a:spcPts val="1600"/>
              </a:spcBef>
              <a:spcAft>
                <a:spcPts val="0"/>
              </a:spcAft>
              <a:buSzPts val="1600"/>
              <a:buFont typeface="Nunito Light"/>
              <a:buChar char="○"/>
              <a:defRPr/>
            </a:lvl2pPr>
            <a:lvl3pPr marL="1371600" lvl="2" indent="-323850" algn="l">
              <a:lnSpc>
                <a:spcPct val="115000"/>
              </a:lnSpc>
              <a:spcBef>
                <a:spcPts val="1600"/>
              </a:spcBef>
              <a:spcAft>
                <a:spcPts val="0"/>
              </a:spcAft>
              <a:buSzPts val="1500"/>
              <a:buFont typeface="Nunito Light"/>
              <a:buChar char="■"/>
              <a:defRPr/>
            </a:lvl3pPr>
            <a:lvl4pPr marL="1828800" lvl="3" indent="-323850" algn="l">
              <a:lnSpc>
                <a:spcPct val="115000"/>
              </a:lnSpc>
              <a:spcBef>
                <a:spcPts val="1600"/>
              </a:spcBef>
              <a:spcAft>
                <a:spcPts val="0"/>
              </a:spcAft>
              <a:buSzPts val="1500"/>
              <a:buFont typeface="Nunito Light"/>
              <a:buChar char="●"/>
              <a:defRPr/>
            </a:lvl4pPr>
            <a:lvl5pPr marL="2286000" lvl="4" indent="-317500" algn="l">
              <a:lnSpc>
                <a:spcPct val="115000"/>
              </a:lnSpc>
              <a:spcBef>
                <a:spcPts val="1600"/>
              </a:spcBef>
              <a:spcAft>
                <a:spcPts val="0"/>
              </a:spcAft>
              <a:buSzPts val="1400"/>
              <a:buFont typeface="Nunito Light"/>
              <a:buChar char="○"/>
              <a:defRPr/>
            </a:lvl5pPr>
            <a:lvl6pPr marL="2743200" lvl="5" indent="-317500" algn="l">
              <a:lnSpc>
                <a:spcPct val="115000"/>
              </a:lnSpc>
              <a:spcBef>
                <a:spcPts val="1600"/>
              </a:spcBef>
              <a:spcAft>
                <a:spcPts val="0"/>
              </a:spcAft>
              <a:buSzPts val="1400"/>
              <a:buFont typeface="Nunito Light"/>
              <a:buChar char="■"/>
              <a:defRPr/>
            </a:lvl6pPr>
            <a:lvl7pPr marL="3200400" lvl="6" indent="-311150" algn="l">
              <a:lnSpc>
                <a:spcPct val="115000"/>
              </a:lnSpc>
              <a:spcBef>
                <a:spcPts val="1600"/>
              </a:spcBef>
              <a:spcAft>
                <a:spcPts val="0"/>
              </a:spcAft>
              <a:buSzPts val="1300"/>
              <a:buFont typeface="Nunito Light"/>
              <a:buChar char="●"/>
              <a:defRPr/>
            </a:lvl7pPr>
            <a:lvl8pPr marL="3657600" lvl="7" indent="-311150" algn="l">
              <a:lnSpc>
                <a:spcPct val="115000"/>
              </a:lnSpc>
              <a:spcBef>
                <a:spcPts val="1600"/>
              </a:spcBef>
              <a:spcAft>
                <a:spcPts val="0"/>
              </a:spcAft>
              <a:buSzPts val="1300"/>
              <a:buFont typeface="Nunito Light"/>
              <a:buChar char="○"/>
              <a:defRPr/>
            </a:lvl8pPr>
            <a:lvl9pPr marL="4114800" lvl="8" indent="-317500" algn="l">
              <a:lnSpc>
                <a:spcPct val="115000"/>
              </a:lnSpc>
              <a:spcBef>
                <a:spcPts val="1600"/>
              </a:spcBef>
              <a:spcAft>
                <a:spcPts val="1600"/>
              </a:spcAft>
              <a:buSzPts val="1400"/>
              <a:buFont typeface="Nunito Light"/>
              <a:buChar char="■"/>
              <a:defRPr/>
            </a:lvl9pPr>
          </a:lstStyle>
          <a:p>
            <a:endParaRPr/>
          </a:p>
        </p:txBody>
      </p:sp>
      <p:sp>
        <p:nvSpPr>
          <p:cNvPr id="249" name="Google Shape;249;p31"/>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50" name="Google Shape;250;p31"/>
          <p:cNvSpPr/>
          <p:nvPr/>
        </p:nvSpPr>
        <p:spPr>
          <a:xfrm rot="-132185" flipH="1">
            <a:off x="2234055" y="-624567"/>
            <a:ext cx="8484845" cy="704605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1" name="Google Shape;251;p31"/>
          <p:cNvGrpSpPr/>
          <p:nvPr/>
        </p:nvGrpSpPr>
        <p:grpSpPr>
          <a:xfrm>
            <a:off x="6282300" y="3703188"/>
            <a:ext cx="1280025" cy="619100"/>
            <a:chOff x="444000" y="4112950"/>
            <a:chExt cx="1280025" cy="619100"/>
          </a:xfrm>
        </p:grpSpPr>
        <p:sp>
          <p:nvSpPr>
            <p:cNvPr id="252" name="Google Shape;252;p31"/>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1"/>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1"/>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1"/>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1"/>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1"/>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1"/>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9" name="Google Shape;259;p31"/>
          <p:cNvSpPr/>
          <p:nvPr/>
        </p:nvSpPr>
        <p:spPr>
          <a:xfrm>
            <a:off x="7469063" y="43775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5692925" y="35807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words">
  <p:cSld name="CUSTOM_16">
    <p:spTree>
      <p:nvGrpSpPr>
        <p:cNvPr id="1" name="Shape 262"/>
        <p:cNvGrpSpPr/>
        <p:nvPr/>
      </p:nvGrpSpPr>
      <p:grpSpPr>
        <a:xfrm>
          <a:off x="0" y="0"/>
          <a:ext cx="0" cy="0"/>
          <a:chOff x="0" y="0"/>
          <a:chExt cx="0" cy="0"/>
        </a:xfrm>
      </p:grpSpPr>
      <p:sp>
        <p:nvSpPr>
          <p:cNvPr id="263" name="Google Shape;263;p32"/>
          <p:cNvSpPr txBox="1">
            <a:spLocks noGrp="1"/>
          </p:cNvSpPr>
          <p:nvPr>
            <p:ph type="ctrTitle"/>
          </p:nvPr>
        </p:nvSpPr>
        <p:spPr>
          <a:xfrm>
            <a:off x="604075" y="327725"/>
            <a:ext cx="2988300" cy="111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Fira Sans Condensed Medium"/>
              <a:buNone/>
              <a:defRPr/>
            </a:lvl1pPr>
            <a:lvl2pPr lvl="1"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264" name="Google Shape;264;p32"/>
          <p:cNvSpPr/>
          <p:nvPr/>
        </p:nvSpPr>
        <p:spPr>
          <a:xfrm rot="10800000" flipH="1">
            <a:off x="7038778" y="2974770"/>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4"/>
          <p:cNvSpPr/>
          <p:nvPr/>
        </p:nvSpPr>
        <p:spPr>
          <a:xfrm rot="-3219727">
            <a:off x="-898845" y="1550158"/>
            <a:ext cx="9968815" cy="827838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txBox="1">
            <a:spLocks noGrp="1"/>
          </p:cNvSpPr>
          <p:nvPr>
            <p:ph type="subTitle" idx="1"/>
          </p:nvPr>
        </p:nvSpPr>
        <p:spPr>
          <a:xfrm>
            <a:off x="1160187" y="2954025"/>
            <a:ext cx="26193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4" name="Google Shape;34;p14"/>
          <p:cNvSpPr txBox="1">
            <a:spLocks noGrp="1"/>
          </p:cNvSpPr>
          <p:nvPr>
            <p:ph type="subTitle" idx="2"/>
          </p:nvPr>
        </p:nvSpPr>
        <p:spPr>
          <a:xfrm>
            <a:off x="5481530" y="2954025"/>
            <a:ext cx="25023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35" name="Google Shape;35;p14"/>
          <p:cNvSpPr txBox="1">
            <a:spLocks noGrp="1"/>
          </p:cNvSpPr>
          <p:nvPr>
            <p:ph type="ctrTitle"/>
          </p:nvPr>
        </p:nvSpPr>
        <p:spPr>
          <a:xfrm>
            <a:off x="1160225" y="2545650"/>
            <a:ext cx="2619300" cy="48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6" name="Google Shape;36;p14"/>
          <p:cNvSpPr txBox="1">
            <a:spLocks noGrp="1"/>
          </p:cNvSpPr>
          <p:nvPr>
            <p:ph type="ctrTitle" idx="3"/>
          </p:nvPr>
        </p:nvSpPr>
        <p:spPr>
          <a:xfrm>
            <a:off x="5422991" y="2545650"/>
            <a:ext cx="2619300" cy="48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37" name="Google Shape;37;p14"/>
          <p:cNvSpPr txBox="1">
            <a:spLocks noGrp="1"/>
          </p:cNvSpPr>
          <p:nvPr>
            <p:ph type="title" idx="4"/>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16_1">
    <p:spTree>
      <p:nvGrpSpPr>
        <p:cNvPr id="1" name="Shape 26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40" name="Google Shape;40;p15"/>
          <p:cNvSpPr/>
          <p:nvPr/>
        </p:nvSpPr>
        <p:spPr>
          <a:xfrm>
            <a:off x="7600813" y="-200425"/>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5"/>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15"/>
          <p:cNvGrpSpPr/>
          <p:nvPr/>
        </p:nvGrpSpPr>
        <p:grpSpPr>
          <a:xfrm>
            <a:off x="465150" y="515888"/>
            <a:ext cx="306250" cy="304225"/>
            <a:chOff x="3437575" y="2857925"/>
            <a:chExt cx="306250" cy="304225"/>
          </a:xfrm>
        </p:grpSpPr>
        <p:sp>
          <p:nvSpPr>
            <p:cNvPr id="43" name="Google Shape;43;p15"/>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5"/>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
        <p:cNvGrpSpPr/>
        <p:nvPr/>
      </p:nvGrpSpPr>
      <p:grpSpPr>
        <a:xfrm>
          <a:off x="0" y="0"/>
          <a:ext cx="0" cy="0"/>
          <a:chOff x="0" y="0"/>
          <a:chExt cx="0" cy="0"/>
        </a:xfrm>
      </p:grpSpPr>
      <p:sp>
        <p:nvSpPr>
          <p:cNvPr id="46" name="Google Shape;46;p16"/>
          <p:cNvSpPr/>
          <p:nvPr/>
        </p:nvSpPr>
        <p:spPr>
          <a:xfrm rot="419604" flipH="1">
            <a:off x="1115307"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6"/>
          <p:cNvSpPr txBox="1">
            <a:spLocks noGrp="1"/>
          </p:cNvSpPr>
          <p:nvPr>
            <p:ph type="ctrTitle"/>
          </p:nvPr>
        </p:nvSpPr>
        <p:spPr>
          <a:xfrm>
            <a:off x="719994" y="2302375"/>
            <a:ext cx="22518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200"/>
              <a:buNone/>
              <a:defRPr sz="2400">
                <a:solidFill>
                  <a:schemeClr val="lt2"/>
                </a:solidFill>
              </a:defRPr>
            </a:lvl1pPr>
            <a:lvl2pPr lvl="1" algn="l">
              <a:lnSpc>
                <a:spcPct val="100000"/>
              </a:lnSpc>
              <a:spcBef>
                <a:spcPts val="0"/>
              </a:spcBef>
              <a:spcAft>
                <a:spcPts val="0"/>
              </a:spcAft>
              <a:buClr>
                <a:srgbClr val="000000"/>
              </a:buClr>
              <a:buSzPts val="1200"/>
              <a:buNone/>
              <a:defRPr sz="1200">
                <a:solidFill>
                  <a:srgbClr val="000000"/>
                </a:solidFill>
              </a:defRPr>
            </a:lvl2pPr>
            <a:lvl3pPr lvl="2" algn="l">
              <a:lnSpc>
                <a:spcPct val="100000"/>
              </a:lnSpc>
              <a:spcBef>
                <a:spcPts val="0"/>
              </a:spcBef>
              <a:spcAft>
                <a:spcPts val="0"/>
              </a:spcAft>
              <a:buClr>
                <a:srgbClr val="000000"/>
              </a:buClr>
              <a:buSzPts val="1200"/>
              <a:buNone/>
              <a:defRPr sz="1200">
                <a:solidFill>
                  <a:srgbClr val="000000"/>
                </a:solidFill>
              </a:defRPr>
            </a:lvl3pPr>
            <a:lvl4pPr lvl="3" algn="l">
              <a:lnSpc>
                <a:spcPct val="100000"/>
              </a:lnSpc>
              <a:spcBef>
                <a:spcPts val="0"/>
              </a:spcBef>
              <a:spcAft>
                <a:spcPts val="0"/>
              </a:spcAft>
              <a:buClr>
                <a:srgbClr val="000000"/>
              </a:buClr>
              <a:buSzPts val="1200"/>
              <a:buNone/>
              <a:defRPr sz="1200">
                <a:solidFill>
                  <a:srgbClr val="000000"/>
                </a:solidFill>
              </a:defRPr>
            </a:lvl4pPr>
            <a:lvl5pPr lvl="4" algn="l">
              <a:lnSpc>
                <a:spcPct val="100000"/>
              </a:lnSpc>
              <a:spcBef>
                <a:spcPts val="0"/>
              </a:spcBef>
              <a:spcAft>
                <a:spcPts val="0"/>
              </a:spcAft>
              <a:buClr>
                <a:srgbClr val="000000"/>
              </a:buClr>
              <a:buSzPts val="1200"/>
              <a:buNone/>
              <a:defRPr sz="1200">
                <a:solidFill>
                  <a:srgbClr val="000000"/>
                </a:solidFill>
              </a:defRPr>
            </a:lvl5pPr>
            <a:lvl6pPr lvl="5" algn="l">
              <a:lnSpc>
                <a:spcPct val="100000"/>
              </a:lnSpc>
              <a:spcBef>
                <a:spcPts val="0"/>
              </a:spcBef>
              <a:spcAft>
                <a:spcPts val="0"/>
              </a:spcAft>
              <a:buClr>
                <a:srgbClr val="000000"/>
              </a:buClr>
              <a:buSzPts val="1200"/>
              <a:buNone/>
              <a:defRPr sz="1200">
                <a:solidFill>
                  <a:srgbClr val="000000"/>
                </a:solidFill>
              </a:defRPr>
            </a:lvl6pPr>
            <a:lvl7pPr lvl="6" algn="l">
              <a:lnSpc>
                <a:spcPct val="100000"/>
              </a:lnSpc>
              <a:spcBef>
                <a:spcPts val="0"/>
              </a:spcBef>
              <a:spcAft>
                <a:spcPts val="0"/>
              </a:spcAft>
              <a:buClr>
                <a:srgbClr val="000000"/>
              </a:buClr>
              <a:buSzPts val="1200"/>
              <a:buNone/>
              <a:defRPr sz="1200">
                <a:solidFill>
                  <a:srgbClr val="000000"/>
                </a:solidFill>
              </a:defRPr>
            </a:lvl7pPr>
            <a:lvl8pPr lvl="7" algn="l">
              <a:lnSpc>
                <a:spcPct val="100000"/>
              </a:lnSpc>
              <a:spcBef>
                <a:spcPts val="0"/>
              </a:spcBef>
              <a:spcAft>
                <a:spcPts val="0"/>
              </a:spcAft>
              <a:buClr>
                <a:srgbClr val="000000"/>
              </a:buClr>
              <a:buSzPts val="1200"/>
              <a:buNone/>
              <a:defRPr sz="1200">
                <a:solidFill>
                  <a:srgbClr val="000000"/>
                </a:solidFill>
              </a:defRPr>
            </a:lvl8pPr>
            <a:lvl9pPr lvl="8" algn="l">
              <a:lnSpc>
                <a:spcPct val="100000"/>
              </a:lnSpc>
              <a:spcBef>
                <a:spcPts val="0"/>
              </a:spcBef>
              <a:spcAft>
                <a:spcPts val="0"/>
              </a:spcAft>
              <a:buClr>
                <a:srgbClr val="000000"/>
              </a:buClr>
              <a:buSzPts val="1200"/>
              <a:buNone/>
              <a:defRPr sz="1200">
                <a:solidFill>
                  <a:srgbClr val="000000"/>
                </a:solidFill>
              </a:defRPr>
            </a:lvl9pPr>
          </a:lstStyle>
          <a:p>
            <a:endParaRPr/>
          </a:p>
        </p:txBody>
      </p:sp>
      <p:sp>
        <p:nvSpPr>
          <p:cNvPr id="48" name="Google Shape;48;p16"/>
          <p:cNvSpPr txBox="1">
            <a:spLocks noGrp="1"/>
          </p:cNvSpPr>
          <p:nvPr>
            <p:ph type="subTitle" idx="1"/>
          </p:nvPr>
        </p:nvSpPr>
        <p:spPr>
          <a:xfrm>
            <a:off x="806094" y="2728057"/>
            <a:ext cx="20796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49" name="Google Shape;49;p16"/>
          <p:cNvSpPr txBox="1">
            <a:spLocks noGrp="1"/>
          </p:cNvSpPr>
          <p:nvPr>
            <p:ph type="title" idx="2"/>
          </p:nvPr>
        </p:nvSpPr>
        <p:spPr>
          <a:xfrm>
            <a:off x="968994" y="1325885"/>
            <a:ext cx="17538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4800"/>
              <a:buNone/>
              <a:defRPr sz="6000">
                <a:solidFill>
                  <a:schemeClr val="accent1"/>
                </a:solidFill>
              </a:defRPr>
            </a:lvl1pPr>
            <a:lvl2pPr lvl="1"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50" name="Google Shape;50;p16"/>
          <p:cNvSpPr txBox="1">
            <a:spLocks noGrp="1"/>
          </p:cNvSpPr>
          <p:nvPr>
            <p:ph type="ctrTitle" idx="3"/>
          </p:nvPr>
        </p:nvSpPr>
        <p:spPr>
          <a:xfrm>
            <a:off x="3446100" y="2966450"/>
            <a:ext cx="22518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200"/>
              <a:buNone/>
              <a:defRPr sz="2400">
                <a:solidFill>
                  <a:schemeClr val="lt2"/>
                </a:solidFill>
              </a:defRPr>
            </a:lvl1pPr>
            <a:lvl2pPr lvl="1" algn="l">
              <a:lnSpc>
                <a:spcPct val="100000"/>
              </a:lnSpc>
              <a:spcBef>
                <a:spcPts val="0"/>
              </a:spcBef>
              <a:spcAft>
                <a:spcPts val="0"/>
              </a:spcAft>
              <a:buClr>
                <a:srgbClr val="000000"/>
              </a:buClr>
              <a:buSzPts val="1200"/>
              <a:buNone/>
              <a:defRPr sz="1200">
                <a:solidFill>
                  <a:srgbClr val="000000"/>
                </a:solidFill>
              </a:defRPr>
            </a:lvl2pPr>
            <a:lvl3pPr lvl="2" algn="l">
              <a:lnSpc>
                <a:spcPct val="100000"/>
              </a:lnSpc>
              <a:spcBef>
                <a:spcPts val="0"/>
              </a:spcBef>
              <a:spcAft>
                <a:spcPts val="0"/>
              </a:spcAft>
              <a:buClr>
                <a:srgbClr val="000000"/>
              </a:buClr>
              <a:buSzPts val="1200"/>
              <a:buNone/>
              <a:defRPr sz="1200">
                <a:solidFill>
                  <a:srgbClr val="000000"/>
                </a:solidFill>
              </a:defRPr>
            </a:lvl3pPr>
            <a:lvl4pPr lvl="3" algn="l">
              <a:lnSpc>
                <a:spcPct val="100000"/>
              </a:lnSpc>
              <a:spcBef>
                <a:spcPts val="0"/>
              </a:spcBef>
              <a:spcAft>
                <a:spcPts val="0"/>
              </a:spcAft>
              <a:buClr>
                <a:srgbClr val="000000"/>
              </a:buClr>
              <a:buSzPts val="1200"/>
              <a:buNone/>
              <a:defRPr sz="1200">
                <a:solidFill>
                  <a:srgbClr val="000000"/>
                </a:solidFill>
              </a:defRPr>
            </a:lvl4pPr>
            <a:lvl5pPr lvl="4" algn="l">
              <a:lnSpc>
                <a:spcPct val="100000"/>
              </a:lnSpc>
              <a:spcBef>
                <a:spcPts val="0"/>
              </a:spcBef>
              <a:spcAft>
                <a:spcPts val="0"/>
              </a:spcAft>
              <a:buClr>
                <a:srgbClr val="000000"/>
              </a:buClr>
              <a:buSzPts val="1200"/>
              <a:buNone/>
              <a:defRPr sz="1200">
                <a:solidFill>
                  <a:srgbClr val="000000"/>
                </a:solidFill>
              </a:defRPr>
            </a:lvl5pPr>
            <a:lvl6pPr lvl="5" algn="l">
              <a:lnSpc>
                <a:spcPct val="100000"/>
              </a:lnSpc>
              <a:spcBef>
                <a:spcPts val="0"/>
              </a:spcBef>
              <a:spcAft>
                <a:spcPts val="0"/>
              </a:spcAft>
              <a:buClr>
                <a:srgbClr val="000000"/>
              </a:buClr>
              <a:buSzPts val="1200"/>
              <a:buNone/>
              <a:defRPr sz="1200">
                <a:solidFill>
                  <a:srgbClr val="000000"/>
                </a:solidFill>
              </a:defRPr>
            </a:lvl6pPr>
            <a:lvl7pPr lvl="6" algn="l">
              <a:lnSpc>
                <a:spcPct val="100000"/>
              </a:lnSpc>
              <a:spcBef>
                <a:spcPts val="0"/>
              </a:spcBef>
              <a:spcAft>
                <a:spcPts val="0"/>
              </a:spcAft>
              <a:buClr>
                <a:srgbClr val="000000"/>
              </a:buClr>
              <a:buSzPts val="1200"/>
              <a:buNone/>
              <a:defRPr sz="1200">
                <a:solidFill>
                  <a:srgbClr val="000000"/>
                </a:solidFill>
              </a:defRPr>
            </a:lvl7pPr>
            <a:lvl8pPr lvl="7" algn="l">
              <a:lnSpc>
                <a:spcPct val="100000"/>
              </a:lnSpc>
              <a:spcBef>
                <a:spcPts val="0"/>
              </a:spcBef>
              <a:spcAft>
                <a:spcPts val="0"/>
              </a:spcAft>
              <a:buClr>
                <a:srgbClr val="000000"/>
              </a:buClr>
              <a:buSzPts val="1200"/>
              <a:buNone/>
              <a:defRPr sz="1200">
                <a:solidFill>
                  <a:srgbClr val="000000"/>
                </a:solidFill>
              </a:defRPr>
            </a:lvl8pPr>
            <a:lvl9pPr lvl="8" algn="l">
              <a:lnSpc>
                <a:spcPct val="100000"/>
              </a:lnSpc>
              <a:spcBef>
                <a:spcPts val="0"/>
              </a:spcBef>
              <a:spcAft>
                <a:spcPts val="0"/>
              </a:spcAft>
              <a:buClr>
                <a:srgbClr val="000000"/>
              </a:buClr>
              <a:buSzPts val="1200"/>
              <a:buNone/>
              <a:defRPr sz="1200">
                <a:solidFill>
                  <a:srgbClr val="000000"/>
                </a:solidFill>
              </a:defRPr>
            </a:lvl9pPr>
          </a:lstStyle>
          <a:p>
            <a:endParaRPr/>
          </a:p>
        </p:txBody>
      </p:sp>
      <p:sp>
        <p:nvSpPr>
          <p:cNvPr id="51" name="Google Shape;51;p16"/>
          <p:cNvSpPr txBox="1">
            <a:spLocks noGrp="1"/>
          </p:cNvSpPr>
          <p:nvPr>
            <p:ph type="subTitle" idx="4"/>
          </p:nvPr>
        </p:nvSpPr>
        <p:spPr>
          <a:xfrm>
            <a:off x="3583650" y="3395532"/>
            <a:ext cx="1976700" cy="57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2" name="Google Shape;52;p16"/>
          <p:cNvSpPr txBox="1">
            <a:spLocks noGrp="1"/>
          </p:cNvSpPr>
          <p:nvPr>
            <p:ph type="title" idx="5"/>
          </p:nvPr>
        </p:nvSpPr>
        <p:spPr>
          <a:xfrm>
            <a:off x="3695100" y="1903687"/>
            <a:ext cx="17538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4800"/>
              <a:buNone/>
              <a:defRPr sz="6000">
                <a:solidFill>
                  <a:schemeClr val="accent2"/>
                </a:solidFill>
              </a:defRPr>
            </a:lvl1pPr>
            <a:lvl2pPr lvl="1"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53" name="Google Shape;53;p16"/>
          <p:cNvSpPr txBox="1">
            <a:spLocks noGrp="1"/>
          </p:cNvSpPr>
          <p:nvPr>
            <p:ph type="ctrTitle" idx="6"/>
          </p:nvPr>
        </p:nvSpPr>
        <p:spPr>
          <a:xfrm>
            <a:off x="6172189" y="2302375"/>
            <a:ext cx="22518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200"/>
              <a:buNone/>
              <a:defRPr sz="2400">
                <a:solidFill>
                  <a:schemeClr val="lt2"/>
                </a:solidFill>
              </a:defRPr>
            </a:lvl1pPr>
            <a:lvl2pPr lvl="1" algn="l">
              <a:lnSpc>
                <a:spcPct val="100000"/>
              </a:lnSpc>
              <a:spcBef>
                <a:spcPts val="0"/>
              </a:spcBef>
              <a:spcAft>
                <a:spcPts val="0"/>
              </a:spcAft>
              <a:buClr>
                <a:srgbClr val="000000"/>
              </a:buClr>
              <a:buSzPts val="1200"/>
              <a:buNone/>
              <a:defRPr sz="1200">
                <a:solidFill>
                  <a:srgbClr val="000000"/>
                </a:solidFill>
              </a:defRPr>
            </a:lvl2pPr>
            <a:lvl3pPr lvl="2" algn="l">
              <a:lnSpc>
                <a:spcPct val="100000"/>
              </a:lnSpc>
              <a:spcBef>
                <a:spcPts val="0"/>
              </a:spcBef>
              <a:spcAft>
                <a:spcPts val="0"/>
              </a:spcAft>
              <a:buClr>
                <a:srgbClr val="000000"/>
              </a:buClr>
              <a:buSzPts val="1200"/>
              <a:buNone/>
              <a:defRPr sz="1200">
                <a:solidFill>
                  <a:srgbClr val="000000"/>
                </a:solidFill>
              </a:defRPr>
            </a:lvl3pPr>
            <a:lvl4pPr lvl="3" algn="l">
              <a:lnSpc>
                <a:spcPct val="100000"/>
              </a:lnSpc>
              <a:spcBef>
                <a:spcPts val="0"/>
              </a:spcBef>
              <a:spcAft>
                <a:spcPts val="0"/>
              </a:spcAft>
              <a:buClr>
                <a:srgbClr val="000000"/>
              </a:buClr>
              <a:buSzPts val="1200"/>
              <a:buNone/>
              <a:defRPr sz="1200">
                <a:solidFill>
                  <a:srgbClr val="000000"/>
                </a:solidFill>
              </a:defRPr>
            </a:lvl4pPr>
            <a:lvl5pPr lvl="4" algn="l">
              <a:lnSpc>
                <a:spcPct val="100000"/>
              </a:lnSpc>
              <a:spcBef>
                <a:spcPts val="0"/>
              </a:spcBef>
              <a:spcAft>
                <a:spcPts val="0"/>
              </a:spcAft>
              <a:buClr>
                <a:srgbClr val="000000"/>
              </a:buClr>
              <a:buSzPts val="1200"/>
              <a:buNone/>
              <a:defRPr sz="1200">
                <a:solidFill>
                  <a:srgbClr val="000000"/>
                </a:solidFill>
              </a:defRPr>
            </a:lvl5pPr>
            <a:lvl6pPr lvl="5" algn="l">
              <a:lnSpc>
                <a:spcPct val="100000"/>
              </a:lnSpc>
              <a:spcBef>
                <a:spcPts val="0"/>
              </a:spcBef>
              <a:spcAft>
                <a:spcPts val="0"/>
              </a:spcAft>
              <a:buClr>
                <a:srgbClr val="000000"/>
              </a:buClr>
              <a:buSzPts val="1200"/>
              <a:buNone/>
              <a:defRPr sz="1200">
                <a:solidFill>
                  <a:srgbClr val="000000"/>
                </a:solidFill>
              </a:defRPr>
            </a:lvl6pPr>
            <a:lvl7pPr lvl="6" algn="l">
              <a:lnSpc>
                <a:spcPct val="100000"/>
              </a:lnSpc>
              <a:spcBef>
                <a:spcPts val="0"/>
              </a:spcBef>
              <a:spcAft>
                <a:spcPts val="0"/>
              </a:spcAft>
              <a:buClr>
                <a:srgbClr val="000000"/>
              </a:buClr>
              <a:buSzPts val="1200"/>
              <a:buNone/>
              <a:defRPr sz="1200">
                <a:solidFill>
                  <a:srgbClr val="000000"/>
                </a:solidFill>
              </a:defRPr>
            </a:lvl7pPr>
            <a:lvl8pPr lvl="7" algn="l">
              <a:lnSpc>
                <a:spcPct val="100000"/>
              </a:lnSpc>
              <a:spcBef>
                <a:spcPts val="0"/>
              </a:spcBef>
              <a:spcAft>
                <a:spcPts val="0"/>
              </a:spcAft>
              <a:buClr>
                <a:srgbClr val="000000"/>
              </a:buClr>
              <a:buSzPts val="1200"/>
              <a:buNone/>
              <a:defRPr sz="1200">
                <a:solidFill>
                  <a:srgbClr val="000000"/>
                </a:solidFill>
              </a:defRPr>
            </a:lvl8pPr>
            <a:lvl9pPr lvl="8" algn="l">
              <a:lnSpc>
                <a:spcPct val="100000"/>
              </a:lnSpc>
              <a:spcBef>
                <a:spcPts val="0"/>
              </a:spcBef>
              <a:spcAft>
                <a:spcPts val="0"/>
              </a:spcAft>
              <a:buClr>
                <a:srgbClr val="000000"/>
              </a:buClr>
              <a:buSzPts val="1200"/>
              <a:buNone/>
              <a:defRPr sz="1200">
                <a:solidFill>
                  <a:srgbClr val="000000"/>
                </a:solidFill>
              </a:defRPr>
            </a:lvl9pPr>
          </a:lstStyle>
          <a:p>
            <a:endParaRPr/>
          </a:p>
        </p:txBody>
      </p:sp>
      <p:sp>
        <p:nvSpPr>
          <p:cNvPr id="54" name="Google Shape;54;p16"/>
          <p:cNvSpPr txBox="1">
            <a:spLocks noGrp="1"/>
          </p:cNvSpPr>
          <p:nvPr>
            <p:ph type="subTitle" idx="7"/>
          </p:nvPr>
        </p:nvSpPr>
        <p:spPr>
          <a:xfrm>
            <a:off x="6258299" y="2728046"/>
            <a:ext cx="2079600" cy="8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5" name="Google Shape;55;p16"/>
          <p:cNvSpPr txBox="1">
            <a:spLocks noGrp="1"/>
          </p:cNvSpPr>
          <p:nvPr>
            <p:ph type="title" idx="8"/>
          </p:nvPr>
        </p:nvSpPr>
        <p:spPr>
          <a:xfrm>
            <a:off x="6421189" y="1325885"/>
            <a:ext cx="17538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4800"/>
              <a:buNone/>
              <a:defRPr sz="6000">
                <a:solidFill>
                  <a:schemeClr val="accent5"/>
                </a:solidFill>
              </a:defRPr>
            </a:lvl1pPr>
            <a:lvl2pPr lvl="1"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l">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56" name="Google Shape;56;p16"/>
          <p:cNvSpPr txBox="1">
            <a:spLocks noGrp="1"/>
          </p:cNvSpPr>
          <p:nvPr>
            <p:ph type="title" idx="9"/>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57" name="Google Shape;57;p16"/>
          <p:cNvSpPr/>
          <p:nvPr/>
        </p:nvSpPr>
        <p:spPr>
          <a:xfrm>
            <a:off x="8616400" y="4043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6"/>
          <p:cNvSpPr/>
          <p:nvPr/>
        </p:nvSpPr>
        <p:spPr>
          <a:xfrm>
            <a:off x="8332050" y="533250"/>
            <a:ext cx="183900" cy="137750"/>
          </a:xfrm>
          <a:custGeom>
            <a:avLst/>
            <a:gdLst/>
            <a:ahLst/>
            <a:cxnLst/>
            <a:rect l="l" t="t" r="r" b="b"/>
            <a:pathLst>
              <a:path w="7356" h="5510" extrusionOk="0">
                <a:moveTo>
                  <a:pt x="3678" y="1"/>
                </a:moveTo>
                <a:cubicBezTo>
                  <a:pt x="2970" y="1"/>
                  <a:pt x="2262" y="273"/>
                  <a:pt x="1718" y="816"/>
                </a:cubicBezTo>
                <a:cubicBezTo>
                  <a:pt x="1" y="2562"/>
                  <a:pt x="1231" y="5510"/>
                  <a:pt x="3693" y="5510"/>
                </a:cubicBezTo>
                <a:cubicBezTo>
                  <a:pt x="6125" y="5510"/>
                  <a:pt x="7356" y="2562"/>
                  <a:pt x="5639" y="816"/>
                </a:cubicBezTo>
                <a:cubicBezTo>
                  <a:pt x="5095" y="273"/>
                  <a:pt x="4387" y="1"/>
                  <a:pt x="367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 name="Google Shape;59;p16"/>
          <p:cNvGrpSpPr/>
          <p:nvPr/>
        </p:nvGrpSpPr>
        <p:grpSpPr>
          <a:xfrm>
            <a:off x="8175000" y="4299263"/>
            <a:ext cx="306250" cy="304225"/>
            <a:chOff x="3437575" y="2857925"/>
            <a:chExt cx="306250" cy="304225"/>
          </a:xfrm>
        </p:grpSpPr>
        <p:sp>
          <p:nvSpPr>
            <p:cNvPr id="60" name="Google Shape;60;p16"/>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6"/>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16"/>
          <p:cNvSpPr/>
          <p:nvPr/>
        </p:nvSpPr>
        <p:spPr>
          <a:xfrm>
            <a:off x="466050" y="42454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TITLE_ONLY_2_1">
    <p:spTree>
      <p:nvGrpSpPr>
        <p:cNvPr id="1" name="Shape 63"/>
        <p:cNvGrpSpPr/>
        <p:nvPr/>
      </p:nvGrpSpPr>
      <p:grpSpPr>
        <a:xfrm>
          <a:off x="0" y="0"/>
          <a:ext cx="0" cy="0"/>
          <a:chOff x="0" y="0"/>
          <a:chExt cx="0" cy="0"/>
        </a:xfrm>
      </p:grpSpPr>
      <p:sp>
        <p:nvSpPr>
          <p:cNvPr id="64" name="Google Shape;64;p17"/>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7"/>
          <p:cNvSpPr/>
          <p:nvPr/>
        </p:nvSpPr>
        <p:spPr>
          <a:xfrm rot="10800000">
            <a:off x="-85922" y="3018145"/>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7"/>
          <p:cNvSpPr txBox="1">
            <a:spLocks noGrp="1"/>
          </p:cNvSpPr>
          <p:nvPr>
            <p:ph type="subTitle" idx="1"/>
          </p:nvPr>
        </p:nvSpPr>
        <p:spPr>
          <a:xfrm>
            <a:off x="710100" y="2996300"/>
            <a:ext cx="2299800" cy="142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67" name="Google Shape;67;p17"/>
          <p:cNvSpPr txBox="1">
            <a:spLocks noGrp="1"/>
          </p:cNvSpPr>
          <p:nvPr>
            <p:ph type="subTitle" idx="2"/>
          </p:nvPr>
        </p:nvSpPr>
        <p:spPr>
          <a:xfrm>
            <a:off x="3422100" y="3567800"/>
            <a:ext cx="2299800" cy="142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68" name="Google Shape;68;p17"/>
          <p:cNvSpPr txBox="1">
            <a:spLocks noGrp="1"/>
          </p:cNvSpPr>
          <p:nvPr>
            <p:ph type="ctrTitle"/>
          </p:nvPr>
        </p:nvSpPr>
        <p:spPr>
          <a:xfrm>
            <a:off x="550325" y="26877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69" name="Google Shape;69;p17"/>
          <p:cNvSpPr txBox="1">
            <a:spLocks noGrp="1"/>
          </p:cNvSpPr>
          <p:nvPr>
            <p:ph type="ctrTitle" idx="3"/>
          </p:nvPr>
        </p:nvSpPr>
        <p:spPr>
          <a:xfrm>
            <a:off x="3262350" y="32592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70" name="Google Shape;70;p17"/>
          <p:cNvSpPr txBox="1">
            <a:spLocks noGrp="1"/>
          </p:cNvSpPr>
          <p:nvPr>
            <p:ph type="subTitle" idx="4"/>
          </p:nvPr>
        </p:nvSpPr>
        <p:spPr>
          <a:xfrm>
            <a:off x="6134125" y="2996300"/>
            <a:ext cx="2299800" cy="142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71" name="Google Shape;71;p17"/>
          <p:cNvSpPr txBox="1">
            <a:spLocks noGrp="1"/>
          </p:cNvSpPr>
          <p:nvPr>
            <p:ph type="ctrTitle" idx="5"/>
          </p:nvPr>
        </p:nvSpPr>
        <p:spPr>
          <a:xfrm>
            <a:off x="5974375" y="26877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72" name="Google Shape;72;p17"/>
          <p:cNvSpPr txBox="1">
            <a:spLocks noGrp="1"/>
          </p:cNvSpPr>
          <p:nvPr>
            <p:ph type="title" idx="6"/>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73" name="Google Shape;73;p17"/>
          <p:cNvSpPr/>
          <p:nvPr/>
        </p:nvSpPr>
        <p:spPr>
          <a:xfrm>
            <a:off x="825250" y="8514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7"/>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7"/>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7"/>
          <p:cNvSpPr/>
          <p:nvPr/>
        </p:nvSpPr>
        <p:spPr>
          <a:xfrm>
            <a:off x="8593675" y="44171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7"/>
          <p:cNvSpPr/>
          <p:nvPr/>
        </p:nvSpPr>
        <p:spPr>
          <a:xfrm>
            <a:off x="8774850" y="3904225"/>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78;p17"/>
          <p:cNvGrpSpPr/>
          <p:nvPr/>
        </p:nvGrpSpPr>
        <p:grpSpPr>
          <a:xfrm>
            <a:off x="7936950" y="4260975"/>
            <a:ext cx="276775" cy="287175"/>
            <a:chOff x="939975" y="2736700"/>
            <a:chExt cx="276775" cy="287175"/>
          </a:xfrm>
        </p:grpSpPr>
        <p:sp>
          <p:nvSpPr>
            <p:cNvPr id="79" name="Google Shape;79;p17"/>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7"/>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18"/>
          <p:cNvSpPr/>
          <p:nvPr/>
        </p:nvSpPr>
        <p:spPr>
          <a:xfrm rot="4810381" flipH="1">
            <a:off x="-1923187" y="-1740164"/>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8"/>
          <p:cNvSpPr txBox="1">
            <a:spLocks noGrp="1"/>
          </p:cNvSpPr>
          <p:nvPr>
            <p:ph type="title"/>
          </p:nvPr>
        </p:nvSpPr>
        <p:spPr>
          <a:xfrm flipH="1">
            <a:off x="3133725" y="1030150"/>
            <a:ext cx="4932000" cy="2937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800"/>
              <a:buNone/>
              <a:defRPr sz="72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grpSp>
        <p:nvGrpSpPr>
          <p:cNvPr id="84" name="Google Shape;84;p18"/>
          <p:cNvGrpSpPr/>
          <p:nvPr/>
        </p:nvGrpSpPr>
        <p:grpSpPr>
          <a:xfrm>
            <a:off x="7607953" y="512283"/>
            <a:ext cx="650087" cy="592374"/>
            <a:chOff x="1949275" y="2818050"/>
            <a:chExt cx="618600" cy="563575"/>
          </a:xfrm>
        </p:grpSpPr>
        <p:sp>
          <p:nvSpPr>
            <p:cNvPr id="85" name="Google Shape;85;p18"/>
            <p:cNvSpPr/>
            <p:nvPr/>
          </p:nvSpPr>
          <p:spPr>
            <a:xfrm>
              <a:off x="1949275" y="2818050"/>
              <a:ext cx="618600" cy="563575"/>
            </a:xfrm>
            <a:custGeom>
              <a:avLst/>
              <a:gdLst/>
              <a:ahLst/>
              <a:cxnLst/>
              <a:rect l="l" t="t" r="r" b="b"/>
              <a:pathLst>
                <a:path w="24744" h="22543" extrusionOk="0">
                  <a:moveTo>
                    <a:pt x="12372" y="1"/>
                  </a:moveTo>
                  <a:cubicBezTo>
                    <a:pt x="9488" y="1"/>
                    <a:pt x="6605" y="1102"/>
                    <a:pt x="4403" y="3303"/>
                  </a:cubicBezTo>
                  <a:cubicBezTo>
                    <a:pt x="0" y="7706"/>
                    <a:pt x="0" y="14837"/>
                    <a:pt x="4403" y="19240"/>
                  </a:cubicBezTo>
                  <a:cubicBezTo>
                    <a:pt x="6605" y="21442"/>
                    <a:pt x="9488" y="22543"/>
                    <a:pt x="12372" y="22543"/>
                  </a:cubicBezTo>
                  <a:cubicBezTo>
                    <a:pt x="15255" y="22543"/>
                    <a:pt x="18139" y="21442"/>
                    <a:pt x="20341" y="19240"/>
                  </a:cubicBezTo>
                  <a:cubicBezTo>
                    <a:pt x="24744" y="14837"/>
                    <a:pt x="24744" y="7706"/>
                    <a:pt x="20341" y="3303"/>
                  </a:cubicBezTo>
                  <a:cubicBezTo>
                    <a:pt x="18139" y="1102"/>
                    <a:pt x="15255" y="1"/>
                    <a:pt x="12372"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426925" y="2986875"/>
              <a:ext cx="117125" cy="229850"/>
            </a:xfrm>
            <a:custGeom>
              <a:avLst/>
              <a:gdLst/>
              <a:ahLst/>
              <a:cxnLst/>
              <a:rect l="l" t="t" r="r" b="b"/>
              <a:pathLst>
                <a:path w="4685" h="9194" extrusionOk="0">
                  <a:moveTo>
                    <a:pt x="3568" y="0"/>
                  </a:moveTo>
                  <a:cubicBezTo>
                    <a:pt x="2812" y="1479"/>
                    <a:pt x="1957" y="3352"/>
                    <a:pt x="1005" y="5751"/>
                  </a:cubicBezTo>
                  <a:cubicBezTo>
                    <a:pt x="1" y="8307"/>
                    <a:pt x="32" y="9193"/>
                    <a:pt x="632" y="9193"/>
                  </a:cubicBezTo>
                  <a:cubicBezTo>
                    <a:pt x="1328" y="9193"/>
                    <a:pt x="2791" y="8000"/>
                    <a:pt x="4291" y="6835"/>
                  </a:cubicBezTo>
                  <a:cubicBezTo>
                    <a:pt x="4389" y="6441"/>
                    <a:pt x="4422" y="6080"/>
                    <a:pt x="4455" y="5685"/>
                  </a:cubicBezTo>
                  <a:cubicBezTo>
                    <a:pt x="4685" y="3747"/>
                    <a:pt x="4356" y="1775"/>
                    <a:pt x="356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8"/>
            <p:cNvSpPr/>
            <p:nvPr/>
          </p:nvSpPr>
          <p:spPr>
            <a:xfrm>
              <a:off x="1997725" y="3086075"/>
              <a:ext cx="361700" cy="294325"/>
            </a:xfrm>
            <a:custGeom>
              <a:avLst/>
              <a:gdLst/>
              <a:ahLst/>
              <a:cxnLst/>
              <a:rect l="l" t="t" r="r" b="b"/>
              <a:pathLst>
                <a:path w="14468" h="11773" extrusionOk="0">
                  <a:moveTo>
                    <a:pt x="13860" y="0"/>
                  </a:moveTo>
                  <a:cubicBezTo>
                    <a:pt x="12520" y="0"/>
                    <a:pt x="8232" y="4421"/>
                    <a:pt x="6439" y="4421"/>
                  </a:cubicBezTo>
                  <a:cubicBezTo>
                    <a:pt x="6006" y="4421"/>
                    <a:pt x="5719" y="4164"/>
                    <a:pt x="5653" y="3525"/>
                  </a:cubicBezTo>
                  <a:cubicBezTo>
                    <a:pt x="5561" y="2577"/>
                    <a:pt x="5133" y="2205"/>
                    <a:pt x="4515" y="2205"/>
                  </a:cubicBezTo>
                  <a:cubicBezTo>
                    <a:pt x="3354" y="2205"/>
                    <a:pt x="1523" y="3519"/>
                    <a:pt x="1" y="4806"/>
                  </a:cubicBezTo>
                  <a:cubicBezTo>
                    <a:pt x="1545" y="8651"/>
                    <a:pt x="5127" y="11345"/>
                    <a:pt x="9267" y="11773"/>
                  </a:cubicBezTo>
                  <a:lnTo>
                    <a:pt x="9300" y="11773"/>
                  </a:lnTo>
                  <a:cubicBezTo>
                    <a:pt x="10910" y="9111"/>
                    <a:pt x="12291" y="6318"/>
                    <a:pt x="13408" y="3426"/>
                  </a:cubicBezTo>
                  <a:cubicBezTo>
                    <a:pt x="14468" y="880"/>
                    <a:pt x="14457" y="0"/>
                    <a:pt x="1386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8"/>
            <p:cNvSpPr/>
            <p:nvPr/>
          </p:nvSpPr>
          <p:spPr>
            <a:xfrm>
              <a:off x="2139575" y="2818750"/>
              <a:ext cx="329725" cy="212075"/>
            </a:xfrm>
            <a:custGeom>
              <a:avLst/>
              <a:gdLst/>
              <a:ahLst/>
              <a:cxnLst/>
              <a:rect l="l" t="t" r="r" b="b"/>
              <a:pathLst>
                <a:path w="13189" h="8483" extrusionOk="0">
                  <a:moveTo>
                    <a:pt x="4740" y="1"/>
                  </a:moveTo>
                  <a:cubicBezTo>
                    <a:pt x="4272" y="1"/>
                    <a:pt x="3802" y="29"/>
                    <a:pt x="3331" y="88"/>
                  </a:cubicBezTo>
                  <a:cubicBezTo>
                    <a:pt x="1718" y="3167"/>
                    <a:pt x="0" y="7344"/>
                    <a:pt x="1844" y="7344"/>
                  </a:cubicBezTo>
                  <a:cubicBezTo>
                    <a:pt x="2066" y="7344"/>
                    <a:pt x="2341" y="7284"/>
                    <a:pt x="2673" y="7153"/>
                  </a:cubicBezTo>
                  <a:cubicBezTo>
                    <a:pt x="3141" y="6962"/>
                    <a:pt x="3525" y="6884"/>
                    <a:pt x="3850" y="6884"/>
                  </a:cubicBezTo>
                  <a:cubicBezTo>
                    <a:pt x="5321" y="6884"/>
                    <a:pt x="5582" y="8483"/>
                    <a:pt x="6893" y="8483"/>
                  </a:cubicBezTo>
                  <a:cubicBezTo>
                    <a:pt x="7940" y="8483"/>
                    <a:pt x="9655" y="7464"/>
                    <a:pt x="13189" y="3801"/>
                  </a:cubicBezTo>
                  <a:cubicBezTo>
                    <a:pt x="11037" y="1362"/>
                    <a:pt x="7958" y="1"/>
                    <a:pt x="474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18"/>
          <p:cNvGrpSpPr/>
          <p:nvPr/>
        </p:nvGrpSpPr>
        <p:grpSpPr>
          <a:xfrm>
            <a:off x="7724900" y="4112550"/>
            <a:ext cx="641625" cy="564075"/>
            <a:chOff x="2871000" y="2954125"/>
            <a:chExt cx="641625" cy="564075"/>
          </a:xfrm>
        </p:grpSpPr>
        <p:sp>
          <p:nvSpPr>
            <p:cNvPr id="90" name="Google Shape;90;p18"/>
            <p:cNvSpPr/>
            <p:nvPr/>
          </p:nvSpPr>
          <p:spPr>
            <a:xfrm>
              <a:off x="2871000" y="2954275"/>
              <a:ext cx="641625" cy="563675"/>
            </a:xfrm>
            <a:custGeom>
              <a:avLst/>
              <a:gdLst/>
              <a:ahLst/>
              <a:cxnLst/>
              <a:rect l="l" t="t" r="r" b="b"/>
              <a:pathLst>
                <a:path w="25665" h="22547" extrusionOk="0">
                  <a:moveTo>
                    <a:pt x="12853" y="0"/>
                  </a:moveTo>
                  <a:cubicBezTo>
                    <a:pt x="9195" y="0"/>
                    <a:pt x="5609" y="1772"/>
                    <a:pt x="3451" y="5051"/>
                  </a:cubicBezTo>
                  <a:cubicBezTo>
                    <a:pt x="0" y="10242"/>
                    <a:pt x="1413" y="17242"/>
                    <a:pt x="6605" y="20659"/>
                  </a:cubicBezTo>
                  <a:cubicBezTo>
                    <a:pt x="8526" y="21936"/>
                    <a:pt x="10695" y="22547"/>
                    <a:pt x="12839" y="22547"/>
                  </a:cubicBezTo>
                  <a:cubicBezTo>
                    <a:pt x="16491" y="22547"/>
                    <a:pt x="20073" y="20776"/>
                    <a:pt x="22247" y="17505"/>
                  </a:cubicBezTo>
                  <a:cubicBezTo>
                    <a:pt x="25664" y="12313"/>
                    <a:pt x="24251" y="5313"/>
                    <a:pt x="19059" y="1863"/>
                  </a:cubicBezTo>
                  <a:cubicBezTo>
                    <a:pt x="17146" y="604"/>
                    <a:pt x="14987" y="0"/>
                    <a:pt x="1285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8"/>
            <p:cNvSpPr/>
            <p:nvPr/>
          </p:nvSpPr>
          <p:spPr>
            <a:xfrm>
              <a:off x="2912900" y="3100550"/>
              <a:ext cx="160825" cy="347225"/>
            </a:xfrm>
            <a:custGeom>
              <a:avLst/>
              <a:gdLst/>
              <a:ahLst/>
              <a:cxnLst/>
              <a:rect l="l" t="t" r="r" b="b"/>
              <a:pathLst>
                <a:path w="6433" h="13889" extrusionOk="0">
                  <a:moveTo>
                    <a:pt x="5647" y="0"/>
                  </a:moveTo>
                  <a:cubicBezTo>
                    <a:pt x="4490" y="0"/>
                    <a:pt x="2119" y="3950"/>
                    <a:pt x="0" y="6889"/>
                  </a:cubicBezTo>
                  <a:cubicBezTo>
                    <a:pt x="33" y="7250"/>
                    <a:pt x="99" y="7612"/>
                    <a:pt x="164" y="7940"/>
                  </a:cubicBezTo>
                  <a:cubicBezTo>
                    <a:pt x="690" y="10273"/>
                    <a:pt x="1939" y="12344"/>
                    <a:pt x="3746" y="13888"/>
                  </a:cubicBezTo>
                  <a:cubicBezTo>
                    <a:pt x="5258" y="10372"/>
                    <a:pt x="6145" y="6593"/>
                    <a:pt x="6342" y="2748"/>
                  </a:cubicBezTo>
                  <a:cubicBezTo>
                    <a:pt x="6433" y="773"/>
                    <a:pt x="6159" y="0"/>
                    <a:pt x="56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p:nvPr/>
          </p:nvSpPr>
          <p:spPr>
            <a:xfrm>
              <a:off x="3076375" y="3339300"/>
              <a:ext cx="221650" cy="178900"/>
            </a:xfrm>
            <a:custGeom>
              <a:avLst/>
              <a:gdLst/>
              <a:ahLst/>
              <a:cxnLst/>
              <a:rect l="l" t="t" r="r" b="b"/>
              <a:pathLst>
                <a:path w="8866" h="7156" extrusionOk="0">
                  <a:moveTo>
                    <a:pt x="7636" y="1"/>
                  </a:moveTo>
                  <a:cubicBezTo>
                    <a:pt x="7438" y="1"/>
                    <a:pt x="7196" y="112"/>
                    <a:pt x="6901" y="362"/>
                  </a:cubicBezTo>
                  <a:cubicBezTo>
                    <a:pt x="6442" y="758"/>
                    <a:pt x="6068" y="889"/>
                    <a:pt x="5740" y="889"/>
                  </a:cubicBezTo>
                  <a:cubicBezTo>
                    <a:pt x="5093" y="889"/>
                    <a:pt x="4624" y="378"/>
                    <a:pt x="4030" y="378"/>
                  </a:cubicBezTo>
                  <a:cubicBezTo>
                    <a:pt x="3203" y="378"/>
                    <a:pt x="2133" y="1374"/>
                    <a:pt x="0" y="6145"/>
                  </a:cubicBezTo>
                  <a:cubicBezTo>
                    <a:pt x="1464" y="6813"/>
                    <a:pt x="3056" y="7156"/>
                    <a:pt x="4653" y="7156"/>
                  </a:cubicBezTo>
                  <a:cubicBezTo>
                    <a:pt x="5494" y="7156"/>
                    <a:pt x="6337" y="7061"/>
                    <a:pt x="7164" y="6868"/>
                  </a:cubicBezTo>
                  <a:cubicBezTo>
                    <a:pt x="7394" y="6803"/>
                    <a:pt x="7624" y="6737"/>
                    <a:pt x="7854" y="6671"/>
                  </a:cubicBezTo>
                  <a:cubicBezTo>
                    <a:pt x="8335" y="4349"/>
                    <a:pt x="8866" y="1"/>
                    <a:pt x="76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p:nvPr/>
          </p:nvSpPr>
          <p:spPr>
            <a:xfrm>
              <a:off x="3321275" y="3066550"/>
              <a:ext cx="170800" cy="399300"/>
            </a:xfrm>
            <a:custGeom>
              <a:avLst/>
              <a:gdLst/>
              <a:ahLst/>
              <a:cxnLst/>
              <a:rect l="l" t="t" r="r" b="b"/>
              <a:pathLst>
                <a:path w="6832" h="15972" extrusionOk="0">
                  <a:moveTo>
                    <a:pt x="3841" y="1"/>
                  </a:moveTo>
                  <a:lnTo>
                    <a:pt x="3841" y="1"/>
                  </a:lnTo>
                  <a:cubicBezTo>
                    <a:pt x="4083" y="3892"/>
                    <a:pt x="4656" y="8697"/>
                    <a:pt x="3224" y="8697"/>
                  </a:cubicBezTo>
                  <a:cubicBezTo>
                    <a:pt x="3096" y="8697"/>
                    <a:pt x="2952" y="8658"/>
                    <a:pt x="2790" y="8577"/>
                  </a:cubicBezTo>
                  <a:cubicBezTo>
                    <a:pt x="2478" y="8427"/>
                    <a:pt x="2209" y="8357"/>
                    <a:pt x="1979" y="8357"/>
                  </a:cubicBezTo>
                  <a:cubicBezTo>
                    <a:pt x="1" y="8357"/>
                    <a:pt x="847" y="13469"/>
                    <a:pt x="1377" y="15971"/>
                  </a:cubicBezTo>
                  <a:cubicBezTo>
                    <a:pt x="5090" y="13309"/>
                    <a:pt x="6832" y="8709"/>
                    <a:pt x="5813" y="4273"/>
                  </a:cubicBezTo>
                  <a:cubicBezTo>
                    <a:pt x="5451" y="2728"/>
                    <a:pt x="4794" y="1250"/>
                    <a:pt x="38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8"/>
            <p:cNvSpPr/>
            <p:nvPr/>
          </p:nvSpPr>
          <p:spPr>
            <a:xfrm>
              <a:off x="3135000" y="2954125"/>
              <a:ext cx="253575" cy="281450"/>
            </a:xfrm>
            <a:custGeom>
              <a:avLst/>
              <a:gdLst/>
              <a:ahLst/>
              <a:cxnLst/>
              <a:rect l="l" t="t" r="r" b="b"/>
              <a:pathLst>
                <a:path w="10143" h="11258" extrusionOk="0">
                  <a:moveTo>
                    <a:pt x="2285" y="1"/>
                  </a:moveTo>
                  <a:cubicBezTo>
                    <a:pt x="2024" y="1"/>
                    <a:pt x="1762" y="10"/>
                    <a:pt x="1500" y="29"/>
                  </a:cubicBezTo>
                  <a:cubicBezTo>
                    <a:pt x="1040" y="1245"/>
                    <a:pt x="383" y="3742"/>
                    <a:pt x="120" y="8605"/>
                  </a:cubicBezTo>
                  <a:cubicBezTo>
                    <a:pt x="1" y="10549"/>
                    <a:pt x="183" y="11257"/>
                    <a:pt x="547" y="11257"/>
                  </a:cubicBezTo>
                  <a:cubicBezTo>
                    <a:pt x="1526" y="11257"/>
                    <a:pt x="3826" y="6144"/>
                    <a:pt x="5157" y="6144"/>
                  </a:cubicBezTo>
                  <a:cubicBezTo>
                    <a:pt x="5382" y="6144"/>
                    <a:pt x="5580" y="6291"/>
                    <a:pt x="5739" y="6634"/>
                  </a:cubicBezTo>
                  <a:cubicBezTo>
                    <a:pt x="5969" y="7139"/>
                    <a:pt x="6261" y="7350"/>
                    <a:pt x="6589" y="7350"/>
                  </a:cubicBezTo>
                  <a:cubicBezTo>
                    <a:pt x="7712" y="7350"/>
                    <a:pt x="9252" y="4870"/>
                    <a:pt x="10142" y="3216"/>
                  </a:cubicBezTo>
                  <a:cubicBezTo>
                    <a:pt x="8031" y="1166"/>
                    <a:pt x="5201" y="1"/>
                    <a:pt x="22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18"/>
          <p:cNvSpPr/>
          <p:nvPr/>
        </p:nvSpPr>
        <p:spPr>
          <a:xfrm>
            <a:off x="8331688" y="4022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8"/>
          <p:cNvSpPr/>
          <p:nvPr/>
        </p:nvSpPr>
        <p:spPr>
          <a:xfrm>
            <a:off x="410900" y="400810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8"/>
          <p:cNvSpPr/>
          <p:nvPr/>
        </p:nvSpPr>
        <p:spPr>
          <a:xfrm>
            <a:off x="7189475" y="471825"/>
            <a:ext cx="136653" cy="13774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8"/>
          <p:cNvSpPr/>
          <p:nvPr/>
        </p:nvSpPr>
        <p:spPr>
          <a:xfrm>
            <a:off x="473125" y="448550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99"/>
        <p:cNvGrpSpPr/>
        <p:nvPr/>
      </p:nvGrpSpPr>
      <p:grpSpPr>
        <a:xfrm>
          <a:off x="0" y="0"/>
          <a:ext cx="0" cy="0"/>
          <a:chOff x="0" y="0"/>
          <a:chExt cx="0" cy="0"/>
        </a:xfrm>
      </p:grpSpPr>
      <p:sp>
        <p:nvSpPr>
          <p:cNvPr id="100" name="Google Shape;100;p19"/>
          <p:cNvSpPr/>
          <p:nvPr/>
        </p:nvSpPr>
        <p:spPr>
          <a:xfrm rot="-132362" flipH="1">
            <a:off x="-7461181" y="-2106932"/>
            <a:ext cx="12513990" cy="10391973"/>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a:spLocks noGrp="1"/>
          </p:cNvSpPr>
          <p:nvPr>
            <p:ph type="subTitle" idx="1"/>
          </p:nvPr>
        </p:nvSpPr>
        <p:spPr>
          <a:xfrm>
            <a:off x="881675" y="1686163"/>
            <a:ext cx="3896100" cy="143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2" name="Google Shape;102;p19"/>
          <p:cNvSpPr txBox="1">
            <a:spLocks noGrp="1"/>
          </p:cNvSpPr>
          <p:nvPr>
            <p:ph type="title"/>
          </p:nvPr>
        </p:nvSpPr>
        <p:spPr>
          <a:xfrm>
            <a:off x="411275" y="810225"/>
            <a:ext cx="4836900" cy="93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5200"/>
            </a:lvl1pPr>
            <a:lvl2pPr lvl="1" algn="ctr">
              <a:lnSpc>
                <a:spcPct val="100000"/>
              </a:lnSpc>
              <a:spcBef>
                <a:spcPts val="0"/>
              </a:spcBef>
              <a:spcAft>
                <a:spcPts val="0"/>
              </a:spcAft>
              <a:buSzPts val="3000"/>
              <a:buNone/>
              <a:defRPr sz="5200"/>
            </a:lvl2pPr>
            <a:lvl3pPr lvl="2" algn="ctr">
              <a:lnSpc>
                <a:spcPct val="100000"/>
              </a:lnSpc>
              <a:spcBef>
                <a:spcPts val="0"/>
              </a:spcBef>
              <a:spcAft>
                <a:spcPts val="0"/>
              </a:spcAft>
              <a:buSzPts val="3000"/>
              <a:buNone/>
              <a:defRPr sz="5200"/>
            </a:lvl3pPr>
            <a:lvl4pPr lvl="3" algn="ctr">
              <a:lnSpc>
                <a:spcPct val="100000"/>
              </a:lnSpc>
              <a:spcBef>
                <a:spcPts val="0"/>
              </a:spcBef>
              <a:spcAft>
                <a:spcPts val="0"/>
              </a:spcAft>
              <a:buSzPts val="3000"/>
              <a:buNone/>
              <a:defRPr sz="5200"/>
            </a:lvl4pPr>
            <a:lvl5pPr lvl="4" algn="ctr">
              <a:lnSpc>
                <a:spcPct val="100000"/>
              </a:lnSpc>
              <a:spcBef>
                <a:spcPts val="0"/>
              </a:spcBef>
              <a:spcAft>
                <a:spcPts val="0"/>
              </a:spcAft>
              <a:buSzPts val="3000"/>
              <a:buNone/>
              <a:defRPr sz="5200"/>
            </a:lvl5pPr>
            <a:lvl6pPr lvl="5" algn="ctr">
              <a:lnSpc>
                <a:spcPct val="100000"/>
              </a:lnSpc>
              <a:spcBef>
                <a:spcPts val="0"/>
              </a:spcBef>
              <a:spcAft>
                <a:spcPts val="0"/>
              </a:spcAft>
              <a:buSzPts val="3000"/>
              <a:buNone/>
              <a:defRPr sz="5200"/>
            </a:lvl6pPr>
            <a:lvl7pPr lvl="6" algn="ctr">
              <a:lnSpc>
                <a:spcPct val="100000"/>
              </a:lnSpc>
              <a:spcBef>
                <a:spcPts val="0"/>
              </a:spcBef>
              <a:spcAft>
                <a:spcPts val="0"/>
              </a:spcAft>
              <a:buSzPts val="3000"/>
              <a:buNone/>
              <a:defRPr sz="5200"/>
            </a:lvl7pPr>
            <a:lvl8pPr lvl="7" algn="ctr">
              <a:lnSpc>
                <a:spcPct val="100000"/>
              </a:lnSpc>
              <a:spcBef>
                <a:spcPts val="0"/>
              </a:spcBef>
              <a:spcAft>
                <a:spcPts val="0"/>
              </a:spcAft>
              <a:buSzPts val="3000"/>
              <a:buNone/>
              <a:defRPr sz="5200"/>
            </a:lvl8pPr>
            <a:lvl9pPr lvl="8" algn="ctr">
              <a:lnSpc>
                <a:spcPct val="100000"/>
              </a:lnSpc>
              <a:spcBef>
                <a:spcPts val="0"/>
              </a:spcBef>
              <a:spcAft>
                <a:spcPts val="0"/>
              </a:spcAft>
              <a:buSzPts val="3000"/>
              <a:buNone/>
              <a:defRPr sz="5200"/>
            </a:lvl9pPr>
          </a:lstStyle>
          <a:p>
            <a:endParaRPr/>
          </a:p>
        </p:txBody>
      </p:sp>
      <p:sp>
        <p:nvSpPr>
          <p:cNvPr id="103" name="Google Shape;103;p19"/>
          <p:cNvSpPr/>
          <p:nvPr/>
        </p:nvSpPr>
        <p:spPr>
          <a:xfrm>
            <a:off x="368400" y="4571275"/>
            <a:ext cx="184625" cy="137750"/>
          </a:xfrm>
          <a:custGeom>
            <a:avLst/>
            <a:gdLst/>
            <a:ahLst/>
            <a:cxnLst/>
            <a:rect l="l" t="t" r="r" b="b"/>
            <a:pathLst>
              <a:path w="7385" h="5510" extrusionOk="0">
                <a:moveTo>
                  <a:pt x="3707" y="0"/>
                </a:moveTo>
                <a:cubicBezTo>
                  <a:pt x="2999" y="0"/>
                  <a:pt x="2290" y="272"/>
                  <a:pt x="1746" y="816"/>
                </a:cubicBezTo>
                <a:cubicBezTo>
                  <a:pt x="1" y="2562"/>
                  <a:pt x="1231" y="5510"/>
                  <a:pt x="3693" y="5510"/>
                </a:cubicBezTo>
                <a:cubicBezTo>
                  <a:pt x="6154" y="5510"/>
                  <a:pt x="7384" y="2562"/>
                  <a:pt x="5667" y="816"/>
                </a:cubicBezTo>
                <a:cubicBezTo>
                  <a:pt x="5124" y="272"/>
                  <a:pt x="4415" y="0"/>
                  <a:pt x="370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9"/>
          <p:cNvSpPr/>
          <p:nvPr/>
        </p:nvSpPr>
        <p:spPr>
          <a:xfrm>
            <a:off x="8115400" y="776062"/>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 name="Google Shape;105;p19"/>
          <p:cNvGrpSpPr/>
          <p:nvPr/>
        </p:nvGrpSpPr>
        <p:grpSpPr>
          <a:xfrm>
            <a:off x="7509056" y="3772153"/>
            <a:ext cx="396978" cy="411895"/>
            <a:chOff x="939975" y="2736700"/>
            <a:chExt cx="276775" cy="287175"/>
          </a:xfrm>
        </p:grpSpPr>
        <p:sp>
          <p:nvSpPr>
            <p:cNvPr id="106" name="Google Shape;106;p19"/>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9"/>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 name="Google Shape;108;p19"/>
          <p:cNvSpPr/>
          <p:nvPr/>
        </p:nvSpPr>
        <p:spPr>
          <a:xfrm>
            <a:off x="7544750" y="48925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9"/>
          <p:cNvSpPr/>
          <p:nvPr/>
        </p:nvSpPr>
        <p:spPr>
          <a:xfrm>
            <a:off x="8424000" y="448310"/>
            <a:ext cx="184634" cy="18338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9"/>
          <p:cNvSpPr/>
          <p:nvPr/>
        </p:nvSpPr>
        <p:spPr>
          <a:xfrm>
            <a:off x="7930775" y="4227487"/>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9"/>
          <p:cNvSpPr txBox="1"/>
          <p:nvPr/>
        </p:nvSpPr>
        <p:spPr>
          <a:xfrm>
            <a:off x="648425" y="3580575"/>
            <a:ext cx="4362600" cy="9315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300"/>
              </a:spcBef>
              <a:spcAft>
                <a:spcPts val="0"/>
              </a:spcAft>
              <a:buClr>
                <a:srgbClr val="000000"/>
              </a:buClr>
              <a:buSzPts val="1000"/>
              <a:buFont typeface="Arial"/>
              <a:buNone/>
            </a:pPr>
            <a:r>
              <a:rPr lang="en" sz="1000" b="0" i="0" u="none" strike="noStrike" cap="none">
                <a:solidFill>
                  <a:schemeClr val="lt1"/>
                </a:solidFill>
                <a:latin typeface="Karla"/>
                <a:ea typeface="Karla"/>
                <a:cs typeface="Karla"/>
                <a:sym typeface="Karla"/>
              </a:rPr>
              <a:t>CREDITS: This presentation template was created by </a:t>
            </a:r>
            <a:r>
              <a:rPr lang="en" sz="1000" b="1" i="0" u="none" strike="noStrike" cap="none">
                <a:solidFill>
                  <a:schemeClr val="lt1"/>
                </a:solidFill>
                <a:uFill>
                  <a:noFill/>
                </a:uFill>
                <a:latin typeface="Karla"/>
                <a:ea typeface="Karla"/>
                <a:cs typeface="Karla"/>
                <a:sym typeface="Karla"/>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b="0" i="0" u="none" strike="noStrike" cap="none">
                <a:solidFill>
                  <a:schemeClr val="lt1"/>
                </a:solidFill>
                <a:latin typeface="Karla"/>
                <a:ea typeface="Karla"/>
                <a:cs typeface="Karla"/>
                <a:sym typeface="Karla"/>
              </a:rPr>
              <a:t>, including icons by </a:t>
            </a:r>
            <a:r>
              <a:rPr lang="en" sz="1000" b="1" i="0" u="none" strike="noStrike" cap="none">
                <a:solidFill>
                  <a:schemeClr val="lt1"/>
                </a:solidFill>
                <a:uFill>
                  <a:noFill/>
                </a:uFill>
                <a:latin typeface="Karla"/>
                <a:ea typeface="Karla"/>
                <a:cs typeface="Karla"/>
                <a:sym typeface="Karl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b="0" i="0" u="none" strike="noStrike" cap="none">
                <a:solidFill>
                  <a:schemeClr val="lt1"/>
                </a:solidFill>
                <a:latin typeface="Karla"/>
                <a:ea typeface="Karla"/>
                <a:cs typeface="Karla"/>
                <a:sym typeface="Karla"/>
              </a:rPr>
              <a:t>, and infographics &amp; images by </a:t>
            </a:r>
            <a:r>
              <a:rPr lang="en" sz="1000" b="1" i="0" u="none" strike="noStrike" cap="none">
                <a:solidFill>
                  <a:schemeClr val="lt1"/>
                </a:solidFill>
                <a:uFill>
                  <a:noFill/>
                </a:uFill>
                <a:latin typeface="Karla"/>
                <a:ea typeface="Karla"/>
                <a:cs typeface="Karla"/>
                <a:sym typeface="Karl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b="1" i="0" u="none" strike="noStrike" cap="none">
              <a:solidFill>
                <a:schemeClr val="lt1"/>
              </a:solidFill>
              <a:latin typeface="Karla"/>
              <a:ea typeface="Karla"/>
              <a:cs typeface="Karla"/>
              <a:sym typeface="Karl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20"/>
          <p:cNvSpPr/>
          <p:nvPr/>
        </p:nvSpPr>
        <p:spPr>
          <a:xfrm rot="10018376" flipH="1">
            <a:off x="1426271" y="-1403148"/>
            <a:ext cx="8749080" cy="7265484"/>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0"/>
          <p:cNvSpPr/>
          <p:nvPr/>
        </p:nvSpPr>
        <p:spPr>
          <a:xfrm flipH="1">
            <a:off x="-1504962"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0"/>
          <p:cNvSpPr txBox="1">
            <a:spLocks noGrp="1"/>
          </p:cNvSpPr>
          <p:nvPr>
            <p:ph type="ctrTitle"/>
          </p:nvPr>
        </p:nvSpPr>
        <p:spPr>
          <a:xfrm>
            <a:off x="2826000" y="2359450"/>
            <a:ext cx="3492000" cy="94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3000"/>
              <a:buNone/>
              <a:defRPr sz="3600"/>
            </a:lvl1pPr>
            <a:lvl2pPr lvl="1" algn="l">
              <a:lnSpc>
                <a:spcPct val="100000"/>
              </a:lnSpc>
              <a:spcBef>
                <a:spcPts val="0"/>
              </a:spcBef>
              <a:spcAft>
                <a:spcPts val="0"/>
              </a:spcAft>
              <a:buClr>
                <a:srgbClr val="000000"/>
              </a:buClr>
              <a:buSzPts val="3000"/>
              <a:buNone/>
              <a:defRPr>
                <a:solidFill>
                  <a:srgbClr val="000000"/>
                </a:solidFill>
              </a:defRPr>
            </a:lvl2pPr>
            <a:lvl3pPr lvl="2" algn="l">
              <a:lnSpc>
                <a:spcPct val="100000"/>
              </a:lnSpc>
              <a:spcBef>
                <a:spcPts val="0"/>
              </a:spcBef>
              <a:spcAft>
                <a:spcPts val="0"/>
              </a:spcAft>
              <a:buClr>
                <a:srgbClr val="000000"/>
              </a:buClr>
              <a:buSzPts val="3000"/>
              <a:buNone/>
              <a:defRPr>
                <a:solidFill>
                  <a:srgbClr val="000000"/>
                </a:solidFill>
              </a:defRPr>
            </a:lvl3pPr>
            <a:lvl4pPr lvl="3" algn="l">
              <a:lnSpc>
                <a:spcPct val="100000"/>
              </a:lnSpc>
              <a:spcBef>
                <a:spcPts val="0"/>
              </a:spcBef>
              <a:spcAft>
                <a:spcPts val="0"/>
              </a:spcAft>
              <a:buClr>
                <a:srgbClr val="000000"/>
              </a:buClr>
              <a:buSzPts val="3000"/>
              <a:buNone/>
              <a:defRPr>
                <a:solidFill>
                  <a:srgbClr val="000000"/>
                </a:solidFill>
              </a:defRPr>
            </a:lvl4pPr>
            <a:lvl5pPr lvl="4" algn="l">
              <a:lnSpc>
                <a:spcPct val="100000"/>
              </a:lnSpc>
              <a:spcBef>
                <a:spcPts val="0"/>
              </a:spcBef>
              <a:spcAft>
                <a:spcPts val="0"/>
              </a:spcAft>
              <a:buClr>
                <a:srgbClr val="000000"/>
              </a:buClr>
              <a:buSzPts val="3000"/>
              <a:buNone/>
              <a:defRPr>
                <a:solidFill>
                  <a:srgbClr val="000000"/>
                </a:solidFill>
              </a:defRPr>
            </a:lvl5pPr>
            <a:lvl6pPr lvl="5" algn="l">
              <a:lnSpc>
                <a:spcPct val="100000"/>
              </a:lnSpc>
              <a:spcBef>
                <a:spcPts val="0"/>
              </a:spcBef>
              <a:spcAft>
                <a:spcPts val="0"/>
              </a:spcAft>
              <a:buClr>
                <a:srgbClr val="000000"/>
              </a:buClr>
              <a:buSzPts val="3000"/>
              <a:buNone/>
              <a:defRPr>
                <a:solidFill>
                  <a:srgbClr val="000000"/>
                </a:solidFill>
              </a:defRPr>
            </a:lvl6pPr>
            <a:lvl7pPr lvl="6" algn="l">
              <a:lnSpc>
                <a:spcPct val="100000"/>
              </a:lnSpc>
              <a:spcBef>
                <a:spcPts val="0"/>
              </a:spcBef>
              <a:spcAft>
                <a:spcPts val="0"/>
              </a:spcAft>
              <a:buClr>
                <a:srgbClr val="000000"/>
              </a:buClr>
              <a:buSzPts val="3000"/>
              <a:buNone/>
              <a:defRPr>
                <a:solidFill>
                  <a:srgbClr val="000000"/>
                </a:solidFill>
              </a:defRPr>
            </a:lvl7pPr>
            <a:lvl8pPr lvl="7" algn="l">
              <a:lnSpc>
                <a:spcPct val="100000"/>
              </a:lnSpc>
              <a:spcBef>
                <a:spcPts val="0"/>
              </a:spcBef>
              <a:spcAft>
                <a:spcPts val="0"/>
              </a:spcAft>
              <a:buClr>
                <a:srgbClr val="000000"/>
              </a:buClr>
              <a:buSzPts val="3000"/>
              <a:buNone/>
              <a:defRPr>
                <a:solidFill>
                  <a:srgbClr val="000000"/>
                </a:solidFill>
              </a:defRPr>
            </a:lvl8pPr>
            <a:lvl9pPr lvl="8" algn="l">
              <a:lnSpc>
                <a:spcPct val="100000"/>
              </a:lnSpc>
              <a:spcBef>
                <a:spcPts val="0"/>
              </a:spcBef>
              <a:spcAft>
                <a:spcPts val="0"/>
              </a:spcAft>
              <a:buClr>
                <a:srgbClr val="000000"/>
              </a:buClr>
              <a:buSzPts val="3000"/>
              <a:buNone/>
              <a:defRPr>
                <a:solidFill>
                  <a:srgbClr val="000000"/>
                </a:solidFill>
              </a:defRPr>
            </a:lvl9pPr>
          </a:lstStyle>
          <a:p>
            <a:endParaRPr/>
          </a:p>
        </p:txBody>
      </p:sp>
      <p:sp>
        <p:nvSpPr>
          <p:cNvPr id="116" name="Google Shape;116;p20"/>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17" name="Google Shape;117;p20"/>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6000"/>
              <a:buNone/>
              <a:defRPr sz="9600">
                <a:solidFill>
                  <a:schemeClr val="accent1"/>
                </a:solidFill>
              </a:defRPr>
            </a:lvl1pPr>
            <a:lvl2pPr lvl="1"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118" name="Google Shape;118;p20"/>
          <p:cNvSpPr/>
          <p:nvPr/>
        </p:nvSpPr>
        <p:spPr>
          <a:xfrm>
            <a:off x="1578325" y="23594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0"/>
          <p:cNvSpPr/>
          <p:nvPr/>
        </p:nvSpPr>
        <p:spPr>
          <a:xfrm>
            <a:off x="930425" y="471038"/>
            <a:ext cx="151120" cy="137952"/>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0"/>
          <p:cNvSpPr/>
          <p:nvPr/>
        </p:nvSpPr>
        <p:spPr>
          <a:xfrm>
            <a:off x="142140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0"/>
          <p:cNvSpPr/>
          <p:nvPr/>
        </p:nvSpPr>
        <p:spPr>
          <a:xfrm>
            <a:off x="641488" y="8827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0"/>
          <p:cNvSpPr/>
          <p:nvPr/>
        </p:nvSpPr>
        <p:spPr>
          <a:xfrm>
            <a:off x="6727550" y="43272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0"/>
          <p:cNvSpPr/>
          <p:nvPr/>
        </p:nvSpPr>
        <p:spPr>
          <a:xfrm>
            <a:off x="8356163" y="8827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sp>
        <p:nvSpPr>
          <p:cNvPr id="125" name="Google Shape;125;p21"/>
          <p:cNvSpPr/>
          <p:nvPr/>
        </p:nvSpPr>
        <p:spPr>
          <a:xfrm rot="5989619">
            <a:off x="-3913912" y="-527393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1"/>
          <p:cNvSpPr/>
          <p:nvPr/>
        </p:nvSpPr>
        <p:spPr>
          <a:xfrm rot="10800000" flipH="1">
            <a:off x="6098388"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1"/>
          <p:cNvSpPr txBox="1">
            <a:spLocks noGrp="1"/>
          </p:cNvSpPr>
          <p:nvPr>
            <p:ph type="ctrTitle"/>
          </p:nvPr>
        </p:nvSpPr>
        <p:spPr>
          <a:xfrm>
            <a:off x="2638350" y="1534349"/>
            <a:ext cx="3867300" cy="790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Clr>
                <a:srgbClr val="000000"/>
              </a:buClr>
              <a:buSzPts val="1600"/>
              <a:buNone/>
              <a:defRPr sz="1600">
                <a:solidFill>
                  <a:srgbClr val="000000"/>
                </a:solidFill>
              </a:defRPr>
            </a:lvl2pPr>
            <a:lvl3pPr lvl="2" algn="l">
              <a:lnSpc>
                <a:spcPct val="100000"/>
              </a:lnSpc>
              <a:spcBef>
                <a:spcPts val="0"/>
              </a:spcBef>
              <a:spcAft>
                <a:spcPts val="0"/>
              </a:spcAft>
              <a:buClr>
                <a:srgbClr val="000000"/>
              </a:buClr>
              <a:buSzPts val="1600"/>
              <a:buNone/>
              <a:defRPr sz="1600">
                <a:solidFill>
                  <a:srgbClr val="000000"/>
                </a:solidFill>
              </a:defRPr>
            </a:lvl3pPr>
            <a:lvl4pPr lvl="3" algn="l">
              <a:lnSpc>
                <a:spcPct val="100000"/>
              </a:lnSpc>
              <a:spcBef>
                <a:spcPts val="0"/>
              </a:spcBef>
              <a:spcAft>
                <a:spcPts val="0"/>
              </a:spcAft>
              <a:buClr>
                <a:srgbClr val="000000"/>
              </a:buClr>
              <a:buSzPts val="1600"/>
              <a:buNone/>
              <a:defRPr sz="1600">
                <a:solidFill>
                  <a:srgbClr val="000000"/>
                </a:solidFill>
              </a:defRPr>
            </a:lvl4pPr>
            <a:lvl5pPr lvl="4" algn="l">
              <a:lnSpc>
                <a:spcPct val="100000"/>
              </a:lnSpc>
              <a:spcBef>
                <a:spcPts val="0"/>
              </a:spcBef>
              <a:spcAft>
                <a:spcPts val="0"/>
              </a:spcAft>
              <a:buClr>
                <a:srgbClr val="000000"/>
              </a:buClr>
              <a:buSzPts val="1600"/>
              <a:buNone/>
              <a:defRPr sz="1600">
                <a:solidFill>
                  <a:srgbClr val="000000"/>
                </a:solidFill>
              </a:defRPr>
            </a:lvl5pPr>
            <a:lvl6pPr lvl="5" algn="l">
              <a:lnSpc>
                <a:spcPct val="100000"/>
              </a:lnSpc>
              <a:spcBef>
                <a:spcPts val="0"/>
              </a:spcBef>
              <a:spcAft>
                <a:spcPts val="0"/>
              </a:spcAft>
              <a:buClr>
                <a:srgbClr val="000000"/>
              </a:buClr>
              <a:buSzPts val="1600"/>
              <a:buNone/>
              <a:defRPr sz="1600">
                <a:solidFill>
                  <a:srgbClr val="000000"/>
                </a:solidFill>
              </a:defRPr>
            </a:lvl6pPr>
            <a:lvl7pPr lvl="6" algn="l">
              <a:lnSpc>
                <a:spcPct val="100000"/>
              </a:lnSpc>
              <a:spcBef>
                <a:spcPts val="0"/>
              </a:spcBef>
              <a:spcAft>
                <a:spcPts val="0"/>
              </a:spcAft>
              <a:buClr>
                <a:srgbClr val="000000"/>
              </a:buClr>
              <a:buSzPts val="1600"/>
              <a:buNone/>
              <a:defRPr sz="1600">
                <a:solidFill>
                  <a:srgbClr val="000000"/>
                </a:solidFill>
              </a:defRPr>
            </a:lvl7pPr>
            <a:lvl8pPr lvl="7" algn="l">
              <a:lnSpc>
                <a:spcPct val="100000"/>
              </a:lnSpc>
              <a:spcBef>
                <a:spcPts val="0"/>
              </a:spcBef>
              <a:spcAft>
                <a:spcPts val="0"/>
              </a:spcAft>
              <a:buClr>
                <a:srgbClr val="000000"/>
              </a:buClr>
              <a:buSzPts val="1600"/>
              <a:buNone/>
              <a:defRPr sz="1600">
                <a:solidFill>
                  <a:srgbClr val="000000"/>
                </a:solidFill>
              </a:defRPr>
            </a:lvl8pPr>
            <a:lvl9pPr lvl="8" algn="l">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128" name="Google Shape;128;p21"/>
          <p:cNvSpPr txBox="1">
            <a:spLocks noGrp="1"/>
          </p:cNvSpPr>
          <p:nvPr>
            <p:ph type="subTitle" idx="1"/>
          </p:nvPr>
        </p:nvSpPr>
        <p:spPr>
          <a:xfrm>
            <a:off x="2682600" y="2208400"/>
            <a:ext cx="3778800" cy="178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2pPr>
            <a:lvl3pPr marR="0" lvl="2"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3pPr>
            <a:lvl4pPr marR="0" lvl="3"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4pPr>
            <a:lvl5pPr marR="0" lvl="4"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5pPr>
            <a:lvl6pPr marR="0" lvl="5"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6pPr>
            <a:lvl7pPr marR="0" lvl="6"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7pPr>
            <a:lvl8pPr marR="0" lvl="7"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8pPr>
            <a:lvl9pPr marR="0" lvl="8"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Karla"/>
              <a:buChar char="●"/>
              <a:defRPr sz="1800" b="0" i="0" u="none" strike="noStrike" cap="none">
                <a:solidFill>
                  <a:schemeClr val="lt1"/>
                </a:solidFill>
                <a:latin typeface="Karla"/>
                <a:ea typeface="Karla"/>
                <a:cs typeface="Karla"/>
                <a:sym typeface="Karla"/>
              </a:defRPr>
            </a:lvl1pPr>
            <a:lvl2pPr marL="914400" marR="0" lvl="1"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15000"/>
              </a:lnSpc>
              <a:spcBef>
                <a:spcPts val="1600"/>
              </a:spcBef>
              <a:spcAft>
                <a:spcPts val="160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0"/>
        <p:cNvGrpSpPr/>
        <p:nvPr/>
      </p:nvGrpSpPr>
      <p:grpSpPr>
        <a:xfrm>
          <a:off x="0" y="0"/>
          <a:ext cx="0" cy="0"/>
          <a:chOff x="0" y="0"/>
          <a:chExt cx="0" cy="0"/>
        </a:xfrm>
      </p:grpSpPr>
      <p:sp>
        <p:nvSpPr>
          <p:cNvPr id="271" name="Google Shape;271;p1"/>
          <p:cNvSpPr/>
          <p:nvPr/>
        </p:nvSpPr>
        <p:spPr>
          <a:xfrm>
            <a:off x="6740275" y="-116843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
          <p:cNvSpPr txBox="1">
            <a:spLocks noGrp="1"/>
          </p:cNvSpPr>
          <p:nvPr>
            <p:ph type="ctrTitle"/>
          </p:nvPr>
        </p:nvSpPr>
        <p:spPr>
          <a:xfrm>
            <a:off x="2955264" y="1729435"/>
            <a:ext cx="3054300" cy="18009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6000"/>
              <a:buNone/>
            </a:pPr>
            <a:r>
              <a:rPr lang="en" sz="3500" dirty="0"/>
              <a:t>PUISI ANAK</a:t>
            </a:r>
            <a:endParaRPr sz="3500"/>
          </a:p>
          <a:p>
            <a:pPr marL="0" lvl="0" indent="0" algn="ctr" rtl="0">
              <a:lnSpc>
                <a:spcPct val="100000"/>
              </a:lnSpc>
              <a:spcBef>
                <a:spcPts val="0"/>
              </a:spcBef>
              <a:spcAft>
                <a:spcPts val="0"/>
              </a:spcAft>
              <a:buSzPts val="6000"/>
              <a:buNone/>
            </a:pPr>
            <a:r>
              <a:rPr lang="en" sz="3500" dirty="0"/>
              <a:t>&amp;</a:t>
            </a:r>
            <a:endParaRPr sz="3500"/>
          </a:p>
          <a:p>
            <a:pPr marL="0" lvl="0" indent="0" algn="ctr" rtl="0">
              <a:lnSpc>
                <a:spcPct val="100000"/>
              </a:lnSpc>
              <a:spcBef>
                <a:spcPts val="0"/>
              </a:spcBef>
              <a:spcAft>
                <a:spcPts val="0"/>
              </a:spcAft>
              <a:buSzPts val="6000"/>
              <a:buNone/>
            </a:pPr>
            <a:r>
              <a:rPr lang="en" sz="3500" dirty="0"/>
              <a:t>KOMIK ANAK</a:t>
            </a:r>
            <a:endParaRPr sz="3500"/>
          </a:p>
        </p:txBody>
      </p:sp>
      <p:grpSp>
        <p:nvGrpSpPr>
          <p:cNvPr id="274" name="Google Shape;274;p1"/>
          <p:cNvGrpSpPr/>
          <p:nvPr/>
        </p:nvGrpSpPr>
        <p:grpSpPr>
          <a:xfrm rot="-2700000">
            <a:off x="6291297" y="3039317"/>
            <a:ext cx="2798817" cy="2678941"/>
            <a:chOff x="1553575" y="3460325"/>
            <a:chExt cx="1802425" cy="1725225"/>
          </a:xfrm>
        </p:grpSpPr>
        <p:sp>
          <p:nvSpPr>
            <p:cNvPr id="275" name="Google Shape;275;p1"/>
            <p:cNvSpPr/>
            <p:nvPr/>
          </p:nvSpPr>
          <p:spPr>
            <a:xfrm>
              <a:off x="1553575" y="3694450"/>
              <a:ext cx="1645400" cy="1368025"/>
            </a:xfrm>
            <a:custGeom>
              <a:avLst/>
              <a:gdLst/>
              <a:ahLst/>
              <a:cxnLst/>
              <a:rect l="l" t="t" r="r" b="b"/>
              <a:pathLst>
                <a:path w="65816" h="54721" extrusionOk="0">
                  <a:moveTo>
                    <a:pt x="25264" y="0"/>
                  </a:moveTo>
                  <a:cubicBezTo>
                    <a:pt x="25264" y="0"/>
                    <a:pt x="0" y="19347"/>
                    <a:pt x="10502" y="25567"/>
                  </a:cubicBezTo>
                  <a:cubicBezTo>
                    <a:pt x="3273" y="30481"/>
                    <a:pt x="8678" y="33849"/>
                    <a:pt x="13176" y="33849"/>
                  </a:cubicBezTo>
                  <a:cubicBezTo>
                    <a:pt x="14094" y="33849"/>
                    <a:pt x="14974" y="33709"/>
                    <a:pt x="15702" y="33413"/>
                  </a:cubicBezTo>
                  <a:lnTo>
                    <a:pt x="15702" y="33413"/>
                  </a:lnTo>
                  <a:cubicBezTo>
                    <a:pt x="9683" y="39638"/>
                    <a:pt x="16334" y="43594"/>
                    <a:pt x="21396" y="43594"/>
                  </a:cubicBezTo>
                  <a:cubicBezTo>
                    <a:pt x="22533" y="43594"/>
                    <a:pt x="23591" y="43394"/>
                    <a:pt x="24406" y="42975"/>
                  </a:cubicBezTo>
                  <a:lnTo>
                    <a:pt x="24406" y="42975"/>
                  </a:lnTo>
                  <a:cubicBezTo>
                    <a:pt x="24082" y="48399"/>
                    <a:pt x="27695" y="51020"/>
                    <a:pt x="30927" y="51020"/>
                  </a:cubicBezTo>
                  <a:cubicBezTo>
                    <a:pt x="32731" y="51020"/>
                    <a:pt x="34416" y="50202"/>
                    <a:pt x="35231" y="48600"/>
                  </a:cubicBezTo>
                  <a:cubicBezTo>
                    <a:pt x="35834" y="52992"/>
                    <a:pt x="37913" y="54721"/>
                    <a:pt x="40032" y="54721"/>
                  </a:cubicBezTo>
                  <a:cubicBezTo>
                    <a:pt x="42663" y="54721"/>
                    <a:pt x="45357" y="52055"/>
                    <a:pt x="45368" y="48509"/>
                  </a:cubicBezTo>
                  <a:cubicBezTo>
                    <a:pt x="47515" y="50658"/>
                    <a:pt x="49438" y="51488"/>
                    <a:pt x="51045" y="51488"/>
                  </a:cubicBezTo>
                  <a:cubicBezTo>
                    <a:pt x="54964" y="51488"/>
                    <a:pt x="57007" y="46552"/>
                    <a:pt x="55840" y="43773"/>
                  </a:cubicBezTo>
                  <a:lnTo>
                    <a:pt x="55840" y="43773"/>
                  </a:lnTo>
                  <a:cubicBezTo>
                    <a:pt x="56568" y="44338"/>
                    <a:pt x="57244" y="44597"/>
                    <a:pt x="57872" y="44597"/>
                  </a:cubicBezTo>
                  <a:cubicBezTo>
                    <a:pt x="64698" y="44597"/>
                    <a:pt x="65816" y="14036"/>
                    <a:pt x="65816" y="14036"/>
                  </a:cubicBezTo>
                  <a:lnTo>
                    <a:pt x="25264" y="0"/>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
            <p:cNvSpPr/>
            <p:nvPr/>
          </p:nvSpPr>
          <p:spPr>
            <a:xfrm>
              <a:off x="1786825" y="4405625"/>
              <a:ext cx="803275" cy="779925"/>
            </a:xfrm>
            <a:custGeom>
              <a:avLst/>
              <a:gdLst/>
              <a:ahLst/>
              <a:cxnLst/>
              <a:rect l="l" t="t" r="r" b="b"/>
              <a:pathLst>
                <a:path w="32131" h="31197" extrusionOk="0">
                  <a:moveTo>
                    <a:pt x="22182" y="1"/>
                  </a:moveTo>
                  <a:cubicBezTo>
                    <a:pt x="16008" y="1"/>
                    <a:pt x="8030" y="6022"/>
                    <a:pt x="4413" y="12287"/>
                  </a:cubicBezTo>
                  <a:cubicBezTo>
                    <a:pt x="0" y="19931"/>
                    <a:pt x="3747" y="25040"/>
                    <a:pt x="9957" y="28614"/>
                  </a:cubicBezTo>
                  <a:cubicBezTo>
                    <a:pt x="12675" y="30182"/>
                    <a:pt x="15414" y="31196"/>
                    <a:pt x="18004" y="31196"/>
                  </a:cubicBezTo>
                  <a:cubicBezTo>
                    <a:pt x="21319" y="31196"/>
                    <a:pt x="24392" y="29534"/>
                    <a:pt x="26870" y="25242"/>
                  </a:cubicBezTo>
                  <a:cubicBezTo>
                    <a:pt x="31282" y="17608"/>
                    <a:pt x="32131" y="4522"/>
                    <a:pt x="25931" y="937"/>
                  </a:cubicBezTo>
                  <a:cubicBezTo>
                    <a:pt x="24813" y="292"/>
                    <a:pt x="23541" y="1"/>
                    <a:pt x="221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
            <p:cNvSpPr/>
            <p:nvPr/>
          </p:nvSpPr>
          <p:spPr>
            <a:xfrm>
              <a:off x="1988525" y="3618750"/>
              <a:ext cx="1215500" cy="998025"/>
            </a:xfrm>
            <a:custGeom>
              <a:avLst/>
              <a:gdLst/>
              <a:ahLst/>
              <a:cxnLst/>
              <a:rect l="l" t="t" r="r" b="b"/>
              <a:pathLst>
                <a:path w="48620" h="39921" extrusionOk="0">
                  <a:moveTo>
                    <a:pt x="24324" y="1"/>
                  </a:moveTo>
                  <a:cubicBezTo>
                    <a:pt x="16970" y="1"/>
                    <a:pt x="9818" y="3816"/>
                    <a:pt x="5877" y="10642"/>
                  </a:cubicBezTo>
                  <a:cubicBezTo>
                    <a:pt x="0" y="20830"/>
                    <a:pt x="5796" y="29857"/>
                    <a:pt x="15975" y="35734"/>
                  </a:cubicBezTo>
                  <a:cubicBezTo>
                    <a:pt x="20533" y="38366"/>
                    <a:pt x="25198" y="39921"/>
                    <a:pt x="29489" y="39921"/>
                  </a:cubicBezTo>
                  <a:cubicBezTo>
                    <a:pt x="34779" y="39921"/>
                    <a:pt x="39498" y="37558"/>
                    <a:pt x="42743" y="31938"/>
                  </a:cubicBezTo>
                  <a:cubicBezTo>
                    <a:pt x="48620" y="21749"/>
                    <a:pt x="45136" y="8733"/>
                    <a:pt x="34948" y="2857"/>
                  </a:cubicBezTo>
                  <a:cubicBezTo>
                    <a:pt x="31595" y="921"/>
                    <a:pt x="27935" y="1"/>
                    <a:pt x="24324" y="1"/>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
            <p:cNvSpPr/>
            <p:nvPr/>
          </p:nvSpPr>
          <p:spPr>
            <a:xfrm>
              <a:off x="2218250" y="4177525"/>
              <a:ext cx="437500" cy="456650"/>
            </a:xfrm>
            <a:custGeom>
              <a:avLst/>
              <a:gdLst/>
              <a:ahLst/>
              <a:cxnLst/>
              <a:rect l="l" t="t" r="r" b="b"/>
              <a:pathLst>
                <a:path w="17500" h="18266" extrusionOk="0">
                  <a:moveTo>
                    <a:pt x="11952" y="0"/>
                  </a:moveTo>
                  <a:cubicBezTo>
                    <a:pt x="8970" y="0"/>
                    <a:pt x="5356" y="2555"/>
                    <a:pt x="2999" y="6648"/>
                  </a:cubicBezTo>
                  <a:cubicBezTo>
                    <a:pt x="0" y="11838"/>
                    <a:pt x="1313" y="15494"/>
                    <a:pt x="4493" y="17341"/>
                  </a:cubicBezTo>
                  <a:cubicBezTo>
                    <a:pt x="5521" y="17935"/>
                    <a:pt x="6616" y="18265"/>
                    <a:pt x="7729" y="18265"/>
                  </a:cubicBezTo>
                  <a:cubicBezTo>
                    <a:pt x="10061" y="18265"/>
                    <a:pt x="12470" y="16816"/>
                    <a:pt x="14500" y="13302"/>
                  </a:cubicBezTo>
                  <a:cubicBezTo>
                    <a:pt x="17499" y="8102"/>
                    <a:pt x="17348" y="2407"/>
                    <a:pt x="14177" y="569"/>
                  </a:cubicBezTo>
                  <a:cubicBezTo>
                    <a:pt x="13505" y="183"/>
                    <a:pt x="12751" y="0"/>
                    <a:pt x="11952" y="0"/>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
            <p:cNvSpPr/>
            <p:nvPr/>
          </p:nvSpPr>
          <p:spPr>
            <a:xfrm>
              <a:off x="2211425" y="3820025"/>
              <a:ext cx="370600" cy="325000"/>
            </a:xfrm>
            <a:custGeom>
              <a:avLst/>
              <a:gdLst/>
              <a:ahLst/>
              <a:cxnLst/>
              <a:rect l="l" t="t" r="r" b="b"/>
              <a:pathLst>
                <a:path w="14824" h="13000" extrusionOk="0">
                  <a:moveTo>
                    <a:pt x="7405" y="0"/>
                  </a:moveTo>
                  <a:cubicBezTo>
                    <a:pt x="6226" y="0"/>
                    <a:pt x="5032" y="322"/>
                    <a:pt x="3959" y="995"/>
                  </a:cubicBezTo>
                  <a:cubicBezTo>
                    <a:pt x="919" y="2914"/>
                    <a:pt x="0" y="6923"/>
                    <a:pt x="1909" y="9962"/>
                  </a:cubicBezTo>
                  <a:cubicBezTo>
                    <a:pt x="3148" y="11926"/>
                    <a:pt x="5260" y="13000"/>
                    <a:pt x="7419" y="13000"/>
                  </a:cubicBezTo>
                  <a:cubicBezTo>
                    <a:pt x="8602" y="13000"/>
                    <a:pt x="9800" y="12677"/>
                    <a:pt x="10875" y="12002"/>
                  </a:cubicBezTo>
                  <a:cubicBezTo>
                    <a:pt x="13915" y="10093"/>
                    <a:pt x="14824" y="6085"/>
                    <a:pt x="12915" y="3045"/>
                  </a:cubicBezTo>
                  <a:cubicBezTo>
                    <a:pt x="11681" y="1079"/>
                    <a:pt x="9567" y="0"/>
                    <a:pt x="7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
            <p:cNvSpPr/>
            <p:nvPr/>
          </p:nvSpPr>
          <p:spPr>
            <a:xfrm>
              <a:off x="2246000" y="3820325"/>
              <a:ext cx="330225" cy="275125"/>
            </a:xfrm>
            <a:custGeom>
              <a:avLst/>
              <a:gdLst/>
              <a:ahLst/>
              <a:cxnLst/>
              <a:rect l="l" t="t" r="r" b="b"/>
              <a:pathLst>
                <a:path w="13209" h="11005" extrusionOk="0">
                  <a:moveTo>
                    <a:pt x="6031" y="0"/>
                  </a:moveTo>
                  <a:cubicBezTo>
                    <a:pt x="4168" y="0"/>
                    <a:pt x="2333" y="800"/>
                    <a:pt x="1061" y="2306"/>
                  </a:cubicBezTo>
                  <a:cubicBezTo>
                    <a:pt x="1" y="5265"/>
                    <a:pt x="1202" y="8557"/>
                    <a:pt x="3929" y="10132"/>
                  </a:cubicBezTo>
                  <a:cubicBezTo>
                    <a:pt x="4947" y="10720"/>
                    <a:pt x="6066" y="11004"/>
                    <a:pt x="7175" y="11004"/>
                  </a:cubicBezTo>
                  <a:cubicBezTo>
                    <a:pt x="9035" y="11004"/>
                    <a:pt x="10866" y="10204"/>
                    <a:pt x="12138" y="8698"/>
                  </a:cubicBezTo>
                  <a:cubicBezTo>
                    <a:pt x="13208" y="5739"/>
                    <a:pt x="11997" y="2448"/>
                    <a:pt x="9280" y="872"/>
                  </a:cubicBezTo>
                  <a:cubicBezTo>
                    <a:pt x="8262" y="284"/>
                    <a:pt x="7142" y="0"/>
                    <a:pt x="603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
            <p:cNvSpPr/>
            <p:nvPr/>
          </p:nvSpPr>
          <p:spPr>
            <a:xfrm>
              <a:off x="2668850" y="4087625"/>
              <a:ext cx="346875" cy="324900"/>
            </a:xfrm>
            <a:custGeom>
              <a:avLst/>
              <a:gdLst/>
              <a:ahLst/>
              <a:cxnLst/>
              <a:rect l="l" t="t" r="r" b="b"/>
              <a:pathLst>
                <a:path w="13875" h="12996" extrusionOk="0">
                  <a:moveTo>
                    <a:pt x="6950" y="0"/>
                  </a:moveTo>
                  <a:cubicBezTo>
                    <a:pt x="6646" y="0"/>
                    <a:pt x="6338" y="22"/>
                    <a:pt x="6028" y="66"/>
                  </a:cubicBezTo>
                  <a:cubicBezTo>
                    <a:pt x="2474" y="571"/>
                    <a:pt x="0" y="3852"/>
                    <a:pt x="505" y="7407"/>
                  </a:cubicBezTo>
                  <a:cubicBezTo>
                    <a:pt x="966" y="10651"/>
                    <a:pt x="3749" y="12995"/>
                    <a:pt x="6927" y="12995"/>
                  </a:cubicBezTo>
                  <a:cubicBezTo>
                    <a:pt x="7230" y="12995"/>
                    <a:pt x="7537" y="12974"/>
                    <a:pt x="7846" y="12930"/>
                  </a:cubicBezTo>
                  <a:cubicBezTo>
                    <a:pt x="11400" y="12435"/>
                    <a:pt x="13874" y="9144"/>
                    <a:pt x="13379" y="5589"/>
                  </a:cubicBezTo>
                  <a:cubicBezTo>
                    <a:pt x="12918" y="2345"/>
                    <a:pt x="10135" y="0"/>
                    <a:pt x="69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
            <p:cNvSpPr/>
            <p:nvPr/>
          </p:nvSpPr>
          <p:spPr>
            <a:xfrm>
              <a:off x="2701400" y="4081800"/>
              <a:ext cx="327450" cy="271850"/>
            </a:xfrm>
            <a:custGeom>
              <a:avLst/>
              <a:gdLst/>
              <a:ahLst/>
              <a:cxnLst/>
              <a:rect l="l" t="t" r="r" b="b"/>
              <a:pathLst>
                <a:path w="13098" h="10874" extrusionOk="0">
                  <a:moveTo>
                    <a:pt x="5933" y="1"/>
                  </a:moveTo>
                  <a:cubicBezTo>
                    <a:pt x="4111" y="1"/>
                    <a:pt x="2314" y="768"/>
                    <a:pt x="1041" y="2217"/>
                  </a:cubicBezTo>
                  <a:cubicBezTo>
                    <a:pt x="1" y="5146"/>
                    <a:pt x="1202" y="8407"/>
                    <a:pt x="3888" y="9982"/>
                  </a:cubicBezTo>
                  <a:cubicBezTo>
                    <a:pt x="4913" y="10583"/>
                    <a:pt x="6044" y="10874"/>
                    <a:pt x="7167" y="10874"/>
                  </a:cubicBezTo>
                  <a:cubicBezTo>
                    <a:pt x="8987" y="10874"/>
                    <a:pt x="10783" y="10109"/>
                    <a:pt x="12057" y="8660"/>
                  </a:cubicBezTo>
                  <a:cubicBezTo>
                    <a:pt x="13097" y="5711"/>
                    <a:pt x="11885" y="2440"/>
                    <a:pt x="9179" y="874"/>
                  </a:cubicBezTo>
                  <a:cubicBezTo>
                    <a:pt x="8162" y="286"/>
                    <a:pt x="7043" y="1"/>
                    <a:pt x="593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
            <p:cNvSpPr/>
            <p:nvPr/>
          </p:nvSpPr>
          <p:spPr>
            <a:xfrm>
              <a:off x="2572650" y="4136025"/>
              <a:ext cx="74000" cy="87300"/>
            </a:xfrm>
            <a:custGeom>
              <a:avLst/>
              <a:gdLst/>
              <a:ahLst/>
              <a:cxnLst/>
              <a:rect l="l" t="t" r="r" b="b"/>
              <a:pathLst>
                <a:path w="2960" h="3492" extrusionOk="0">
                  <a:moveTo>
                    <a:pt x="1753" y="0"/>
                  </a:moveTo>
                  <a:cubicBezTo>
                    <a:pt x="1568" y="0"/>
                    <a:pt x="1386" y="43"/>
                    <a:pt x="1213" y="119"/>
                  </a:cubicBezTo>
                  <a:cubicBezTo>
                    <a:pt x="1343" y="77"/>
                    <a:pt x="1476" y="57"/>
                    <a:pt x="1609" y="57"/>
                  </a:cubicBezTo>
                  <a:cubicBezTo>
                    <a:pt x="1734" y="57"/>
                    <a:pt x="1858" y="75"/>
                    <a:pt x="1980" y="109"/>
                  </a:cubicBezTo>
                  <a:cubicBezTo>
                    <a:pt x="2222" y="200"/>
                    <a:pt x="2424" y="351"/>
                    <a:pt x="2566" y="563"/>
                  </a:cubicBezTo>
                  <a:cubicBezTo>
                    <a:pt x="2838" y="998"/>
                    <a:pt x="2859" y="1543"/>
                    <a:pt x="2606" y="1987"/>
                  </a:cubicBezTo>
                  <a:cubicBezTo>
                    <a:pt x="2485" y="2209"/>
                    <a:pt x="2323" y="2401"/>
                    <a:pt x="2132" y="2563"/>
                  </a:cubicBezTo>
                  <a:cubicBezTo>
                    <a:pt x="2031" y="2654"/>
                    <a:pt x="1930" y="2724"/>
                    <a:pt x="1819" y="2795"/>
                  </a:cubicBezTo>
                  <a:cubicBezTo>
                    <a:pt x="1707" y="2866"/>
                    <a:pt x="1596" y="2926"/>
                    <a:pt x="1485" y="2987"/>
                  </a:cubicBezTo>
                  <a:cubicBezTo>
                    <a:pt x="1011" y="3209"/>
                    <a:pt x="506" y="3381"/>
                    <a:pt x="1" y="3492"/>
                  </a:cubicBezTo>
                  <a:cubicBezTo>
                    <a:pt x="526" y="3451"/>
                    <a:pt x="1051" y="3320"/>
                    <a:pt x="1546" y="3108"/>
                  </a:cubicBezTo>
                  <a:cubicBezTo>
                    <a:pt x="2061" y="2906"/>
                    <a:pt x="2485" y="2542"/>
                    <a:pt x="2768" y="2068"/>
                  </a:cubicBezTo>
                  <a:cubicBezTo>
                    <a:pt x="2899" y="1826"/>
                    <a:pt x="2960" y="1543"/>
                    <a:pt x="2949" y="1260"/>
                  </a:cubicBezTo>
                  <a:cubicBezTo>
                    <a:pt x="2939" y="977"/>
                    <a:pt x="2848" y="715"/>
                    <a:pt x="2677" y="483"/>
                  </a:cubicBezTo>
                  <a:cubicBezTo>
                    <a:pt x="2515" y="260"/>
                    <a:pt x="2273" y="99"/>
                    <a:pt x="2010" y="28"/>
                  </a:cubicBezTo>
                  <a:cubicBezTo>
                    <a:pt x="1925" y="9"/>
                    <a:pt x="1839" y="0"/>
                    <a:pt x="175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
            <p:cNvSpPr/>
            <p:nvPr/>
          </p:nvSpPr>
          <p:spPr>
            <a:xfrm>
              <a:off x="2298275" y="4207650"/>
              <a:ext cx="373125" cy="226125"/>
            </a:xfrm>
            <a:custGeom>
              <a:avLst/>
              <a:gdLst/>
              <a:ahLst/>
              <a:cxnLst/>
              <a:rect l="l" t="t" r="r" b="b"/>
              <a:pathLst>
                <a:path w="14925" h="9045" extrusionOk="0">
                  <a:moveTo>
                    <a:pt x="3665" y="1"/>
                  </a:moveTo>
                  <a:cubicBezTo>
                    <a:pt x="3665" y="1"/>
                    <a:pt x="0" y="3898"/>
                    <a:pt x="6200" y="7634"/>
                  </a:cubicBezTo>
                  <a:cubicBezTo>
                    <a:pt x="7917" y="8671"/>
                    <a:pt x="9352" y="9045"/>
                    <a:pt x="10531" y="9045"/>
                  </a:cubicBezTo>
                  <a:cubicBezTo>
                    <a:pt x="13601" y="9045"/>
                    <a:pt x="14924" y="6503"/>
                    <a:pt x="14924" y="6503"/>
                  </a:cubicBezTo>
                  <a:lnTo>
                    <a:pt x="3665" y="1"/>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
            <p:cNvSpPr/>
            <p:nvPr/>
          </p:nvSpPr>
          <p:spPr>
            <a:xfrm>
              <a:off x="2377525" y="4327775"/>
              <a:ext cx="197950" cy="106025"/>
            </a:xfrm>
            <a:custGeom>
              <a:avLst/>
              <a:gdLst/>
              <a:ahLst/>
              <a:cxnLst/>
              <a:rect l="l" t="t" r="r" b="b"/>
              <a:pathLst>
                <a:path w="7918" h="4241" extrusionOk="0">
                  <a:moveTo>
                    <a:pt x="578" y="1"/>
                  </a:moveTo>
                  <a:cubicBezTo>
                    <a:pt x="378" y="1"/>
                    <a:pt x="186" y="12"/>
                    <a:pt x="1" y="32"/>
                  </a:cubicBezTo>
                  <a:cubicBezTo>
                    <a:pt x="526" y="931"/>
                    <a:pt x="1455" y="1890"/>
                    <a:pt x="3030" y="2829"/>
                  </a:cubicBezTo>
                  <a:cubicBezTo>
                    <a:pt x="4748" y="3871"/>
                    <a:pt x="6184" y="4241"/>
                    <a:pt x="7361" y="4241"/>
                  </a:cubicBezTo>
                  <a:cubicBezTo>
                    <a:pt x="7553" y="4241"/>
                    <a:pt x="7738" y="4231"/>
                    <a:pt x="7917" y="4213"/>
                  </a:cubicBezTo>
                  <a:cubicBezTo>
                    <a:pt x="7392" y="3314"/>
                    <a:pt x="6463" y="2355"/>
                    <a:pt x="4888" y="1406"/>
                  </a:cubicBezTo>
                  <a:cubicBezTo>
                    <a:pt x="3179" y="379"/>
                    <a:pt x="1751" y="1"/>
                    <a:pt x="5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
            <p:cNvSpPr/>
            <p:nvPr/>
          </p:nvSpPr>
          <p:spPr>
            <a:xfrm>
              <a:off x="2383075" y="4207650"/>
              <a:ext cx="288325" cy="164875"/>
            </a:xfrm>
            <a:custGeom>
              <a:avLst/>
              <a:gdLst/>
              <a:ahLst/>
              <a:cxnLst/>
              <a:rect l="l" t="t" r="r" b="b"/>
              <a:pathLst>
                <a:path w="11533" h="6595" extrusionOk="0">
                  <a:moveTo>
                    <a:pt x="273" y="1"/>
                  </a:moveTo>
                  <a:cubicBezTo>
                    <a:pt x="172" y="112"/>
                    <a:pt x="81" y="233"/>
                    <a:pt x="1" y="354"/>
                  </a:cubicBezTo>
                  <a:cubicBezTo>
                    <a:pt x="930" y="1445"/>
                    <a:pt x="2384" y="2666"/>
                    <a:pt x="4646" y="4009"/>
                  </a:cubicBezTo>
                  <a:cubicBezTo>
                    <a:pt x="7544" y="5736"/>
                    <a:pt x="9775" y="6443"/>
                    <a:pt x="11482" y="6594"/>
                  </a:cubicBezTo>
                  <a:cubicBezTo>
                    <a:pt x="11512" y="6534"/>
                    <a:pt x="11532" y="6503"/>
                    <a:pt x="11532" y="6503"/>
                  </a:cubicBezTo>
                  <a:lnTo>
                    <a:pt x="273"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
            <p:cNvSpPr/>
            <p:nvPr/>
          </p:nvSpPr>
          <p:spPr>
            <a:xfrm>
              <a:off x="2534125" y="4308875"/>
              <a:ext cx="65325" cy="57325"/>
            </a:xfrm>
            <a:custGeom>
              <a:avLst/>
              <a:gdLst/>
              <a:ahLst/>
              <a:cxnLst/>
              <a:rect l="l" t="t" r="r" b="b"/>
              <a:pathLst>
                <a:path w="2613" h="2293" extrusionOk="0">
                  <a:moveTo>
                    <a:pt x="1249" y="1"/>
                  </a:moveTo>
                  <a:cubicBezTo>
                    <a:pt x="845" y="395"/>
                    <a:pt x="371" y="849"/>
                    <a:pt x="179" y="1283"/>
                  </a:cubicBezTo>
                  <a:cubicBezTo>
                    <a:pt x="0" y="1695"/>
                    <a:pt x="820" y="2292"/>
                    <a:pt x="1291" y="2292"/>
                  </a:cubicBezTo>
                  <a:cubicBezTo>
                    <a:pt x="1431" y="2292"/>
                    <a:pt x="1540" y="2239"/>
                    <a:pt x="1582" y="2111"/>
                  </a:cubicBezTo>
                  <a:cubicBezTo>
                    <a:pt x="1704" y="1717"/>
                    <a:pt x="2249" y="1243"/>
                    <a:pt x="2612" y="788"/>
                  </a:cubicBezTo>
                  <a:lnTo>
                    <a:pt x="1249" y="1"/>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
            <p:cNvSpPr/>
            <p:nvPr/>
          </p:nvSpPr>
          <p:spPr>
            <a:xfrm>
              <a:off x="2613050" y="4434675"/>
              <a:ext cx="325925" cy="181850"/>
            </a:xfrm>
            <a:custGeom>
              <a:avLst/>
              <a:gdLst/>
              <a:ahLst/>
              <a:cxnLst/>
              <a:rect l="l" t="t" r="r" b="b"/>
              <a:pathLst>
                <a:path w="13037" h="7274" extrusionOk="0">
                  <a:moveTo>
                    <a:pt x="6750" y="0"/>
                  </a:moveTo>
                  <a:cubicBezTo>
                    <a:pt x="6355" y="0"/>
                    <a:pt x="5955" y="36"/>
                    <a:pt x="5554" y="108"/>
                  </a:cubicBezTo>
                  <a:cubicBezTo>
                    <a:pt x="2323" y="694"/>
                    <a:pt x="1" y="3542"/>
                    <a:pt x="71" y="6813"/>
                  </a:cubicBezTo>
                  <a:cubicBezTo>
                    <a:pt x="1499" y="7115"/>
                    <a:pt x="2904" y="7273"/>
                    <a:pt x="4270" y="7273"/>
                  </a:cubicBezTo>
                  <a:cubicBezTo>
                    <a:pt x="7472" y="7273"/>
                    <a:pt x="10460" y="6403"/>
                    <a:pt x="13036" y="4470"/>
                  </a:cubicBezTo>
                  <a:cubicBezTo>
                    <a:pt x="12090" y="1755"/>
                    <a:pt x="9540" y="0"/>
                    <a:pt x="6750" y="0"/>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
            <p:cNvSpPr/>
            <p:nvPr/>
          </p:nvSpPr>
          <p:spPr>
            <a:xfrm>
              <a:off x="2063250" y="4055225"/>
              <a:ext cx="229725" cy="316275"/>
            </a:xfrm>
            <a:custGeom>
              <a:avLst/>
              <a:gdLst/>
              <a:ahLst/>
              <a:cxnLst/>
              <a:rect l="l" t="t" r="r" b="b"/>
              <a:pathLst>
                <a:path w="9189" h="12651" extrusionOk="0">
                  <a:moveTo>
                    <a:pt x="2443" y="1"/>
                  </a:moveTo>
                  <a:cubicBezTo>
                    <a:pt x="1727" y="1"/>
                    <a:pt x="1007" y="117"/>
                    <a:pt x="313" y="352"/>
                  </a:cubicBezTo>
                  <a:cubicBezTo>
                    <a:pt x="0" y="4896"/>
                    <a:pt x="1959" y="9076"/>
                    <a:pt x="5392" y="12651"/>
                  </a:cubicBezTo>
                  <a:cubicBezTo>
                    <a:pt x="7593" y="11560"/>
                    <a:pt x="9027" y="9349"/>
                    <a:pt x="9108" y="6885"/>
                  </a:cubicBezTo>
                  <a:cubicBezTo>
                    <a:pt x="9189" y="4432"/>
                    <a:pt x="7907" y="2119"/>
                    <a:pt x="5766" y="897"/>
                  </a:cubicBezTo>
                  <a:lnTo>
                    <a:pt x="5776" y="897"/>
                  </a:lnTo>
                  <a:cubicBezTo>
                    <a:pt x="4752" y="305"/>
                    <a:pt x="3602" y="1"/>
                    <a:pt x="2443" y="1"/>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
            <p:cNvSpPr/>
            <p:nvPr/>
          </p:nvSpPr>
          <p:spPr>
            <a:xfrm>
              <a:off x="1932975" y="3742500"/>
              <a:ext cx="289575" cy="264900"/>
            </a:xfrm>
            <a:custGeom>
              <a:avLst/>
              <a:gdLst/>
              <a:ahLst/>
              <a:cxnLst/>
              <a:rect l="l" t="t" r="r" b="b"/>
              <a:pathLst>
                <a:path w="11583" h="10596" extrusionOk="0">
                  <a:moveTo>
                    <a:pt x="5417" y="0"/>
                  </a:moveTo>
                  <a:cubicBezTo>
                    <a:pt x="3800" y="0"/>
                    <a:pt x="2408" y="1223"/>
                    <a:pt x="1394" y="2986"/>
                  </a:cubicBezTo>
                  <a:cubicBezTo>
                    <a:pt x="1" y="5419"/>
                    <a:pt x="829" y="8509"/>
                    <a:pt x="3252" y="9913"/>
                  </a:cubicBezTo>
                  <a:cubicBezTo>
                    <a:pt x="4052" y="10376"/>
                    <a:pt x="4925" y="10596"/>
                    <a:pt x="5788" y="10596"/>
                  </a:cubicBezTo>
                  <a:cubicBezTo>
                    <a:pt x="7538" y="10596"/>
                    <a:pt x="9242" y="9688"/>
                    <a:pt x="10189" y="8065"/>
                  </a:cubicBezTo>
                  <a:cubicBezTo>
                    <a:pt x="11583" y="5641"/>
                    <a:pt x="9745" y="1956"/>
                    <a:pt x="7322" y="552"/>
                  </a:cubicBezTo>
                  <a:cubicBezTo>
                    <a:pt x="6661" y="172"/>
                    <a:pt x="6023" y="0"/>
                    <a:pt x="5417" y="0"/>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
            <p:cNvSpPr/>
            <p:nvPr/>
          </p:nvSpPr>
          <p:spPr>
            <a:xfrm>
              <a:off x="2944500" y="4348075"/>
              <a:ext cx="294125" cy="243800"/>
            </a:xfrm>
            <a:custGeom>
              <a:avLst/>
              <a:gdLst/>
              <a:ahLst/>
              <a:cxnLst/>
              <a:rect l="l" t="t" r="r" b="b"/>
              <a:pathLst>
                <a:path w="11765" h="9752" extrusionOk="0">
                  <a:moveTo>
                    <a:pt x="5913" y="0"/>
                  </a:moveTo>
                  <a:cubicBezTo>
                    <a:pt x="4068" y="0"/>
                    <a:pt x="2248" y="675"/>
                    <a:pt x="1404" y="2138"/>
                  </a:cubicBezTo>
                  <a:cubicBezTo>
                    <a:pt x="1" y="4562"/>
                    <a:pt x="839" y="7672"/>
                    <a:pt x="3262" y="9075"/>
                  </a:cubicBezTo>
                  <a:cubicBezTo>
                    <a:pt x="4062" y="9534"/>
                    <a:pt x="4935" y="9752"/>
                    <a:pt x="5795" y="9752"/>
                  </a:cubicBezTo>
                  <a:cubicBezTo>
                    <a:pt x="7551" y="9752"/>
                    <a:pt x="9257" y="8844"/>
                    <a:pt x="10199" y="7218"/>
                  </a:cubicBezTo>
                  <a:cubicBezTo>
                    <a:pt x="11603" y="4784"/>
                    <a:pt x="11764" y="2260"/>
                    <a:pt x="9341" y="856"/>
                  </a:cubicBezTo>
                  <a:cubicBezTo>
                    <a:pt x="8371" y="297"/>
                    <a:pt x="7136" y="0"/>
                    <a:pt x="5913" y="0"/>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
            <p:cNvSpPr/>
            <p:nvPr/>
          </p:nvSpPr>
          <p:spPr>
            <a:xfrm>
              <a:off x="2251300" y="4416175"/>
              <a:ext cx="296150" cy="168900"/>
            </a:xfrm>
            <a:custGeom>
              <a:avLst/>
              <a:gdLst/>
              <a:ahLst/>
              <a:cxnLst/>
              <a:rect l="l" t="t" r="r" b="b"/>
              <a:pathLst>
                <a:path w="11846" h="6756" extrusionOk="0">
                  <a:moveTo>
                    <a:pt x="1" y="0"/>
                  </a:moveTo>
                  <a:lnTo>
                    <a:pt x="1" y="0"/>
                  </a:lnTo>
                  <a:cubicBezTo>
                    <a:pt x="839" y="778"/>
                    <a:pt x="1717" y="1515"/>
                    <a:pt x="2646" y="2181"/>
                  </a:cubicBezTo>
                  <a:cubicBezTo>
                    <a:pt x="3575" y="2868"/>
                    <a:pt x="4535" y="3494"/>
                    <a:pt x="5524" y="4080"/>
                  </a:cubicBezTo>
                  <a:cubicBezTo>
                    <a:pt x="6514" y="4655"/>
                    <a:pt x="7544" y="5170"/>
                    <a:pt x="8594" y="5635"/>
                  </a:cubicBezTo>
                  <a:cubicBezTo>
                    <a:pt x="9644" y="6089"/>
                    <a:pt x="10734" y="6463"/>
                    <a:pt x="11845" y="6755"/>
                  </a:cubicBezTo>
                  <a:cubicBezTo>
                    <a:pt x="11573" y="6654"/>
                    <a:pt x="11300" y="6564"/>
                    <a:pt x="11027" y="6473"/>
                  </a:cubicBezTo>
                  <a:lnTo>
                    <a:pt x="10623" y="6331"/>
                  </a:lnTo>
                  <a:lnTo>
                    <a:pt x="10230" y="6170"/>
                  </a:lnTo>
                  <a:lnTo>
                    <a:pt x="9432" y="5857"/>
                  </a:lnTo>
                  <a:lnTo>
                    <a:pt x="8654" y="5503"/>
                  </a:lnTo>
                  <a:cubicBezTo>
                    <a:pt x="8392" y="5392"/>
                    <a:pt x="8139" y="5261"/>
                    <a:pt x="7877" y="5140"/>
                  </a:cubicBezTo>
                  <a:cubicBezTo>
                    <a:pt x="7614" y="5009"/>
                    <a:pt x="7362" y="4897"/>
                    <a:pt x="7109" y="4756"/>
                  </a:cubicBezTo>
                  <a:lnTo>
                    <a:pt x="6352" y="4352"/>
                  </a:lnTo>
                  <a:cubicBezTo>
                    <a:pt x="6100" y="4221"/>
                    <a:pt x="5867" y="4069"/>
                    <a:pt x="5615" y="3928"/>
                  </a:cubicBezTo>
                  <a:cubicBezTo>
                    <a:pt x="4615" y="3353"/>
                    <a:pt x="3656" y="2737"/>
                    <a:pt x="2727" y="2080"/>
                  </a:cubicBezTo>
                  <a:lnTo>
                    <a:pt x="2030" y="1585"/>
                  </a:lnTo>
                  <a:cubicBezTo>
                    <a:pt x="1798" y="1414"/>
                    <a:pt x="1566" y="1242"/>
                    <a:pt x="1344" y="1070"/>
                  </a:cubicBezTo>
                  <a:cubicBezTo>
                    <a:pt x="889" y="727"/>
                    <a:pt x="445" y="3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
            <p:cNvSpPr/>
            <p:nvPr/>
          </p:nvSpPr>
          <p:spPr>
            <a:xfrm>
              <a:off x="1874675" y="3460325"/>
              <a:ext cx="1481325" cy="1264625"/>
            </a:xfrm>
            <a:custGeom>
              <a:avLst/>
              <a:gdLst/>
              <a:ahLst/>
              <a:cxnLst/>
              <a:rect l="l" t="t" r="r" b="b"/>
              <a:pathLst>
                <a:path w="59253" h="50585" extrusionOk="0">
                  <a:moveTo>
                    <a:pt x="33960" y="0"/>
                  </a:moveTo>
                  <a:cubicBezTo>
                    <a:pt x="30621" y="0"/>
                    <a:pt x="27663" y="1014"/>
                    <a:pt x="26375" y="3196"/>
                  </a:cubicBezTo>
                  <a:cubicBezTo>
                    <a:pt x="24515" y="1969"/>
                    <a:pt x="22659" y="1456"/>
                    <a:pt x="20906" y="1456"/>
                  </a:cubicBezTo>
                  <a:cubicBezTo>
                    <a:pt x="13769" y="1456"/>
                    <a:pt x="8348" y="9955"/>
                    <a:pt x="11421" y="13384"/>
                  </a:cubicBezTo>
                  <a:cubicBezTo>
                    <a:pt x="11421" y="13384"/>
                    <a:pt x="0" y="28551"/>
                    <a:pt x="2989" y="31327"/>
                  </a:cubicBezTo>
                  <a:cubicBezTo>
                    <a:pt x="3170" y="31496"/>
                    <a:pt x="3379" y="31575"/>
                    <a:pt x="3611" y="31575"/>
                  </a:cubicBezTo>
                  <a:cubicBezTo>
                    <a:pt x="7205" y="31575"/>
                    <a:pt x="16409" y="12607"/>
                    <a:pt x="16409" y="12607"/>
                  </a:cubicBezTo>
                  <a:cubicBezTo>
                    <a:pt x="16409" y="12607"/>
                    <a:pt x="17105" y="12731"/>
                    <a:pt x="18159" y="12731"/>
                  </a:cubicBezTo>
                  <a:cubicBezTo>
                    <a:pt x="20390" y="12731"/>
                    <a:pt x="24224" y="12173"/>
                    <a:pt x="26446" y="8689"/>
                  </a:cubicBezTo>
                  <a:cubicBezTo>
                    <a:pt x="31696" y="13940"/>
                    <a:pt x="39058" y="14424"/>
                    <a:pt x="39058" y="14424"/>
                  </a:cubicBezTo>
                  <a:cubicBezTo>
                    <a:pt x="39058" y="14424"/>
                    <a:pt x="36988" y="25895"/>
                    <a:pt x="47721" y="33034"/>
                  </a:cubicBezTo>
                  <a:cubicBezTo>
                    <a:pt x="40067" y="46292"/>
                    <a:pt x="38442" y="49442"/>
                    <a:pt x="40219" y="50533"/>
                  </a:cubicBezTo>
                  <a:cubicBezTo>
                    <a:pt x="40276" y="50568"/>
                    <a:pt x="40341" y="50585"/>
                    <a:pt x="40413" y="50585"/>
                  </a:cubicBezTo>
                  <a:cubicBezTo>
                    <a:pt x="42550" y="50585"/>
                    <a:pt x="50670" y="35518"/>
                    <a:pt x="50670" y="35518"/>
                  </a:cubicBezTo>
                  <a:cubicBezTo>
                    <a:pt x="59253" y="30934"/>
                    <a:pt x="59010" y="12657"/>
                    <a:pt x="48226" y="9406"/>
                  </a:cubicBezTo>
                  <a:cubicBezTo>
                    <a:pt x="47591" y="3458"/>
                    <a:pt x="40127" y="0"/>
                    <a:pt x="3396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
            <p:cNvSpPr/>
            <p:nvPr/>
          </p:nvSpPr>
          <p:spPr>
            <a:xfrm>
              <a:off x="2595875" y="3637650"/>
              <a:ext cx="297400" cy="113625"/>
            </a:xfrm>
            <a:custGeom>
              <a:avLst/>
              <a:gdLst/>
              <a:ahLst/>
              <a:cxnLst/>
              <a:rect l="l" t="t" r="r" b="b"/>
              <a:pathLst>
                <a:path w="11896" h="4545" extrusionOk="0">
                  <a:moveTo>
                    <a:pt x="1" y="0"/>
                  </a:moveTo>
                  <a:cubicBezTo>
                    <a:pt x="789" y="748"/>
                    <a:pt x="1647" y="1424"/>
                    <a:pt x="2566" y="2010"/>
                  </a:cubicBezTo>
                  <a:cubicBezTo>
                    <a:pt x="3485" y="2606"/>
                    <a:pt x="4454" y="3121"/>
                    <a:pt x="5474" y="3545"/>
                  </a:cubicBezTo>
                  <a:cubicBezTo>
                    <a:pt x="5979" y="3747"/>
                    <a:pt x="6494" y="3928"/>
                    <a:pt x="7019" y="4070"/>
                  </a:cubicBezTo>
                  <a:cubicBezTo>
                    <a:pt x="7544" y="4221"/>
                    <a:pt x="8089" y="4342"/>
                    <a:pt x="8624" y="4423"/>
                  </a:cubicBezTo>
                  <a:cubicBezTo>
                    <a:pt x="9169" y="4504"/>
                    <a:pt x="9715" y="4544"/>
                    <a:pt x="10270" y="4544"/>
                  </a:cubicBezTo>
                  <a:lnTo>
                    <a:pt x="10674" y="4534"/>
                  </a:lnTo>
                  <a:cubicBezTo>
                    <a:pt x="10815" y="4534"/>
                    <a:pt x="10947" y="4514"/>
                    <a:pt x="11088" y="4504"/>
                  </a:cubicBezTo>
                  <a:cubicBezTo>
                    <a:pt x="11361" y="4494"/>
                    <a:pt x="11633" y="4443"/>
                    <a:pt x="11896" y="4403"/>
                  </a:cubicBezTo>
                  <a:lnTo>
                    <a:pt x="11896" y="4403"/>
                  </a:lnTo>
                  <a:cubicBezTo>
                    <a:pt x="11495" y="4444"/>
                    <a:pt x="11092" y="4465"/>
                    <a:pt x="10690" y="4465"/>
                  </a:cubicBezTo>
                  <a:cubicBezTo>
                    <a:pt x="10008" y="4465"/>
                    <a:pt x="9327" y="4406"/>
                    <a:pt x="8655" y="4292"/>
                  </a:cubicBezTo>
                  <a:cubicBezTo>
                    <a:pt x="7584" y="4100"/>
                    <a:pt x="6544" y="3797"/>
                    <a:pt x="5544" y="3383"/>
                  </a:cubicBezTo>
                  <a:cubicBezTo>
                    <a:pt x="5040" y="3181"/>
                    <a:pt x="4545" y="2949"/>
                    <a:pt x="4070" y="2707"/>
                  </a:cubicBezTo>
                  <a:cubicBezTo>
                    <a:pt x="3586" y="2454"/>
                    <a:pt x="3111" y="2181"/>
                    <a:pt x="2646" y="1899"/>
                  </a:cubicBezTo>
                  <a:cubicBezTo>
                    <a:pt x="2182" y="1616"/>
                    <a:pt x="1738" y="1323"/>
                    <a:pt x="1293" y="1000"/>
                  </a:cubicBezTo>
                  <a:cubicBezTo>
                    <a:pt x="849" y="687"/>
                    <a:pt x="415" y="35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
            <p:cNvSpPr/>
            <p:nvPr/>
          </p:nvSpPr>
          <p:spPr>
            <a:xfrm>
              <a:off x="2681450" y="3625525"/>
              <a:ext cx="302700" cy="108325"/>
            </a:xfrm>
            <a:custGeom>
              <a:avLst/>
              <a:gdLst/>
              <a:ahLst/>
              <a:cxnLst/>
              <a:rect l="l" t="t" r="r" b="b"/>
              <a:pathLst>
                <a:path w="12108" h="4333" extrusionOk="0">
                  <a:moveTo>
                    <a:pt x="1" y="1"/>
                  </a:moveTo>
                  <a:cubicBezTo>
                    <a:pt x="546" y="71"/>
                    <a:pt x="1092" y="152"/>
                    <a:pt x="1637" y="243"/>
                  </a:cubicBezTo>
                  <a:cubicBezTo>
                    <a:pt x="2172" y="334"/>
                    <a:pt x="2707" y="435"/>
                    <a:pt x="3242" y="536"/>
                  </a:cubicBezTo>
                  <a:cubicBezTo>
                    <a:pt x="4323" y="748"/>
                    <a:pt x="5383" y="980"/>
                    <a:pt x="6433" y="1293"/>
                  </a:cubicBezTo>
                  <a:cubicBezTo>
                    <a:pt x="7483" y="1586"/>
                    <a:pt x="8503" y="1960"/>
                    <a:pt x="9493" y="2414"/>
                  </a:cubicBezTo>
                  <a:cubicBezTo>
                    <a:pt x="9987" y="2646"/>
                    <a:pt x="10462" y="2919"/>
                    <a:pt x="10906" y="3232"/>
                  </a:cubicBezTo>
                  <a:cubicBezTo>
                    <a:pt x="11361" y="3525"/>
                    <a:pt x="11775" y="3898"/>
                    <a:pt x="12108" y="4333"/>
                  </a:cubicBezTo>
                  <a:cubicBezTo>
                    <a:pt x="11795" y="3878"/>
                    <a:pt x="11411" y="3484"/>
                    <a:pt x="10967" y="3161"/>
                  </a:cubicBezTo>
                  <a:cubicBezTo>
                    <a:pt x="10523" y="2828"/>
                    <a:pt x="10048" y="2545"/>
                    <a:pt x="9553" y="2293"/>
                  </a:cubicBezTo>
                  <a:cubicBezTo>
                    <a:pt x="9069" y="2051"/>
                    <a:pt x="8564" y="1828"/>
                    <a:pt x="8039" y="1637"/>
                  </a:cubicBezTo>
                  <a:cubicBezTo>
                    <a:pt x="7534" y="1445"/>
                    <a:pt x="7009" y="1273"/>
                    <a:pt x="6484" y="1122"/>
                  </a:cubicBezTo>
                  <a:cubicBezTo>
                    <a:pt x="5948" y="970"/>
                    <a:pt x="5423" y="839"/>
                    <a:pt x="4888" y="718"/>
                  </a:cubicBezTo>
                  <a:cubicBezTo>
                    <a:pt x="4353" y="596"/>
                    <a:pt x="3808" y="485"/>
                    <a:pt x="3273" y="395"/>
                  </a:cubicBezTo>
                  <a:cubicBezTo>
                    <a:pt x="2727" y="304"/>
                    <a:pt x="2192" y="223"/>
                    <a:pt x="1647" y="152"/>
                  </a:cubicBezTo>
                  <a:cubicBezTo>
                    <a:pt x="1092" y="92"/>
                    <a:pt x="556" y="31"/>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
            <p:cNvSpPr/>
            <p:nvPr/>
          </p:nvSpPr>
          <p:spPr>
            <a:xfrm>
              <a:off x="2626925" y="3548650"/>
              <a:ext cx="391325" cy="126375"/>
            </a:xfrm>
            <a:custGeom>
              <a:avLst/>
              <a:gdLst/>
              <a:ahLst/>
              <a:cxnLst/>
              <a:rect l="l" t="t" r="r" b="b"/>
              <a:pathLst>
                <a:path w="15653" h="5055" extrusionOk="0">
                  <a:moveTo>
                    <a:pt x="3389" y="0"/>
                  </a:moveTo>
                  <a:cubicBezTo>
                    <a:pt x="2257" y="0"/>
                    <a:pt x="1123" y="73"/>
                    <a:pt x="1" y="208"/>
                  </a:cubicBezTo>
                  <a:cubicBezTo>
                    <a:pt x="708" y="158"/>
                    <a:pt x="1445" y="127"/>
                    <a:pt x="2152" y="117"/>
                  </a:cubicBezTo>
                  <a:cubicBezTo>
                    <a:pt x="2321" y="115"/>
                    <a:pt x="2490" y="114"/>
                    <a:pt x="2659" y="114"/>
                  </a:cubicBezTo>
                  <a:cubicBezTo>
                    <a:pt x="3207" y="114"/>
                    <a:pt x="3755" y="127"/>
                    <a:pt x="4302" y="158"/>
                  </a:cubicBezTo>
                  <a:cubicBezTo>
                    <a:pt x="5019" y="198"/>
                    <a:pt x="5736" y="248"/>
                    <a:pt x="6443" y="329"/>
                  </a:cubicBezTo>
                  <a:cubicBezTo>
                    <a:pt x="7160" y="420"/>
                    <a:pt x="7867" y="531"/>
                    <a:pt x="8564" y="683"/>
                  </a:cubicBezTo>
                  <a:cubicBezTo>
                    <a:pt x="9957" y="986"/>
                    <a:pt x="11340" y="1430"/>
                    <a:pt x="12582" y="2127"/>
                  </a:cubicBezTo>
                  <a:cubicBezTo>
                    <a:pt x="12895" y="2298"/>
                    <a:pt x="13198" y="2490"/>
                    <a:pt x="13491" y="2702"/>
                  </a:cubicBezTo>
                  <a:lnTo>
                    <a:pt x="13915" y="3025"/>
                  </a:lnTo>
                  <a:cubicBezTo>
                    <a:pt x="14057" y="3136"/>
                    <a:pt x="14178" y="3268"/>
                    <a:pt x="14319" y="3379"/>
                  </a:cubicBezTo>
                  <a:cubicBezTo>
                    <a:pt x="14834" y="3873"/>
                    <a:pt x="15289" y="4439"/>
                    <a:pt x="15652" y="5055"/>
                  </a:cubicBezTo>
                  <a:cubicBezTo>
                    <a:pt x="15309" y="4419"/>
                    <a:pt x="14885" y="3833"/>
                    <a:pt x="14370" y="3318"/>
                  </a:cubicBezTo>
                  <a:cubicBezTo>
                    <a:pt x="14238" y="3197"/>
                    <a:pt x="14117" y="3066"/>
                    <a:pt x="13976" y="2944"/>
                  </a:cubicBezTo>
                  <a:lnTo>
                    <a:pt x="13552" y="2611"/>
                  </a:lnTo>
                  <a:cubicBezTo>
                    <a:pt x="13259" y="2389"/>
                    <a:pt x="12966" y="2187"/>
                    <a:pt x="12653" y="2005"/>
                  </a:cubicBezTo>
                  <a:cubicBezTo>
                    <a:pt x="11401" y="1268"/>
                    <a:pt x="10008" y="824"/>
                    <a:pt x="8594" y="511"/>
                  </a:cubicBezTo>
                  <a:cubicBezTo>
                    <a:pt x="7180" y="218"/>
                    <a:pt x="5746" y="57"/>
                    <a:pt x="4302" y="16"/>
                  </a:cubicBezTo>
                  <a:cubicBezTo>
                    <a:pt x="3998" y="5"/>
                    <a:pt x="3694" y="0"/>
                    <a:pt x="338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
            <p:cNvSpPr/>
            <p:nvPr/>
          </p:nvSpPr>
          <p:spPr>
            <a:xfrm>
              <a:off x="2905375" y="3838600"/>
              <a:ext cx="147950" cy="377400"/>
            </a:xfrm>
            <a:custGeom>
              <a:avLst/>
              <a:gdLst/>
              <a:ahLst/>
              <a:cxnLst/>
              <a:rect l="l" t="t" r="r" b="b"/>
              <a:pathLst>
                <a:path w="5918" h="15096" extrusionOk="0">
                  <a:moveTo>
                    <a:pt x="728" y="0"/>
                  </a:moveTo>
                  <a:lnTo>
                    <a:pt x="728" y="0"/>
                  </a:lnTo>
                  <a:cubicBezTo>
                    <a:pt x="788" y="61"/>
                    <a:pt x="818" y="152"/>
                    <a:pt x="818" y="242"/>
                  </a:cubicBezTo>
                  <a:cubicBezTo>
                    <a:pt x="829" y="323"/>
                    <a:pt x="818" y="414"/>
                    <a:pt x="808" y="505"/>
                  </a:cubicBezTo>
                  <a:cubicBezTo>
                    <a:pt x="788" y="677"/>
                    <a:pt x="748" y="858"/>
                    <a:pt x="707" y="1030"/>
                  </a:cubicBezTo>
                  <a:lnTo>
                    <a:pt x="455" y="2070"/>
                  </a:lnTo>
                  <a:cubicBezTo>
                    <a:pt x="293" y="2767"/>
                    <a:pt x="182" y="3484"/>
                    <a:pt x="122" y="4190"/>
                  </a:cubicBezTo>
                  <a:cubicBezTo>
                    <a:pt x="1" y="5634"/>
                    <a:pt x="182" y="7088"/>
                    <a:pt x="647" y="8452"/>
                  </a:cubicBezTo>
                  <a:cubicBezTo>
                    <a:pt x="1131" y="9805"/>
                    <a:pt x="1858" y="11067"/>
                    <a:pt x="2787" y="12178"/>
                  </a:cubicBezTo>
                  <a:cubicBezTo>
                    <a:pt x="3242" y="12723"/>
                    <a:pt x="3737" y="13248"/>
                    <a:pt x="4262" y="13733"/>
                  </a:cubicBezTo>
                  <a:cubicBezTo>
                    <a:pt x="4797" y="14217"/>
                    <a:pt x="5342" y="14672"/>
                    <a:pt x="5918" y="15096"/>
                  </a:cubicBezTo>
                  <a:cubicBezTo>
                    <a:pt x="5372" y="14641"/>
                    <a:pt x="4827" y="14177"/>
                    <a:pt x="4322" y="13672"/>
                  </a:cubicBezTo>
                  <a:cubicBezTo>
                    <a:pt x="3817" y="13177"/>
                    <a:pt x="3333" y="12652"/>
                    <a:pt x="2888" y="12097"/>
                  </a:cubicBezTo>
                  <a:cubicBezTo>
                    <a:pt x="2444" y="11541"/>
                    <a:pt x="2050" y="10946"/>
                    <a:pt x="1687" y="10330"/>
                  </a:cubicBezTo>
                  <a:cubicBezTo>
                    <a:pt x="1343" y="9714"/>
                    <a:pt x="1051" y="9068"/>
                    <a:pt x="818" y="8401"/>
                  </a:cubicBezTo>
                  <a:cubicBezTo>
                    <a:pt x="586" y="7725"/>
                    <a:pt x="415" y="7038"/>
                    <a:pt x="324" y="6331"/>
                  </a:cubicBezTo>
                  <a:cubicBezTo>
                    <a:pt x="233" y="5624"/>
                    <a:pt x="213" y="4918"/>
                    <a:pt x="253" y="4211"/>
                  </a:cubicBezTo>
                  <a:cubicBezTo>
                    <a:pt x="293" y="3494"/>
                    <a:pt x="394" y="2787"/>
                    <a:pt x="536" y="2090"/>
                  </a:cubicBezTo>
                  <a:lnTo>
                    <a:pt x="748" y="1040"/>
                  </a:lnTo>
                  <a:cubicBezTo>
                    <a:pt x="778" y="868"/>
                    <a:pt x="808" y="687"/>
                    <a:pt x="829" y="505"/>
                  </a:cubicBezTo>
                  <a:cubicBezTo>
                    <a:pt x="839" y="414"/>
                    <a:pt x="839" y="333"/>
                    <a:pt x="829" y="242"/>
                  </a:cubicBezTo>
                  <a:cubicBezTo>
                    <a:pt x="829" y="152"/>
                    <a:pt x="788" y="61"/>
                    <a:pt x="72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
            <p:cNvSpPr/>
            <p:nvPr/>
          </p:nvSpPr>
          <p:spPr>
            <a:xfrm>
              <a:off x="2980850" y="3834300"/>
              <a:ext cx="100000" cy="334500"/>
            </a:xfrm>
            <a:custGeom>
              <a:avLst/>
              <a:gdLst/>
              <a:ahLst/>
              <a:cxnLst/>
              <a:rect l="l" t="t" r="r" b="b"/>
              <a:pathLst>
                <a:path w="4000" h="13380" extrusionOk="0">
                  <a:moveTo>
                    <a:pt x="1" y="0"/>
                  </a:moveTo>
                  <a:cubicBezTo>
                    <a:pt x="233" y="536"/>
                    <a:pt x="465" y="1071"/>
                    <a:pt x="687" y="1616"/>
                  </a:cubicBezTo>
                  <a:cubicBezTo>
                    <a:pt x="798" y="1879"/>
                    <a:pt x="909" y="2151"/>
                    <a:pt x="1021" y="2424"/>
                  </a:cubicBezTo>
                  <a:cubicBezTo>
                    <a:pt x="1132" y="2696"/>
                    <a:pt x="1243" y="2969"/>
                    <a:pt x="1344" y="3242"/>
                  </a:cubicBezTo>
                  <a:cubicBezTo>
                    <a:pt x="1768" y="4332"/>
                    <a:pt x="2182" y="5423"/>
                    <a:pt x="2535" y="6544"/>
                  </a:cubicBezTo>
                  <a:cubicBezTo>
                    <a:pt x="2626" y="6816"/>
                    <a:pt x="2707" y="7099"/>
                    <a:pt x="2798" y="7372"/>
                  </a:cubicBezTo>
                  <a:cubicBezTo>
                    <a:pt x="2889" y="7654"/>
                    <a:pt x="2979" y="7927"/>
                    <a:pt x="3050" y="8210"/>
                  </a:cubicBezTo>
                  <a:lnTo>
                    <a:pt x="3282" y="9058"/>
                  </a:lnTo>
                  <a:cubicBezTo>
                    <a:pt x="3353" y="9341"/>
                    <a:pt x="3414" y="9623"/>
                    <a:pt x="3484" y="9906"/>
                  </a:cubicBezTo>
                  <a:cubicBezTo>
                    <a:pt x="3565" y="10189"/>
                    <a:pt x="3605" y="10482"/>
                    <a:pt x="3666" y="10764"/>
                  </a:cubicBezTo>
                  <a:lnTo>
                    <a:pt x="3747" y="11199"/>
                  </a:lnTo>
                  <a:cubicBezTo>
                    <a:pt x="3777" y="11340"/>
                    <a:pt x="3797" y="11491"/>
                    <a:pt x="3818" y="11633"/>
                  </a:cubicBezTo>
                  <a:lnTo>
                    <a:pt x="3878" y="12067"/>
                  </a:lnTo>
                  <a:cubicBezTo>
                    <a:pt x="3898" y="12208"/>
                    <a:pt x="3929" y="12350"/>
                    <a:pt x="3929" y="12501"/>
                  </a:cubicBezTo>
                  <a:lnTo>
                    <a:pt x="3999" y="13380"/>
                  </a:lnTo>
                  <a:cubicBezTo>
                    <a:pt x="3999" y="12198"/>
                    <a:pt x="3868" y="11027"/>
                    <a:pt x="3616" y="9886"/>
                  </a:cubicBezTo>
                  <a:cubicBezTo>
                    <a:pt x="3555" y="9593"/>
                    <a:pt x="3494" y="9310"/>
                    <a:pt x="3434" y="9028"/>
                  </a:cubicBezTo>
                  <a:lnTo>
                    <a:pt x="3212" y="8169"/>
                  </a:lnTo>
                  <a:cubicBezTo>
                    <a:pt x="3141" y="7887"/>
                    <a:pt x="3050" y="7604"/>
                    <a:pt x="2969" y="7321"/>
                  </a:cubicBezTo>
                  <a:cubicBezTo>
                    <a:pt x="2878" y="7048"/>
                    <a:pt x="2798" y="6766"/>
                    <a:pt x="2707" y="6483"/>
                  </a:cubicBezTo>
                  <a:lnTo>
                    <a:pt x="2424" y="5655"/>
                  </a:lnTo>
                  <a:lnTo>
                    <a:pt x="2121" y="4827"/>
                  </a:lnTo>
                  <a:cubicBezTo>
                    <a:pt x="2020" y="4544"/>
                    <a:pt x="1909" y="4282"/>
                    <a:pt x="1808" y="4009"/>
                  </a:cubicBezTo>
                  <a:cubicBezTo>
                    <a:pt x="1697" y="3726"/>
                    <a:pt x="1586" y="3464"/>
                    <a:pt x="1475" y="3191"/>
                  </a:cubicBezTo>
                  <a:cubicBezTo>
                    <a:pt x="1021" y="2111"/>
                    <a:pt x="536" y="1040"/>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
            <p:cNvSpPr/>
            <p:nvPr/>
          </p:nvSpPr>
          <p:spPr>
            <a:xfrm>
              <a:off x="3060375" y="3777750"/>
              <a:ext cx="103525" cy="452650"/>
            </a:xfrm>
            <a:custGeom>
              <a:avLst/>
              <a:gdLst/>
              <a:ahLst/>
              <a:cxnLst/>
              <a:rect l="l" t="t" r="r" b="b"/>
              <a:pathLst>
                <a:path w="4141" h="18106" extrusionOk="0">
                  <a:moveTo>
                    <a:pt x="0" y="1"/>
                  </a:moveTo>
                  <a:cubicBezTo>
                    <a:pt x="354" y="697"/>
                    <a:pt x="677" y="1414"/>
                    <a:pt x="980" y="2131"/>
                  </a:cubicBezTo>
                  <a:cubicBezTo>
                    <a:pt x="1303" y="2858"/>
                    <a:pt x="1596" y="3585"/>
                    <a:pt x="1868" y="4312"/>
                  </a:cubicBezTo>
                  <a:cubicBezTo>
                    <a:pt x="2424" y="5786"/>
                    <a:pt x="2888" y="7281"/>
                    <a:pt x="3252" y="8806"/>
                  </a:cubicBezTo>
                  <a:cubicBezTo>
                    <a:pt x="3444" y="9563"/>
                    <a:pt x="3605" y="10330"/>
                    <a:pt x="3726" y="11108"/>
                  </a:cubicBezTo>
                  <a:cubicBezTo>
                    <a:pt x="3837" y="11885"/>
                    <a:pt x="3928" y="12663"/>
                    <a:pt x="3979" y="13440"/>
                  </a:cubicBezTo>
                  <a:cubicBezTo>
                    <a:pt x="4019" y="14218"/>
                    <a:pt x="4019" y="15005"/>
                    <a:pt x="3969" y="15783"/>
                  </a:cubicBezTo>
                  <a:cubicBezTo>
                    <a:pt x="3908" y="16571"/>
                    <a:pt x="3787" y="17348"/>
                    <a:pt x="3615" y="18105"/>
                  </a:cubicBezTo>
                  <a:cubicBezTo>
                    <a:pt x="3827" y="17348"/>
                    <a:pt x="3969" y="16581"/>
                    <a:pt x="4049" y="15793"/>
                  </a:cubicBezTo>
                  <a:cubicBezTo>
                    <a:pt x="4120" y="15005"/>
                    <a:pt x="4140" y="14218"/>
                    <a:pt x="4110" y="13430"/>
                  </a:cubicBezTo>
                  <a:cubicBezTo>
                    <a:pt x="4029" y="11855"/>
                    <a:pt x="3807" y="10300"/>
                    <a:pt x="3423" y="8765"/>
                  </a:cubicBezTo>
                  <a:cubicBezTo>
                    <a:pt x="3242" y="7998"/>
                    <a:pt x="3020" y="7240"/>
                    <a:pt x="2787" y="6493"/>
                  </a:cubicBezTo>
                  <a:cubicBezTo>
                    <a:pt x="2545" y="5746"/>
                    <a:pt x="2293" y="4999"/>
                    <a:pt x="2000" y="4272"/>
                  </a:cubicBezTo>
                  <a:cubicBezTo>
                    <a:pt x="1424" y="2798"/>
                    <a:pt x="758" y="137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
            <p:cNvSpPr/>
            <p:nvPr/>
          </p:nvSpPr>
          <p:spPr>
            <a:xfrm>
              <a:off x="3174725" y="3843625"/>
              <a:ext cx="87375" cy="376675"/>
            </a:xfrm>
            <a:custGeom>
              <a:avLst/>
              <a:gdLst/>
              <a:ahLst/>
              <a:cxnLst/>
              <a:rect l="l" t="t" r="r" b="b"/>
              <a:pathLst>
                <a:path w="3495" h="15067" extrusionOk="0">
                  <a:moveTo>
                    <a:pt x="1" y="1"/>
                  </a:moveTo>
                  <a:cubicBezTo>
                    <a:pt x="364" y="556"/>
                    <a:pt x="707" y="1122"/>
                    <a:pt x="1020" y="1707"/>
                  </a:cubicBezTo>
                  <a:cubicBezTo>
                    <a:pt x="1333" y="2293"/>
                    <a:pt x="1626" y="2899"/>
                    <a:pt x="1879" y="3505"/>
                  </a:cubicBezTo>
                  <a:cubicBezTo>
                    <a:pt x="2131" y="4121"/>
                    <a:pt x="2373" y="4737"/>
                    <a:pt x="2575" y="5373"/>
                  </a:cubicBezTo>
                  <a:cubicBezTo>
                    <a:pt x="2767" y="5999"/>
                    <a:pt x="2939" y="6645"/>
                    <a:pt x="3060" y="7301"/>
                  </a:cubicBezTo>
                  <a:cubicBezTo>
                    <a:pt x="3191" y="7948"/>
                    <a:pt x="3282" y="8604"/>
                    <a:pt x="3313" y="9260"/>
                  </a:cubicBezTo>
                  <a:cubicBezTo>
                    <a:pt x="3333" y="9594"/>
                    <a:pt x="3333" y="9927"/>
                    <a:pt x="3333" y="10250"/>
                  </a:cubicBezTo>
                  <a:cubicBezTo>
                    <a:pt x="3333" y="10422"/>
                    <a:pt x="3313" y="10583"/>
                    <a:pt x="3313" y="10745"/>
                  </a:cubicBezTo>
                  <a:cubicBezTo>
                    <a:pt x="3313" y="10916"/>
                    <a:pt x="3292" y="11078"/>
                    <a:pt x="3272" y="11240"/>
                  </a:cubicBezTo>
                  <a:cubicBezTo>
                    <a:pt x="3262" y="11411"/>
                    <a:pt x="3252" y="11573"/>
                    <a:pt x="3222" y="11734"/>
                  </a:cubicBezTo>
                  <a:lnTo>
                    <a:pt x="3141" y="12229"/>
                  </a:lnTo>
                  <a:cubicBezTo>
                    <a:pt x="3121" y="12391"/>
                    <a:pt x="3070" y="12552"/>
                    <a:pt x="3040" y="12714"/>
                  </a:cubicBezTo>
                  <a:lnTo>
                    <a:pt x="2989" y="12956"/>
                  </a:lnTo>
                  <a:cubicBezTo>
                    <a:pt x="2969" y="13037"/>
                    <a:pt x="2939" y="13118"/>
                    <a:pt x="2919" y="13198"/>
                  </a:cubicBezTo>
                  <a:lnTo>
                    <a:pt x="2787" y="13673"/>
                  </a:lnTo>
                  <a:lnTo>
                    <a:pt x="2626" y="14148"/>
                  </a:lnTo>
                  <a:lnTo>
                    <a:pt x="2545" y="14380"/>
                  </a:lnTo>
                  <a:lnTo>
                    <a:pt x="2444" y="14612"/>
                  </a:lnTo>
                  <a:lnTo>
                    <a:pt x="2242" y="15066"/>
                  </a:lnTo>
                  <a:lnTo>
                    <a:pt x="2464" y="14622"/>
                  </a:lnTo>
                  <a:lnTo>
                    <a:pt x="2575" y="14390"/>
                  </a:lnTo>
                  <a:lnTo>
                    <a:pt x="2666" y="14158"/>
                  </a:lnTo>
                  <a:lnTo>
                    <a:pt x="2848" y="13693"/>
                  </a:lnTo>
                  <a:lnTo>
                    <a:pt x="3000" y="13219"/>
                  </a:lnTo>
                  <a:cubicBezTo>
                    <a:pt x="3060" y="13057"/>
                    <a:pt x="3101" y="12896"/>
                    <a:pt x="3141" y="12734"/>
                  </a:cubicBezTo>
                  <a:cubicBezTo>
                    <a:pt x="3171" y="12572"/>
                    <a:pt x="3222" y="12411"/>
                    <a:pt x="3252" y="12249"/>
                  </a:cubicBezTo>
                  <a:lnTo>
                    <a:pt x="3343" y="11754"/>
                  </a:lnTo>
                  <a:cubicBezTo>
                    <a:pt x="3373" y="11593"/>
                    <a:pt x="3383" y="11421"/>
                    <a:pt x="3414" y="11260"/>
                  </a:cubicBezTo>
                  <a:cubicBezTo>
                    <a:pt x="3464" y="10926"/>
                    <a:pt x="3484" y="10603"/>
                    <a:pt x="3484" y="10260"/>
                  </a:cubicBezTo>
                  <a:cubicBezTo>
                    <a:pt x="3484" y="9917"/>
                    <a:pt x="3494" y="9584"/>
                    <a:pt x="3474" y="9250"/>
                  </a:cubicBezTo>
                  <a:cubicBezTo>
                    <a:pt x="3444" y="8584"/>
                    <a:pt x="3363" y="7917"/>
                    <a:pt x="3232" y="7261"/>
                  </a:cubicBezTo>
                  <a:cubicBezTo>
                    <a:pt x="2969" y="5948"/>
                    <a:pt x="2565" y="4666"/>
                    <a:pt x="2010" y="3454"/>
                  </a:cubicBezTo>
                  <a:cubicBezTo>
                    <a:pt x="1465" y="2233"/>
                    <a:pt x="788" y="1071"/>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
            <p:cNvSpPr/>
            <p:nvPr/>
          </p:nvSpPr>
          <p:spPr>
            <a:xfrm>
              <a:off x="2278075" y="3631325"/>
              <a:ext cx="203725" cy="101125"/>
            </a:xfrm>
            <a:custGeom>
              <a:avLst/>
              <a:gdLst/>
              <a:ahLst/>
              <a:cxnLst/>
              <a:rect l="l" t="t" r="r" b="b"/>
              <a:pathLst>
                <a:path w="8149" h="4045" extrusionOk="0">
                  <a:moveTo>
                    <a:pt x="8149" y="1"/>
                  </a:moveTo>
                  <a:cubicBezTo>
                    <a:pt x="7927" y="334"/>
                    <a:pt x="7684" y="657"/>
                    <a:pt x="7422" y="960"/>
                  </a:cubicBezTo>
                  <a:cubicBezTo>
                    <a:pt x="7159" y="1263"/>
                    <a:pt x="6887" y="1556"/>
                    <a:pt x="6584" y="1819"/>
                  </a:cubicBezTo>
                  <a:cubicBezTo>
                    <a:pt x="6008" y="2364"/>
                    <a:pt x="5352" y="2818"/>
                    <a:pt x="4645" y="3182"/>
                  </a:cubicBezTo>
                  <a:cubicBezTo>
                    <a:pt x="4292" y="3353"/>
                    <a:pt x="3918" y="3505"/>
                    <a:pt x="3544" y="3626"/>
                  </a:cubicBezTo>
                  <a:cubicBezTo>
                    <a:pt x="3161" y="3737"/>
                    <a:pt x="2777" y="3828"/>
                    <a:pt x="2383" y="3878"/>
                  </a:cubicBezTo>
                  <a:cubicBezTo>
                    <a:pt x="2055" y="3920"/>
                    <a:pt x="1720" y="3942"/>
                    <a:pt x="1389" y="3942"/>
                  </a:cubicBezTo>
                  <a:cubicBezTo>
                    <a:pt x="1323" y="3942"/>
                    <a:pt x="1257" y="3941"/>
                    <a:pt x="1192" y="3939"/>
                  </a:cubicBezTo>
                  <a:cubicBezTo>
                    <a:pt x="990" y="3939"/>
                    <a:pt x="798" y="3909"/>
                    <a:pt x="596" y="3899"/>
                  </a:cubicBezTo>
                  <a:cubicBezTo>
                    <a:pt x="495" y="3889"/>
                    <a:pt x="394" y="3878"/>
                    <a:pt x="293" y="3858"/>
                  </a:cubicBezTo>
                  <a:lnTo>
                    <a:pt x="0" y="3818"/>
                  </a:lnTo>
                  <a:lnTo>
                    <a:pt x="0" y="3818"/>
                  </a:lnTo>
                  <a:cubicBezTo>
                    <a:pt x="384" y="3919"/>
                    <a:pt x="788" y="3989"/>
                    <a:pt x="1192" y="4020"/>
                  </a:cubicBezTo>
                  <a:cubicBezTo>
                    <a:pt x="1382" y="4036"/>
                    <a:pt x="1572" y="4045"/>
                    <a:pt x="1761" y="4045"/>
                  </a:cubicBezTo>
                  <a:cubicBezTo>
                    <a:pt x="2378" y="4045"/>
                    <a:pt x="2992" y="3957"/>
                    <a:pt x="3595" y="3788"/>
                  </a:cubicBezTo>
                  <a:cubicBezTo>
                    <a:pt x="3979" y="3666"/>
                    <a:pt x="4362" y="3515"/>
                    <a:pt x="4726" y="3343"/>
                  </a:cubicBezTo>
                  <a:cubicBezTo>
                    <a:pt x="5453" y="2970"/>
                    <a:pt x="6109" y="2495"/>
                    <a:pt x="6685" y="1919"/>
                  </a:cubicBezTo>
                  <a:cubicBezTo>
                    <a:pt x="7270" y="1354"/>
                    <a:pt x="7755" y="708"/>
                    <a:pt x="814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
            <p:cNvSpPr/>
            <p:nvPr/>
          </p:nvSpPr>
          <p:spPr>
            <a:xfrm>
              <a:off x="2185925" y="3601025"/>
              <a:ext cx="243625" cy="114400"/>
            </a:xfrm>
            <a:custGeom>
              <a:avLst/>
              <a:gdLst/>
              <a:ahLst/>
              <a:cxnLst/>
              <a:rect l="l" t="t" r="r" b="b"/>
              <a:pathLst>
                <a:path w="9745" h="4576" extrusionOk="0">
                  <a:moveTo>
                    <a:pt x="9586" y="0"/>
                  </a:moveTo>
                  <a:cubicBezTo>
                    <a:pt x="8691" y="0"/>
                    <a:pt x="7805" y="81"/>
                    <a:pt x="6927" y="234"/>
                  </a:cubicBezTo>
                  <a:cubicBezTo>
                    <a:pt x="5988" y="385"/>
                    <a:pt x="5070" y="617"/>
                    <a:pt x="4181" y="950"/>
                  </a:cubicBezTo>
                  <a:cubicBezTo>
                    <a:pt x="3737" y="1122"/>
                    <a:pt x="3302" y="1314"/>
                    <a:pt x="2888" y="1546"/>
                  </a:cubicBezTo>
                  <a:cubicBezTo>
                    <a:pt x="2464" y="1768"/>
                    <a:pt x="2071" y="2031"/>
                    <a:pt x="1707" y="2334"/>
                  </a:cubicBezTo>
                  <a:cubicBezTo>
                    <a:pt x="1333" y="2627"/>
                    <a:pt x="1000" y="2970"/>
                    <a:pt x="707" y="3344"/>
                  </a:cubicBezTo>
                  <a:cubicBezTo>
                    <a:pt x="415" y="3717"/>
                    <a:pt x="182" y="4131"/>
                    <a:pt x="1" y="4575"/>
                  </a:cubicBezTo>
                  <a:cubicBezTo>
                    <a:pt x="213" y="4151"/>
                    <a:pt x="475" y="3758"/>
                    <a:pt x="768" y="3394"/>
                  </a:cubicBezTo>
                  <a:cubicBezTo>
                    <a:pt x="1071" y="3041"/>
                    <a:pt x="1414" y="2717"/>
                    <a:pt x="1778" y="2435"/>
                  </a:cubicBezTo>
                  <a:cubicBezTo>
                    <a:pt x="2151" y="2152"/>
                    <a:pt x="2545" y="1900"/>
                    <a:pt x="2959" y="1688"/>
                  </a:cubicBezTo>
                  <a:cubicBezTo>
                    <a:pt x="3171" y="1576"/>
                    <a:pt x="3373" y="1465"/>
                    <a:pt x="3595" y="1375"/>
                  </a:cubicBezTo>
                  <a:cubicBezTo>
                    <a:pt x="3807" y="1284"/>
                    <a:pt x="4019" y="1193"/>
                    <a:pt x="4242" y="1112"/>
                  </a:cubicBezTo>
                  <a:cubicBezTo>
                    <a:pt x="5120" y="779"/>
                    <a:pt x="6029" y="526"/>
                    <a:pt x="6948" y="355"/>
                  </a:cubicBezTo>
                  <a:cubicBezTo>
                    <a:pt x="7402" y="274"/>
                    <a:pt x="7867" y="203"/>
                    <a:pt x="8331" y="133"/>
                  </a:cubicBezTo>
                  <a:cubicBezTo>
                    <a:pt x="8795" y="72"/>
                    <a:pt x="9270" y="32"/>
                    <a:pt x="9745" y="1"/>
                  </a:cubicBezTo>
                  <a:cubicBezTo>
                    <a:pt x="9692" y="1"/>
                    <a:pt x="9639" y="0"/>
                    <a:pt x="95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
            <p:cNvSpPr/>
            <p:nvPr/>
          </p:nvSpPr>
          <p:spPr>
            <a:xfrm>
              <a:off x="2249300" y="3548850"/>
              <a:ext cx="120925" cy="54750"/>
            </a:xfrm>
            <a:custGeom>
              <a:avLst/>
              <a:gdLst/>
              <a:ahLst/>
              <a:cxnLst/>
              <a:rect l="l" t="t" r="r" b="b"/>
              <a:pathLst>
                <a:path w="4837" h="2190" extrusionOk="0">
                  <a:moveTo>
                    <a:pt x="3083" y="0"/>
                  </a:moveTo>
                  <a:cubicBezTo>
                    <a:pt x="2749" y="0"/>
                    <a:pt x="2411" y="69"/>
                    <a:pt x="2090" y="210"/>
                  </a:cubicBezTo>
                  <a:cubicBezTo>
                    <a:pt x="1636" y="402"/>
                    <a:pt x="1232" y="685"/>
                    <a:pt x="879" y="1038"/>
                  </a:cubicBezTo>
                  <a:cubicBezTo>
                    <a:pt x="545" y="1381"/>
                    <a:pt x="242" y="1775"/>
                    <a:pt x="0" y="2189"/>
                  </a:cubicBezTo>
                  <a:cubicBezTo>
                    <a:pt x="303" y="1816"/>
                    <a:pt x="626" y="1462"/>
                    <a:pt x="979" y="1139"/>
                  </a:cubicBezTo>
                  <a:cubicBezTo>
                    <a:pt x="1161" y="988"/>
                    <a:pt x="1353" y="836"/>
                    <a:pt x="1545" y="705"/>
                  </a:cubicBezTo>
                  <a:cubicBezTo>
                    <a:pt x="1737" y="574"/>
                    <a:pt x="1949" y="463"/>
                    <a:pt x="2161" y="372"/>
                  </a:cubicBezTo>
                  <a:cubicBezTo>
                    <a:pt x="2493" y="233"/>
                    <a:pt x="2849" y="159"/>
                    <a:pt x="3206" y="159"/>
                  </a:cubicBezTo>
                  <a:cubicBezTo>
                    <a:pt x="3315" y="159"/>
                    <a:pt x="3425" y="166"/>
                    <a:pt x="3534" y="180"/>
                  </a:cubicBezTo>
                  <a:cubicBezTo>
                    <a:pt x="4009" y="251"/>
                    <a:pt x="4453" y="442"/>
                    <a:pt x="4837" y="725"/>
                  </a:cubicBezTo>
                  <a:cubicBezTo>
                    <a:pt x="4358" y="253"/>
                    <a:pt x="3727" y="0"/>
                    <a:pt x="308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
            <p:cNvSpPr/>
            <p:nvPr/>
          </p:nvSpPr>
          <p:spPr>
            <a:xfrm>
              <a:off x="1964550" y="4344975"/>
              <a:ext cx="90650" cy="152500"/>
            </a:xfrm>
            <a:custGeom>
              <a:avLst/>
              <a:gdLst/>
              <a:ahLst/>
              <a:cxnLst/>
              <a:rect l="l" t="t" r="r" b="b"/>
              <a:pathLst>
                <a:path w="3626" h="6100" extrusionOk="0">
                  <a:moveTo>
                    <a:pt x="3524" y="1"/>
                  </a:moveTo>
                  <a:lnTo>
                    <a:pt x="3524" y="1"/>
                  </a:lnTo>
                  <a:cubicBezTo>
                    <a:pt x="3534" y="334"/>
                    <a:pt x="3534" y="657"/>
                    <a:pt x="3514" y="980"/>
                  </a:cubicBezTo>
                  <a:cubicBezTo>
                    <a:pt x="3494" y="1303"/>
                    <a:pt x="3463" y="1626"/>
                    <a:pt x="3413" y="1949"/>
                  </a:cubicBezTo>
                  <a:cubicBezTo>
                    <a:pt x="3322" y="2586"/>
                    <a:pt x="3140" y="3202"/>
                    <a:pt x="2878" y="3787"/>
                  </a:cubicBezTo>
                  <a:cubicBezTo>
                    <a:pt x="2615" y="4373"/>
                    <a:pt x="2232" y="4888"/>
                    <a:pt x="1737" y="5292"/>
                  </a:cubicBezTo>
                  <a:cubicBezTo>
                    <a:pt x="1666" y="5342"/>
                    <a:pt x="1616" y="5403"/>
                    <a:pt x="1545" y="5443"/>
                  </a:cubicBezTo>
                  <a:lnTo>
                    <a:pt x="1343" y="5564"/>
                  </a:lnTo>
                  <a:cubicBezTo>
                    <a:pt x="1272" y="5615"/>
                    <a:pt x="1202" y="5645"/>
                    <a:pt x="1131" y="5686"/>
                  </a:cubicBezTo>
                  <a:lnTo>
                    <a:pt x="1030" y="5746"/>
                  </a:lnTo>
                  <a:lnTo>
                    <a:pt x="919" y="5787"/>
                  </a:lnTo>
                  <a:cubicBezTo>
                    <a:pt x="626" y="5928"/>
                    <a:pt x="313" y="6029"/>
                    <a:pt x="0" y="6100"/>
                  </a:cubicBezTo>
                  <a:cubicBezTo>
                    <a:pt x="656" y="6029"/>
                    <a:pt x="1282" y="5787"/>
                    <a:pt x="1818" y="5403"/>
                  </a:cubicBezTo>
                  <a:cubicBezTo>
                    <a:pt x="2090" y="5201"/>
                    <a:pt x="2322" y="4969"/>
                    <a:pt x="2524" y="4706"/>
                  </a:cubicBezTo>
                  <a:cubicBezTo>
                    <a:pt x="2726" y="4444"/>
                    <a:pt x="2898" y="4161"/>
                    <a:pt x="3039" y="3858"/>
                  </a:cubicBezTo>
                  <a:cubicBezTo>
                    <a:pt x="3312" y="3252"/>
                    <a:pt x="3484" y="2616"/>
                    <a:pt x="3544" y="1960"/>
                  </a:cubicBezTo>
                  <a:cubicBezTo>
                    <a:pt x="3625" y="1313"/>
                    <a:pt x="3615" y="647"/>
                    <a:pt x="352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
            <p:cNvSpPr/>
            <p:nvPr/>
          </p:nvSpPr>
          <p:spPr>
            <a:xfrm>
              <a:off x="1853225" y="4335650"/>
              <a:ext cx="108550" cy="125475"/>
            </a:xfrm>
            <a:custGeom>
              <a:avLst/>
              <a:gdLst/>
              <a:ahLst/>
              <a:cxnLst/>
              <a:rect l="l" t="t" r="r" b="b"/>
              <a:pathLst>
                <a:path w="4342" h="5019" extrusionOk="0">
                  <a:moveTo>
                    <a:pt x="4342" y="0"/>
                  </a:moveTo>
                  <a:cubicBezTo>
                    <a:pt x="3787" y="202"/>
                    <a:pt x="3262" y="465"/>
                    <a:pt x="2757" y="767"/>
                  </a:cubicBezTo>
                  <a:cubicBezTo>
                    <a:pt x="2252" y="1080"/>
                    <a:pt x="1787" y="1444"/>
                    <a:pt x="1363" y="1848"/>
                  </a:cubicBezTo>
                  <a:cubicBezTo>
                    <a:pt x="929" y="2262"/>
                    <a:pt x="576" y="2747"/>
                    <a:pt x="323" y="3282"/>
                  </a:cubicBezTo>
                  <a:cubicBezTo>
                    <a:pt x="192" y="3554"/>
                    <a:pt x="101" y="3837"/>
                    <a:pt x="50" y="4130"/>
                  </a:cubicBezTo>
                  <a:cubicBezTo>
                    <a:pt x="0" y="4423"/>
                    <a:pt x="0" y="4726"/>
                    <a:pt x="40" y="5019"/>
                  </a:cubicBezTo>
                  <a:cubicBezTo>
                    <a:pt x="30" y="4433"/>
                    <a:pt x="172" y="3857"/>
                    <a:pt x="444" y="3352"/>
                  </a:cubicBezTo>
                  <a:cubicBezTo>
                    <a:pt x="576" y="3090"/>
                    <a:pt x="737" y="2848"/>
                    <a:pt x="909" y="2625"/>
                  </a:cubicBezTo>
                  <a:cubicBezTo>
                    <a:pt x="1091" y="2393"/>
                    <a:pt x="1282" y="2181"/>
                    <a:pt x="1484" y="1979"/>
                  </a:cubicBezTo>
                  <a:cubicBezTo>
                    <a:pt x="1908" y="1575"/>
                    <a:pt x="2353" y="1212"/>
                    <a:pt x="2837" y="889"/>
                  </a:cubicBezTo>
                  <a:cubicBezTo>
                    <a:pt x="3070" y="727"/>
                    <a:pt x="3322" y="576"/>
                    <a:pt x="3575" y="424"/>
                  </a:cubicBezTo>
                  <a:cubicBezTo>
                    <a:pt x="3817" y="273"/>
                    <a:pt x="4079" y="131"/>
                    <a:pt x="4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
            <p:cNvSpPr/>
            <p:nvPr/>
          </p:nvSpPr>
          <p:spPr>
            <a:xfrm>
              <a:off x="1860275" y="4218975"/>
              <a:ext cx="122975" cy="58125"/>
            </a:xfrm>
            <a:custGeom>
              <a:avLst/>
              <a:gdLst/>
              <a:ahLst/>
              <a:cxnLst/>
              <a:rect l="l" t="t" r="r" b="b"/>
              <a:pathLst>
                <a:path w="4919" h="2325" extrusionOk="0">
                  <a:moveTo>
                    <a:pt x="4773" y="0"/>
                  </a:moveTo>
                  <a:cubicBezTo>
                    <a:pt x="4345" y="0"/>
                    <a:pt x="3911" y="39"/>
                    <a:pt x="3484" y="103"/>
                  </a:cubicBezTo>
                  <a:cubicBezTo>
                    <a:pt x="3010" y="174"/>
                    <a:pt x="2535" y="295"/>
                    <a:pt x="2081" y="446"/>
                  </a:cubicBezTo>
                  <a:cubicBezTo>
                    <a:pt x="1616" y="608"/>
                    <a:pt x="1182" y="830"/>
                    <a:pt x="798" y="1133"/>
                  </a:cubicBezTo>
                  <a:cubicBezTo>
                    <a:pt x="596" y="1284"/>
                    <a:pt x="435" y="1456"/>
                    <a:pt x="294" y="1658"/>
                  </a:cubicBezTo>
                  <a:cubicBezTo>
                    <a:pt x="152" y="1860"/>
                    <a:pt x="61" y="2092"/>
                    <a:pt x="1" y="2324"/>
                  </a:cubicBezTo>
                  <a:cubicBezTo>
                    <a:pt x="182" y="1880"/>
                    <a:pt x="485" y="1507"/>
                    <a:pt x="879" y="1244"/>
                  </a:cubicBezTo>
                  <a:cubicBezTo>
                    <a:pt x="1263" y="981"/>
                    <a:pt x="1687" y="769"/>
                    <a:pt x="2141" y="618"/>
                  </a:cubicBezTo>
                  <a:cubicBezTo>
                    <a:pt x="2586" y="466"/>
                    <a:pt x="3040" y="335"/>
                    <a:pt x="3505" y="244"/>
                  </a:cubicBezTo>
                  <a:cubicBezTo>
                    <a:pt x="3969" y="143"/>
                    <a:pt x="4444" y="63"/>
                    <a:pt x="4918" y="2"/>
                  </a:cubicBezTo>
                  <a:cubicBezTo>
                    <a:pt x="4870" y="1"/>
                    <a:pt x="4821" y="0"/>
                    <a:pt x="477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
            <p:cNvSpPr/>
            <p:nvPr/>
          </p:nvSpPr>
          <p:spPr>
            <a:xfrm>
              <a:off x="1837550" y="4087500"/>
              <a:ext cx="70225" cy="87875"/>
            </a:xfrm>
            <a:custGeom>
              <a:avLst/>
              <a:gdLst/>
              <a:ahLst/>
              <a:cxnLst/>
              <a:rect l="l" t="t" r="r" b="b"/>
              <a:pathLst>
                <a:path w="2809" h="3515" extrusionOk="0">
                  <a:moveTo>
                    <a:pt x="2808" y="0"/>
                  </a:moveTo>
                  <a:cubicBezTo>
                    <a:pt x="2485" y="202"/>
                    <a:pt x="2172" y="434"/>
                    <a:pt x="1879" y="687"/>
                  </a:cubicBezTo>
                  <a:cubicBezTo>
                    <a:pt x="1586" y="929"/>
                    <a:pt x="1304" y="1202"/>
                    <a:pt x="1051" y="1485"/>
                  </a:cubicBezTo>
                  <a:cubicBezTo>
                    <a:pt x="778" y="1767"/>
                    <a:pt x="546" y="2080"/>
                    <a:pt x="354" y="2413"/>
                  </a:cubicBezTo>
                  <a:cubicBezTo>
                    <a:pt x="163" y="2747"/>
                    <a:pt x="1" y="3130"/>
                    <a:pt x="11" y="3514"/>
                  </a:cubicBezTo>
                  <a:cubicBezTo>
                    <a:pt x="41" y="3332"/>
                    <a:pt x="102" y="3151"/>
                    <a:pt x="193" y="2979"/>
                  </a:cubicBezTo>
                  <a:cubicBezTo>
                    <a:pt x="274" y="2807"/>
                    <a:pt x="364" y="2646"/>
                    <a:pt x="476" y="2494"/>
                  </a:cubicBezTo>
                  <a:cubicBezTo>
                    <a:pt x="577" y="2333"/>
                    <a:pt x="688" y="2181"/>
                    <a:pt x="809" y="2040"/>
                  </a:cubicBezTo>
                  <a:cubicBezTo>
                    <a:pt x="930" y="1888"/>
                    <a:pt x="1051" y="1747"/>
                    <a:pt x="1182" y="1606"/>
                  </a:cubicBezTo>
                  <a:cubicBezTo>
                    <a:pt x="1435" y="1323"/>
                    <a:pt x="1697" y="1050"/>
                    <a:pt x="1970" y="788"/>
                  </a:cubicBezTo>
                  <a:cubicBezTo>
                    <a:pt x="2243" y="525"/>
                    <a:pt x="2525" y="263"/>
                    <a:pt x="280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
            <p:cNvSpPr/>
            <p:nvPr/>
          </p:nvSpPr>
          <p:spPr>
            <a:xfrm>
              <a:off x="2594625" y="4769825"/>
              <a:ext cx="36375" cy="118925"/>
            </a:xfrm>
            <a:custGeom>
              <a:avLst/>
              <a:gdLst/>
              <a:ahLst/>
              <a:cxnLst/>
              <a:rect l="l" t="t" r="r" b="b"/>
              <a:pathLst>
                <a:path w="1455" h="4757" extrusionOk="0">
                  <a:moveTo>
                    <a:pt x="717" y="1"/>
                  </a:moveTo>
                  <a:cubicBezTo>
                    <a:pt x="828" y="193"/>
                    <a:pt x="919" y="384"/>
                    <a:pt x="1000" y="597"/>
                  </a:cubicBezTo>
                  <a:cubicBezTo>
                    <a:pt x="1071" y="798"/>
                    <a:pt x="1131" y="1000"/>
                    <a:pt x="1182" y="1212"/>
                  </a:cubicBezTo>
                  <a:cubicBezTo>
                    <a:pt x="1263" y="1637"/>
                    <a:pt x="1273" y="2071"/>
                    <a:pt x="1202" y="2485"/>
                  </a:cubicBezTo>
                  <a:cubicBezTo>
                    <a:pt x="1121" y="2909"/>
                    <a:pt x="980" y="3323"/>
                    <a:pt x="758" y="3696"/>
                  </a:cubicBezTo>
                  <a:cubicBezTo>
                    <a:pt x="546" y="4070"/>
                    <a:pt x="293" y="4423"/>
                    <a:pt x="0" y="4757"/>
                  </a:cubicBezTo>
                  <a:cubicBezTo>
                    <a:pt x="344" y="4474"/>
                    <a:pt x="647" y="4141"/>
                    <a:pt x="889" y="3767"/>
                  </a:cubicBezTo>
                  <a:cubicBezTo>
                    <a:pt x="1131" y="3383"/>
                    <a:pt x="1303" y="2969"/>
                    <a:pt x="1384" y="2525"/>
                  </a:cubicBezTo>
                  <a:cubicBezTo>
                    <a:pt x="1454" y="2071"/>
                    <a:pt x="1434" y="1616"/>
                    <a:pt x="1323" y="1182"/>
                  </a:cubicBezTo>
                  <a:cubicBezTo>
                    <a:pt x="1212" y="748"/>
                    <a:pt x="1000" y="344"/>
                    <a:pt x="71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
            <p:cNvSpPr/>
            <p:nvPr/>
          </p:nvSpPr>
          <p:spPr>
            <a:xfrm>
              <a:off x="2720600" y="4709250"/>
              <a:ext cx="19700" cy="158300"/>
            </a:xfrm>
            <a:custGeom>
              <a:avLst/>
              <a:gdLst/>
              <a:ahLst/>
              <a:cxnLst/>
              <a:rect l="l" t="t" r="r" b="b"/>
              <a:pathLst>
                <a:path w="788" h="6332" extrusionOk="0">
                  <a:moveTo>
                    <a:pt x="364" y="0"/>
                  </a:moveTo>
                  <a:cubicBezTo>
                    <a:pt x="424" y="536"/>
                    <a:pt x="485" y="1071"/>
                    <a:pt x="525" y="1616"/>
                  </a:cubicBezTo>
                  <a:cubicBezTo>
                    <a:pt x="566" y="2151"/>
                    <a:pt x="606" y="2686"/>
                    <a:pt x="606" y="3221"/>
                  </a:cubicBezTo>
                  <a:cubicBezTo>
                    <a:pt x="606" y="3494"/>
                    <a:pt x="596" y="3757"/>
                    <a:pt x="586" y="4029"/>
                  </a:cubicBezTo>
                  <a:cubicBezTo>
                    <a:pt x="576" y="4292"/>
                    <a:pt x="555" y="4554"/>
                    <a:pt x="515" y="4827"/>
                  </a:cubicBezTo>
                  <a:cubicBezTo>
                    <a:pt x="475" y="5090"/>
                    <a:pt x="414" y="5342"/>
                    <a:pt x="343" y="5605"/>
                  </a:cubicBezTo>
                  <a:cubicBezTo>
                    <a:pt x="263" y="5857"/>
                    <a:pt x="152" y="6109"/>
                    <a:pt x="0" y="6332"/>
                  </a:cubicBezTo>
                  <a:cubicBezTo>
                    <a:pt x="182" y="6119"/>
                    <a:pt x="323" y="5887"/>
                    <a:pt x="424" y="5635"/>
                  </a:cubicBezTo>
                  <a:cubicBezTo>
                    <a:pt x="525" y="5372"/>
                    <a:pt x="596" y="5110"/>
                    <a:pt x="646" y="4847"/>
                  </a:cubicBezTo>
                  <a:cubicBezTo>
                    <a:pt x="747" y="4312"/>
                    <a:pt x="788" y="3767"/>
                    <a:pt x="778" y="3221"/>
                  </a:cubicBezTo>
                  <a:cubicBezTo>
                    <a:pt x="768" y="2676"/>
                    <a:pt x="727" y="2131"/>
                    <a:pt x="656" y="1596"/>
                  </a:cubicBezTo>
                  <a:cubicBezTo>
                    <a:pt x="596" y="1061"/>
                    <a:pt x="495" y="525"/>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
            <p:cNvSpPr/>
            <p:nvPr/>
          </p:nvSpPr>
          <p:spPr>
            <a:xfrm>
              <a:off x="2814000" y="4739025"/>
              <a:ext cx="32825" cy="175725"/>
            </a:xfrm>
            <a:custGeom>
              <a:avLst/>
              <a:gdLst/>
              <a:ahLst/>
              <a:cxnLst/>
              <a:rect l="l" t="t" r="r" b="b"/>
              <a:pathLst>
                <a:path w="1313" h="7029" extrusionOk="0">
                  <a:moveTo>
                    <a:pt x="0" y="1"/>
                  </a:moveTo>
                  <a:lnTo>
                    <a:pt x="0" y="1"/>
                  </a:lnTo>
                  <a:cubicBezTo>
                    <a:pt x="101" y="294"/>
                    <a:pt x="192" y="576"/>
                    <a:pt x="293" y="869"/>
                  </a:cubicBezTo>
                  <a:cubicBezTo>
                    <a:pt x="384" y="1172"/>
                    <a:pt x="475" y="1465"/>
                    <a:pt x="556" y="1758"/>
                  </a:cubicBezTo>
                  <a:cubicBezTo>
                    <a:pt x="717" y="2344"/>
                    <a:pt x="858" y="2929"/>
                    <a:pt x="970" y="3535"/>
                  </a:cubicBezTo>
                  <a:cubicBezTo>
                    <a:pt x="1091" y="4121"/>
                    <a:pt x="1141" y="4727"/>
                    <a:pt x="1141" y="5322"/>
                  </a:cubicBezTo>
                  <a:cubicBezTo>
                    <a:pt x="1141" y="5625"/>
                    <a:pt x="1101" y="5928"/>
                    <a:pt x="1030" y="6221"/>
                  </a:cubicBezTo>
                  <a:cubicBezTo>
                    <a:pt x="959" y="6514"/>
                    <a:pt x="818" y="6797"/>
                    <a:pt x="626" y="7029"/>
                  </a:cubicBezTo>
                  <a:cubicBezTo>
                    <a:pt x="848" y="6817"/>
                    <a:pt x="1020" y="6544"/>
                    <a:pt x="1111" y="6251"/>
                  </a:cubicBezTo>
                  <a:cubicBezTo>
                    <a:pt x="1202" y="5948"/>
                    <a:pt x="1262" y="5645"/>
                    <a:pt x="1283" y="5332"/>
                  </a:cubicBezTo>
                  <a:cubicBezTo>
                    <a:pt x="1313" y="4716"/>
                    <a:pt x="1262" y="4100"/>
                    <a:pt x="1141" y="3495"/>
                  </a:cubicBezTo>
                  <a:cubicBezTo>
                    <a:pt x="1030" y="2889"/>
                    <a:pt x="879" y="2293"/>
                    <a:pt x="677" y="1707"/>
                  </a:cubicBezTo>
                  <a:cubicBezTo>
                    <a:pt x="586" y="1415"/>
                    <a:pt x="485" y="1122"/>
                    <a:pt x="374" y="839"/>
                  </a:cubicBezTo>
                  <a:cubicBezTo>
                    <a:pt x="253" y="556"/>
                    <a:pt x="142" y="27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
            <p:cNvSpPr/>
            <p:nvPr/>
          </p:nvSpPr>
          <p:spPr>
            <a:xfrm>
              <a:off x="2891500" y="4674675"/>
              <a:ext cx="33600" cy="133300"/>
            </a:xfrm>
            <a:custGeom>
              <a:avLst/>
              <a:gdLst/>
              <a:ahLst/>
              <a:cxnLst/>
              <a:rect l="l" t="t" r="r" b="b"/>
              <a:pathLst>
                <a:path w="1344" h="5332" extrusionOk="0">
                  <a:moveTo>
                    <a:pt x="1323" y="0"/>
                  </a:moveTo>
                  <a:lnTo>
                    <a:pt x="1323" y="0"/>
                  </a:lnTo>
                  <a:cubicBezTo>
                    <a:pt x="1283" y="465"/>
                    <a:pt x="1222" y="919"/>
                    <a:pt x="1161" y="1373"/>
                  </a:cubicBezTo>
                  <a:cubicBezTo>
                    <a:pt x="1091" y="1838"/>
                    <a:pt x="1020" y="2292"/>
                    <a:pt x="929" y="2736"/>
                  </a:cubicBezTo>
                  <a:cubicBezTo>
                    <a:pt x="909" y="2858"/>
                    <a:pt x="879" y="2969"/>
                    <a:pt x="848" y="3080"/>
                  </a:cubicBezTo>
                  <a:cubicBezTo>
                    <a:pt x="828" y="3191"/>
                    <a:pt x="798" y="3302"/>
                    <a:pt x="768" y="3413"/>
                  </a:cubicBezTo>
                  <a:lnTo>
                    <a:pt x="677" y="3746"/>
                  </a:lnTo>
                  <a:lnTo>
                    <a:pt x="576" y="4069"/>
                  </a:lnTo>
                  <a:cubicBezTo>
                    <a:pt x="434" y="4514"/>
                    <a:pt x="242" y="4928"/>
                    <a:pt x="0" y="5332"/>
                  </a:cubicBezTo>
                  <a:cubicBezTo>
                    <a:pt x="303" y="4968"/>
                    <a:pt x="535" y="4554"/>
                    <a:pt x="707" y="4120"/>
                  </a:cubicBezTo>
                  <a:cubicBezTo>
                    <a:pt x="879" y="3686"/>
                    <a:pt x="1010" y="3231"/>
                    <a:pt x="1101" y="2777"/>
                  </a:cubicBezTo>
                  <a:cubicBezTo>
                    <a:pt x="1192" y="2312"/>
                    <a:pt x="1262" y="1858"/>
                    <a:pt x="1303" y="1383"/>
                  </a:cubicBezTo>
                  <a:cubicBezTo>
                    <a:pt x="1343" y="929"/>
                    <a:pt x="1343" y="465"/>
                    <a:pt x="132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
            <p:cNvSpPr/>
            <p:nvPr/>
          </p:nvSpPr>
          <p:spPr>
            <a:xfrm>
              <a:off x="2490375" y="3483150"/>
              <a:ext cx="82575" cy="230000"/>
            </a:xfrm>
            <a:custGeom>
              <a:avLst/>
              <a:gdLst/>
              <a:ahLst/>
              <a:cxnLst/>
              <a:rect l="l" t="t" r="r" b="b"/>
              <a:pathLst>
                <a:path w="3303" h="9200" extrusionOk="0">
                  <a:moveTo>
                    <a:pt x="2393" y="1"/>
                  </a:moveTo>
                  <a:lnTo>
                    <a:pt x="0" y="495"/>
                  </a:lnTo>
                  <a:lnTo>
                    <a:pt x="677" y="9200"/>
                  </a:lnTo>
                  <a:lnTo>
                    <a:pt x="3302" y="9099"/>
                  </a:lnTo>
                  <a:lnTo>
                    <a:pt x="2393"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13" name="Google Shape;313;p1"/>
          <p:cNvPicPr preferRelativeResize="0"/>
          <p:nvPr/>
        </p:nvPicPr>
        <p:blipFill rotWithShape="1">
          <a:blip r:embed="rId3">
            <a:alphaModFix/>
          </a:blip>
          <a:srcRect l="22431" t="9729" r="21974" b="8436"/>
          <a:stretch/>
        </p:blipFill>
        <p:spPr>
          <a:xfrm>
            <a:off x="142054" y="0"/>
            <a:ext cx="1011832" cy="1036679"/>
          </a:xfrm>
          <a:prstGeom prst="rect">
            <a:avLst/>
          </a:prstGeom>
          <a:noFill/>
          <a:ln>
            <a:noFill/>
          </a:ln>
        </p:spPr>
      </p:pic>
      <p:sp>
        <p:nvSpPr>
          <p:cNvPr id="314" name="Google Shape;314;p1"/>
          <p:cNvSpPr txBox="1"/>
          <p:nvPr/>
        </p:nvSpPr>
        <p:spPr>
          <a:xfrm>
            <a:off x="2261610" y="718457"/>
            <a:ext cx="4368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 sz="4300" b="0" i="0" u="none" strike="noStrike" cap="none" dirty="0">
                <a:solidFill>
                  <a:schemeClr val="lt1"/>
                </a:solidFill>
                <a:latin typeface="Fredoka One"/>
                <a:ea typeface="Fredoka One"/>
                <a:cs typeface="Fredoka One"/>
                <a:sym typeface="Fredoka One"/>
              </a:rPr>
              <a:t>SASTRA ANAK</a:t>
            </a:r>
            <a:endParaRPr sz="1700" b="0" i="0" u="none" strike="noStrike" cap="none">
              <a:solidFill>
                <a:srgbClr val="000000"/>
              </a:solidFill>
              <a:latin typeface="Arial"/>
              <a:ea typeface="Arial"/>
              <a:cs typeface="Arial"/>
              <a:sym typeface="Arial"/>
            </a:endParaRPr>
          </a:p>
        </p:txBody>
      </p:sp>
      <p:sp>
        <p:nvSpPr>
          <p:cNvPr id="316" name="Google Shape;316;p1"/>
          <p:cNvSpPr/>
          <p:nvPr/>
        </p:nvSpPr>
        <p:spPr>
          <a:xfrm>
            <a:off x="152400" y="2027403"/>
            <a:ext cx="1916700" cy="71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SzPts val="5000"/>
            </a:pPr>
            <a:r>
              <a:rPr lang="en-US" sz="3200" b="1" dirty="0" smtClean="0">
                <a:solidFill>
                  <a:schemeClr val="dk2"/>
                </a:solidFill>
                <a:latin typeface="Pompiere"/>
                <a:ea typeface="Pompiere"/>
                <a:cs typeface="Pompiere"/>
                <a:sym typeface="Pompiere"/>
              </a:rPr>
              <a:t>HALLO</a:t>
            </a:r>
            <a:endParaRPr lang="en-US" sz="3200" b="1" dirty="0">
              <a:solidFill>
                <a:schemeClr val="dk2"/>
              </a:solidFill>
              <a:latin typeface="Pompiere"/>
              <a:ea typeface="Pompiere"/>
              <a:cs typeface="Pompiere"/>
              <a:sym typeface="Pompiere"/>
            </a:endParaRPr>
          </a:p>
        </p:txBody>
      </p:sp>
      <p:sp>
        <p:nvSpPr>
          <p:cNvPr id="317" name="Google Shape;317;p1"/>
          <p:cNvSpPr txBox="1"/>
          <p:nvPr/>
        </p:nvSpPr>
        <p:spPr>
          <a:xfrm>
            <a:off x="248325" y="396550"/>
            <a:ext cx="1845600"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000"/>
              <a:buFont typeface="Arial"/>
              <a:buNone/>
            </a:pPr>
            <a:endParaRPr sz="2400" b="1" i="0" u="none" strike="noStrike" cap="none">
              <a:solidFill>
                <a:schemeClr val="dk2"/>
              </a:solidFill>
              <a:latin typeface="Pompiere"/>
              <a:ea typeface="Pompiere"/>
              <a:cs typeface="Pompiere"/>
              <a:sym typeface="Pompiere"/>
            </a:endParaRPr>
          </a:p>
        </p:txBody>
      </p:sp>
      <p:pic>
        <p:nvPicPr>
          <p:cNvPr id="47" name="Picture 46" descr="unnamed.png"/>
          <p:cNvPicPr>
            <a:picLocks noChangeAspect="1"/>
          </p:cNvPicPr>
          <p:nvPr/>
        </p:nvPicPr>
        <p:blipFill>
          <a:blip r:embed="rId4" cstate="print"/>
          <a:stretch>
            <a:fillRect/>
          </a:stretch>
        </p:blipFill>
        <p:spPr>
          <a:xfrm>
            <a:off x="7781925" y="0"/>
            <a:ext cx="1362075" cy="1684499"/>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018309"/>
            <a:ext cx="8520545" cy="3958936"/>
          </a:xfrm>
        </p:spPr>
        <p:txBody>
          <a:bodyPr/>
          <a:lstStyle/>
          <a:p>
            <a:pPr algn="l"/>
            <a:r>
              <a:rPr lang="id-ID" sz="1800" dirty="0"/>
              <a:t>Amanat yang ditemukan dalam puisi anak majalah Potret Anak Cerdas, </a:t>
            </a:r>
            <a:r>
              <a:rPr lang="id-ID" sz="1800" dirty="0" smtClean="0"/>
              <a:t>yaitu</a:t>
            </a:r>
            <a:br>
              <a:rPr lang="id-ID" sz="1800" dirty="0" smtClean="0"/>
            </a:br>
            <a:r>
              <a:rPr lang="id-ID" sz="1800" dirty="0" smtClean="0"/>
              <a:t> </a:t>
            </a:r>
            <a:r>
              <a:rPr lang="id-ID" sz="1800" dirty="0"/>
              <a:t>(1) mengajak pembaca untuk menghargai dan menghormati indahnya kasih sayang yang diberikan oleh orang tua dan guru serta mematuhi segala perintahnya</a:t>
            </a:r>
            <a:r>
              <a:rPr lang="id-ID" sz="1800" dirty="0" smtClean="0"/>
              <a:t>,</a:t>
            </a:r>
            <a:br>
              <a:rPr lang="id-ID" sz="1800" dirty="0" smtClean="0"/>
            </a:br>
            <a:r>
              <a:rPr lang="id-ID" sz="1800" dirty="0" smtClean="0"/>
              <a:t> </a:t>
            </a:r>
            <a:r>
              <a:rPr lang="id-ID" sz="1800" dirty="0"/>
              <a:t>(2) menga- jak pembaca untuk selalu menjaga </a:t>
            </a:r>
            <a:r>
              <a:rPr lang="id-ID" sz="1800" dirty="0" smtClean="0"/>
              <a:t>persahabatan,</a:t>
            </a:r>
            <a:br>
              <a:rPr lang="id-ID" sz="1800" dirty="0" smtClean="0"/>
            </a:br>
            <a:r>
              <a:rPr lang="id-ID" sz="1800" dirty="0" smtClean="0"/>
              <a:t> </a:t>
            </a:r>
            <a:r>
              <a:rPr lang="id-ID" sz="1800" dirty="0"/>
              <a:t>(3) mengajak pembaca untuk sering bersalawat kepada Nabi, </a:t>
            </a:r>
            <a:r>
              <a:rPr lang="id-ID" sz="1800" dirty="0" smtClean="0"/>
              <a:t/>
            </a:r>
            <a:br>
              <a:rPr lang="id-ID" sz="1800" dirty="0" smtClean="0"/>
            </a:br>
            <a:r>
              <a:rPr lang="id-ID" sz="1800" dirty="0" smtClean="0"/>
              <a:t>(</a:t>
            </a:r>
            <a:r>
              <a:rPr lang="id-ID" sz="1800" dirty="0"/>
              <a:t>4) men- gajak pembaca untuk bersabar, berusaha, semangat, berakhlak mulia, dan rajin be- lajar serta tidak cepat cemburu terhadap segala sesuatu</a:t>
            </a:r>
            <a:r>
              <a:rPr lang="id-ID" sz="1800" dirty="0" smtClean="0"/>
              <a:t>,</a:t>
            </a:r>
            <a:br>
              <a:rPr lang="id-ID" sz="1800" dirty="0" smtClean="0"/>
            </a:br>
            <a:r>
              <a:rPr lang="id-ID" sz="1800" dirty="0" smtClean="0"/>
              <a:t> </a:t>
            </a:r>
            <a:r>
              <a:rPr lang="id-ID" sz="1800" dirty="0"/>
              <a:t>(5) mengajak pembaca un- tuk selalu menjaga kebersihan serta me- lestarikan lingkungan alam.</a:t>
            </a:r>
          </a:p>
        </p:txBody>
      </p:sp>
    </p:spTree>
    <p:extLst>
      <p:ext uri="{BB962C8B-B14F-4D97-AF65-F5344CB8AC3E}">
        <p14:creationId xmlns="" xmlns:p14="http://schemas.microsoft.com/office/powerpoint/2010/main" val="177201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6"/>
          <p:cNvGrpSpPr/>
          <p:nvPr/>
        </p:nvGrpSpPr>
        <p:grpSpPr>
          <a:xfrm rot="1331875">
            <a:off x="185020" y="3872077"/>
            <a:ext cx="1333949" cy="1241123"/>
            <a:chOff x="2911700" y="4175975"/>
            <a:chExt cx="1104725" cy="1027850"/>
          </a:xfrm>
        </p:grpSpPr>
        <p:sp>
          <p:nvSpPr>
            <p:cNvPr id="743" name="Google Shape;743;p6"/>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6"/>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6"/>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6"/>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6"/>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6"/>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6"/>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6"/>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6"/>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6"/>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6"/>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6"/>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5" name="Google Shape;755;p6"/>
          <p:cNvSpPr txBox="1">
            <a:spLocks noGrp="1"/>
          </p:cNvSpPr>
          <p:nvPr>
            <p:ph type="title" idx="6"/>
          </p:nvPr>
        </p:nvSpPr>
        <p:spPr>
          <a:xfrm>
            <a:off x="1207050" y="378984"/>
            <a:ext cx="6729900" cy="65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JENIS-JENIS KOMIK ANAK</a:t>
            </a:r>
            <a:endParaRPr/>
          </a:p>
        </p:txBody>
      </p:sp>
      <p:sp>
        <p:nvSpPr>
          <p:cNvPr id="756" name="Google Shape;756;p6"/>
          <p:cNvSpPr txBox="1">
            <a:spLocks noGrp="1"/>
          </p:cNvSpPr>
          <p:nvPr>
            <p:ph type="ctrTitle" idx="3"/>
          </p:nvPr>
        </p:nvSpPr>
        <p:spPr>
          <a:xfrm>
            <a:off x="3098063" y="2596725"/>
            <a:ext cx="2947800" cy="384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sz="2100"/>
              <a:t>Komik humor dan komik petualangan</a:t>
            </a:r>
            <a:endParaRPr sz="2100"/>
          </a:p>
        </p:txBody>
      </p:sp>
      <p:sp>
        <p:nvSpPr>
          <p:cNvPr id="757" name="Google Shape;757;p6"/>
          <p:cNvSpPr txBox="1">
            <a:spLocks noGrp="1"/>
          </p:cNvSpPr>
          <p:nvPr>
            <p:ph type="subTitle" idx="1"/>
          </p:nvPr>
        </p:nvSpPr>
        <p:spPr>
          <a:xfrm>
            <a:off x="281000" y="2549000"/>
            <a:ext cx="2728800" cy="142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en">
                <a:solidFill>
                  <a:srgbClr val="FFFFFF"/>
                </a:solidFill>
              </a:rPr>
              <a:t>Komik strip adalah komik yang hanya terdiri dari beberapa panel gambar saja, namun dilihat dari segi isi ia telah mengungkapkan sebuah gagasan yang utuh.</a:t>
            </a:r>
            <a:endParaRPr sz="1600">
              <a:solidFill>
                <a:srgbClr val="FFFFFF"/>
              </a:solidFill>
            </a:endParaRPr>
          </a:p>
        </p:txBody>
      </p:sp>
      <p:sp>
        <p:nvSpPr>
          <p:cNvPr id="758" name="Google Shape;758;p6"/>
          <p:cNvSpPr txBox="1">
            <a:spLocks noGrp="1"/>
          </p:cNvSpPr>
          <p:nvPr>
            <p:ph type="subTitle" idx="2"/>
          </p:nvPr>
        </p:nvSpPr>
        <p:spPr>
          <a:xfrm>
            <a:off x="3134525" y="2884050"/>
            <a:ext cx="3017700" cy="142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en">
                <a:solidFill>
                  <a:srgbClr val="FFFFFF"/>
                </a:solidFill>
              </a:rPr>
              <a:t>Komik humor dan petualangan adalah komik yang termasuk banyak digemari oleh anak anak. Komik adalah secara isi menampilkan sesuatu yang lucu yang mengundang pembaca untuk tertawa menikmatinya</a:t>
            </a:r>
            <a:r>
              <a:rPr lang="en" b="1">
                <a:solidFill>
                  <a:srgbClr val="FFFFFF"/>
                </a:solidFill>
              </a:rPr>
              <a:t>.</a:t>
            </a:r>
            <a:endParaRPr sz="1600">
              <a:solidFill>
                <a:srgbClr val="FFFFFF"/>
              </a:solidFill>
            </a:endParaRPr>
          </a:p>
        </p:txBody>
      </p:sp>
      <p:sp>
        <p:nvSpPr>
          <p:cNvPr id="759" name="Google Shape;759;p6"/>
          <p:cNvSpPr txBox="1">
            <a:spLocks noGrp="1"/>
          </p:cNvSpPr>
          <p:nvPr>
            <p:ph type="ctrTitle"/>
          </p:nvPr>
        </p:nvSpPr>
        <p:spPr>
          <a:xfrm>
            <a:off x="550325" y="2181200"/>
            <a:ext cx="2357400" cy="384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sz="2100"/>
              <a:t>Komik strip dan komik buku</a:t>
            </a:r>
            <a:endParaRPr sz="2100"/>
          </a:p>
        </p:txBody>
      </p:sp>
      <p:sp>
        <p:nvSpPr>
          <p:cNvPr id="760" name="Google Shape;760;p6"/>
          <p:cNvSpPr txBox="1">
            <a:spLocks noGrp="1"/>
          </p:cNvSpPr>
          <p:nvPr>
            <p:ph type="subTitle" idx="4"/>
          </p:nvPr>
        </p:nvSpPr>
        <p:spPr>
          <a:xfrm>
            <a:off x="6134125" y="2549000"/>
            <a:ext cx="2857800" cy="142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en"/>
              <a:t>Dilihat dari segi kandungan isi yang disampaikan ada komik yang berupa biografi dan ilmiah. </a:t>
            </a:r>
            <a:endParaRPr/>
          </a:p>
        </p:txBody>
      </p:sp>
      <p:sp>
        <p:nvSpPr>
          <p:cNvPr id="761" name="Google Shape;761;p6"/>
          <p:cNvSpPr txBox="1">
            <a:spLocks noGrp="1"/>
          </p:cNvSpPr>
          <p:nvPr>
            <p:ph type="ctrTitle" idx="5"/>
          </p:nvPr>
        </p:nvSpPr>
        <p:spPr>
          <a:xfrm>
            <a:off x="5974375" y="2240411"/>
            <a:ext cx="2619300" cy="384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sz="2100"/>
              <a:t>Komik biografi dan komik ilmiah</a:t>
            </a:r>
            <a:endParaRPr sz="2100"/>
          </a:p>
        </p:txBody>
      </p:sp>
      <p:sp>
        <p:nvSpPr>
          <p:cNvPr id="762" name="Google Shape;762;p6"/>
          <p:cNvSpPr/>
          <p:nvPr/>
        </p:nvSpPr>
        <p:spPr>
          <a:xfrm>
            <a:off x="1534925" y="1139025"/>
            <a:ext cx="571500" cy="5715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6"/>
          <p:cNvSpPr/>
          <p:nvPr/>
        </p:nvSpPr>
        <p:spPr>
          <a:xfrm>
            <a:off x="6958975" y="1139000"/>
            <a:ext cx="571500" cy="5715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6"/>
          <p:cNvSpPr/>
          <p:nvPr/>
        </p:nvSpPr>
        <p:spPr>
          <a:xfrm>
            <a:off x="4357613" y="1563925"/>
            <a:ext cx="571500" cy="5715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5" name="Google Shape;765;p6"/>
          <p:cNvGrpSpPr/>
          <p:nvPr/>
        </p:nvGrpSpPr>
        <p:grpSpPr>
          <a:xfrm>
            <a:off x="7287914" y="101453"/>
            <a:ext cx="1704009" cy="1339512"/>
            <a:chOff x="3515875" y="337450"/>
            <a:chExt cx="2204125" cy="1732650"/>
          </a:xfrm>
        </p:grpSpPr>
        <p:sp>
          <p:nvSpPr>
            <p:cNvPr id="766" name="Google Shape;766;p6"/>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6"/>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6"/>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6"/>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6"/>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6"/>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6"/>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6"/>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6"/>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6"/>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6"/>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6"/>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6"/>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6"/>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6"/>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6"/>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6"/>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6"/>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6"/>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6"/>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6"/>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6"/>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6"/>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6"/>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6"/>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6"/>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6"/>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6"/>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6"/>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6"/>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6"/>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6"/>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6"/>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6"/>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6"/>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6"/>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6"/>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6"/>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6"/>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6"/>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6"/>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6"/>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6"/>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6"/>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6"/>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6"/>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6"/>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6"/>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6"/>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6"/>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6"/>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6"/>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6"/>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6"/>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6"/>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6"/>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6"/>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6"/>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6"/>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6"/>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6"/>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6"/>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6"/>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6"/>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6"/>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6"/>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6"/>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6"/>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 xmlns:p14="http://schemas.microsoft.com/office/powerpoint/2010/main" Requires="p14">
      <p:transition spd="slow">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9"/>
          <p:cNvSpPr txBox="1">
            <a:spLocks noGrp="1"/>
          </p:cNvSpPr>
          <p:nvPr>
            <p:ph type="title"/>
          </p:nvPr>
        </p:nvSpPr>
        <p:spPr>
          <a:xfrm flipH="1">
            <a:off x="589200" y="473475"/>
            <a:ext cx="7965600" cy="3755700"/>
          </a:xfrm>
          <a:prstGeom prst="rect">
            <a:avLst/>
          </a:prstGeom>
          <a:no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4800"/>
              <a:buNone/>
            </a:pPr>
            <a:r>
              <a:rPr lang="en" sz="2900"/>
              <a:t>Komik merupakan bacaan anak yang banyak digemari. Komik berupa perpaduan antara gambar menarik serta bahasa ringan yang mudah dicerna. Buku komik Kecil- kecil Punya Karya (KKPK) merupakan komik anak Indonesia terbitan Muffin Graphics PT Mizan Pustaka, yang banyak digemari anak-anak saat ini. </a:t>
            </a:r>
            <a:endParaRPr sz="2900"/>
          </a:p>
        </p:txBody>
      </p:sp>
      <p:grpSp>
        <p:nvGrpSpPr>
          <p:cNvPr id="839" name="Google Shape;839;p9"/>
          <p:cNvGrpSpPr/>
          <p:nvPr/>
        </p:nvGrpSpPr>
        <p:grpSpPr>
          <a:xfrm rot="-481481">
            <a:off x="-219645" y="4106459"/>
            <a:ext cx="1643352" cy="1169140"/>
            <a:chOff x="491925" y="238350"/>
            <a:chExt cx="2515475" cy="1789600"/>
          </a:xfrm>
        </p:grpSpPr>
        <p:sp>
          <p:nvSpPr>
            <p:cNvPr id="840" name="Google Shape;840;p9"/>
            <p:cNvSpPr/>
            <p:nvPr/>
          </p:nvSpPr>
          <p:spPr>
            <a:xfrm>
              <a:off x="491925" y="1133500"/>
              <a:ext cx="351625" cy="224925"/>
            </a:xfrm>
            <a:custGeom>
              <a:avLst/>
              <a:gdLst/>
              <a:ahLst/>
              <a:cxnLst/>
              <a:rect l="l" t="t" r="r" b="b"/>
              <a:pathLst>
                <a:path w="14065" h="8997" extrusionOk="0">
                  <a:moveTo>
                    <a:pt x="8240" y="1"/>
                  </a:moveTo>
                  <a:cubicBezTo>
                    <a:pt x="7424" y="1"/>
                    <a:pt x="6561" y="106"/>
                    <a:pt x="5685" y="331"/>
                  </a:cubicBezTo>
                  <a:cubicBezTo>
                    <a:pt x="1939" y="1284"/>
                    <a:pt x="0" y="6279"/>
                    <a:pt x="0" y="6279"/>
                  </a:cubicBezTo>
                  <a:cubicBezTo>
                    <a:pt x="0" y="6279"/>
                    <a:pt x="3179" y="8997"/>
                    <a:pt x="6503" y="8997"/>
                  </a:cubicBezTo>
                  <a:cubicBezTo>
                    <a:pt x="6942" y="8997"/>
                    <a:pt x="7384" y="8949"/>
                    <a:pt x="7821" y="8842"/>
                  </a:cubicBezTo>
                  <a:cubicBezTo>
                    <a:pt x="11534" y="7922"/>
                    <a:pt x="14064" y="5260"/>
                    <a:pt x="13473" y="2894"/>
                  </a:cubicBezTo>
                  <a:cubicBezTo>
                    <a:pt x="13021" y="1112"/>
                    <a:pt x="10881" y="1"/>
                    <a:pt x="824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9"/>
            <p:cNvSpPr/>
            <p:nvPr/>
          </p:nvSpPr>
          <p:spPr>
            <a:xfrm>
              <a:off x="598700" y="1156950"/>
              <a:ext cx="240725" cy="153650"/>
            </a:xfrm>
            <a:custGeom>
              <a:avLst/>
              <a:gdLst/>
              <a:ahLst/>
              <a:cxnLst/>
              <a:rect l="l" t="t" r="r" b="b"/>
              <a:pathLst>
                <a:path w="9629" h="6146" extrusionOk="0">
                  <a:moveTo>
                    <a:pt x="5615" y="1"/>
                  </a:moveTo>
                  <a:cubicBezTo>
                    <a:pt x="5062" y="1"/>
                    <a:pt x="4475" y="69"/>
                    <a:pt x="3878" y="215"/>
                  </a:cubicBezTo>
                  <a:cubicBezTo>
                    <a:pt x="1315" y="872"/>
                    <a:pt x="1" y="4289"/>
                    <a:pt x="1" y="4289"/>
                  </a:cubicBezTo>
                  <a:cubicBezTo>
                    <a:pt x="1" y="4289"/>
                    <a:pt x="2136" y="6145"/>
                    <a:pt x="4394" y="6145"/>
                  </a:cubicBezTo>
                  <a:cubicBezTo>
                    <a:pt x="4704" y="6145"/>
                    <a:pt x="5015" y="6110"/>
                    <a:pt x="5324" y="6031"/>
                  </a:cubicBezTo>
                  <a:cubicBezTo>
                    <a:pt x="7887" y="5407"/>
                    <a:pt x="9629" y="3567"/>
                    <a:pt x="9202" y="1956"/>
                  </a:cubicBezTo>
                  <a:cubicBezTo>
                    <a:pt x="8899" y="746"/>
                    <a:pt x="7437" y="1"/>
                    <a:pt x="56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9"/>
            <p:cNvSpPr/>
            <p:nvPr/>
          </p:nvSpPr>
          <p:spPr>
            <a:xfrm>
              <a:off x="697300" y="1178000"/>
              <a:ext cx="137200" cy="87975"/>
            </a:xfrm>
            <a:custGeom>
              <a:avLst/>
              <a:gdLst/>
              <a:ahLst/>
              <a:cxnLst/>
              <a:rect l="l" t="t" r="r" b="b"/>
              <a:pathLst>
                <a:path w="5488" h="3519" extrusionOk="0">
                  <a:moveTo>
                    <a:pt x="3244" y="1"/>
                  </a:moveTo>
                  <a:cubicBezTo>
                    <a:pt x="2923" y="1"/>
                    <a:pt x="2582" y="42"/>
                    <a:pt x="2235" y="129"/>
                  </a:cubicBezTo>
                  <a:cubicBezTo>
                    <a:pt x="756" y="490"/>
                    <a:pt x="0" y="2462"/>
                    <a:pt x="0" y="2462"/>
                  </a:cubicBezTo>
                  <a:cubicBezTo>
                    <a:pt x="0" y="2462"/>
                    <a:pt x="1208" y="3518"/>
                    <a:pt x="2500" y="3518"/>
                  </a:cubicBezTo>
                  <a:cubicBezTo>
                    <a:pt x="2685" y="3518"/>
                    <a:pt x="2871" y="3497"/>
                    <a:pt x="3056" y="3447"/>
                  </a:cubicBezTo>
                  <a:cubicBezTo>
                    <a:pt x="4535" y="3086"/>
                    <a:pt x="5488" y="2034"/>
                    <a:pt x="5258" y="1114"/>
                  </a:cubicBezTo>
                  <a:cubicBezTo>
                    <a:pt x="5083" y="415"/>
                    <a:pt x="4263" y="1"/>
                    <a:pt x="324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9"/>
            <p:cNvSpPr/>
            <p:nvPr/>
          </p:nvSpPr>
          <p:spPr>
            <a:xfrm>
              <a:off x="1243600" y="1178750"/>
              <a:ext cx="178275" cy="223475"/>
            </a:xfrm>
            <a:custGeom>
              <a:avLst/>
              <a:gdLst/>
              <a:ahLst/>
              <a:cxnLst/>
              <a:rect l="l" t="t" r="r" b="b"/>
              <a:pathLst>
                <a:path w="7131" h="8939" fill="none" extrusionOk="0">
                  <a:moveTo>
                    <a:pt x="0" y="0"/>
                  </a:moveTo>
                  <a:lnTo>
                    <a:pt x="7131" y="8938"/>
                  </a:lnTo>
                </a:path>
              </a:pathLst>
            </a:custGeom>
            <a:noFill/>
            <a:ln w="145400" cap="rnd" cmpd="sng">
              <a:solidFill>
                <a:srgbClr val="FFFFFF"/>
              </a:solidFill>
              <a:prstDash val="solid"/>
              <a:miter lim="3286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9"/>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9"/>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9"/>
            <p:cNvSpPr/>
            <p:nvPr/>
          </p:nvSpPr>
          <p:spPr>
            <a:xfrm>
              <a:off x="957700" y="927650"/>
              <a:ext cx="509375" cy="363450"/>
            </a:xfrm>
            <a:custGeom>
              <a:avLst/>
              <a:gdLst/>
              <a:ahLst/>
              <a:cxnLst/>
              <a:rect l="l" t="t" r="r" b="b"/>
              <a:pathLst>
                <a:path w="20375" h="14538" extrusionOk="0">
                  <a:moveTo>
                    <a:pt x="15980" y="1"/>
                  </a:moveTo>
                  <a:cubicBezTo>
                    <a:pt x="14951" y="1"/>
                    <a:pt x="13926" y="60"/>
                    <a:pt x="12915" y="186"/>
                  </a:cubicBezTo>
                  <a:cubicBezTo>
                    <a:pt x="15544" y="3636"/>
                    <a:pt x="16628" y="8007"/>
                    <a:pt x="15971" y="12279"/>
                  </a:cubicBezTo>
                  <a:cubicBezTo>
                    <a:pt x="17450" y="11720"/>
                    <a:pt x="18863" y="10997"/>
                    <a:pt x="20210" y="10143"/>
                  </a:cubicBezTo>
                  <a:cubicBezTo>
                    <a:pt x="20374" y="8368"/>
                    <a:pt x="20243" y="6594"/>
                    <a:pt x="19815" y="4885"/>
                  </a:cubicBezTo>
                  <a:cubicBezTo>
                    <a:pt x="19355" y="3176"/>
                    <a:pt x="18665" y="1533"/>
                    <a:pt x="17712" y="54"/>
                  </a:cubicBezTo>
                  <a:cubicBezTo>
                    <a:pt x="17135" y="19"/>
                    <a:pt x="16557" y="1"/>
                    <a:pt x="15980" y="1"/>
                  </a:cubicBezTo>
                  <a:close/>
                  <a:moveTo>
                    <a:pt x="3517" y="2749"/>
                  </a:moveTo>
                  <a:cubicBezTo>
                    <a:pt x="2301" y="3275"/>
                    <a:pt x="1118" y="3932"/>
                    <a:pt x="1" y="4688"/>
                  </a:cubicBezTo>
                  <a:cubicBezTo>
                    <a:pt x="1841" y="7580"/>
                    <a:pt x="2695" y="10997"/>
                    <a:pt x="2432" y="14414"/>
                  </a:cubicBezTo>
                  <a:cubicBezTo>
                    <a:pt x="3248" y="14494"/>
                    <a:pt x="4064" y="14537"/>
                    <a:pt x="4873" y="14537"/>
                  </a:cubicBezTo>
                  <a:cubicBezTo>
                    <a:pt x="5399" y="14537"/>
                    <a:pt x="5923" y="14519"/>
                    <a:pt x="6441" y="14480"/>
                  </a:cubicBezTo>
                  <a:lnTo>
                    <a:pt x="6441" y="14447"/>
                  </a:lnTo>
                  <a:cubicBezTo>
                    <a:pt x="7033" y="10307"/>
                    <a:pt x="5981" y="6101"/>
                    <a:pt x="3517" y="2749"/>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9"/>
            <p:cNvSpPr/>
            <p:nvPr/>
          </p:nvSpPr>
          <p:spPr>
            <a:xfrm>
              <a:off x="741650" y="1093300"/>
              <a:ext cx="195550" cy="253050"/>
            </a:xfrm>
            <a:custGeom>
              <a:avLst/>
              <a:gdLst/>
              <a:ahLst/>
              <a:cxnLst/>
              <a:rect l="l" t="t" r="r" b="b"/>
              <a:pathLst>
                <a:path w="7822" h="10122" extrusionOk="0">
                  <a:moveTo>
                    <a:pt x="1" y="1"/>
                  </a:moveTo>
                  <a:lnTo>
                    <a:pt x="2531" y="10122"/>
                  </a:lnTo>
                  <a:lnTo>
                    <a:pt x="7821" y="7066"/>
                  </a:lnTo>
                  <a:lnTo>
                    <a:pt x="6113" y="198"/>
                  </a:lnTo>
                  <a:lnTo>
                    <a:pt x="1"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9"/>
            <p:cNvSpPr/>
            <p:nvPr/>
          </p:nvSpPr>
          <p:spPr>
            <a:xfrm>
              <a:off x="1581225" y="238350"/>
              <a:ext cx="853575" cy="916600"/>
            </a:xfrm>
            <a:custGeom>
              <a:avLst/>
              <a:gdLst/>
              <a:ahLst/>
              <a:cxnLst/>
              <a:rect l="l" t="t" r="r" b="b"/>
              <a:pathLst>
                <a:path w="34143" h="36664" extrusionOk="0">
                  <a:moveTo>
                    <a:pt x="17871" y="0"/>
                  </a:moveTo>
                  <a:cubicBezTo>
                    <a:pt x="16951" y="0"/>
                    <a:pt x="16016" y="114"/>
                    <a:pt x="15084" y="352"/>
                  </a:cubicBezTo>
                  <a:lnTo>
                    <a:pt x="9760" y="1667"/>
                  </a:lnTo>
                  <a:cubicBezTo>
                    <a:pt x="3681" y="3178"/>
                    <a:pt x="1" y="9356"/>
                    <a:pt x="1512" y="15402"/>
                  </a:cubicBezTo>
                  <a:lnTo>
                    <a:pt x="6868" y="36663"/>
                  </a:lnTo>
                  <a:lnTo>
                    <a:pt x="34142" y="29828"/>
                  </a:lnTo>
                  <a:lnTo>
                    <a:pt x="28819" y="8568"/>
                  </a:lnTo>
                  <a:cubicBezTo>
                    <a:pt x="27513" y="3426"/>
                    <a:pt x="22916" y="0"/>
                    <a:pt x="17871"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9"/>
            <p:cNvSpPr/>
            <p:nvPr/>
          </p:nvSpPr>
          <p:spPr>
            <a:xfrm>
              <a:off x="2025675" y="827125"/>
              <a:ext cx="113375" cy="83825"/>
            </a:xfrm>
            <a:custGeom>
              <a:avLst/>
              <a:gdLst/>
              <a:ahLst/>
              <a:cxnLst/>
              <a:rect l="l" t="t" r="r" b="b"/>
              <a:pathLst>
                <a:path w="4535" h="3353" extrusionOk="0">
                  <a:moveTo>
                    <a:pt x="4535" y="1"/>
                  </a:moveTo>
                  <a:lnTo>
                    <a:pt x="132" y="1085"/>
                  </a:lnTo>
                  <a:lnTo>
                    <a:pt x="0" y="3353"/>
                  </a:lnTo>
                  <a:lnTo>
                    <a:pt x="0" y="3353"/>
                  </a:lnTo>
                  <a:lnTo>
                    <a:pt x="4009" y="2334"/>
                  </a:lnTo>
                  <a:lnTo>
                    <a:pt x="4535" y="1"/>
                  </a:ln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9"/>
            <p:cNvSpPr/>
            <p:nvPr/>
          </p:nvSpPr>
          <p:spPr>
            <a:xfrm>
              <a:off x="1678200" y="812350"/>
              <a:ext cx="256625" cy="245450"/>
            </a:xfrm>
            <a:custGeom>
              <a:avLst/>
              <a:gdLst/>
              <a:ahLst/>
              <a:cxnLst/>
              <a:rect l="l" t="t" r="r" b="b"/>
              <a:pathLst>
                <a:path w="10265" h="9818" extrusionOk="0">
                  <a:moveTo>
                    <a:pt x="4797" y="0"/>
                  </a:moveTo>
                  <a:cubicBezTo>
                    <a:pt x="4797" y="0"/>
                    <a:pt x="1" y="6422"/>
                    <a:pt x="2367" y="6422"/>
                  </a:cubicBezTo>
                  <a:cubicBezTo>
                    <a:pt x="2606" y="6422"/>
                    <a:pt x="2919" y="6356"/>
                    <a:pt x="3318" y="6211"/>
                  </a:cubicBezTo>
                  <a:lnTo>
                    <a:pt x="3318" y="6211"/>
                  </a:lnTo>
                  <a:cubicBezTo>
                    <a:pt x="2508" y="8791"/>
                    <a:pt x="2788" y="9818"/>
                    <a:pt x="3407" y="9818"/>
                  </a:cubicBezTo>
                  <a:cubicBezTo>
                    <a:pt x="4270" y="9818"/>
                    <a:pt x="5794" y="7822"/>
                    <a:pt x="5947" y="5258"/>
                  </a:cubicBezTo>
                  <a:cubicBezTo>
                    <a:pt x="7059" y="6582"/>
                    <a:pt x="7813" y="7073"/>
                    <a:pt x="8275" y="7073"/>
                  </a:cubicBezTo>
                  <a:cubicBezTo>
                    <a:pt x="9314" y="7073"/>
                    <a:pt x="8872" y="4586"/>
                    <a:pt x="7688" y="3516"/>
                  </a:cubicBezTo>
                  <a:lnTo>
                    <a:pt x="7688" y="3516"/>
                  </a:lnTo>
                  <a:cubicBezTo>
                    <a:pt x="8289" y="3739"/>
                    <a:pt x="8682" y="3834"/>
                    <a:pt x="8915" y="3834"/>
                  </a:cubicBezTo>
                  <a:cubicBezTo>
                    <a:pt x="10264" y="3834"/>
                    <a:pt x="6275" y="658"/>
                    <a:pt x="6275" y="658"/>
                  </a:cubicBezTo>
                  <a:lnTo>
                    <a:pt x="4797" y="0"/>
                  </a:ln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9"/>
            <p:cNvSpPr/>
            <p:nvPr/>
          </p:nvSpPr>
          <p:spPr>
            <a:xfrm>
              <a:off x="1775925" y="703350"/>
              <a:ext cx="153650" cy="145575"/>
            </a:xfrm>
            <a:custGeom>
              <a:avLst/>
              <a:gdLst/>
              <a:ahLst/>
              <a:cxnLst/>
              <a:rect l="l" t="t" r="r" b="b"/>
              <a:pathLst>
                <a:path w="6146" h="5823" extrusionOk="0">
                  <a:moveTo>
                    <a:pt x="3087" y="1"/>
                  </a:moveTo>
                  <a:cubicBezTo>
                    <a:pt x="2969" y="1"/>
                    <a:pt x="2849" y="8"/>
                    <a:pt x="2728" y="23"/>
                  </a:cubicBezTo>
                  <a:cubicBezTo>
                    <a:pt x="1151" y="220"/>
                    <a:pt x="1" y="1666"/>
                    <a:pt x="198" y="3243"/>
                  </a:cubicBezTo>
                  <a:cubicBezTo>
                    <a:pt x="382" y="4748"/>
                    <a:pt x="1657" y="5822"/>
                    <a:pt x="3110" y="5822"/>
                  </a:cubicBezTo>
                  <a:cubicBezTo>
                    <a:pt x="3212" y="5822"/>
                    <a:pt x="3315" y="5817"/>
                    <a:pt x="3418" y="5806"/>
                  </a:cubicBezTo>
                  <a:cubicBezTo>
                    <a:pt x="5028" y="5609"/>
                    <a:pt x="6145" y="4163"/>
                    <a:pt x="5948" y="2553"/>
                  </a:cubicBezTo>
                  <a:cubicBezTo>
                    <a:pt x="5796" y="1094"/>
                    <a:pt x="4548" y="1"/>
                    <a:pt x="308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9"/>
            <p:cNvSpPr/>
            <p:nvPr/>
          </p:nvSpPr>
          <p:spPr>
            <a:xfrm>
              <a:off x="1796475" y="453350"/>
              <a:ext cx="552875" cy="412125"/>
            </a:xfrm>
            <a:custGeom>
              <a:avLst/>
              <a:gdLst/>
              <a:ahLst/>
              <a:cxnLst/>
              <a:rect l="l" t="t" r="r" b="b"/>
              <a:pathLst>
                <a:path w="22115" h="16485" extrusionOk="0">
                  <a:moveTo>
                    <a:pt x="11808" y="0"/>
                  </a:moveTo>
                  <a:cubicBezTo>
                    <a:pt x="10870" y="0"/>
                    <a:pt x="9905" y="117"/>
                    <a:pt x="8938" y="362"/>
                  </a:cubicBezTo>
                  <a:cubicBezTo>
                    <a:pt x="3483" y="1709"/>
                    <a:pt x="0" y="6638"/>
                    <a:pt x="1183" y="11304"/>
                  </a:cubicBezTo>
                  <a:cubicBezTo>
                    <a:pt x="2075" y="14847"/>
                    <a:pt x="5152" y="16485"/>
                    <a:pt x="8950" y="16485"/>
                  </a:cubicBezTo>
                  <a:cubicBezTo>
                    <a:pt x="10190" y="16485"/>
                    <a:pt x="11506" y="16310"/>
                    <a:pt x="12848" y="15970"/>
                  </a:cubicBezTo>
                  <a:cubicBezTo>
                    <a:pt x="18303" y="14590"/>
                    <a:pt x="22115" y="11041"/>
                    <a:pt x="20932" y="6375"/>
                  </a:cubicBezTo>
                  <a:cubicBezTo>
                    <a:pt x="19959" y="2510"/>
                    <a:pt x="16161" y="0"/>
                    <a:pt x="11808"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9"/>
            <p:cNvSpPr/>
            <p:nvPr/>
          </p:nvSpPr>
          <p:spPr>
            <a:xfrm>
              <a:off x="1938575" y="606200"/>
              <a:ext cx="154475" cy="145300"/>
            </a:xfrm>
            <a:custGeom>
              <a:avLst/>
              <a:gdLst/>
              <a:ahLst/>
              <a:cxnLst/>
              <a:rect l="l" t="t" r="r" b="b"/>
              <a:pathLst>
                <a:path w="6179" h="5812" extrusionOk="0">
                  <a:moveTo>
                    <a:pt x="3062" y="1"/>
                  </a:moveTo>
                  <a:cubicBezTo>
                    <a:pt x="1651" y="1"/>
                    <a:pt x="410" y="1030"/>
                    <a:pt x="231" y="2496"/>
                  </a:cubicBezTo>
                  <a:cubicBezTo>
                    <a:pt x="1" y="4073"/>
                    <a:pt x="1085" y="5552"/>
                    <a:pt x="2663" y="5782"/>
                  </a:cubicBezTo>
                  <a:cubicBezTo>
                    <a:pt x="2804" y="5802"/>
                    <a:pt x="2944" y="5812"/>
                    <a:pt x="3083" y="5812"/>
                  </a:cubicBezTo>
                  <a:cubicBezTo>
                    <a:pt x="4518" y="5812"/>
                    <a:pt x="5739" y="4756"/>
                    <a:pt x="5949" y="3317"/>
                  </a:cubicBezTo>
                  <a:cubicBezTo>
                    <a:pt x="6179" y="1740"/>
                    <a:pt x="5094" y="261"/>
                    <a:pt x="3484" y="31"/>
                  </a:cubicBezTo>
                  <a:cubicBezTo>
                    <a:pt x="3342" y="11"/>
                    <a:pt x="3201" y="1"/>
                    <a:pt x="30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9"/>
            <p:cNvSpPr/>
            <p:nvPr/>
          </p:nvSpPr>
          <p:spPr>
            <a:xfrm>
              <a:off x="2157100" y="551550"/>
              <a:ext cx="152000" cy="145375"/>
            </a:xfrm>
            <a:custGeom>
              <a:avLst/>
              <a:gdLst/>
              <a:ahLst/>
              <a:cxnLst/>
              <a:rect l="l" t="t" r="r" b="b"/>
              <a:pathLst>
                <a:path w="6080" h="5815" extrusionOk="0">
                  <a:moveTo>
                    <a:pt x="3061" y="0"/>
                  </a:moveTo>
                  <a:cubicBezTo>
                    <a:pt x="2962" y="0"/>
                    <a:pt x="2862" y="5"/>
                    <a:pt x="2761" y="16"/>
                  </a:cubicBezTo>
                  <a:cubicBezTo>
                    <a:pt x="1151" y="180"/>
                    <a:pt x="1" y="1626"/>
                    <a:pt x="165" y="3203"/>
                  </a:cubicBezTo>
                  <a:cubicBezTo>
                    <a:pt x="319" y="4710"/>
                    <a:pt x="1567" y="5815"/>
                    <a:pt x="3047" y="5815"/>
                  </a:cubicBezTo>
                  <a:cubicBezTo>
                    <a:pt x="3148" y="5815"/>
                    <a:pt x="3250" y="5810"/>
                    <a:pt x="3352" y="5799"/>
                  </a:cubicBezTo>
                  <a:cubicBezTo>
                    <a:pt x="4930" y="5635"/>
                    <a:pt x="6080" y="4189"/>
                    <a:pt x="5916" y="2612"/>
                  </a:cubicBezTo>
                  <a:cubicBezTo>
                    <a:pt x="5762" y="1104"/>
                    <a:pt x="4514" y="0"/>
                    <a:pt x="30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9"/>
            <p:cNvSpPr/>
            <p:nvPr/>
          </p:nvSpPr>
          <p:spPr>
            <a:xfrm>
              <a:off x="2166150" y="551925"/>
              <a:ext cx="145425" cy="136400"/>
            </a:xfrm>
            <a:custGeom>
              <a:avLst/>
              <a:gdLst/>
              <a:ahLst/>
              <a:cxnLst/>
              <a:rect l="l" t="t" r="r" b="b"/>
              <a:pathLst>
                <a:path w="5817" h="5456" extrusionOk="0">
                  <a:moveTo>
                    <a:pt x="2695" y="1"/>
                  </a:moveTo>
                  <a:cubicBezTo>
                    <a:pt x="0" y="1414"/>
                    <a:pt x="1019" y="5455"/>
                    <a:pt x="4042" y="5455"/>
                  </a:cubicBezTo>
                  <a:cubicBezTo>
                    <a:pt x="5225" y="4831"/>
                    <a:pt x="5816" y="3484"/>
                    <a:pt x="5488" y="2169"/>
                  </a:cubicBezTo>
                  <a:cubicBezTo>
                    <a:pt x="5159" y="888"/>
                    <a:pt x="4009" y="1"/>
                    <a:pt x="269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9"/>
            <p:cNvSpPr/>
            <p:nvPr/>
          </p:nvSpPr>
          <p:spPr>
            <a:xfrm>
              <a:off x="1949275" y="606150"/>
              <a:ext cx="145425" cy="136400"/>
            </a:xfrm>
            <a:custGeom>
              <a:avLst/>
              <a:gdLst/>
              <a:ahLst/>
              <a:cxnLst/>
              <a:rect l="l" t="t" r="r" b="b"/>
              <a:pathLst>
                <a:path w="5817" h="5456" extrusionOk="0">
                  <a:moveTo>
                    <a:pt x="2662" y="0"/>
                  </a:moveTo>
                  <a:cubicBezTo>
                    <a:pt x="0" y="1413"/>
                    <a:pt x="1019" y="5455"/>
                    <a:pt x="4042" y="5455"/>
                  </a:cubicBezTo>
                  <a:cubicBezTo>
                    <a:pt x="5192" y="4831"/>
                    <a:pt x="5816" y="3484"/>
                    <a:pt x="5488" y="2202"/>
                  </a:cubicBezTo>
                  <a:cubicBezTo>
                    <a:pt x="5159" y="888"/>
                    <a:pt x="4009" y="0"/>
                    <a:pt x="26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9"/>
            <p:cNvSpPr/>
            <p:nvPr/>
          </p:nvSpPr>
          <p:spPr>
            <a:xfrm>
              <a:off x="2142325" y="667950"/>
              <a:ext cx="32875" cy="40100"/>
            </a:xfrm>
            <a:custGeom>
              <a:avLst/>
              <a:gdLst/>
              <a:ahLst/>
              <a:cxnLst/>
              <a:rect l="l" t="t" r="r" b="b"/>
              <a:pathLst>
                <a:path w="1315" h="1604" extrusionOk="0">
                  <a:moveTo>
                    <a:pt x="707" y="1"/>
                  </a:moveTo>
                  <a:cubicBezTo>
                    <a:pt x="623" y="1"/>
                    <a:pt x="539" y="19"/>
                    <a:pt x="460" y="59"/>
                  </a:cubicBezTo>
                  <a:cubicBezTo>
                    <a:pt x="230" y="157"/>
                    <a:pt x="66" y="354"/>
                    <a:pt x="0" y="617"/>
                  </a:cubicBezTo>
                  <a:cubicBezTo>
                    <a:pt x="132" y="420"/>
                    <a:pt x="296" y="289"/>
                    <a:pt x="526" y="223"/>
                  </a:cubicBezTo>
                  <a:cubicBezTo>
                    <a:pt x="553" y="217"/>
                    <a:pt x="582" y="215"/>
                    <a:pt x="610" y="215"/>
                  </a:cubicBezTo>
                  <a:cubicBezTo>
                    <a:pt x="754" y="215"/>
                    <a:pt x="909" y="283"/>
                    <a:pt x="1019" y="420"/>
                  </a:cubicBezTo>
                  <a:cubicBezTo>
                    <a:pt x="1085" y="584"/>
                    <a:pt x="1085" y="814"/>
                    <a:pt x="986" y="979"/>
                  </a:cubicBezTo>
                  <a:cubicBezTo>
                    <a:pt x="887" y="1209"/>
                    <a:pt x="756" y="1406"/>
                    <a:pt x="625" y="1603"/>
                  </a:cubicBezTo>
                  <a:cubicBezTo>
                    <a:pt x="723" y="1504"/>
                    <a:pt x="822" y="1439"/>
                    <a:pt x="887" y="1373"/>
                  </a:cubicBezTo>
                  <a:cubicBezTo>
                    <a:pt x="986" y="1274"/>
                    <a:pt x="1052" y="1176"/>
                    <a:pt x="1117" y="1077"/>
                  </a:cubicBezTo>
                  <a:cubicBezTo>
                    <a:pt x="1282" y="847"/>
                    <a:pt x="1315" y="552"/>
                    <a:pt x="1216" y="289"/>
                  </a:cubicBezTo>
                  <a:cubicBezTo>
                    <a:pt x="1101" y="104"/>
                    <a:pt x="905" y="1"/>
                    <a:pt x="70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9"/>
            <p:cNvSpPr/>
            <p:nvPr/>
          </p:nvSpPr>
          <p:spPr>
            <a:xfrm>
              <a:off x="2102075" y="733475"/>
              <a:ext cx="46850" cy="31250"/>
            </a:xfrm>
            <a:custGeom>
              <a:avLst/>
              <a:gdLst/>
              <a:ahLst/>
              <a:cxnLst/>
              <a:rect l="l" t="t" r="r" b="b"/>
              <a:pathLst>
                <a:path w="1874" h="1250" extrusionOk="0">
                  <a:moveTo>
                    <a:pt x="1873" y="1"/>
                  </a:moveTo>
                  <a:lnTo>
                    <a:pt x="1873" y="1"/>
                  </a:lnTo>
                  <a:cubicBezTo>
                    <a:pt x="1742" y="198"/>
                    <a:pt x="1577" y="362"/>
                    <a:pt x="1413" y="527"/>
                  </a:cubicBezTo>
                  <a:cubicBezTo>
                    <a:pt x="1282" y="691"/>
                    <a:pt x="1084" y="822"/>
                    <a:pt x="887" y="921"/>
                  </a:cubicBezTo>
                  <a:cubicBezTo>
                    <a:pt x="781" y="984"/>
                    <a:pt x="661" y="1021"/>
                    <a:pt x="537" y="1021"/>
                  </a:cubicBezTo>
                  <a:cubicBezTo>
                    <a:pt x="468" y="1021"/>
                    <a:pt x="399" y="1010"/>
                    <a:pt x="329" y="987"/>
                  </a:cubicBezTo>
                  <a:cubicBezTo>
                    <a:pt x="132" y="921"/>
                    <a:pt x="66" y="691"/>
                    <a:pt x="33" y="461"/>
                  </a:cubicBezTo>
                  <a:cubicBezTo>
                    <a:pt x="0" y="592"/>
                    <a:pt x="0" y="724"/>
                    <a:pt x="0" y="855"/>
                  </a:cubicBezTo>
                  <a:cubicBezTo>
                    <a:pt x="33" y="987"/>
                    <a:pt x="132" y="1085"/>
                    <a:pt x="230" y="1151"/>
                  </a:cubicBezTo>
                  <a:cubicBezTo>
                    <a:pt x="362" y="1217"/>
                    <a:pt x="493" y="1249"/>
                    <a:pt x="620" y="1249"/>
                  </a:cubicBezTo>
                  <a:cubicBezTo>
                    <a:pt x="748" y="1249"/>
                    <a:pt x="871" y="1217"/>
                    <a:pt x="986" y="1151"/>
                  </a:cubicBezTo>
                  <a:cubicBezTo>
                    <a:pt x="1216" y="1019"/>
                    <a:pt x="1413" y="855"/>
                    <a:pt x="1545" y="658"/>
                  </a:cubicBezTo>
                  <a:cubicBezTo>
                    <a:pt x="1709" y="461"/>
                    <a:pt x="1807" y="231"/>
                    <a:pt x="187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9"/>
            <p:cNvSpPr/>
            <p:nvPr/>
          </p:nvSpPr>
          <p:spPr>
            <a:xfrm>
              <a:off x="1946800" y="757650"/>
              <a:ext cx="142975" cy="71925"/>
            </a:xfrm>
            <a:custGeom>
              <a:avLst/>
              <a:gdLst/>
              <a:ahLst/>
              <a:cxnLst/>
              <a:rect l="l" t="t" r="r" b="b"/>
              <a:pathLst>
                <a:path w="5719" h="2877" extrusionOk="0">
                  <a:moveTo>
                    <a:pt x="3878" y="1"/>
                  </a:moveTo>
                  <a:cubicBezTo>
                    <a:pt x="3466" y="1"/>
                    <a:pt x="3007" y="60"/>
                    <a:pt x="2531" y="184"/>
                  </a:cubicBezTo>
                  <a:cubicBezTo>
                    <a:pt x="1052" y="545"/>
                    <a:pt x="0" y="1433"/>
                    <a:pt x="165" y="2123"/>
                  </a:cubicBezTo>
                  <a:cubicBezTo>
                    <a:pt x="279" y="2603"/>
                    <a:pt x="966" y="2876"/>
                    <a:pt x="1883" y="2876"/>
                  </a:cubicBezTo>
                  <a:cubicBezTo>
                    <a:pt x="2284" y="2876"/>
                    <a:pt x="2728" y="2824"/>
                    <a:pt x="3188" y="2714"/>
                  </a:cubicBezTo>
                  <a:cubicBezTo>
                    <a:pt x="4667" y="2320"/>
                    <a:pt x="5718" y="1465"/>
                    <a:pt x="5554" y="775"/>
                  </a:cubicBezTo>
                  <a:cubicBezTo>
                    <a:pt x="5441" y="280"/>
                    <a:pt x="4773" y="1"/>
                    <a:pt x="3878"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9"/>
            <p:cNvSpPr/>
            <p:nvPr/>
          </p:nvSpPr>
          <p:spPr>
            <a:xfrm>
              <a:off x="2197350" y="694850"/>
              <a:ext cx="120800" cy="71625"/>
            </a:xfrm>
            <a:custGeom>
              <a:avLst/>
              <a:gdLst/>
              <a:ahLst/>
              <a:cxnLst/>
              <a:rect l="l" t="t" r="r" b="b"/>
              <a:pathLst>
                <a:path w="4832" h="2865" extrusionOk="0">
                  <a:moveTo>
                    <a:pt x="3777" y="0"/>
                  </a:moveTo>
                  <a:cubicBezTo>
                    <a:pt x="3359" y="0"/>
                    <a:pt x="2940" y="59"/>
                    <a:pt x="2531" y="166"/>
                  </a:cubicBezTo>
                  <a:cubicBezTo>
                    <a:pt x="1052" y="560"/>
                    <a:pt x="1" y="1414"/>
                    <a:pt x="165" y="2104"/>
                  </a:cubicBezTo>
                  <a:cubicBezTo>
                    <a:pt x="300" y="2600"/>
                    <a:pt x="977" y="2864"/>
                    <a:pt x="1867" y="2864"/>
                  </a:cubicBezTo>
                  <a:cubicBezTo>
                    <a:pt x="2273" y="2864"/>
                    <a:pt x="2724" y="2809"/>
                    <a:pt x="3188" y="2696"/>
                  </a:cubicBezTo>
                  <a:lnTo>
                    <a:pt x="3451" y="2630"/>
                  </a:lnTo>
                  <a:cubicBezTo>
                    <a:pt x="4076" y="1907"/>
                    <a:pt x="4568" y="1053"/>
                    <a:pt x="4831" y="133"/>
                  </a:cubicBezTo>
                  <a:cubicBezTo>
                    <a:pt x="4485" y="42"/>
                    <a:pt x="4131" y="0"/>
                    <a:pt x="3777"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9"/>
            <p:cNvSpPr/>
            <p:nvPr/>
          </p:nvSpPr>
          <p:spPr>
            <a:xfrm>
              <a:off x="1554950" y="380700"/>
              <a:ext cx="750350" cy="404550"/>
            </a:xfrm>
            <a:custGeom>
              <a:avLst/>
              <a:gdLst/>
              <a:ahLst/>
              <a:cxnLst/>
              <a:rect l="l" t="t" r="r" b="b"/>
              <a:pathLst>
                <a:path w="30014" h="16182" extrusionOk="0">
                  <a:moveTo>
                    <a:pt x="24618" y="1"/>
                  </a:moveTo>
                  <a:cubicBezTo>
                    <a:pt x="22846" y="1"/>
                    <a:pt x="20165" y="481"/>
                    <a:pt x="16167" y="1756"/>
                  </a:cubicBezTo>
                  <a:cubicBezTo>
                    <a:pt x="0" y="6915"/>
                    <a:pt x="9168" y="15853"/>
                    <a:pt x="11666" y="16182"/>
                  </a:cubicBezTo>
                  <a:cubicBezTo>
                    <a:pt x="11468" y="14210"/>
                    <a:pt x="11863" y="13225"/>
                    <a:pt x="11863" y="13225"/>
                  </a:cubicBezTo>
                  <a:cubicBezTo>
                    <a:pt x="15017" y="11812"/>
                    <a:pt x="17646" y="9446"/>
                    <a:pt x="19388" y="6455"/>
                  </a:cubicBezTo>
                  <a:lnTo>
                    <a:pt x="19388" y="6455"/>
                  </a:lnTo>
                  <a:cubicBezTo>
                    <a:pt x="19196" y="7667"/>
                    <a:pt x="18881" y="8693"/>
                    <a:pt x="19373" y="8693"/>
                  </a:cubicBezTo>
                  <a:cubicBezTo>
                    <a:pt x="19388" y="8693"/>
                    <a:pt x="19404" y="8692"/>
                    <a:pt x="19421" y="8690"/>
                  </a:cubicBezTo>
                  <a:cubicBezTo>
                    <a:pt x="19979" y="8591"/>
                    <a:pt x="21589" y="5503"/>
                    <a:pt x="21589" y="5502"/>
                  </a:cubicBezTo>
                  <a:lnTo>
                    <a:pt x="21589" y="5502"/>
                  </a:lnTo>
                  <a:cubicBezTo>
                    <a:pt x="21589" y="5503"/>
                    <a:pt x="20834" y="8460"/>
                    <a:pt x="21392" y="8690"/>
                  </a:cubicBezTo>
                  <a:cubicBezTo>
                    <a:pt x="21408" y="8698"/>
                    <a:pt x="21426" y="8702"/>
                    <a:pt x="21446" y="8702"/>
                  </a:cubicBezTo>
                  <a:cubicBezTo>
                    <a:pt x="22072" y="8702"/>
                    <a:pt x="24481" y="4780"/>
                    <a:pt x="24481" y="4779"/>
                  </a:cubicBezTo>
                  <a:lnTo>
                    <a:pt x="24481" y="4779"/>
                  </a:lnTo>
                  <a:cubicBezTo>
                    <a:pt x="24481" y="4780"/>
                    <a:pt x="24087" y="6882"/>
                    <a:pt x="24612" y="6882"/>
                  </a:cubicBezTo>
                  <a:cubicBezTo>
                    <a:pt x="25105" y="6882"/>
                    <a:pt x="26978" y="4451"/>
                    <a:pt x="26978" y="4451"/>
                  </a:cubicBezTo>
                  <a:cubicBezTo>
                    <a:pt x="26978" y="4451"/>
                    <a:pt x="30013" y="1"/>
                    <a:pt x="24618"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9"/>
            <p:cNvSpPr/>
            <p:nvPr/>
          </p:nvSpPr>
          <p:spPr>
            <a:xfrm>
              <a:off x="1756200" y="720275"/>
              <a:ext cx="128100" cy="105725"/>
            </a:xfrm>
            <a:custGeom>
              <a:avLst/>
              <a:gdLst/>
              <a:ahLst/>
              <a:cxnLst/>
              <a:rect l="l" t="t" r="r" b="b"/>
              <a:pathLst>
                <a:path w="5124" h="4229" extrusionOk="0">
                  <a:moveTo>
                    <a:pt x="2726" y="0"/>
                  </a:moveTo>
                  <a:cubicBezTo>
                    <a:pt x="2553" y="0"/>
                    <a:pt x="2377" y="22"/>
                    <a:pt x="2203" y="69"/>
                  </a:cubicBezTo>
                  <a:cubicBezTo>
                    <a:pt x="362" y="529"/>
                    <a:pt x="1" y="2960"/>
                    <a:pt x="1611" y="3913"/>
                  </a:cubicBezTo>
                  <a:cubicBezTo>
                    <a:pt x="1975" y="4131"/>
                    <a:pt x="2354" y="4229"/>
                    <a:pt x="2720" y="4229"/>
                  </a:cubicBezTo>
                  <a:cubicBezTo>
                    <a:pt x="4007" y="4229"/>
                    <a:pt x="5124" y="3021"/>
                    <a:pt x="4766" y="1613"/>
                  </a:cubicBezTo>
                  <a:cubicBezTo>
                    <a:pt x="4516" y="643"/>
                    <a:pt x="3659" y="0"/>
                    <a:pt x="2726"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9"/>
            <p:cNvSpPr/>
            <p:nvPr/>
          </p:nvSpPr>
          <p:spPr>
            <a:xfrm>
              <a:off x="1833425" y="660900"/>
              <a:ext cx="83825" cy="196125"/>
            </a:xfrm>
            <a:custGeom>
              <a:avLst/>
              <a:gdLst/>
              <a:ahLst/>
              <a:cxnLst/>
              <a:rect l="l" t="t" r="r" b="b"/>
              <a:pathLst>
                <a:path w="3353" h="7845" extrusionOk="0">
                  <a:moveTo>
                    <a:pt x="779" y="1"/>
                  </a:moveTo>
                  <a:cubicBezTo>
                    <a:pt x="749" y="1"/>
                    <a:pt x="720" y="4"/>
                    <a:pt x="691" y="12"/>
                  </a:cubicBezTo>
                  <a:cubicBezTo>
                    <a:pt x="66" y="176"/>
                    <a:pt x="1" y="2049"/>
                    <a:pt x="527" y="4218"/>
                  </a:cubicBezTo>
                  <a:cubicBezTo>
                    <a:pt x="1028" y="6255"/>
                    <a:pt x="1918" y="7844"/>
                    <a:pt x="2541" y="7844"/>
                  </a:cubicBezTo>
                  <a:cubicBezTo>
                    <a:pt x="2571" y="7844"/>
                    <a:pt x="2601" y="7840"/>
                    <a:pt x="2630" y="7833"/>
                  </a:cubicBezTo>
                  <a:cubicBezTo>
                    <a:pt x="3287" y="7668"/>
                    <a:pt x="3353" y="5795"/>
                    <a:pt x="2794" y="3627"/>
                  </a:cubicBezTo>
                  <a:cubicBezTo>
                    <a:pt x="2292" y="1590"/>
                    <a:pt x="1402" y="1"/>
                    <a:pt x="779"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9"/>
            <p:cNvSpPr/>
            <p:nvPr/>
          </p:nvSpPr>
          <p:spPr>
            <a:xfrm>
              <a:off x="1871225" y="468950"/>
              <a:ext cx="166775" cy="179125"/>
            </a:xfrm>
            <a:custGeom>
              <a:avLst/>
              <a:gdLst/>
              <a:ahLst/>
              <a:cxnLst/>
              <a:rect l="l" t="t" r="r" b="b"/>
              <a:pathLst>
                <a:path w="6671" h="7165" extrusionOk="0">
                  <a:moveTo>
                    <a:pt x="6671" y="1"/>
                  </a:moveTo>
                  <a:cubicBezTo>
                    <a:pt x="6375" y="757"/>
                    <a:pt x="5981" y="1479"/>
                    <a:pt x="5455" y="2137"/>
                  </a:cubicBezTo>
                  <a:cubicBezTo>
                    <a:pt x="4929" y="2794"/>
                    <a:pt x="4404" y="3418"/>
                    <a:pt x="3812" y="3977"/>
                  </a:cubicBezTo>
                  <a:cubicBezTo>
                    <a:pt x="3221" y="4568"/>
                    <a:pt x="2596" y="5127"/>
                    <a:pt x="1972" y="5653"/>
                  </a:cubicBezTo>
                  <a:cubicBezTo>
                    <a:pt x="1643" y="5916"/>
                    <a:pt x="1315" y="6178"/>
                    <a:pt x="986" y="6441"/>
                  </a:cubicBezTo>
                  <a:cubicBezTo>
                    <a:pt x="690" y="6704"/>
                    <a:pt x="329" y="6934"/>
                    <a:pt x="0" y="7164"/>
                  </a:cubicBezTo>
                  <a:cubicBezTo>
                    <a:pt x="723" y="6770"/>
                    <a:pt x="1413" y="6310"/>
                    <a:pt x="2071" y="5784"/>
                  </a:cubicBezTo>
                  <a:cubicBezTo>
                    <a:pt x="2728" y="5291"/>
                    <a:pt x="3352" y="4733"/>
                    <a:pt x="3944" y="4141"/>
                  </a:cubicBezTo>
                  <a:cubicBezTo>
                    <a:pt x="4568" y="3550"/>
                    <a:pt x="5094" y="2925"/>
                    <a:pt x="5587" y="2235"/>
                  </a:cubicBezTo>
                  <a:cubicBezTo>
                    <a:pt x="6112" y="1578"/>
                    <a:pt x="6474" y="789"/>
                    <a:pt x="667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9"/>
            <p:cNvSpPr/>
            <p:nvPr/>
          </p:nvSpPr>
          <p:spPr>
            <a:xfrm>
              <a:off x="2056050" y="435275"/>
              <a:ext cx="32075" cy="107650"/>
            </a:xfrm>
            <a:custGeom>
              <a:avLst/>
              <a:gdLst/>
              <a:ahLst/>
              <a:cxnLst/>
              <a:rect l="l" t="t" r="r" b="b"/>
              <a:pathLst>
                <a:path w="1283" h="4306" extrusionOk="0">
                  <a:moveTo>
                    <a:pt x="1282" y="0"/>
                  </a:moveTo>
                  <a:cubicBezTo>
                    <a:pt x="1151" y="362"/>
                    <a:pt x="1052" y="723"/>
                    <a:pt x="921" y="1052"/>
                  </a:cubicBezTo>
                  <a:cubicBezTo>
                    <a:pt x="822" y="1413"/>
                    <a:pt x="724" y="1775"/>
                    <a:pt x="625" y="2136"/>
                  </a:cubicBezTo>
                  <a:lnTo>
                    <a:pt x="1" y="4305"/>
                  </a:lnTo>
                  <a:cubicBezTo>
                    <a:pt x="198" y="3977"/>
                    <a:pt x="362" y="3615"/>
                    <a:pt x="494" y="3254"/>
                  </a:cubicBezTo>
                  <a:cubicBezTo>
                    <a:pt x="625" y="2925"/>
                    <a:pt x="724" y="2564"/>
                    <a:pt x="822" y="2202"/>
                  </a:cubicBezTo>
                  <a:cubicBezTo>
                    <a:pt x="954" y="1841"/>
                    <a:pt x="1020" y="1479"/>
                    <a:pt x="1118" y="1118"/>
                  </a:cubicBezTo>
                  <a:cubicBezTo>
                    <a:pt x="1184" y="756"/>
                    <a:pt x="1250" y="362"/>
                    <a:pt x="128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9"/>
            <p:cNvSpPr/>
            <p:nvPr/>
          </p:nvSpPr>
          <p:spPr>
            <a:xfrm>
              <a:off x="2107000" y="444300"/>
              <a:ext cx="29600" cy="100250"/>
            </a:xfrm>
            <a:custGeom>
              <a:avLst/>
              <a:gdLst/>
              <a:ahLst/>
              <a:cxnLst/>
              <a:rect l="l" t="t" r="r" b="b"/>
              <a:pathLst>
                <a:path w="1184" h="4010" extrusionOk="0">
                  <a:moveTo>
                    <a:pt x="1183" y="1"/>
                  </a:moveTo>
                  <a:lnTo>
                    <a:pt x="1183" y="1"/>
                  </a:lnTo>
                  <a:cubicBezTo>
                    <a:pt x="1052" y="297"/>
                    <a:pt x="920" y="658"/>
                    <a:pt x="822" y="954"/>
                  </a:cubicBezTo>
                  <a:cubicBezTo>
                    <a:pt x="690" y="1282"/>
                    <a:pt x="592" y="1611"/>
                    <a:pt x="493" y="1973"/>
                  </a:cubicBezTo>
                  <a:cubicBezTo>
                    <a:pt x="395" y="2301"/>
                    <a:pt x="296" y="2630"/>
                    <a:pt x="230" y="2958"/>
                  </a:cubicBezTo>
                  <a:cubicBezTo>
                    <a:pt x="132" y="3320"/>
                    <a:pt x="66" y="3648"/>
                    <a:pt x="0" y="4010"/>
                  </a:cubicBezTo>
                  <a:cubicBezTo>
                    <a:pt x="165" y="3681"/>
                    <a:pt x="263" y="3353"/>
                    <a:pt x="395" y="3024"/>
                  </a:cubicBezTo>
                  <a:cubicBezTo>
                    <a:pt x="493" y="2695"/>
                    <a:pt x="625" y="2367"/>
                    <a:pt x="723" y="2038"/>
                  </a:cubicBezTo>
                  <a:cubicBezTo>
                    <a:pt x="822" y="1677"/>
                    <a:pt x="887" y="1348"/>
                    <a:pt x="986" y="1020"/>
                  </a:cubicBezTo>
                  <a:cubicBezTo>
                    <a:pt x="1052" y="691"/>
                    <a:pt x="1150" y="330"/>
                    <a:pt x="118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9"/>
            <p:cNvSpPr/>
            <p:nvPr/>
          </p:nvSpPr>
          <p:spPr>
            <a:xfrm>
              <a:off x="2182575" y="429525"/>
              <a:ext cx="13175" cy="81350"/>
            </a:xfrm>
            <a:custGeom>
              <a:avLst/>
              <a:gdLst/>
              <a:ahLst/>
              <a:cxnLst/>
              <a:rect l="l" t="t" r="r" b="b"/>
              <a:pathLst>
                <a:path w="527" h="3254" extrusionOk="0">
                  <a:moveTo>
                    <a:pt x="526" y="0"/>
                  </a:moveTo>
                  <a:cubicBezTo>
                    <a:pt x="428" y="263"/>
                    <a:pt x="395" y="493"/>
                    <a:pt x="329" y="789"/>
                  </a:cubicBezTo>
                  <a:cubicBezTo>
                    <a:pt x="263" y="1052"/>
                    <a:pt x="230" y="1315"/>
                    <a:pt x="198" y="1611"/>
                  </a:cubicBezTo>
                  <a:cubicBezTo>
                    <a:pt x="165" y="1873"/>
                    <a:pt x="132" y="2169"/>
                    <a:pt x="66" y="2432"/>
                  </a:cubicBezTo>
                  <a:cubicBezTo>
                    <a:pt x="33" y="2695"/>
                    <a:pt x="0" y="2958"/>
                    <a:pt x="0" y="3254"/>
                  </a:cubicBezTo>
                  <a:cubicBezTo>
                    <a:pt x="99" y="2991"/>
                    <a:pt x="198" y="2728"/>
                    <a:pt x="263" y="2465"/>
                  </a:cubicBezTo>
                  <a:cubicBezTo>
                    <a:pt x="329" y="2202"/>
                    <a:pt x="395" y="1906"/>
                    <a:pt x="428" y="1643"/>
                  </a:cubicBezTo>
                  <a:cubicBezTo>
                    <a:pt x="460" y="1381"/>
                    <a:pt x="526" y="1085"/>
                    <a:pt x="526" y="822"/>
                  </a:cubicBezTo>
                  <a:cubicBezTo>
                    <a:pt x="526" y="526"/>
                    <a:pt x="526" y="263"/>
                    <a:pt x="52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9"/>
            <p:cNvSpPr/>
            <p:nvPr/>
          </p:nvSpPr>
          <p:spPr>
            <a:xfrm>
              <a:off x="1856425" y="496875"/>
              <a:ext cx="116700" cy="118325"/>
            </a:xfrm>
            <a:custGeom>
              <a:avLst/>
              <a:gdLst/>
              <a:ahLst/>
              <a:cxnLst/>
              <a:rect l="l" t="t" r="r" b="b"/>
              <a:pathLst>
                <a:path w="4668" h="4733" extrusionOk="0">
                  <a:moveTo>
                    <a:pt x="4568" y="1"/>
                  </a:moveTo>
                  <a:cubicBezTo>
                    <a:pt x="4568" y="592"/>
                    <a:pt x="4437" y="1184"/>
                    <a:pt x="4174" y="1710"/>
                  </a:cubicBezTo>
                  <a:cubicBezTo>
                    <a:pt x="3911" y="2235"/>
                    <a:pt x="3550" y="2696"/>
                    <a:pt x="3123" y="3090"/>
                  </a:cubicBezTo>
                  <a:cubicBezTo>
                    <a:pt x="2663" y="3484"/>
                    <a:pt x="2170" y="3813"/>
                    <a:pt x="1644" y="4076"/>
                  </a:cubicBezTo>
                  <a:cubicBezTo>
                    <a:pt x="1381" y="4174"/>
                    <a:pt x="1085" y="4306"/>
                    <a:pt x="822" y="4437"/>
                  </a:cubicBezTo>
                  <a:cubicBezTo>
                    <a:pt x="559" y="4536"/>
                    <a:pt x="297" y="4634"/>
                    <a:pt x="1" y="4733"/>
                  </a:cubicBezTo>
                  <a:cubicBezTo>
                    <a:pt x="297" y="4667"/>
                    <a:pt x="592" y="4634"/>
                    <a:pt x="888" y="4536"/>
                  </a:cubicBezTo>
                  <a:cubicBezTo>
                    <a:pt x="1184" y="4437"/>
                    <a:pt x="1447" y="4339"/>
                    <a:pt x="1742" y="4240"/>
                  </a:cubicBezTo>
                  <a:cubicBezTo>
                    <a:pt x="2301" y="3977"/>
                    <a:pt x="2827" y="3648"/>
                    <a:pt x="3287" y="3254"/>
                  </a:cubicBezTo>
                  <a:cubicBezTo>
                    <a:pt x="3747" y="2860"/>
                    <a:pt x="4108" y="2367"/>
                    <a:pt x="4338" y="1775"/>
                  </a:cubicBezTo>
                  <a:cubicBezTo>
                    <a:pt x="4601" y="1217"/>
                    <a:pt x="4667" y="592"/>
                    <a:pt x="456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9"/>
            <p:cNvSpPr/>
            <p:nvPr/>
          </p:nvSpPr>
          <p:spPr>
            <a:xfrm>
              <a:off x="1961575" y="885450"/>
              <a:ext cx="332750" cy="340150"/>
            </a:xfrm>
            <a:custGeom>
              <a:avLst/>
              <a:gdLst/>
              <a:ahLst/>
              <a:cxnLst/>
              <a:rect l="l" t="t" r="r" b="b"/>
              <a:pathLst>
                <a:path w="13310" h="13606" extrusionOk="0">
                  <a:moveTo>
                    <a:pt x="6573" y="1"/>
                  </a:moveTo>
                  <a:lnTo>
                    <a:pt x="2564" y="1020"/>
                  </a:lnTo>
                  <a:cubicBezTo>
                    <a:pt x="2564" y="1020"/>
                    <a:pt x="100" y="8117"/>
                    <a:pt x="1" y="13605"/>
                  </a:cubicBezTo>
                  <a:lnTo>
                    <a:pt x="13309" y="10253"/>
                  </a:lnTo>
                  <a:lnTo>
                    <a:pt x="6573"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9"/>
            <p:cNvSpPr/>
            <p:nvPr/>
          </p:nvSpPr>
          <p:spPr>
            <a:xfrm>
              <a:off x="1261675" y="1014000"/>
              <a:ext cx="1745725" cy="768400"/>
            </a:xfrm>
            <a:custGeom>
              <a:avLst/>
              <a:gdLst/>
              <a:ahLst/>
              <a:cxnLst/>
              <a:rect l="l" t="t" r="r" b="b"/>
              <a:pathLst>
                <a:path w="69829" h="30736" extrusionOk="0">
                  <a:moveTo>
                    <a:pt x="48061" y="0"/>
                  </a:moveTo>
                  <a:cubicBezTo>
                    <a:pt x="41300" y="0"/>
                    <a:pt x="33855" y="870"/>
                    <a:pt x="27471" y="2482"/>
                  </a:cubicBezTo>
                  <a:cubicBezTo>
                    <a:pt x="11468" y="6491"/>
                    <a:pt x="0" y="15627"/>
                    <a:pt x="1840" y="22922"/>
                  </a:cubicBezTo>
                  <a:cubicBezTo>
                    <a:pt x="3077" y="27913"/>
                    <a:pt x="10238" y="30736"/>
                    <a:pt x="19763" y="30736"/>
                  </a:cubicBezTo>
                  <a:cubicBezTo>
                    <a:pt x="24158" y="30736"/>
                    <a:pt x="29057" y="30135"/>
                    <a:pt x="34109" y="28869"/>
                  </a:cubicBezTo>
                  <a:cubicBezTo>
                    <a:pt x="50079" y="24860"/>
                    <a:pt x="69828" y="13622"/>
                    <a:pt x="67988" y="6360"/>
                  </a:cubicBezTo>
                  <a:cubicBezTo>
                    <a:pt x="66882" y="1975"/>
                    <a:pt x="58249" y="0"/>
                    <a:pt x="480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9"/>
            <p:cNvSpPr/>
            <p:nvPr/>
          </p:nvSpPr>
          <p:spPr>
            <a:xfrm>
              <a:off x="1791525" y="1482700"/>
              <a:ext cx="428850" cy="202100"/>
            </a:xfrm>
            <a:custGeom>
              <a:avLst/>
              <a:gdLst/>
              <a:ahLst/>
              <a:cxnLst/>
              <a:rect l="l" t="t" r="r" b="b"/>
              <a:pathLst>
                <a:path w="17154" h="8084" extrusionOk="0">
                  <a:moveTo>
                    <a:pt x="11239" y="0"/>
                  </a:moveTo>
                  <a:lnTo>
                    <a:pt x="11239" y="2728"/>
                  </a:lnTo>
                  <a:lnTo>
                    <a:pt x="5587" y="1216"/>
                  </a:lnTo>
                  <a:lnTo>
                    <a:pt x="5259" y="4765"/>
                  </a:lnTo>
                  <a:lnTo>
                    <a:pt x="330" y="3911"/>
                  </a:lnTo>
                  <a:lnTo>
                    <a:pt x="1" y="8084"/>
                  </a:lnTo>
                  <a:lnTo>
                    <a:pt x="1" y="8084"/>
                  </a:lnTo>
                  <a:lnTo>
                    <a:pt x="5587" y="7230"/>
                  </a:lnTo>
                  <a:lnTo>
                    <a:pt x="7066" y="3155"/>
                  </a:lnTo>
                  <a:lnTo>
                    <a:pt x="11568" y="5422"/>
                  </a:lnTo>
                  <a:lnTo>
                    <a:pt x="12619" y="1873"/>
                  </a:lnTo>
                  <a:lnTo>
                    <a:pt x="17154" y="0"/>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9"/>
            <p:cNvSpPr/>
            <p:nvPr/>
          </p:nvSpPr>
          <p:spPr>
            <a:xfrm>
              <a:off x="2545675" y="1016075"/>
              <a:ext cx="440350" cy="491300"/>
            </a:xfrm>
            <a:custGeom>
              <a:avLst/>
              <a:gdLst/>
              <a:ahLst/>
              <a:cxnLst/>
              <a:rect l="l" t="t" r="r" b="b"/>
              <a:pathLst>
                <a:path w="17614" h="19652" extrusionOk="0">
                  <a:moveTo>
                    <a:pt x="1" y="1"/>
                  </a:moveTo>
                  <a:cubicBezTo>
                    <a:pt x="559" y="6770"/>
                    <a:pt x="2235" y="13408"/>
                    <a:pt x="4930" y="19651"/>
                  </a:cubicBezTo>
                  <a:cubicBezTo>
                    <a:pt x="12422" y="15215"/>
                    <a:pt x="17614" y="10155"/>
                    <a:pt x="16661" y="6277"/>
                  </a:cubicBezTo>
                  <a:cubicBezTo>
                    <a:pt x="15675" y="2367"/>
                    <a:pt x="8709" y="395"/>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9"/>
            <p:cNvSpPr/>
            <p:nvPr/>
          </p:nvSpPr>
          <p:spPr>
            <a:xfrm>
              <a:off x="1690500" y="936425"/>
              <a:ext cx="799350" cy="244150"/>
            </a:xfrm>
            <a:custGeom>
              <a:avLst/>
              <a:gdLst/>
              <a:ahLst/>
              <a:cxnLst/>
              <a:rect l="l" t="t" r="r" b="b"/>
              <a:pathLst>
                <a:path w="31974" h="9766" extrusionOk="0">
                  <a:moveTo>
                    <a:pt x="29556" y="1"/>
                  </a:moveTo>
                  <a:cubicBezTo>
                    <a:pt x="29432" y="1"/>
                    <a:pt x="29306" y="11"/>
                    <a:pt x="29180" y="32"/>
                  </a:cubicBezTo>
                  <a:lnTo>
                    <a:pt x="1939" y="5421"/>
                  </a:lnTo>
                  <a:cubicBezTo>
                    <a:pt x="756" y="5651"/>
                    <a:pt x="0" y="6801"/>
                    <a:pt x="230" y="7984"/>
                  </a:cubicBezTo>
                  <a:cubicBezTo>
                    <a:pt x="433" y="9029"/>
                    <a:pt x="1353" y="9766"/>
                    <a:pt x="2380" y="9766"/>
                  </a:cubicBezTo>
                  <a:cubicBezTo>
                    <a:pt x="2517" y="9766"/>
                    <a:pt x="2655" y="9753"/>
                    <a:pt x="2793" y="9726"/>
                  </a:cubicBezTo>
                  <a:lnTo>
                    <a:pt x="30034" y="4370"/>
                  </a:lnTo>
                  <a:cubicBezTo>
                    <a:pt x="31217" y="4107"/>
                    <a:pt x="31973" y="2957"/>
                    <a:pt x="31743" y="1774"/>
                  </a:cubicBezTo>
                  <a:cubicBezTo>
                    <a:pt x="31538" y="717"/>
                    <a:pt x="30598" y="1"/>
                    <a:pt x="2955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9"/>
            <p:cNvSpPr/>
            <p:nvPr/>
          </p:nvSpPr>
          <p:spPr>
            <a:xfrm>
              <a:off x="1530300" y="1251025"/>
              <a:ext cx="133100" cy="532375"/>
            </a:xfrm>
            <a:custGeom>
              <a:avLst/>
              <a:gdLst/>
              <a:ahLst/>
              <a:cxnLst/>
              <a:rect l="l" t="t" r="r" b="b"/>
              <a:pathLst>
                <a:path w="5324" h="21295" extrusionOk="0">
                  <a:moveTo>
                    <a:pt x="0" y="1"/>
                  </a:moveTo>
                  <a:cubicBezTo>
                    <a:pt x="395" y="1775"/>
                    <a:pt x="822" y="3550"/>
                    <a:pt x="1216" y="5324"/>
                  </a:cubicBezTo>
                  <a:lnTo>
                    <a:pt x="2531" y="10647"/>
                  </a:lnTo>
                  <a:lnTo>
                    <a:pt x="3911" y="16004"/>
                  </a:lnTo>
                  <a:cubicBezTo>
                    <a:pt x="4371" y="17778"/>
                    <a:pt x="4831" y="19520"/>
                    <a:pt x="5324" y="21294"/>
                  </a:cubicBezTo>
                  <a:cubicBezTo>
                    <a:pt x="4929" y="19520"/>
                    <a:pt x="4535" y="17745"/>
                    <a:pt x="4108" y="15971"/>
                  </a:cubicBezTo>
                  <a:lnTo>
                    <a:pt x="2793" y="10615"/>
                  </a:lnTo>
                  <a:lnTo>
                    <a:pt x="1413" y="5291"/>
                  </a:lnTo>
                  <a:cubicBezTo>
                    <a:pt x="953" y="3517"/>
                    <a:pt x="493" y="1775"/>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9"/>
            <p:cNvSpPr/>
            <p:nvPr/>
          </p:nvSpPr>
          <p:spPr>
            <a:xfrm>
              <a:off x="1591900" y="1249400"/>
              <a:ext cx="990775" cy="248100"/>
            </a:xfrm>
            <a:custGeom>
              <a:avLst/>
              <a:gdLst/>
              <a:ahLst/>
              <a:cxnLst/>
              <a:rect l="l" t="t" r="r" b="b"/>
              <a:pathLst>
                <a:path w="39631" h="9924" extrusionOk="0">
                  <a:moveTo>
                    <a:pt x="39630" y="0"/>
                  </a:moveTo>
                  <a:lnTo>
                    <a:pt x="34636" y="1183"/>
                  </a:lnTo>
                  <a:lnTo>
                    <a:pt x="29707" y="2399"/>
                  </a:lnTo>
                  <a:lnTo>
                    <a:pt x="19783" y="4830"/>
                  </a:lnTo>
                  <a:lnTo>
                    <a:pt x="9892" y="7361"/>
                  </a:lnTo>
                  <a:lnTo>
                    <a:pt x="4963" y="8609"/>
                  </a:lnTo>
                  <a:lnTo>
                    <a:pt x="1" y="9924"/>
                  </a:lnTo>
                  <a:lnTo>
                    <a:pt x="4963" y="8741"/>
                  </a:lnTo>
                  <a:lnTo>
                    <a:pt x="9925" y="7492"/>
                  </a:lnTo>
                  <a:lnTo>
                    <a:pt x="19848" y="5060"/>
                  </a:lnTo>
                  <a:lnTo>
                    <a:pt x="29739" y="2530"/>
                  </a:lnTo>
                  <a:lnTo>
                    <a:pt x="34668" y="1282"/>
                  </a:lnTo>
                  <a:lnTo>
                    <a:pt x="39630"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9"/>
            <p:cNvSpPr/>
            <p:nvPr/>
          </p:nvSpPr>
          <p:spPr>
            <a:xfrm>
              <a:off x="2281975" y="1324150"/>
              <a:ext cx="83825" cy="333550"/>
            </a:xfrm>
            <a:custGeom>
              <a:avLst/>
              <a:gdLst/>
              <a:ahLst/>
              <a:cxnLst/>
              <a:rect l="l" t="t" r="r" b="b"/>
              <a:pathLst>
                <a:path w="3353" h="13342" extrusionOk="0">
                  <a:moveTo>
                    <a:pt x="0" y="0"/>
                  </a:moveTo>
                  <a:cubicBezTo>
                    <a:pt x="230" y="1118"/>
                    <a:pt x="493" y="2235"/>
                    <a:pt x="723" y="3352"/>
                  </a:cubicBezTo>
                  <a:lnTo>
                    <a:pt x="1545" y="6704"/>
                  </a:lnTo>
                  <a:lnTo>
                    <a:pt x="2432" y="10023"/>
                  </a:lnTo>
                  <a:cubicBezTo>
                    <a:pt x="2728" y="11140"/>
                    <a:pt x="3024" y="12224"/>
                    <a:pt x="3352" y="13342"/>
                  </a:cubicBezTo>
                  <a:cubicBezTo>
                    <a:pt x="3122" y="12224"/>
                    <a:pt x="2859" y="11107"/>
                    <a:pt x="2596" y="9990"/>
                  </a:cubicBezTo>
                  <a:lnTo>
                    <a:pt x="1775" y="6638"/>
                  </a:lnTo>
                  <a:lnTo>
                    <a:pt x="921" y="3319"/>
                  </a:lnTo>
                  <a:cubicBezTo>
                    <a:pt x="625" y="2202"/>
                    <a:pt x="329" y="1118"/>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9"/>
            <p:cNvSpPr/>
            <p:nvPr/>
          </p:nvSpPr>
          <p:spPr>
            <a:xfrm>
              <a:off x="1856425" y="1161475"/>
              <a:ext cx="63300" cy="253875"/>
            </a:xfrm>
            <a:custGeom>
              <a:avLst/>
              <a:gdLst/>
              <a:ahLst/>
              <a:cxnLst/>
              <a:rect l="l" t="t" r="r" b="b"/>
              <a:pathLst>
                <a:path w="2532" h="10155" extrusionOk="0">
                  <a:moveTo>
                    <a:pt x="1" y="1"/>
                  </a:moveTo>
                  <a:cubicBezTo>
                    <a:pt x="165" y="855"/>
                    <a:pt x="362" y="1710"/>
                    <a:pt x="559" y="2564"/>
                  </a:cubicBezTo>
                  <a:lnTo>
                    <a:pt x="1151" y="5094"/>
                  </a:lnTo>
                  <a:cubicBezTo>
                    <a:pt x="1381" y="5949"/>
                    <a:pt x="1578" y="6770"/>
                    <a:pt x="1808" y="7625"/>
                  </a:cubicBezTo>
                  <a:cubicBezTo>
                    <a:pt x="2038" y="8479"/>
                    <a:pt x="2268" y="9333"/>
                    <a:pt x="2531" y="10155"/>
                  </a:cubicBezTo>
                  <a:cubicBezTo>
                    <a:pt x="2367" y="9300"/>
                    <a:pt x="2202" y="8446"/>
                    <a:pt x="2005" y="7592"/>
                  </a:cubicBezTo>
                  <a:cubicBezTo>
                    <a:pt x="1775" y="6737"/>
                    <a:pt x="1578" y="5883"/>
                    <a:pt x="1381" y="5029"/>
                  </a:cubicBezTo>
                  <a:lnTo>
                    <a:pt x="724" y="2498"/>
                  </a:lnTo>
                  <a:cubicBezTo>
                    <a:pt x="494" y="1677"/>
                    <a:pt x="264" y="822"/>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9"/>
            <p:cNvSpPr/>
            <p:nvPr/>
          </p:nvSpPr>
          <p:spPr>
            <a:xfrm>
              <a:off x="1217300" y="1227200"/>
              <a:ext cx="166800" cy="50150"/>
            </a:xfrm>
            <a:custGeom>
              <a:avLst/>
              <a:gdLst/>
              <a:ahLst/>
              <a:cxnLst/>
              <a:rect l="l" t="t" r="r" b="b"/>
              <a:pathLst>
                <a:path w="6672" h="2006" extrusionOk="0">
                  <a:moveTo>
                    <a:pt x="6671" y="1"/>
                  </a:moveTo>
                  <a:cubicBezTo>
                    <a:pt x="6145" y="198"/>
                    <a:pt x="5554" y="428"/>
                    <a:pt x="5028" y="625"/>
                  </a:cubicBezTo>
                  <a:cubicBezTo>
                    <a:pt x="4502" y="789"/>
                    <a:pt x="3944" y="954"/>
                    <a:pt x="3385" y="1151"/>
                  </a:cubicBezTo>
                  <a:cubicBezTo>
                    <a:pt x="2827" y="1315"/>
                    <a:pt x="2268" y="1447"/>
                    <a:pt x="1709" y="1611"/>
                  </a:cubicBezTo>
                  <a:cubicBezTo>
                    <a:pt x="1151" y="1742"/>
                    <a:pt x="559" y="1874"/>
                    <a:pt x="1" y="2005"/>
                  </a:cubicBezTo>
                  <a:cubicBezTo>
                    <a:pt x="592" y="1972"/>
                    <a:pt x="1151" y="1874"/>
                    <a:pt x="1742" y="1775"/>
                  </a:cubicBezTo>
                  <a:cubicBezTo>
                    <a:pt x="2301" y="1677"/>
                    <a:pt x="2925" y="1545"/>
                    <a:pt x="3451" y="1348"/>
                  </a:cubicBezTo>
                  <a:cubicBezTo>
                    <a:pt x="4010" y="1184"/>
                    <a:pt x="4568" y="1019"/>
                    <a:pt x="5094" y="789"/>
                  </a:cubicBezTo>
                  <a:cubicBezTo>
                    <a:pt x="5653" y="559"/>
                    <a:pt x="6178" y="297"/>
                    <a:pt x="667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9"/>
            <p:cNvSpPr/>
            <p:nvPr/>
          </p:nvSpPr>
          <p:spPr>
            <a:xfrm>
              <a:off x="753975" y="1136025"/>
              <a:ext cx="150350" cy="8600"/>
            </a:xfrm>
            <a:custGeom>
              <a:avLst/>
              <a:gdLst/>
              <a:ahLst/>
              <a:cxnLst/>
              <a:rect l="l" t="t" r="r" b="b"/>
              <a:pathLst>
                <a:path w="6014" h="344" extrusionOk="0">
                  <a:moveTo>
                    <a:pt x="4502" y="0"/>
                  </a:moveTo>
                  <a:cubicBezTo>
                    <a:pt x="4009" y="0"/>
                    <a:pt x="3484" y="33"/>
                    <a:pt x="2991" y="66"/>
                  </a:cubicBezTo>
                  <a:cubicBezTo>
                    <a:pt x="2498" y="99"/>
                    <a:pt x="2005" y="99"/>
                    <a:pt x="1512" y="165"/>
                  </a:cubicBezTo>
                  <a:cubicBezTo>
                    <a:pt x="1019" y="197"/>
                    <a:pt x="493" y="263"/>
                    <a:pt x="0" y="329"/>
                  </a:cubicBezTo>
                  <a:cubicBezTo>
                    <a:pt x="176" y="340"/>
                    <a:pt x="347" y="343"/>
                    <a:pt x="516" y="343"/>
                  </a:cubicBezTo>
                  <a:cubicBezTo>
                    <a:pt x="855" y="343"/>
                    <a:pt x="1183" y="329"/>
                    <a:pt x="1512" y="329"/>
                  </a:cubicBezTo>
                  <a:cubicBezTo>
                    <a:pt x="2005" y="329"/>
                    <a:pt x="2498" y="296"/>
                    <a:pt x="3024" y="263"/>
                  </a:cubicBezTo>
                  <a:cubicBezTo>
                    <a:pt x="3516" y="263"/>
                    <a:pt x="4009" y="197"/>
                    <a:pt x="4502" y="165"/>
                  </a:cubicBezTo>
                  <a:cubicBezTo>
                    <a:pt x="4995" y="132"/>
                    <a:pt x="5488" y="66"/>
                    <a:pt x="601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9"/>
            <p:cNvSpPr/>
            <p:nvPr/>
          </p:nvSpPr>
          <p:spPr>
            <a:xfrm>
              <a:off x="770400" y="1172975"/>
              <a:ext cx="142975" cy="35350"/>
            </a:xfrm>
            <a:custGeom>
              <a:avLst/>
              <a:gdLst/>
              <a:ahLst/>
              <a:cxnLst/>
              <a:rect l="l" t="t" r="r" b="b"/>
              <a:pathLst>
                <a:path w="5719" h="1414" extrusionOk="0">
                  <a:moveTo>
                    <a:pt x="5718" y="1"/>
                  </a:moveTo>
                  <a:cubicBezTo>
                    <a:pt x="5225" y="67"/>
                    <a:pt x="4732" y="165"/>
                    <a:pt x="4272" y="264"/>
                  </a:cubicBezTo>
                  <a:cubicBezTo>
                    <a:pt x="3780" y="362"/>
                    <a:pt x="3287" y="461"/>
                    <a:pt x="2827" y="592"/>
                  </a:cubicBezTo>
                  <a:cubicBezTo>
                    <a:pt x="2334" y="691"/>
                    <a:pt x="1874" y="823"/>
                    <a:pt x="1414" y="954"/>
                  </a:cubicBezTo>
                  <a:cubicBezTo>
                    <a:pt x="921" y="1118"/>
                    <a:pt x="461" y="1250"/>
                    <a:pt x="1" y="1414"/>
                  </a:cubicBezTo>
                  <a:cubicBezTo>
                    <a:pt x="494" y="1348"/>
                    <a:pt x="954" y="1250"/>
                    <a:pt x="1446" y="1151"/>
                  </a:cubicBezTo>
                  <a:cubicBezTo>
                    <a:pt x="1907" y="1053"/>
                    <a:pt x="2399" y="954"/>
                    <a:pt x="2859" y="823"/>
                  </a:cubicBezTo>
                  <a:cubicBezTo>
                    <a:pt x="3352" y="691"/>
                    <a:pt x="3845" y="560"/>
                    <a:pt x="4305" y="428"/>
                  </a:cubicBezTo>
                  <a:cubicBezTo>
                    <a:pt x="4765" y="297"/>
                    <a:pt x="5225" y="165"/>
                    <a:pt x="571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9"/>
            <p:cNvSpPr/>
            <p:nvPr/>
          </p:nvSpPr>
          <p:spPr>
            <a:xfrm>
              <a:off x="783550" y="1212425"/>
              <a:ext cx="139675" cy="48500"/>
            </a:xfrm>
            <a:custGeom>
              <a:avLst/>
              <a:gdLst/>
              <a:ahLst/>
              <a:cxnLst/>
              <a:rect l="l" t="t" r="r" b="b"/>
              <a:pathLst>
                <a:path w="5587" h="1940" extrusionOk="0">
                  <a:moveTo>
                    <a:pt x="5587" y="0"/>
                  </a:moveTo>
                  <a:cubicBezTo>
                    <a:pt x="5094" y="132"/>
                    <a:pt x="4634" y="263"/>
                    <a:pt x="4141" y="427"/>
                  </a:cubicBezTo>
                  <a:cubicBezTo>
                    <a:pt x="3681" y="559"/>
                    <a:pt x="3188" y="723"/>
                    <a:pt x="2761" y="888"/>
                  </a:cubicBezTo>
                  <a:cubicBezTo>
                    <a:pt x="2301" y="1019"/>
                    <a:pt x="1808" y="1183"/>
                    <a:pt x="1381" y="1348"/>
                  </a:cubicBezTo>
                  <a:cubicBezTo>
                    <a:pt x="920" y="1545"/>
                    <a:pt x="460" y="1709"/>
                    <a:pt x="0" y="1939"/>
                  </a:cubicBezTo>
                  <a:cubicBezTo>
                    <a:pt x="493" y="1808"/>
                    <a:pt x="953" y="1676"/>
                    <a:pt x="1413" y="1545"/>
                  </a:cubicBezTo>
                  <a:cubicBezTo>
                    <a:pt x="1906" y="1380"/>
                    <a:pt x="2366" y="1249"/>
                    <a:pt x="2826" y="1085"/>
                  </a:cubicBezTo>
                  <a:cubicBezTo>
                    <a:pt x="3286" y="920"/>
                    <a:pt x="3746" y="756"/>
                    <a:pt x="4206" y="559"/>
                  </a:cubicBezTo>
                  <a:cubicBezTo>
                    <a:pt x="4667" y="395"/>
                    <a:pt x="5127" y="197"/>
                    <a:pt x="55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9"/>
            <p:cNvSpPr/>
            <p:nvPr/>
          </p:nvSpPr>
          <p:spPr>
            <a:xfrm>
              <a:off x="796700" y="1247750"/>
              <a:ext cx="135575" cy="64925"/>
            </a:xfrm>
            <a:custGeom>
              <a:avLst/>
              <a:gdLst/>
              <a:ahLst/>
              <a:cxnLst/>
              <a:rect l="l" t="t" r="r" b="b"/>
              <a:pathLst>
                <a:path w="5423" h="2597" extrusionOk="0">
                  <a:moveTo>
                    <a:pt x="5422" y="0"/>
                  </a:moveTo>
                  <a:lnTo>
                    <a:pt x="5422" y="0"/>
                  </a:lnTo>
                  <a:cubicBezTo>
                    <a:pt x="4929" y="165"/>
                    <a:pt x="4469" y="362"/>
                    <a:pt x="4009" y="559"/>
                  </a:cubicBezTo>
                  <a:cubicBezTo>
                    <a:pt x="3549" y="789"/>
                    <a:pt x="3089" y="986"/>
                    <a:pt x="2662" y="1183"/>
                  </a:cubicBezTo>
                  <a:cubicBezTo>
                    <a:pt x="2202" y="1413"/>
                    <a:pt x="1742" y="1643"/>
                    <a:pt x="1315" y="1873"/>
                  </a:cubicBezTo>
                  <a:cubicBezTo>
                    <a:pt x="855" y="2103"/>
                    <a:pt x="427" y="2333"/>
                    <a:pt x="0" y="2596"/>
                  </a:cubicBezTo>
                  <a:cubicBezTo>
                    <a:pt x="460" y="2432"/>
                    <a:pt x="920" y="2235"/>
                    <a:pt x="1380" y="2038"/>
                  </a:cubicBezTo>
                  <a:cubicBezTo>
                    <a:pt x="1840" y="1840"/>
                    <a:pt x="2300" y="1610"/>
                    <a:pt x="2760" y="1413"/>
                  </a:cubicBezTo>
                  <a:cubicBezTo>
                    <a:pt x="3188" y="1183"/>
                    <a:pt x="3648" y="953"/>
                    <a:pt x="4075" y="723"/>
                  </a:cubicBezTo>
                  <a:cubicBezTo>
                    <a:pt x="4535" y="493"/>
                    <a:pt x="4995" y="263"/>
                    <a:pt x="542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9"/>
            <p:cNvSpPr/>
            <p:nvPr/>
          </p:nvSpPr>
          <p:spPr>
            <a:xfrm>
              <a:off x="2576900" y="1017725"/>
              <a:ext cx="118325" cy="473200"/>
            </a:xfrm>
            <a:custGeom>
              <a:avLst/>
              <a:gdLst/>
              <a:ahLst/>
              <a:cxnLst/>
              <a:rect l="l" t="t" r="r" b="b"/>
              <a:pathLst>
                <a:path w="4733" h="18928" extrusionOk="0">
                  <a:moveTo>
                    <a:pt x="0" y="0"/>
                  </a:moveTo>
                  <a:cubicBezTo>
                    <a:pt x="132" y="1611"/>
                    <a:pt x="329" y="3254"/>
                    <a:pt x="592" y="4864"/>
                  </a:cubicBezTo>
                  <a:cubicBezTo>
                    <a:pt x="855" y="6507"/>
                    <a:pt x="1150" y="8084"/>
                    <a:pt x="1545" y="9694"/>
                  </a:cubicBezTo>
                  <a:cubicBezTo>
                    <a:pt x="1906" y="11271"/>
                    <a:pt x="2333" y="12849"/>
                    <a:pt x="2859" y="14426"/>
                  </a:cubicBezTo>
                  <a:cubicBezTo>
                    <a:pt x="3385" y="15971"/>
                    <a:pt x="4009" y="17482"/>
                    <a:pt x="4732" y="18928"/>
                  </a:cubicBezTo>
                  <a:cubicBezTo>
                    <a:pt x="4108" y="17416"/>
                    <a:pt x="3516" y="15905"/>
                    <a:pt x="3023" y="14327"/>
                  </a:cubicBezTo>
                  <a:cubicBezTo>
                    <a:pt x="2563" y="12783"/>
                    <a:pt x="2136" y="11206"/>
                    <a:pt x="1742" y="9628"/>
                  </a:cubicBezTo>
                  <a:cubicBezTo>
                    <a:pt x="1380" y="8018"/>
                    <a:pt x="1052" y="6441"/>
                    <a:pt x="756" y="4831"/>
                  </a:cubicBezTo>
                  <a:cubicBezTo>
                    <a:pt x="625" y="4042"/>
                    <a:pt x="493" y="3221"/>
                    <a:pt x="362" y="2432"/>
                  </a:cubicBezTo>
                  <a:cubicBezTo>
                    <a:pt x="230" y="1611"/>
                    <a:pt x="99" y="822"/>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9"/>
            <p:cNvSpPr/>
            <p:nvPr/>
          </p:nvSpPr>
          <p:spPr>
            <a:xfrm>
              <a:off x="1502375" y="1338425"/>
              <a:ext cx="18900" cy="16650"/>
            </a:xfrm>
            <a:custGeom>
              <a:avLst/>
              <a:gdLst/>
              <a:ahLst/>
              <a:cxnLst/>
              <a:rect l="l" t="t" r="r" b="b"/>
              <a:pathLst>
                <a:path w="756" h="666" extrusionOk="0">
                  <a:moveTo>
                    <a:pt x="402" y="0"/>
                  </a:moveTo>
                  <a:cubicBezTo>
                    <a:pt x="366" y="0"/>
                    <a:pt x="330" y="7"/>
                    <a:pt x="296" y="21"/>
                  </a:cubicBezTo>
                  <a:cubicBezTo>
                    <a:pt x="99" y="54"/>
                    <a:pt x="0" y="251"/>
                    <a:pt x="66" y="415"/>
                  </a:cubicBezTo>
                  <a:cubicBezTo>
                    <a:pt x="92" y="571"/>
                    <a:pt x="221" y="665"/>
                    <a:pt x="355" y="665"/>
                  </a:cubicBezTo>
                  <a:cubicBezTo>
                    <a:pt x="390" y="665"/>
                    <a:pt x="426" y="659"/>
                    <a:pt x="460" y="645"/>
                  </a:cubicBezTo>
                  <a:cubicBezTo>
                    <a:pt x="657" y="612"/>
                    <a:pt x="756" y="415"/>
                    <a:pt x="723" y="251"/>
                  </a:cubicBezTo>
                  <a:cubicBezTo>
                    <a:pt x="671" y="95"/>
                    <a:pt x="537" y="0"/>
                    <a:pt x="40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9"/>
            <p:cNvSpPr/>
            <p:nvPr/>
          </p:nvSpPr>
          <p:spPr>
            <a:xfrm>
              <a:off x="1524550" y="1423925"/>
              <a:ext cx="18750" cy="16925"/>
            </a:xfrm>
            <a:custGeom>
              <a:avLst/>
              <a:gdLst/>
              <a:ahLst/>
              <a:cxnLst/>
              <a:rect l="l" t="t" r="r" b="b"/>
              <a:pathLst>
                <a:path w="750" h="677" extrusionOk="0">
                  <a:moveTo>
                    <a:pt x="387" y="1"/>
                  </a:moveTo>
                  <a:cubicBezTo>
                    <a:pt x="356" y="1"/>
                    <a:pt x="326" y="6"/>
                    <a:pt x="296" y="18"/>
                  </a:cubicBezTo>
                  <a:cubicBezTo>
                    <a:pt x="99" y="51"/>
                    <a:pt x="0" y="248"/>
                    <a:pt x="66" y="413"/>
                  </a:cubicBezTo>
                  <a:cubicBezTo>
                    <a:pt x="93" y="598"/>
                    <a:pt x="215" y="677"/>
                    <a:pt x="345" y="677"/>
                  </a:cubicBezTo>
                  <a:cubicBezTo>
                    <a:pt x="539" y="677"/>
                    <a:pt x="749" y="503"/>
                    <a:pt x="690" y="248"/>
                  </a:cubicBezTo>
                  <a:cubicBezTo>
                    <a:pt x="663" y="114"/>
                    <a:pt x="526" y="1"/>
                    <a:pt x="38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9"/>
            <p:cNvSpPr/>
            <p:nvPr/>
          </p:nvSpPr>
          <p:spPr>
            <a:xfrm>
              <a:off x="1625600" y="1446125"/>
              <a:ext cx="19375" cy="16275"/>
            </a:xfrm>
            <a:custGeom>
              <a:avLst/>
              <a:gdLst/>
              <a:ahLst/>
              <a:cxnLst/>
              <a:rect l="l" t="t" r="r" b="b"/>
              <a:pathLst>
                <a:path w="775" h="651" extrusionOk="0">
                  <a:moveTo>
                    <a:pt x="420" y="0"/>
                  </a:moveTo>
                  <a:cubicBezTo>
                    <a:pt x="389" y="0"/>
                    <a:pt x="358" y="6"/>
                    <a:pt x="329" y="17"/>
                  </a:cubicBezTo>
                  <a:cubicBezTo>
                    <a:pt x="66" y="83"/>
                    <a:pt x="0" y="478"/>
                    <a:pt x="263" y="609"/>
                  </a:cubicBezTo>
                  <a:cubicBezTo>
                    <a:pt x="313" y="637"/>
                    <a:pt x="366" y="650"/>
                    <a:pt x="417" y="650"/>
                  </a:cubicBezTo>
                  <a:cubicBezTo>
                    <a:pt x="604" y="650"/>
                    <a:pt x="775" y="479"/>
                    <a:pt x="723" y="247"/>
                  </a:cubicBezTo>
                  <a:cubicBezTo>
                    <a:pt x="696" y="113"/>
                    <a:pt x="559" y="0"/>
                    <a:pt x="42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9"/>
            <p:cNvSpPr/>
            <p:nvPr/>
          </p:nvSpPr>
          <p:spPr>
            <a:xfrm>
              <a:off x="1698875" y="1492050"/>
              <a:ext cx="19575" cy="16575"/>
            </a:xfrm>
            <a:custGeom>
              <a:avLst/>
              <a:gdLst/>
              <a:ahLst/>
              <a:cxnLst/>
              <a:rect l="l" t="t" r="r" b="b"/>
              <a:pathLst>
                <a:path w="783" h="663" extrusionOk="0">
                  <a:moveTo>
                    <a:pt x="393" y="1"/>
                  </a:moveTo>
                  <a:cubicBezTo>
                    <a:pt x="197" y="1"/>
                    <a:pt x="1" y="162"/>
                    <a:pt x="59" y="415"/>
                  </a:cubicBezTo>
                  <a:cubicBezTo>
                    <a:pt x="86" y="550"/>
                    <a:pt x="224" y="662"/>
                    <a:pt x="381" y="662"/>
                  </a:cubicBezTo>
                  <a:cubicBezTo>
                    <a:pt x="416" y="662"/>
                    <a:pt x="451" y="657"/>
                    <a:pt x="487" y="645"/>
                  </a:cubicBezTo>
                  <a:cubicBezTo>
                    <a:pt x="651" y="579"/>
                    <a:pt x="782" y="415"/>
                    <a:pt x="717" y="218"/>
                  </a:cubicBezTo>
                  <a:lnTo>
                    <a:pt x="717" y="218"/>
                  </a:lnTo>
                  <a:lnTo>
                    <a:pt x="717" y="251"/>
                  </a:lnTo>
                  <a:cubicBezTo>
                    <a:pt x="663" y="77"/>
                    <a:pt x="528" y="1"/>
                    <a:pt x="39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9"/>
            <p:cNvSpPr/>
            <p:nvPr/>
          </p:nvSpPr>
          <p:spPr>
            <a:xfrm>
              <a:off x="1821100" y="1460825"/>
              <a:ext cx="19425" cy="16275"/>
            </a:xfrm>
            <a:custGeom>
              <a:avLst/>
              <a:gdLst/>
              <a:ahLst/>
              <a:cxnLst/>
              <a:rect l="l" t="t" r="r" b="b"/>
              <a:pathLst>
                <a:path w="777" h="651" extrusionOk="0">
                  <a:moveTo>
                    <a:pt x="435" y="1"/>
                  </a:moveTo>
                  <a:cubicBezTo>
                    <a:pt x="399" y="1"/>
                    <a:pt x="364" y="7"/>
                    <a:pt x="329" y="21"/>
                  </a:cubicBezTo>
                  <a:cubicBezTo>
                    <a:pt x="34" y="87"/>
                    <a:pt x="1" y="448"/>
                    <a:pt x="264" y="612"/>
                  </a:cubicBezTo>
                  <a:cubicBezTo>
                    <a:pt x="310" y="639"/>
                    <a:pt x="358" y="651"/>
                    <a:pt x="406" y="651"/>
                  </a:cubicBezTo>
                  <a:cubicBezTo>
                    <a:pt x="598" y="651"/>
                    <a:pt x="776" y="461"/>
                    <a:pt x="724" y="251"/>
                  </a:cubicBezTo>
                  <a:cubicBezTo>
                    <a:pt x="698" y="95"/>
                    <a:pt x="569" y="1"/>
                    <a:pt x="43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9"/>
            <p:cNvSpPr/>
            <p:nvPr/>
          </p:nvSpPr>
          <p:spPr>
            <a:xfrm>
              <a:off x="2087225" y="1393825"/>
              <a:ext cx="21425" cy="16875"/>
            </a:xfrm>
            <a:custGeom>
              <a:avLst/>
              <a:gdLst/>
              <a:ahLst/>
              <a:cxnLst/>
              <a:rect l="l" t="t" r="r" b="b"/>
              <a:pathLst>
                <a:path w="857" h="675" extrusionOk="0">
                  <a:moveTo>
                    <a:pt x="462" y="0"/>
                  </a:moveTo>
                  <a:cubicBezTo>
                    <a:pt x="440" y="0"/>
                    <a:pt x="418" y="2"/>
                    <a:pt x="397" y="6"/>
                  </a:cubicBezTo>
                  <a:cubicBezTo>
                    <a:pt x="1" y="128"/>
                    <a:pt x="113" y="674"/>
                    <a:pt x="472" y="674"/>
                  </a:cubicBezTo>
                  <a:cubicBezTo>
                    <a:pt x="501" y="674"/>
                    <a:pt x="530" y="671"/>
                    <a:pt x="561" y="664"/>
                  </a:cubicBezTo>
                  <a:cubicBezTo>
                    <a:pt x="726" y="598"/>
                    <a:pt x="857" y="434"/>
                    <a:pt x="791" y="236"/>
                  </a:cubicBezTo>
                  <a:cubicBezTo>
                    <a:pt x="763" y="93"/>
                    <a:pt x="609" y="0"/>
                    <a:pt x="4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9"/>
            <p:cNvSpPr/>
            <p:nvPr/>
          </p:nvSpPr>
          <p:spPr>
            <a:xfrm>
              <a:off x="1738950" y="1417650"/>
              <a:ext cx="18725" cy="16750"/>
            </a:xfrm>
            <a:custGeom>
              <a:avLst/>
              <a:gdLst/>
              <a:ahLst/>
              <a:cxnLst/>
              <a:rect l="l" t="t" r="r" b="b"/>
              <a:pathLst>
                <a:path w="749" h="670" extrusionOk="0">
                  <a:moveTo>
                    <a:pt x="370" y="0"/>
                  </a:moveTo>
                  <a:cubicBezTo>
                    <a:pt x="346" y="0"/>
                    <a:pt x="322" y="2"/>
                    <a:pt x="297" y="6"/>
                  </a:cubicBezTo>
                  <a:cubicBezTo>
                    <a:pt x="132" y="39"/>
                    <a:pt x="1" y="236"/>
                    <a:pt x="67" y="434"/>
                  </a:cubicBezTo>
                  <a:cubicBezTo>
                    <a:pt x="107" y="596"/>
                    <a:pt x="237" y="669"/>
                    <a:pt x="369" y="669"/>
                  </a:cubicBezTo>
                  <a:cubicBezTo>
                    <a:pt x="557" y="669"/>
                    <a:pt x="749" y="520"/>
                    <a:pt x="691" y="269"/>
                  </a:cubicBezTo>
                  <a:cubicBezTo>
                    <a:pt x="662" y="97"/>
                    <a:pt x="533" y="0"/>
                    <a:pt x="37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9"/>
            <p:cNvSpPr/>
            <p:nvPr/>
          </p:nvSpPr>
          <p:spPr>
            <a:xfrm>
              <a:off x="1851500" y="1389700"/>
              <a:ext cx="18925" cy="17050"/>
            </a:xfrm>
            <a:custGeom>
              <a:avLst/>
              <a:gdLst/>
              <a:ahLst/>
              <a:cxnLst/>
              <a:rect l="l" t="t" r="r" b="b"/>
              <a:pathLst>
                <a:path w="757" h="682" extrusionOk="0">
                  <a:moveTo>
                    <a:pt x="360" y="1"/>
                  </a:moveTo>
                  <a:cubicBezTo>
                    <a:pt x="339" y="1"/>
                    <a:pt x="317" y="3"/>
                    <a:pt x="296" y="7"/>
                  </a:cubicBezTo>
                  <a:cubicBezTo>
                    <a:pt x="99" y="73"/>
                    <a:pt x="1" y="237"/>
                    <a:pt x="34" y="434"/>
                  </a:cubicBezTo>
                  <a:cubicBezTo>
                    <a:pt x="87" y="569"/>
                    <a:pt x="208" y="682"/>
                    <a:pt x="358" y="682"/>
                  </a:cubicBezTo>
                  <a:cubicBezTo>
                    <a:pt x="391" y="682"/>
                    <a:pt x="425" y="676"/>
                    <a:pt x="461" y="664"/>
                  </a:cubicBezTo>
                  <a:cubicBezTo>
                    <a:pt x="625" y="631"/>
                    <a:pt x="756" y="434"/>
                    <a:pt x="691" y="270"/>
                  </a:cubicBezTo>
                  <a:cubicBezTo>
                    <a:pt x="662" y="98"/>
                    <a:pt x="508" y="1"/>
                    <a:pt x="36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9"/>
            <p:cNvSpPr/>
            <p:nvPr/>
          </p:nvSpPr>
          <p:spPr>
            <a:xfrm>
              <a:off x="1973900" y="1358975"/>
              <a:ext cx="19750" cy="16625"/>
            </a:xfrm>
            <a:custGeom>
              <a:avLst/>
              <a:gdLst/>
              <a:ahLst/>
              <a:cxnLst/>
              <a:rect l="l" t="t" r="r" b="b"/>
              <a:pathLst>
                <a:path w="790" h="665" extrusionOk="0">
                  <a:moveTo>
                    <a:pt x="435" y="0"/>
                  </a:moveTo>
                  <a:cubicBezTo>
                    <a:pt x="399" y="0"/>
                    <a:pt x="364" y="7"/>
                    <a:pt x="329" y="20"/>
                  </a:cubicBezTo>
                  <a:cubicBezTo>
                    <a:pt x="132" y="53"/>
                    <a:pt x="1" y="250"/>
                    <a:pt x="67" y="415"/>
                  </a:cubicBezTo>
                  <a:cubicBezTo>
                    <a:pt x="119" y="571"/>
                    <a:pt x="232" y="665"/>
                    <a:pt x="375" y="665"/>
                  </a:cubicBezTo>
                  <a:cubicBezTo>
                    <a:pt x="413" y="665"/>
                    <a:pt x="453" y="658"/>
                    <a:pt x="494" y="645"/>
                  </a:cubicBezTo>
                  <a:cubicBezTo>
                    <a:pt x="658" y="612"/>
                    <a:pt x="790" y="415"/>
                    <a:pt x="724" y="250"/>
                  </a:cubicBezTo>
                  <a:cubicBezTo>
                    <a:pt x="698" y="94"/>
                    <a:pt x="569" y="0"/>
                    <a:pt x="43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9"/>
            <p:cNvSpPr/>
            <p:nvPr/>
          </p:nvSpPr>
          <p:spPr>
            <a:xfrm>
              <a:off x="1735250" y="1119025"/>
              <a:ext cx="19350" cy="16425"/>
            </a:xfrm>
            <a:custGeom>
              <a:avLst/>
              <a:gdLst/>
              <a:ahLst/>
              <a:cxnLst/>
              <a:rect l="l" t="t" r="r" b="b"/>
              <a:pathLst>
                <a:path w="774" h="657" extrusionOk="0">
                  <a:moveTo>
                    <a:pt x="421" y="1"/>
                  </a:moveTo>
                  <a:cubicBezTo>
                    <a:pt x="314" y="1"/>
                    <a:pt x="208" y="51"/>
                    <a:pt x="149" y="155"/>
                  </a:cubicBezTo>
                  <a:cubicBezTo>
                    <a:pt x="0" y="392"/>
                    <a:pt x="174" y="657"/>
                    <a:pt x="427" y="657"/>
                  </a:cubicBezTo>
                  <a:cubicBezTo>
                    <a:pt x="454" y="657"/>
                    <a:pt x="482" y="654"/>
                    <a:pt x="510" y="647"/>
                  </a:cubicBezTo>
                  <a:cubicBezTo>
                    <a:pt x="675" y="582"/>
                    <a:pt x="773" y="417"/>
                    <a:pt x="740" y="220"/>
                  </a:cubicBezTo>
                  <a:cubicBezTo>
                    <a:pt x="686" y="76"/>
                    <a:pt x="552" y="1"/>
                    <a:pt x="42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9"/>
            <p:cNvSpPr/>
            <p:nvPr/>
          </p:nvSpPr>
          <p:spPr>
            <a:xfrm>
              <a:off x="1828175" y="1099850"/>
              <a:ext cx="18600" cy="16375"/>
            </a:xfrm>
            <a:custGeom>
              <a:avLst/>
              <a:gdLst/>
              <a:ahLst/>
              <a:cxnLst/>
              <a:rect l="l" t="t" r="r" b="b"/>
              <a:pathLst>
                <a:path w="744" h="655" extrusionOk="0">
                  <a:moveTo>
                    <a:pt x="401" y="0"/>
                  </a:moveTo>
                  <a:cubicBezTo>
                    <a:pt x="204" y="0"/>
                    <a:pt x="1" y="173"/>
                    <a:pt x="79" y="429"/>
                  </a:cubicBezTo>
                  <a:cubicBezTo>
                    <a:pt x="119" y="586"/>
                    <a:pt x="237" y="655"/>
                    <a:pt x="361" y="655"/>
                  </a:cubicBezTo>
                  <a:cubicBezTo>
                    <a:pt x="546" y="655"/>
                    <a:pt x="743" y="501"/>
                    <a:pt x="704" y="264"/>
                  </a:cubicBezTo>
                  <a:cubicBezTo>
                    <a:pt x="664" y="79"/>
                    <a:pt x="534" y="0"/>
                    <a:pt x="40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9"/>
            <p:cNvSpPr/>
            <p:nvPr/>
          </p:nvSpPr>
          <p:spPr>
            <a:xfrm>
              <a:off x="1919700" y="1081375"/>
              <a:ext cx="18900" cy="17050"/>
            </a:xfrm>
            <a:custGeom>
              <a:avLst/>
              <a:gdLst/>
              <a:ahLst/>
              <a:cxnLst/>
              <a:rect l="l" t="t" r="r" b="b"/>
              <a:pathLst>
                <a:path w="756" h="682" extrusionOk="0">
                  <a:moveTo>
                    <a:pt x="399" y="0"/>
                  </a:moveTo>
                  <a:cubicBezTo>
                    <a:pt x="366" y="0"/>
                    <a:pt x="331" y="6"/>
                    <a:pt x="296" y="18"/>
                  </a:cubicBezTo>
                  <a:cubicBezTo>
                    <a:pt x="132" y="50"/>
                    <a:pt x="0" y="248"/>
                    <a:pt x="66" y="445"/>
                  </a:cubicBezTo>
                  <a:cubicBezTo>
                    <a:pt x="94" y="588"/>
                    <a:pt x="248" y="681"/>
                    <a:pt x="395" y="681"/>
                  </a:cubicBezTo>
                  <a:cubicBezTo>
                    <a:pt x="417" y="681"/>
                    <a:pt x="439" y="679"/>
                    <a:pt x="460" y="675"/>
                  </a:cubicBezTo>
                  <a:cubicBezTo>
                    <a:pt x="657" y="609"/>
                    <a:pt x="756" y="445"/>
                    <a:pt x="723" y="248"/>
                  </a:cubicBezTo>
                  <a:cubicBezTo>
                    <a:pt x="669" y="113"/>
                    <a:pt x="549" y="0"/>
                    <a:pt x="39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9"/>
            <p:cNvSpPr/>
            <p:nvPr/>
          </p:nvSpPr>
          <p:spPr>
            <a:xfrm>
              <a:off x="2012225" y="1064000"/>
              <a:ext cx="19025" cy="15900"/>
            </a:xfrm>
            <a:custGeom>
              <a:avLst/>
              <a:gdLst/>
              <a:ahLst/>
              <a:cxnLst/>
              <a:rect l="l" t="t" r="r" b="b"/>
              <a:pathLst>
                <a:path w="761" h="636" extrusionOk="0">
                  <a:moveTo>
                    <a:pt x="389" y="0"/>
                  </a:moveTo>
                  <a:cubicBezTo>
                    <a:pt x="195" y="0"/>
                    <a:pt x="1" y="153"/>
                    <a:pt x="78" y="384"/>
                  </a:cubicBezTo>
                  <a:cubicBezTo>
                    <a:pt x="119" y="560"/>
                    <a:pt x="249" y="636"/>
                    <a:pt x="382" y="636"/>
                  </a:cubicBezTo>
                  <a:cubicBezTo>
                    <a:pt x="569" y="636"/>
                    <a:pt x="760" y="484"/>
                    <a:pt x="702" y="252"/>
                  </a:cubicBezTo>
                  <a:cubicBezTo>
                    <a:pt x="662" y="76"/>
                    <a:pt x="525" y="0"/>
                    <a:pt x="38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9"/>
            <p:cNvSpPr/>
            <p:nvPr/>
          </p:nvSpPr>
          <p:spPr>
            <a:xfrm>
              <a:off x="2103700" y="1045150"/>
              <a:ext cx="19375" cy="15875"/>
            </a:xfrm>
            <a:custGeom>
              <a:avLst/>
              <a:gdLst/>
              <a:ahLst/>
              <a:cxnLst/>
              <a:rect l="l" t="t" r="r" b="b"/>
              <a:pathLst>
                <a:path w="775" h="635" extrusionOk="0">
                  <a:moveTo>
                    <a:pt x="415" y="0"/>
                  </a:moveTo>
                  <a:cubicBezTo>
                    <a:pt x="377" y="0"/>
                    <a:pt x="338" y="7"/>
                    <a:pt x="297" y="21"/>
                  </a:cubicBezTo>
                  <a:cubicBezTo>
                    <a:pt x="34" y="86"/>
                    <a:pt x="1" y="448"/>
                    <a:pt x="231" y="579"/>
                  </a:cubicBezTo>
                  <a:cubicBezTo>
                    <a:pt x="292" y="618"/>
                    <a:pt x="355" y="634"/>
                    <a:pt x="415" y="634"/>
                  </a:cubicBezTo>
                  <a:cubicBezTo>
                    <a:pt x="612" y="634"/>
                    <a:pt x="774" y="452"/>
                    <a:pt x="724" y="251"/>
                  </a:cubicBezTo>
                  <a:cubicBezTo>
                    <a:pt x="672" y="95"/>
                    <a:pt x="558" y="0"/>
                    <a:pt x="41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9"/>
            <p:cNvSpPr/>
            <p:nvPr/>
          </p:nvSpPr>
          <p:spPr>
            <a:xfrm>
              <a:off x="2195725" y="1026325"/>
              <a:ext cx="19375" cy="16275"/>
            </a:xfrm>
            <a:custGeom>
              <a:avLst/>
              <a:gdLst/>
              <a:ahLst/>
              <a:cxnLst/>
              <a:rect l="l" t="t" r="r" b="b"/>
              <a:pathLst>
                <a:path w="775" h="651" extrusionOk="0">
                  <a:moveTo>
                    <a:pt x="399" y="1"/>
                  </a:moveTo>
                  <a:cubicBezTo>
                    <a:pt x="366" y="1"/>
                    <a:pt x="331" y="6"/>
                    <a:pt x="296" y="18"/>
                  </a:cubicBezTo>
                  <a:cubicBezTo>
                    <a:pt x="33" y="116"/>
                    <a:pt x="0" y="478"/>
                    <a:pt x="230" y="609"/>
                  </a:cubicBezTo>
                  <a:cubicBezTo>
                    <a:pt x="287" y="638"/>
                    <a:pt x="345" y="651"/>
                    <a:pt x="401" y="651"/>
                  </a:cubicBezTo>
                  <a:cubicBezTo>
                    <a:pt x="604" y="651"/>
                    <a:pt x="775" y="480"/>
                    <a:pt x="723" y="248"/>
                  </a:cubicBezTo>
                  <a:cubicBezTo>
                    <a:pt x="669" y="113"/>
                    <a:pt x="549" y="1"/>
                    <a:pt x="3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9"/>
            <p:cNvSpPr/>
            <p:nvPr/>
          </p:nvSpPr>
          <p:spPr>
            <a:xfrm>
              <a:off x="2288550" y="1007700"/>
              <a:ext cx="18725" cy="17125"/>
            </a:xfrm>
            <a:custGeom>
              <a:avLst/>
              <a:gdLst/>
              <a:ahLst/>
              <a:cxnLst/>
              <a:rect l="l" t="t" r="r" b="b"/>
              <a:pathLst>
                <a:path w="749" h="685" extrusionOk="0">
                  <a:moveTo>
                    <a:pt x="360" y="1"/>
                  </a:moveTo>
                  <a:cubicBezTo>
                    <a:pt x="338" y="1"/>
                    <a:pt x="317" y="3"/>
                    <a:pt x="296" y="7"/>
                  </a:cubicBezTo>
                  <a:cubicBezTo>
                    <a:pt x="99" y="73"/>
                    <a:pt x="0" y="237"/>
                    <a:pt x="66" y="434"/>
                  </a:cubicBezTo>
                  <a:cubicBezTo>
                    <a:pt x="106" y="608"/>
                    <a:pt x="234" y="684"/>
                    <a:pt x="364" y="684"/>
                  </a:cubicBezTo>
                  <a:cubicBezTo>
                    <a:pt x="553" y="684"/>
                    <a:pt x="749" y="523"/>
                    <a:pt x="690" y="270"/>
                  </a:cubicBezTo>
                  <a:cubicBezTo>
                    <a:pt x="662" y="98"/>
                    <a:pt x="508" y="1"/>
                    <a:pt x="36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9"/>
            <p:cNvSpPr/>
            <p:nvPr/>
          </p:nvSpPr>
          <p:spPr>
            <a:xfrm>
              <a:off x="2380550" y="990100"/>
              <a:ext cx="18100" cy="16650"/>
            </a:xfrm>
            <a:custGeom>
              <a:avLst/>
              <a:gdLst/>
              <a:ahLst/>
              <a:cxnLst/>
              <a:rect l="l" t="t" r="r" b="b"/>
              <a:pathLst>
                <a:path w="724" h="666" extrusionOk="0">
                  <a:moveTo>
                    <a:pt x="382" y="1"/>
                  </a:moveTo>
                  <a:cubicBezTo>
                    <a:pt x="344" y="1"/>
                    <a:pt x="305" y="7"/>
                    <a:pt x="264" y="21"/>
                  </a:cubicBezTo>
                  <a:cubicBezTo>
                    <a:pt x="99" y="54"/>
                    <a:pt x="1" y="251"/>
                    <a:pt x="34" y="415"/>
                  </a:cubicBezTo>
                  <a:cubicBezTo>
                    <a:pt x="60" y="571"/>
                    <a:pt x="188" y="666"/>
                    <a:pt x="339" y="666"/>
                  </a:cubicBezTo>
                  <a:cubicBezTo>
                    <a:pt x="378" y="666"/>
                    <a:pt x="420" y="659"/>
                    <a:pt x="461" y="645"/>
                  </a:cubicBezTo>
                  <a:cubicBezTo>
                    <a:pt x="625" y="613"/>
                    <a:pt x="724" y="415"/>
                    <a:pt x="691" y="251"/>
                  </a:cubicBezTo>
                  <a:cubicBezTo>
                    <a:pt x="639" y="95"/>
                    <a:pt x="525" y="1"/>
                    <a:pt x="38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9"/>
            <p:cNvSpPr/>
            <p:nvPr/>
          </p:nvSpPr>
          <p:spPr>
            <a:xfrm>
              <a:off x="2166325" y="1311325"/>
              <a:ext cx="19550" cy="16575"/>
            </a:xfrm>
            <a:custGeom>
              <a:avLst/>
              <a:gdLst/>
              <a:ahLst/>
              <a:cxnLst/>
              <a:rect l="l" t="t" r="r" b="b"/>
              <a:pathLst>
                <a:path w="782" h="663" extrusionOk="0">
                  <a:moveTo>
                    <a:pt x="392" y="1"/>
                  </a:moveTo>
                  <a:cubicBezTo>
                    <a:pt x="196" y="1"/>
                    <a:pt x="0" y="161"/>
                    <a:pt x="59" y="415"/>
                  </a:cubicBezTo>
                  <a:cubicBezTo>
                    <a:pt x="113" y="549"/>
                    <a:pt x="233" y="662"/>
                    <a:pt x="383" y="662"/>
                  </a:cubicBezTo>
                  <a:cubicBezTo>
                    <a:pt x="416" y="662"/>
                    <a:pt x="451" y="657"/>
                    <a:pt x="486" y="645"/>
                  </a:cubicBezTo>
                  <a:cubicBezTo>
                    <a:pt x="650" y="579"/>
                    <a:pt x="782" y="415"/>
                    <a:pt x="716" y="218"/>
                  </a:cubicBezTo>
                  <a:lnTo>
                    <a:pt x="716" y="218"/>
                  </a:lnTo>
                  <a:lnTo>
                    <a:pt x="716" y="250"/>
                  </a:lnTo>
                  <a:cubicBezTo>
                    <a:pt x="663" y="76"/>
                    <a:pt x="527" y="1"/>
                    <a:pt x="39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9"/>
            <p:cNvSpPr/>
            <p:nvPr/>
          </p:nvSpPr>
          <p:spPr>
            <a:xfrm>
              <a:off x="2435600" y="1306450"/>
              <a:ext cx="19375" cy="16300"/>
            </a:xfrm>
            <a:custGeom>
              <a:avLst/>
              <a:gdLst/>
              <a:ahLst/>
              <a:cxnLst/>
              <a:rect l="l" t="t" r="r" b="b"/>
              <a:pathLst>
                <a:path w="775" h="652" extrusionOk="0">
                  <a:moveTo>
                    <a:pt x="420" y="1"/>
                  </a:moveTo>
                  <a:cubicBezTo>
                    <a:pt x="389" y="1"/>
                    <a:pt x="359" y="6"/>
                    <a:pt x="329" y="18"/>
                  </a:cubicBezTo>
                  <a:cubicBezTo>
                    <a:pt x="66" y="117"/>
                    <a:pt x="0" y="478"/>
                    <a:pt x="263" y="610"/>
                  </a:cubicBezTo>
                  <a:cubicBezTo>
                    <a:pt x="313" y="638"/>
                    <a:pt x="366" y="651"/>
                    <a:pt x="417" y="651"/>
                  </a:cubicBezTo>
                  <a:cubicBezTo>
                    <a:pt x="604" y="651"/>
                    <a:pt x="775" y="480"/>
                    <a:pt x="723" y="248"/>
                  </a:cubicBezTo>
                  <a:cubicBezTo>
                    <a:pt x="696" y="114"/>
                    <a:pt x="559" y="1"/>
                    <a:pt x="42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9"/>
            <p:cNvSpPr/>
            <p:nvPr/>
          </p:nvSpPr>
          <p:spPr>
            <a:xfrm>
              <a:off x="2321125" y="1272250"/>
              <a:ext cx="19200" cy="16750"/>
            </a:xfrm>
            <a:custGeom>
              <a:avLst/>
              <a:gdLst/>
              <a:ahLst/>
              <a:cxnLst/>
              <a:rect l="l" t="t" r="r" b="b"/>
              <a:pathLst>
                <a:path w="768" h="670" extrusionOk="0">
                  <a:moveTo>
                    <a:pt x="390" y="0"/>
                  </a:moveTo>
                  <a:cubicBezTo>
                    <a:pt x="195" y="0"/>
                    <a:pt x="0" y="149"/>
                    <a:pt x="77" y="400"/>
                  </a:cubicBezTo>
                  <a:cubicBezTo>
                    <a:pt x="106" y="573"/>
                    <a:pt x="260" y="670"/>
                    <a:pt x="408" y="670"/>
                  </a:cubicBezTo>
                  <a:cubicBezTo>
                    <a:pt x="430" y="670"/>
                    <a:pt x="451" y="667"/>
                    <a:pt x="472" y="663"/>
                  </a:cubicBezTo>
                  <a:cubicBezTo>
                    <a:pt x="669" y="598"/>
                    <a:pt x="768" y="400"/>
                    <a:pt x="702" y="236"/>
                  </a:cubicBezTo>
                  <a:cubicBezTo>
                    <a:pt x="661" y="74"/>
                    <a:pt x="526" y="0"/>
                    <a:pt x="39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9"/>
            <p:cNvSpPr/>
            <p:nvPr/>
          </p:nvSpPr>
          <p:spPr>
            <a:xfrm>
              <a:off x="2511125" y="1224225"/>
              <a:ext cx="21425" cy="16425"/>
            </a:xfrm>
            <a:custGeom>
              <a:avLst/>
              <a:gdLst/>
              <a:ahLst/>
              <a:cxnLst/>
              <a:rect l="l" t="t" r="r" b="b"/>
              <a:pathLst>
                <a:path w="857" h="657" extrusionOk="0">
                  <a:moveTo>
                    <a:pt x="505" y="1"/>
                  </a:moveTo>
                  <a:cubicBezTo>
                    <a:pt x="469" y="1"/>
                    <a:pt x="432" y="7"/>
                    <a:pt x="397" y="21"/>
                  </a:cubicBezTo>
                  <a:cubicBezTo>
                    <a:pt x="1" y="113"/>
                    <a:pt x="113" y="656"/>
                    <a:pt x="472" y="656"/>
                  </a:cubicBezTo>
                  <a:cubicBezTo>
                    <a:pt x="500" y="656"/>
                    <a:pt x="530" y="653"/>
                    <a:pt x="561" y="646"/>
                  </a:cubicBezTo>
                  <a:cubicBezTo>
                    <a:pt x="758" y="613"/>
                    <a:pt x="857" y="416"/>
                    <a:pt x="791" y="218"/>
                  </a:cubicBezTo>
                  <a:cubicBezTo>
                    <a:pt x="765" y="89"/>
                    <a:pt x="638" y="1"/>
                    <a:pt x="50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9"/>
            <p:cNvSpPr/>
            <p:nvPr/>
          </p:nvSpPr>
          <p:spPr>
            <a:xfrm>
              <a:off x="1545900" y="1510200"/>
              <a:ext cx="18925" cy="17050"/>
            </a:xfrm>
            <a:custGeom>
              <a:avLst/>
              <a:gdLst/>
              <a:ahLst/>
              <a:cxnLst/>
              <a:rect l="l" t="t" r="r" b="b"/>
              <a:pathLst>
                <a:path w="757" h="682" extrusionOk="0">
                  <a:moveTo>
                    <a:pt x="385" y="0"/>
                  </a:moveTo>
                  <a:cubicBezTo>
                    <a:pt x="356" y="0"/>
                    <a:pt x="326" y="6"/>
                    <a:pt x="296" y="18"/>
                  </a:cubicBezTo>
                  <a:cubicBezTo>
                    <a:pt x="99" y="50"/>
                    <a:pt x="1" y="248"/>
                    <a:pt x="34" y="412"/>
                  </a:cubicBezTo>
                  <a:cubicBezTo>
                    <a:pt x="91" y="584"/>
                    <a:pt x="223" y="681"/>
                    <a:pt x="387" y="681"/>
                  </a:cubicBezTo>
                  <a:cubicBezTo>
                    <a:pt x="411" y="681"/>
                    <a:pt x="436" y="679"/>
                    <a:pt x="461" y="675"/>
                  </a:cubicBezTo>
                  <a:cubicBezTo>
                    <a:pt x="625" y="609"/>
                    <a:pt x="756" y="412"/>
                    <a:pt x="691" y="248"/>
                  </a:cubicBezTo>
                  <a:cubicBezTo>
                    <a:pt x="637" y="113"/>
                    <a:pt x="517" y="0"/>
                    <a:pt x="38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9"/>
            <p:cNvSpPr/>
            <p:nvPr/>
          </p:nvSpPr>
          <p:spPr>
            <a:xfrm>
              <a:off x="1566750" y="1596525"/>
              <a:ext cx="19425" cy="16225"/>
            </a:xfrm>
            <a:custGeom>
              <a:avLst/>
              <a:gdLst/>
              <a:ahLst/>
              <a:cxnLst/>
              <a:rect l="l" t="t" r="r" b="b"/>
              <a:pathLst>
                <a:path w="777" h="649" extrusionOk="0">
                  <a:moveTo>
                    <a:pt x="407" y="1"/>
                  </a:moveTo>
                  <a:cubicBezTo>
                    <a:pt x="294" y="1"/>
                    <a:pt x="180" y="59"/>
                    <a:pt x="120" y="179"/>
                  </a:cubicBezTo>
                  <a:cubicBezTo>
                    <a:pt x="1" y="387"/>
                    <a:pt x="177" y="649"/>
                    <a:pt x="406" y="649"/>
                  </a:cubicBezTo>
                  <a:cubicBezTo>
                    <a:pt x="431" y="649"/>
                    <a:pt x="456" y="646"/>
                    <a:pt x="481" y="639"/>
                  </a:cubicBezTo>
                  <a:cubicBezTo>
                    <a:pt x="678" y="606"/>
                    <a:pt x="777" y="409"/>
                    <a:pt x="711" y="245"/>
                  </a:cubicBezTo>
                  <a:cubicBezTo>
                    <a:pt x="675" y="84"/>
                    <a:pt x="542" y="1"/>
                    <a:pt x="40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9"/>
            <p:cNvSpPr/>
            <p:nvPr/>
          </p:nvSpPr>
          <p:spPr>
            <a:xfrm>
              <a:off x="1588625" y="1681900"/>
              <a:ext cx="18925" cy="17025"/>
            </a:xfrm>
            <a:custGeom>
              <a:avLst/>
              <a:gdLst/>
              <a:ahLst/>
              <a:cxnLst/>
              <a:rect l="l" t="t" r="r" b="b"/>
              <a:pathLst>
                <a:path w="757" h="681" extrusionOk="0">
                  <a:moveTo>
                    <a:pt x="387" y="0"/>
                  </a:moveTo>
                  <a:cubicBezTo>
                    <a:pt x="356" y="0"/>
                    <a:pt x="326" y="6"/>
                    <a:pt x="296" y="17"/>
                  </a:cubicBezTo>
                  <a:cubicBezTo>
                    <a:pt x="99" y="50"/>
                    <a:pt x="0" y="247"/>
                    <a:pt x="66" y="445"/>
                  </a:cubicBezTo>
                  <a:cubicBezTo>
                    <a:pt x="95" y="588"/>
                    <a:pt x="248" y="681"/>
                    <a:pt x="396" y="681"/>
                  </a:cubicBezTo>
                  <a:cubicBezTo>
                    <a:pt x="417" y="681"/>
                    <a:pt x="439" y="679"/>
                    <a:pt x="460" y="675"/>
                  </a:cubicBezTo>
                  <a:cubicBezTo>
                    <a:pt x="658" y="642"/>
                    <a:pt x="756" y="445"/>
                    <a:pt x="690" y="247"/>
                  </a:cubicBezTo>
                  <a:cubicBezTo>
                    <a:pt x="664" y="113"/>
                    <a:pt x="526"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9"/>
            <p:cNvSpPr/>
            <p:nvPr/>
          </p:nvSpPr>
          <p:spPr>
            <a:xfrm>
              <a:off x="1641425" y="1619725"/>
              <a:ext cx="21150" cy="16225"/>
            </a:xfrm>
            <a:custGeom>
              <a:avLst/>
              <a:gdLst/>
              <a:ahLst/>
              <a:cxnLst/>
              <a:rect l="l" t="t" r="r" b="b"/>
              <a:pathLst>
                <a:path w="846" h="649" extrusionOk="0">
                  <a:moveTo>
                    <a:pt x="482" y="1"/>
                  </a:moveTo>
                  <a:cubicBezTo>
                    <a:pt x="461" y="1"/>
                    <a:pt x="440" y="3"/>
                    <a:pt x="419" y="7"/>
                  </a:cubicBezTo>
                  <a:cubicBezTo>
                    <a:pt x="0" y="97"/>
                    <a:pt x="98" y="649"/>
                    <a:pt x="466" y="649"/>
                  </a:cubicBezTo>
                  <a:cubicBezTo>
                    <a:pt x="502" y="649"/>
                    <a:pt x="541" y="643"/>
                    <a:pt x="583" y="631"/>
                  </a:cubicBezTo>
                  <a:cubicBezTo>
                    <a:pt x="747" y="598"/>
                    <a:pt x="846" y="401"/>
                    <a:pt x="813" y="237"/>
                  </a:cubicBezTo>
                  <a:cubicBezTo>
                    <a:pt x="756" y="94"/>
                    <a:pt x="624" y="1"/>
                    <a:pt x="48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9"/>
            <p:cNvSpPr/>
            <p:nvPr/>
          </p:nvSpPr>
          <p:spPr>
            <a:xfrm>
              <a:off x="2263900" y="1421400"/>
              <a:ext cx="19425" cy="16275"/>
            </a:xfrm>
            <a:custGeom>
              <a:avLst/>
              <a:gdLst/>
              <a:ahLst/>
              <a:cxnLst/>
              <a:rect l="l" t="t" r="r" b="b"/>
              <a:pathLst>
                <a:path w="777" h="651" extrusionOk="0">
                  <a:moveTo>
                    <a:pt x="418" y="0"/>
                  </a:moveTo>
                  <a:cubicBezTo>
                    <a:pt x="379" y="0"/>
                    <a:pt x="337" y="7"/>
                    <a:pt x="296" y="21"/>
                  </a:cubicBezTo>
                  <a:cubicBezTo>
                    <a:pt x="33" y="86"/>
                    <a:pt x="1" y="448"/>
                    <a:pt x="231" y="612"/>
                  </a:cubicBezTo>
                  <a:cubicBezTo>
                    <a:pt x="283" y="638"/>
                    <a:pt x="337" y="650"/>
                    <a:pt x="389" y="650"/>
                  </a:cubicBezTo>
                  <a:cubicBezTo>
                    <a:pt x="597" y="650"/>
                    <a:pt x="776" y="461"/>
                    <a:pt x="723" y="251"/>
                  </a:cubicBezTo>
                  <a:cubicBezTo>
                    <a:pt x="697" y="95"/>
                    <a:pt x="569" y="0"/>
                    <a:pt x="41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9"/>
            <p:cNvSpPr/>
            <p:nvPr/>
          </p:nvSpPr>
          <p:spPr>
            <a:xfrm>
              <a:off x="2286275" y="1507600"/>
              <a:ext cx="18525" cy="15925"/>
            </a:xfrm>
            <a:custGeom>
              <a:avLst/>
              <a:gdLst/>
              <a:ahLst/>
              <a:cxnLst/>
              <a:rect l="l" t="t" r="r" b="b"/>
              <a:pathLst>
                <a:path w="741" h="637" extrusionOk="0">
                  <a:moveTo>
                    <a:pt x="379" y="1"/>
                  </a:moveTo>
                  <a:cubicBezTo>
                    <a:pt x="192" y="1"/>
                    <a:pt x="1" y="153"/>
                    <a:pt x="58" y="384"/>
                  </a:cubicBezTo>
                  <a:cubicBezTo>
                    <a:pt x="99" y="561"/>
                    <a:pt x="230" y="637"/>
                    <a:pt x="362" y="637"/>
                  </a:cubicBezTo>
                  <a:cubicBezTo>
                    <a:pt x="550" y="637"/>
                    <a:pt x="741" y="484"/>
                    <a:pt x="683" y="253"/>
                  </a:cubicBezTo>
                  <a:cubicBezTo>
                    <a:pt x="642" y="76"/>
                    <a:pt x="512" y="1"/>
                    <a:pt x="37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9"/>
            <p:cNvSpPr/>
            <p:nvPr/>
          </p:nvSpPr>
          <p:spPr>
            <a:xfrm>
              <a:off x="2340625" y="1445175"/>
              <a:ext cx="19425" cy="16425"/>
            </a:xfrm>
            <a:custGeom>
              <a:avLst/>
              <a:gdLst/>
              <a:ahLst/>
              <a:cxnLst/>
              <a:rect l="l" t="t" r="r" b="b"/>
              <a:pathLst>
                <a:path w="777" h="657" extrusionOk="0">
                  <a:moveTo>
                    <a:pt x="416" y="0"/>
                  </a:moveTo>
                  <a:cubicBezTo>
                    <a:pt x="307" y="0"/>
                    <a:pt x="193" y="51"/>
                    <a:pt x="119" y="154"/>
                  </a:cubicBezTo>
                  <a:cubicBezTo>
                    <a:pt x="0" y="392"/>
                    <a:pt x="177" y="656"/>
                    <a:pt x="406" y="656"/>
                  </a:cubicBezTo>
                  <a:cubicBezTo>
                    <a:pt x="430" y="656"/>
                    <a:pt x="455" y="653"/>
                    <a:pt x="480" y="647"/>
                  </a:cubicBezTo>
                  <a:cubicBezTo>
                    <a:pt x="678" y="581"/>
                    <a:pt x="776" y="417"/>
                    <a:pt x="710" y="220"/>
                  </a:cubicBezTo>
                  <a:cubicBezTo>
                    <a:pt x="674" y="75"/>
                    <a:pt x="549" y="0"/>
                    <a:pt x="4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9"/>
            <p:cNvSpPr/>
            <p:nvPr/>
          </p:nvSpPr>
          <p:spPr>
            <a:xfrm>
              <a:off x="659500" y="1803725"/>
              <a:ext cx="351625" cy="224225"/>
            </a:xfrm>
            <a:custGeom>
              <a:avLst/>
              <a:gdLst/>
              <a:ahLst/>
              <a:cxnLst/>
              <a:rect l="l" t="t" r="r" b="b"/>
              <a:pathLst>
                <a:path w="14065" h="8969" extrusionOk="0">
                  <a:moveTo>
                    <a:pt x="8277" y="1"/>
                  </a:moveTo>
                  <a:cubicBezTo>
                    <a:pt x="7449" y="1"/>
                    <a:pt x="6573" y="108"/>
                    <a:pt x="5685" y="336"/>
                  </a:cubicBezTo>
                  <a:cubicBezTo>
                    <a:pt x="1972" y="1256"/>
                    <a:pt x="0" y="6251"/>
                    <a:pt x="0" y="6251"/>
                  </a:cubicBezTo>
                  <a:cubicBezTo>
                    <a:pt x="0" y="6251"/>
                    <a:pt x="3206" y="8969"/>
                    <a:pt x="6513" y="8969"/>
                  </a:cubicBezTo>
                  <a:cubicBezTo>
                    <a:pt x="6949" y="8969"/>
                    <a:pt x="7388" y="8922"/>
                    <a:pt x="7821" y="8814"/>
                  </a:cubicBezTo>
                  <a:cubicBezTo>
                    <a:pt x="11534" y="7894"/>
                    <a:pt x="14065" y="5232"/>
                    <a:pt x="13506" y="2867"/>
                  </a:cubicBezTo>
                  <a:cubicBezTo>
                    <a:pt x="13056" y="1091"/>
                    <a:pt x="10912" y="1"/>
                    <a:pt x="8277"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9"/>
            <p:cNvSpPr/>
            <p:nvPr/>
          </p:nvSpPr>
          <p:spPr>
            <a:xfrm>
              <a:off x="766300" y="1826375"/>
              <a:ext cx="240725" cy="153525"/>
            </a:xfrm>
            <a:custGeom>
              <a:avLst/>
              <a:gdLst/>
              <a:ahLst/>
              <a:cxnLst/>
              <a:rect l="l" t="t" r="r" b="b"/>
              <a:pathLst>
                <a:path w="9629" h="6141" extrusionOk="0">
                  <a:moveTo>
                    <a:pt x="5643" y="1"/>
                  </a:moveTo>
                  <a:cubicBezTo>
                    <a:pt x="5081" y="1"/>
                    <a:pt x="4485" y="71"/>
                    <a:pt x="3878" y="219"/>
                  </a:cubicBezTo>
                  <a:cubicBezTo>
                    <a:pt x="1315" y="843"/>
                    <a:pt x="0" y="4294"/>
                    <a:pt x="0" y="4294"/>
                  </a:cubicBezTo>
                  <a:cubicBezTo>
                    <a:pt x="0" y="4294"/>
                    <a:pt x="2180" y="6140"/>
                    <a:pt x="4433" y="6140"/>
                  </a:cubicBezTo>
                  <a:cubicBezTo>
                    <a:pt x="4730" y="6140"/>
                    <a:pt x="5029" y="6108"/>
                    <a:pt x="5324" y="6035"/>
                  </a:cubicBezTo>
                  <a:cubicBezTo>
                    <a:pt x="7887" y="5411"/>
                    <a:pt x="9628" y="3571"/>
                    <a:pt x="9234" y="1961"/>
                  </a:cubicBezTo>
                  <a:cubicBezTo>
                    <a:pt x="8908" y="732"/>
                    <a:pt x="7453" y="1"/>
                    <a:pt x="56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9"/>
            <p:cNvSpPr/>
            <p:nvPr/>
          </p:nvSpPr>
          <p:spPr>
            <a:xfrm>
              <a:off x="864875" y="1847525"/>
              <a:ext cx="138050" cy="87750"/>
            </a:xfrm>
            <a:custGeom>
              <a:avLst/>
              <a:gdLst/>
              <a:ahLst/>
              <a:cxnLst/>
              <a:rect l="l" t="t" r="r" b="b"/>
              <a:pathLst>
                <a:path w="5522" h="3510" extrusionOk="0">
                  <a:moveTo>
                    <a:pt x="3250" y="1"/>
                  </a:moveTo>
                  <a:cubicBezTo>
                    <a:pt x="2925" y="1"/>
                    <a:pt x="2582" y="42"/>
                    <a:pt x="2235" y="129"/>
                  </a:cubicBezTo>
                  <a:cubicBezTo>
                    <a:pt x="756" y="490"/>
                    <a:pt x="1" y="2462"/>
                    <a:pt x="1" y="2462"/>
                  </a:cubicBezTo>
                  <a:cubicBezTo>
                    <a:pt x="1" y="2462"/>
                    <a:pt x="1252" y="3509"/>
                    <a:pt x="2540" y="3509"/>
                  </a:cubicBezTo>
                  <a:cubicBezTo>
                    <a:pt x="2712" y="3509"/>
                    <a:pt x="2886" y="3490"/>
                    <a:pt x="3057" y="3448"/>
                  </a:cubicBezTo>
                  <a:cubicBezTo>
                    <a:pt x="4502" y="3086"/>
                    <a:pt x="5521" y="2035"/>
                    <a:pt x="5291" y="1115"/>
                  </a:cubicBezTo>
                  <a:cubicBezTo>
                    <a:pt x="5116" y="415"/>
                    <a:pt x="4277" y="1"/>
                    <a:pt x="325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9"/>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9"/>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9"/>
            <p:cNvSpPr/>
            <p:nvPr/>
          </p:nvSpPr>
          <p:spPr>
            <a:xfrm>
              <a:off x="1125300" y="1597175"/>
              <a:ext cx="513450" cy="363450"/>
            </a:xfrm>
            <a:custGeom>
              <a:avLst/>
              <a:gdLst/>
              <a:ahLst/>
              <a:cxnLst/>
              <a:rect l="l" t="t" r="r" b="b"/>
              <a:pathLst>
                <a:path w="20538" h="14538" extrusionOk="0">
                  <a:moveTo>
                    <a:pt x="15988" y="1"/>
                  </a:moveTo>
                  <a:cubicBezTo>
                    <a:pt x="14965" y="1"/>
                    <a:pt x="13947" y="60"/>
                    <a:pt x="12914" y="186"/>
                  </a:cubicBezTo>
                  <a:cubicBezTo>
                    <a:pt x="15543" y="3636"/>
                    <a:pt x="16660" y="8007"/>
                    <a:pt x="15970" y="12279"/>
                  </a:cubicBezTo>
                  <a:cubicBezTo>
                    <a:pt x="17449" y="11720"/>
                    <a:pt x="18895" y="10997"/>
                    <a:pt x="20242" y="10143"/>
                  </a:cubicBezTo>
                  <a:cubicBezTo>
                    <a:pt x="20538" y="6594"/>
                    <a:pt x="19651" y="3045"/>
                    <a:pt x="17712" y="55"/>
                  </a:cubicBezTo>
                  <a:cubicBezTo>
                    <a:pt x="17134" y="19"/>
                    <a:pt x="16560" y="1"/>
                    <a:pt x="15988" y="1"/>
                  </a:cubicBezTo>
                  <a:close/>
                  <a:moveTo>
                    <a:pt x="3516" y="2749"/>
                  </a:moveTo>
                  <a:cubicBezTo>
                    <a:pt x="2300" y="3275"/>
                    <a:pt x="1117" y="3932"/>
                    <a:pt x="0" y="4688"/>
                  </a:cubicBezTo>
                  <a:cubicBezTo>
                    <a:pt x="920" y="6101"/>
                    <a:pt x="1610" y="7678"/>
                    <a:pt x="2005" y="9354"/>
                  </a:cubicBezTo>
                  <a:cubicBezTo>
                    <a:pt x="2432" y="10997"/>
                    <a:pt x="2596" y="12706"/>
                    <a:pt x="2465" y="14415"/>
                  </a:cubicBezTo>
                  <a:cubicBezTo>
                    <a:pt x="3261" y="14494"/>
                    <a:pt x="4069" y="14538"/>
                    <a:pt x="4881" y="14538"/>
                  </a:cubicBezTo>
                  <a:cubicBezTo>
                    <a:pt x="5411" y="14538"/>
                    <a:pt x="5942" y="14519"/>
                    <a:pt x="6474" y="14480"/>
                  </a:cubicBezTo>
                  <a:cubicBezTo>
                    <a:pt x="7065" y="10307"/>
                    <a:pt x="6014" y="6101"/>
                    <a:pt x="3516" y="2749"/>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9"/>
            <p:cNvSpPr/>
            <p:nvPr/>
          </p:nvSpPr>
          <p:spPr>
            <a:xfrm>
              <a:off x="909250" y="1762825"/>
              <a:ext cx="196350" cy="253050"/>
            </a:xfrm>
            <a:custGeom>
              <a:avLst/>
              <a:gdLst/>
              <a:ahLst/>
              <a:cxnLst/>
              <a:rect l="l" t="t" r="r" b="b"/>
              <a:pathLst>
                <a:path w="7854" h="10122" extrusionOk="0">
                  <a:moveTo>
                    <a:pt x="0" y="1"/>
                  </a:moveTo>
                  <a:lnTo>
                    <a:pt x="2530" y="10122"/>
                  </a:lnTo>
                  <a:lnTo>
                    <a:pt x="7854" y="7066"/>
                  </a:lnTo>
                  <a:lnTo>
                    <a:pt x="6112" y="198"/>
                  </a:lnTo>
                  <a:lnTo>
                    <a:pt x="0"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9"/>
            <p:cNvSpPr/>
            <p:nvPr/>
          </p:nvSpPr>
          <p:spPr>
            <a:xfrm>
              <a:off x="920750" y="1803550"/>
              <a:ext cx="151175" cy="6500"/>
            </a:xfrm>
            <a:custGeom>
              <a:avLst/>
              <a:gdLst/>
              <a:ahLst/>
              <a:cxnLst/>
              <a:rect l="l" t="t" r="r" b="b"/>
              <a:pathLst>
                <a:path w="6047" h="260" extrusionOk="0">
                  <a:moveTo>
                    <a:pt x="4019" y="0"/>
                  </a:moveTo>
                  <a:cubicBezTo>
                    <a:pt x="3680" y="0"/>
                    <a:pt x="3352" y="15"/>
                    <a:pt x="3023" y="15"/>
                  </a:cubicBezTo>
                  <a:cubicBezTo>
                    <a:pt x="2530" y="15"/>
                    <a:pt x="2005" y="48"/>
                    <a:pt x="1512" y="80"/>
                  </a:cubicBezTo>
                  <a:cubicBezTo>
                    <a:pt x="1019" y="113"/>
                    <a:pt x="493" y="146"/>
                    <a:pt x="0" y="179"/>
                  </a:cubicBezTo>
                  <a:cubicBezTo>
                    <a:pt x="526" y="245"/>
                    <a:pt x="1019" y="245"/>
                    <a:pt x="1512" y="245"/>
                  </a:cubicBezTo>
                  <a:cubicBezTo>
                    <a:pt x="1840" y="245"/>
                    <a:pt x="2183" y="259"/>
                    <a:pt x="2522" y="259"/>
                  </a:cubicBezTo>
                  <a:cubicBezTo>
                    <a:pt x="2691" y="259"/>
                    <a:pt x="2859" y="256"/>
                    <a:pt x="3023" y="245"/>
                  </a:cubicBezTo>
                  <a:cubicBezTo>
                    <a:pt x="3516" y="245"/>
                    <a:pt x="4009" y="212"/>
                    <a:pt x="4535" y="179"/>
                  </a:cubicBezTo>
                  <a:cubicBezTo>
                    <a:pt x="5028" y="146"/>
                    <a:pt x="5521" y="113"/>
                    <a:pt x="6046" y="80"/>
                  </a:cubicBezTo>
                  <a:cubicBezTo>
                    <a:pt x="5521" y="15"/>
                    <a:pt x="5028" y="48"/>
                    <a:pt x="4535" y="15"/>
                  </a:cubicBezTo>
                  <a:cubicBezTo>
                    <a:pt x="4360" y="4"/>
                    <a:pt x="4188" y="0"/>
                    <a:pt x="401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9"/>
            <p:cNvSpPr/>
            <p:nvPr/>
          </p:nvSpPr>
          <p:spPr>
            <a:xfrm>
              <a:off x="936350" y="1835125"/>
              <a:ext cx="142975" cy="36175"/>
            </a:xfrm>
            <a:custGeom>
              <a:avLst/>
              <a:gdLst/>
              <a:ahLst/>
              <a:cxnLst/>
              <a:rect l="l" t="t" r="r" b="b"/>
              <a:pathLst>
                <a:path w="5719" h="1447" extrusionOk="0">
                  <a:moveTo>
                    <a:pt x="5718" y="0"/>
                  </a:moveTo>
                  <a:lnTo>
                    <a:pt x="5718" y="0"/>
                  </a:lnTo>
                  <a:cubicBezTo>
                    <a:pt x="5225" y="66"/>
                    <a:pt x="4732" y="165"/>
                    <a:pt x="4272" y="263"/>
                  </a:cubicBezTo>
                  <a:cubicBezTo>
                    <a:pt x="3779" y="362"/>
                    <a:pt x="3286" y="460"/>
                    <a:pt x="2826" y="592"/>
                  </a:cubicBezTo>
                  <a:cubicBezTo>
                    <a:pt x="2366" y="723"/>
                    <a:pt x="1873" y="855"/>
                    <a:pt x="1413" y="986"/>
                  </a:cubicBezTo>
                  <a:cubicBezTo>
                    <a:pt x="953" y="1118"/>
                    <a:pt x="460" y="1249"/>
                    <a:pt x="0" y="1446"/>
                  </a:cubicBezTo>
                  <a:cubicBezTo>
                    <a:pt x="493" y="1348"/>
                    <a:pt x="986" y="1249"/>
                    <a:pt x="1446" y="1150"/>
                  </a:cubicBezTo>
                  <a:cubicBezTo>
                    <a:pt x="1939" y="1052"/>
                    <a:pt x="2399" y="953"/>
                    <a:pt x="2892" y="822"/>
                  </a:cubicBezTo>
                  <a:cubicBezTo>
                    <a:pt x="3352" y="690"/>
                    <a:pt x="3845" y="592"/>
                    <a:pt x="4305" y="460"/>
                  </a:cubicBezTo>
                  <a:cubicBezTo>
                    <a:pt x="4765" y="296"/>
                    <a:pt x="5258" y="165"/>
                    <a:pt x="571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9"/>
            <p:cNvSpPr/>
            <p:nvPr/>
          </p:nvSpPr>
          <p:spPr>
            <a:xfrm>
              <a:off x="951125" y="1869625"/>
              <a:ext cx="136400" cy="60825"/>
            </a:xfrm>
            <a:custGeom>
              <a:avLst/>
              <a:gdLst/>
              <a:ahLst/>
              <a:cxnLst/>
              <a:rect l="l" t="t" r="r" b="b"/>
              <a:pathLst>
                <a:path w="5456" h="2433" extrusionOk="0">
                  <a:moveTo>
                    <a:pt x="5456" y="1"/>
                  </a:moveTo>
                  <a:lnTo>
                    <a:pt x="5456" y="1"/>
                  </a:lnTo>
                  <a:cubicBezTo>
                    <a:pt x="4996" y="165"/>
                    <a:pt x="4536" y="362"/>
                    <a:pt x="4076" y="526"/>
                  </a:cubicBezTo>
                  <a:cubicBezTo>
                    <a:pt x="3616" y="691"/>
                    <a:pt x="3155" y="888"/>
                    <a:pt x="2695" y="1118"/>
                  </a:cubicBezTo>
                  <a:cubicBezTo>
                    <a:pt x="2235" y="1348"/>
                    <a:pt x="1775" y="1512"/>
                    <a:pt x="1348" y="1742"/>
                  </a:cubicBezTo>
                  <a:cubicBezTo>
                    <a:pt x="888" y="1972"/>
                    <a:pt x="461" y="2202"/>
                    <a:pt x="1" y="2432"/>
                  </a:cubicBezTo>
                  <a:cubicBezTo>
                    <a:pt x="494" y="2268"/>
                    <a:pt x="954" y="2071"/>
                    <a:pt x="1414" y="1906"/>
                  </a:cubicBezTo>
                  <a:cubicBezTo>
                    <a:pt x="1874" y="1742"/>
                    <a:pt x="2334" y="1545"/>
                    <a:pt x="2794" y="1315"/>
                  </a:cubicBezTo>
                  <a:cubicBezTo>
                    <a:pt x="3254" y="1118"/>
                    <a:pt x="3714" y="921"/>
                    <a:pt x="4141" y="691"/>
                  </a:cubicBezTo>
                  <a:cubicBezTo>
                    <a:pt x="4601" y="461"/>
                    <a:pt x="5028" y="263"/>
                    <a:pt x="545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9"/>
            <p:cNvSpPr/>
            <p:nvPr/>
          </p:nvSpPr>
          <p:spPr>
            <a:xfrm>
              <a:off x="962625" y="1907425"/>
              <a:ext cx="134750" cy="68200"/>
            </a:xfrm>
            <a:custGeom>
              <a:avLst/>
              <a:gdLst/>
              <a:ahLst/>
              <a:cxnLst/>
              <a:rect l="l" t="t" r="r" b="b"/>
              <a:pathLst>
                <a:path w="5390" h="2728" extrusionOk="0">
                  <a:moveTo>
                    <a:pt x="5390" y="0"/>
                  </a:moveTo>
                  <a:cubicBezTo>
                    <a:pt x="4930" y="197"/>
                    <a:pt x="4470" y="394"/>
                    <a:pt x="4010" y="624"/>
                  </a:cubicBezTo>
                  <a:cubicBezTo>
                    <a:pt x="3550" y="822"/>
                    <a:pt x="3090" y="1052"/>
                    <a:pt x="2663" y="1282"/>
                  </a:cubicBezTo>
                  <a:cubicBezTo>
                    <a:pt x="2203" y="1545"/>
                    <a:pt x="1775" y="1775"/>
                    <a:pt x="1348" y="2005"/>
                  </a:cubicBezTo>
                  <a:cubicBezTo>
                    <a:pt x="888" y="2235"/>
                    <a:pt x="461" y="2497"/>
                    <a:pt x="1" y="2727"/>
                  </a:cubicBezTo>
                  <a:cubicBezTo>
                    <a:pt x="494" y="2563"/>
                    <a:pt x="954" y="2399"/>
                    <a:pt x="1414" y="2169"/>
                  </a:cubicBezTo>
                  <a:cubicBezTo>
                    <a:pt x="1874" y="1972"/>
                    <a:pt x="2334" y="1742"/>
                    <a:pt x="2761" y="1512"/>
                  </a:cubicBezTo>
                  <a:cubicBezTo>
                    <a:pt x="3221" y="1282"/>
                    <a:pt x="3648" y="1019"/>
                    <a:pt x="4108" y="789"/>
                  </a:cubicBezTo>
                  <a:cubicBezTo>
                    <a:pt x="4536" y="526"/>
                    <a:pt x="4963" y="263"/>
                    <a:pt x="539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3" name="Google Shape;923;p9"/>
          <p:cNvGrpSpPr/>
          <p:nvPr/>
        </p:nvGrpSpPr>
        <p:grpSpPr>
          <a:xfrm>
            <a:off x="-518903" y="-186976"/>
            <a:ext cx="1219456" cy="1152140"/>
            <a:chOff x="1338900" y="238025"/>
            <a:chExt cx="1838700" cy="1737200"/>
          </a:xfrm>
        </p:grpSpPr>
        <p:sp>
          <p:nvSpPr>
            <p:cNvPr id="924" name="Google Shape;924;p9"/>
            <p:cNvSpPr/>
            <p:nvPr/>
          </p:nvSpPr>
          <p:spPr>
            <a:xfrm>
              <a:off x="1338900" y="238025"/>
              <a:ext cx="1838700" cy="1737200"/>
            </a:xfrm>
            <a:custGeom>
              <a:avLst/>
              <a:gdLst/>
              <a:ahLst/>
              <a:cxnLst/>
              <a:rect l="l" t="t" r="r" b="b"/>
              <a:pathLst>
                <a:path w="73548" h="69488" extrusionOk="0">
                  <a:moveTo>
                    <a:pt x="37025" y="1"/>
                  </a:moveTo>
                  <a:cubicBezTo>
                    <a:pt x="36994" y="1"/>
                    <a:pt x="36963" y="2"/>
                    <a:pt x="36931" y="4"/>
                  </a:cubicBezTo>
                  <a:cubicBezTo>
                    <a:pt x="35278" y="130"/>
                    <a:pt x="34190" y="3143"/>
                    <a:pt x="33562" y="4314"/>
                  </a:cubicBezTo>
                  <a:cubicBezTo>
                    <a:pt x="32558" y="6218"/>
                    <a:pt x="31658" y="8269"/>
                    <a:pt x="31219" y="10382"/>
                  </a:cubicBezTo>
                  <a:cubicBezTo>
                    <a:pt x="30236" y="9148"/>
                    <a:pt x="28813" y="8122"/>
                    <a:pt x="27557" y="7202"/>
                  </a:cubicBezTo>
                  <a:cubicBezTo>
                    <a:pt x="26919" y="6751"/>
                    <a:pt x="25944" y="5846"/>
                    <a:pt x="25040" y="5846"/>
                  </a:cubicBezTo>
                  <a:cubicBezTo>
                    <a:pt x="24936" y="5846"/>
                    <a:pt x="24834" y="5858"/>
                    <a:pt x="24733" y="5884"/>
                  </a:cubicBezTo>
                  <a:cubicBezTo>
                    <a:pt x="23561" y="6197"/>
                    <a:pt x="23603" y="8290"/>
                    <a:pt x="23456" y="9189"/>
                  </a:cubicBezTo>
                  <a:cubicBezTo>
                    <a:pt x="23247" y="10612"/>
                    <a:pt x="23163" y="12056"/>
                    <a:pt x="23205" y="13500"/>
                  </a:cubicBezTo>
                  <a:cubicBezTo>
                    <a:pt x="21029" y="11805"/>
                    <a:pt x="18204" y="10633"/>
                    <a:pt x="15610" y="9796"/>
                  </a:cubicBezTo>
                  <a:cubicBezTo>
                    <a:pt x="15074" y="9622"/>
                    <a:pt x="14409" y="9376"/>
                    <a:pt x="13802" y="9376"/>
                  </a:cubicBezTo>
                  <a:cubicBezTo>
                    <a:pt x="13318" y="9376"/>
                    <a:pt x="12871" y="9532"/>
                    <a:pt x="12555" y="10005"/>
                  </a:cubicBezTo>
                  <a:cubicBezTo>
                    <a:pt x="11593" y="11449"/>
                    <a:pt x="12576" y="14881"/>
                    <a:pt x="12890" y="16387"/>
                  </a:cubicBezTo>
                  <a:cubicBezTo>
                    <a:pt x="13329" y="18438"/>
                    <a:pt x="13936" y="20572"/>
                    <a:pt x="15003" y="22392"/>
                  </a:cubicBezTo>
                  <a:cubicBezTo>
                    <a:pt x="14719" y="22383"/>
                    <a:pt x="14432" y="22379"/>
                    <a:pt x="14145" y="22379"/>
                  </a:cubicBezTo>
                  <a:cubicBezTo>
                    <a:pt x="13122" y="22379"/>
                    <a:pt x="12087" y="22432"/>
                    <a:pt x="11090" y="22497"/>
                  </a:cubicBezTo>
                  <a:cubicBezTo>
                    <a:pt x="10170" y="22539"/>
                    <a:pt x="8245" y="22518"/>
                    <a:pt x="7659" y="23418"/>
                  </a:cubicBezTo>
                  <a:cubicBezTo>
                    <a:pt x="7052" y="24296"/>
                    <a:pt x="8203" y="25866"/>
                    <a:pt x="8621" y="26703"/>
                  </a:cubicBezTo>
                  <a:cubicBezTo>
                    <a:pt x="9249" y="27958"/>
                    <a:pt x="9898" y="29297"/>
                    <a:pt x="10735" y="30427"/>
                  </a:cubicBezTo>
                  <a:cubicBezTo>
                    <a:pt x="8370" y="30636"/>
                    <a:pt x="5880" y="31515"/>
                    <a:pt x="3683" y="32289"/>
                  </a:cubicBezTo>
                  <a:cubicBezTo>
                    <a:pt x="2616" y="32687"/>
                    <a:pt x="1" y="33210"/>
                    <a:pt x="43" y="34800"/>
                  </a:cubicBezTo>
                  <a:cubicBezTo>
                    <a:pt x="106" y="36411"/>
                    <a:pt x="3035" y="37604"/>
                    <a:pt x="4144" y="38252"/>
                  </a:cubicBezTo>
                  <a:cubicBezTo>
                    <a:pt x="5985" y="39299"/>
                    <a:pt x="7952" y="40261"/>
                    <a:pt x="10023" y="40763"/>
                  </a:cubicBezTo>
                  <a:cubicBezTo>
                    <a:pt x="8768" y="41684"/>
                    <a:pt x="7722" y="43044"/>
                    <a:pt x="6780" y="44237"/>
                  </a:cubicBezTo>
                  <a:cubicBezTo>
                    <a:pt x="6257" y="44906"/>
                    <a:pt x="5169" y="45994"/>
                    <a:pt x="5378" y="46957"/>
                  </a:cubicBezTo>
                  <a:cubicBezTo>
                    <a:pt x="5650" y="48128"/>
                    <a:pt x="7701" y="48170"/>
                    <a:pt x="8580" y="48317"/>
                  </a:cubicBezTo>
                  <a:cubicBezTo>
                    <a:pt x="9936" y="48592"/>
                    <a:pt x="11324" y="48722"/>
                    <a:pt x="12703" y="48722"/>
                  </a:cubicBezTo>
                  <a:cubicBezTo>
                    <a:pt x="12898" y="48722"/>
                    <a:pt x="13093" y="48719"/>
                    <a:pt x="13287" y="48714"/>
                  </a:cubicBezTo>
                  <a:lnTo>
                    <a:pt x="13287" y="48714"/>
                  </a:lnTo>
                  <a:cubicBezTo>
                    <a:pt x="11718" y="51455"/>
                    <a:pt x="10672" y="54636"/>
                    <a:pt x="9898" y="57669"/>
                  </a:cubicBezTo>
                  <a:cubicBezTo>
                    <a:pt x="9521" y="59071"/>
                    <a:pt x="9186" y="60641"/>
                    <a:pt x="11007" y="60975"/>
                  </a:cubicBezTo>
                  <a:cubicBezTo>
                    <a:pt x="11217" y="61016"/>
                    <a:pt x="11437" y="61035"/>
                    <a:pt x="11666" y="61035"/>
                  </a:cubicBezTo>
                  <a:cubicBezTo>
                    <a:pt x="13670" y="61035"/>
                    <a:pt x="16296" y="59595"/>
                    <a:pt x="17912" y="58862"/>
                  </a:cubicBezTo>
                  <a:cubicBezTo>
                    <a:pt x="20025" y="57962"/>
                    <a:pt x="22013" y="56833"/>
                    <a:pt x="23875" y="55493"/>
                  </a:cubicBezTo>
                  <a:lnTo>
                    <a:pt x="23875" y="55493"/>
                  </a:lnTo>
                  <a:cubicBezTo>
                    <a:pt x="23394" y="57272"/>
                    <a:pt x="23080" y="59092"/>
                    <a:pt x="22912" y="60934"/>
                  </a:cubicBezTo>
                  <a:cubicBezTo>
                    <a:pt x="22808" y="62063"/>
                    <a:pt x="22557" y="63905"/>
                    <a:pt x="23917" y="64491"/>
                  </a:cubicBezTo>
                  <a:cubicBezTo>
                    <a:pt x="24101" y="64567"/>
                    <a:pt x="24295" y="64601"/>
                    <a:pt x="24496" y="64601"/>
                  </a:cubicBezTo>
                  <a:cubicBezTo>
                    <a:pt x="25659" y="64601"/>
                    <a:pt x="27026" y="63457"/>
                    <a:pt x="27829" y="62921"/>
                  </a:cubicBezTo>
                  <a:cubicBezTo>
                    <a:pt x="29315" y="61938"/>
                    <a:pt x="30926" y="60787"/>
                    <a:pt x="32098" y="59364"/>
                  </a:cubicBezTo>
                  <a:cubicBezTo>
                    <a:pt x="32433" y="61310"/>
                    <a:pt x="32997" y="63172"/>
                    <a:pt x="33772" y="64972"/>
                  </a:cubicBezTo>
                  <a:cubicBezTo>
                    <a:pt x="34274" y="66164"/>
                    <a:pt x="35111" y="69219"/>
                    <a:pt x="36680" y="69470"/>
                  </a:cubicBezTo>
                  <a:cubicBezTo>
                    <a:pt x="36752" y="69482"/>
                    <a:pt x="36823" y="69488"/>
                    <a:pt x="36893" y="69488"/>
                  </a:cubicBezTo>
                  <a:cubicBezTo>
                    <a:pt x="38310" y="69488"/>
                    <a:pt x="39131" y="67143"/>
                    <a:pt x="39609" y="66185"/>
                  </a:cubicBezTo>
                  <a:cubicBezTo>
                    <a:pt x="40676" y="64093"/>
                    <a:pt x="41869" y="61750"/>
                    <a:pt x="42371" y="59406"/>
                  </a:cubicBezTo>
                  <a:cubicBezTo>
                    <a:pt x="43396" y="60410"/>
                    <a:pt x="44631" y="61206"/>
                    <a:pt x="45782" y="62001"/>
                  </a:cubicBezTo>
                  <a:cubicBezTo>
                    <a:pt x="46437" y="62444"/>
                    <a:pt x="47513" y="63471"/>
                    <a:pt x="48437" y="63471"/>
                  </a:cubicBezTo>
                  <a:cubicBezTo>
                    <a:pt x="48604" y="63471"/>
                    <a:pt x="48766" y="63438"/>
                    <a:pt x="48920" y="63361"/>
                  </a:cubicBezTo>
                  <a:cubicBezTo>
                    <a:pt x="49904" y="62879"/>
                    <a:pt x="50113" y="60975"/>
                    <a:pt x="50280" y="60076"/>
                  </a:cubicBezTo>
                  <a:cubicBezTo>
                    <a:pt x="50510" y="58799"/>
                    <a:pt x="50741" y="57502"/>
                    <a:pt x="50866" y="56184"/>
                  </a:cubicBezTo>
                  <a:cubicBezTo>
                    <a:pt x="52519" y="57502"/>
                    <a:pt x="54591" y="58360"/>
                    <a:pt x="56557" y="59050"/>
                  </a:cubicBezTo>
                  <a:cubicBezTo>
                    <a:pt x="57700" y="59448"/>
                    <a:pt x="60009" y="60409"/>
                    <a:pt x="61679" y="60409"/>
                  </a:cubicBezTo>
                  <a:cubicBezTo>
                    <a:pt x="62120" y="60409"/>
                    <a:pt x="62516" y="60342"/>
                    <a:pt x="62834" y="60180"/>
                  </a:cubicBezTo>
                  <a:cubicBezTo>
                    <a:pt x="63985" y="59615"/>
                    <a:pt x="63630" y="58172"/>
                    <a:pt x="63420" y="57167"/>
                  </a:cubicBezTo>
                  <a:cubicBezTo>
                    <a:pt x="62897" y="54468"/>
                    <a:pt x="62081" y="51455"/>
                    <a:pt x="60617" y="49049"/>
                  </a:cubicBezTo>
                  <a:lnTo>
                    <a:pt x="60617" y="49049"/>
                  </a:lnTo>
                  <a:cubicBezTo>
                    <a:pt x="60709" y="49050"/>
                    <a:pt x="60801" y="49051"/>
                    <a:pt x="60893" y="49051"/>
                  </a:cubicBezTo>
                  <a:cubicBezTo>
                    <a:pt x="62263" y="49051"/>
                    <a:pt x="63616" y="48906"/>
                    <a:pt x="64969" y="48651"/>
                  </a:cubicBezTo>
                  <a:cubicBezTo>
                    <a:pt x="65847" y="48484"/>
                    <a:pt x="67898" y="48463"/>
                    <a:pt x="68149" y="47291"/>
                  </a:cubicBezTo>
                  <a:cubicBezTo>
                    <a:pt x="68379" y="46329"/>
                    <a:pt x="67291" y="45241"/>
                    <a:pt x="66768" y="44571"/>
                  </a:cubicBezTo>
                  <a:cubicBezTo>
                    <a:pt x="65827" y="43379"/>
                    <a:pt x="64759" y="42019"/>
                    <a:pt x="63525" y="41098"/>
                  </a:cubicBezTo>
                  <a:cubicBezTo>
                    <a:pt x="65596" y="40575"/>
                    <a:pt x="67563" y="39633"/>
                    <a:pt x="69405" y="38587"/>
                  </a:cubicBezTo>
                  <a:cubicBezTo>
                    <a:pt x="70513" y="37939"/>
                    <a:pt x="73443" y="36725"/>
                    <a:pt x="73485" y="35135"/>
                  </a:cubicBezTo>
                  <a:cubicBezTo>
                    <a:pt x="73547" y="33565"/>
                    <a:pt x="70932" y="33001"/>
                    <a:pt x="69886" y="32624"/>
                  </a:cubicBezTo>
                  <a:cubicBezTo>
                    <a:pt x="67668" y="31829"/>
                    <a:pt x="65178" y="30950"/>
                    <a:pt x="62814" y="30741"/>
                  </a:cubicBezTo>
                  <a:cubicBezTo>
                    <a:pt x="63671" y="29611"/>
                    <a:pt x="64320" y="28272"/>
                    <a:pt x="64948" y="27037"/>
                  </a:cubicBezTo>
                  <a:cubicBezTo>
                    <a:pt x="65366" y="26179"/>
                    <a:pt x="66538" y="24673"/>
                    <a:pt x="65910" y="23731"/>
                  </a:cubicBezTo>
                  <a:cubicBezTo>
                    <a:pt x="65283" y="22790"/>
                    <a:pt x="63399" y="22853"/>
                    <a:pt x="62479" y="22811"/>
                  </a:cubicBezTo>
                  <a:cubicBezTo>
                    <a:pt x="61474" y="22762"/>
                    <a:pt x="60457" y="22713"/>
                    <a:pt x="59436" y="22713"/>
                  </a:cubicBezTo>
                  <a:cubicBezTo>
                    <a:pt x="59139" y="22713"/>
                    <a:pt x="58842" y="22718"/>
                    <a:pt x="58545" y="22727"/>
                  </a:cubicBezTo>
                  <a:cubicBezTo>
                    <a:pt x="59633" y="20886"/>
                    <a:pt x="60240" y="18752"/>
                    <a:pt x="60658" y="16701"/>
                  </a:cubicBezTo>
                  <a:cubicBezTo>
                    <a:pt x="60972" y="15195"/>
                    <a:pt x="61977" y="11763"/>
                    <a:pt x="61014" y="10319"/>
                  </a:cubicBezTo>
                  <a:cubicBezTo>
                    <a:pt x="60697" y="9853"/>
                    <a:pt x="60246" y="9698"/>
                    <a:pt x="59757" y="9698"/>
                  </a:cubicBezTo>
                  <a:cubicBezTo>
                    <a:pt x="59150" y="9698"/>
                    <a:pt x="58483" y="9936"/>
                    <a:pt x="57938" y="10110"/>
                  </a:cubicBezTo>
                  <a:cubicBezTo>
                    <a:pt x="55344" y="10947"/>
                    <a:pt x="52519" y="12119"/>
                    <a:pt x="50322" y="13855"/>
                  </a:cubicBezTo>
                  <a:cubicBezTo>
                    <a:pt x="50259" y="13709"/>
                    <a:pt x="50176" y="13563"/>
                    <a:pt x="50071" y="13437"/>
                  </a:cubicBezTo>
                  <a:cubicBezTo>
                    <a:pt x="50029" y="12558"/>
                    <a:pt x="49946" y="11679"/>
                    <a:pt x="49883" y="10822"/>
                  </a:cubicBezTo>
                  <a:cubicBezTo>
                    <a:pt x="49799" y="9880"/>
                    <a:pt x="49757" y="7934"/>
                    <a:pt x="48816" y="7348"/>
                  </a:cubicBezTo>
                  <a:cubicBezTo>
                    <a:pt x="48635" y="7234"/>
                    <a:pt x="48433" y="7186"/>
                    <a:pt x="48221" y="7186"/>
                  </a:cubicBezTo>
                  <a:cubicBezTo>
                    <a:pt x="47303" y="7186"/>
                    <a:pt x="46168" y="8083"/>
                    <a:pt x="45489" y="8457"/>
                  </a:cubicBezTo>
                  <a:cubicBezTo>
                    <a:pt x="44254" y="9127"/>
                    <a:pt x="42894" y="9838"/>
                    <a:pt x="41785" y="10759"/>
                  </a:cubicBezTo>
                  <a:cubicBezTo>
                    <a:pt x="41471" y="8332"/>
                    <a:pt x="40488" y="5842"/>
                    <a:pt x="39609" y="3624"/>
                  </a:cubicBezTo>
                  <a:cubicBezTo>
                    <a:pt x="39199" y="2557"/>
                    <a:pt x="38587" y="1"/>
                    <a:pt x="3702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9"/>
            <p:cNvSpPr/>
            <p:nvPr/>
          </p:nvSpPr>
          <p:spPr>
            <a:xfrm>
              <a:off x="1702975" y="571075"/>
              <a:ext cx="1109500" cy="1071275"/>
            </a:xfrm>
            <a:custGeom>
              <a:avLst/>
              <a:gdLst/>
              <a:ahLst/>
              <a:cxnLst/>
              <a:rect l="l" t="t" r="r" b="b"/>
              <a:pathLst>
                <a:path w="44380" h="42851" extrusionOk="0">
                  <a:moveTo>
                    <a:pt x="22167" y="0"/>
                  </a:moveTo>
                  <a:cubicBezTo>
                    <a:pt x="11010" y="0"/>
                    <a:pt x="1598" y="8652"/>
                    <a:pt x="817" y="19951"/>
                  </a:cubicBezTo>
                  <a:cubicBezTo>
                    <a:pt x="1" y="31751"/>
                    <a:pt x="8914" y="41983"/>
                    <a:pt x="20715" y="42799"/>
                  </a:cubicBezTo>
                  <a:cubicBezTo>
                    <a:pt x="21218" y="42834"/>
                    <a:pt x="21717" y="42851"/>
                    <a:pt x="22213" y="42851"/>
                  </a:cubicBezTo>
                  <a:cubicBezTo>
                    <a:pt x="33370" y="42851"/>
                    <a:pt x="42782" y="34199"/>
                    <a:pt x="43564" y="22901"/>
                  </a:cubicBezTo>
                  <a:cubicBezTo>
                    <a:pt x="44380" y="11100"/>
                    <a:pt x="35487" y="868"/>
                    <a:pt x="23665" y="52"/>
                  </a:cubicBezTo>
                  <a:cubicBezTo>
                    <a:pt x="23163" y="17"/>
                    <a:pt x="22663" y="0"/>
                    <a:pt x="2216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9"/>
            <p:cNvSpPr/>
            <p:nvPr/>
          </p:nvSpPr>
          <p:spPr>
            <a:xfrm>
              <a:off x="2533825" y="732800"/>
              <a:ext cx="106025" cy="153200"/>
            </a:xfrm>
            <a:custGeom>
              <a:avLst/>
              <a:gdLst/>
              <a:ahLst/>
              <a:cxnLst/>
              <a:rect l="l" t="t" r="r" b="b"/>
              <a:pathLst>
                <a:path w="4241" h="6128" extrusionOk="0">
                  <a:moveTo>
                    <a:pt x="214" y="0"/>
                  </a:moveTo>
                  <a:cubicBezTo>
                    <a:pt x="78" y="0"/>
                    <a:pt x="0" y="148"/>
                    <a:pt x="56" y="279"/>
                  </a:cubicBezTo>
                  <a:cubicBezTo>
                    <a:pt x="642" y="1241"/>
                    <a:pt x="1667" y="1890"/>
                    <a:pt x="2295" y="2852"/>
                  </a:cubicBezTo>
                  <a:cubicBezTo>
                    <a:pt x="2923" y="3815"/>
                    <a:pt x="3237" y="4945"/>
                    <a:pt x="3739" y="5991"/>
                  </a:cubicBezTo>
                  <a:cubicBezTo>
                    <a:pt x="3779" y="6087"/>
                    <a:pt x="3855" y="6128"/>
                    <a:pt x="3936" y="6128"/>
                  </a:cubicBezTo>
                  <a:cubicBezTo>
                    <a:pt x="4066" y="6128"/>
                    <a:pt x="4207" y="6021"/>
                    <a:pt x="4220" y="5865"/>
                  </a:cubicBezTo>
                  <a:cubicBezTo>
                    <a:pt x="4241" y="4568"/>
                    <a:pt x="3613" y="3334"/>
                    <a:pt x="2902" y="2308"/>
                  </a:cubicBezTo>
                  <a:cubicBezTo>
                    <a:pt x="2295" y="1409"/>
                    <a:pt x="1374" y="237"/>
                    <a:pt x="265" y="7"/>
                  </a:cubicBezTo>
                  <a:cubicBezTo>
                    <a:pt x="248" y="2"/>
                    <a:pt x="231" y="0"/>
                    <a:pt x="21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9"/>
            <p:cNvSpPr/>
            <p:nvPr/>
          </p:nvSpPr>
          <p:spPr>
            <a:xfrm>
              <a:off x="2514050" y="808375"/>
              <a:ext cx="51000" cy="97525"/>
            </a:xfrm>
            <a:custGeom>
              <a:avLst/>
              <a:gdLst/>
              <a:ahLst/>
              <a:cxnLst/>
              <a:rect l="l" t="t" r="r" b="b"/>
              <a:pathLst>
                <a:path w="2040" h="3901" extrusionOk="0">
                  <a:moveTo>
                    <a:pt x="161" y="1"/>
                  </a:moveTo>
                  <a:cubicBezTo>
                    <a:pt x="75" y="1"/>
                    <a:pt x="1" y="103"/>
                    <a:pt x="52" y="206"/>
                  </a:cubicBezTo>
                  <a:cubicBezTo>
                    <a:pt x="303" y="750"/>
                    <a:pt x="638" y="1252"/>
                    <a:pt x="784" y="1859"/>
                  </a:cubicBezTo>
                  <a:cubicBezTo>
                    <a:pt x="931" y="2445"/>
                    <a:pt x="1015" y="3052"/>
                    <a:pt x="1056" y="3658"/>
                  </a:cubicBezTo>
                  <a:cubicBezTo>
                    <a:pt x="1070" y="3792"/>
                    <a:pt x="1203" y="3901"/>
                    <a:pt x="1325" y="3901"/>
                  </a:cubicBezTo>
                  <a:cubicBezTo>
                    <a:pt x="1394" y="3901"/>
                    <a:pt x="1458" y="3867"/>
                    <a:pt x="1496" y="3784"/>
                  </a:cubicBezTo>
                  <a:cubicBezTo>
                    <a:pt x="2040" y="2528"/>
                    <a:pt x="1517" y="645"/>
                    <a:pt x="219" y="18"/>
                  </a:cubicBezTo>
                  <a:cubicBezTo>
                    <a:pt x="200" y="6"/>
                    <a:pt x="180" y="1"/>
                    <a:pt x="16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9"/>
            <p:cNvSpPr/>
            <p:nvPr/>
          </p:nvSpPr>
          <p:spPr>
            <a:xfrm>
              <a:off x="1869325" y="1374575"/>
              <a:ext cx="132950" cy="126450"/>
            </a:xfrm>
            <a:custGeom>
              <a:avLst/>
              <a:gdLst/>
              <a:ahLst/>
              <a:cxnLst/>
              <a:rect l="l" t="t" r="r" b="b"/>
              <a:pathLst>
                <a:path w="5318" h="5058" extrusionOk="0">
                  <a:moveTo>
                    <a:pt x="582" y="1"/>
                  </a:moveTo>
                  <a:cubicBezTo>
                    <a:pt x="544" y="1"/>
                    <a:pt x="518" y="20"/>
                    <a:pt x="503" y="51"/>
                  </a:cubicBezTo>
                  <a:cubicBezTo>
                    <a:pt x="0" y="846"/>
                    <a:pt x="1109" y="2311"/>
                    <a:pt x="1591" y="2917"/>
                  </a:cubicBezTo>
                  <a:cubicBezTo>
                    <a:pt x="2386" y="3901"/>
                    <a:pt x="3474" y="4801"/>
                    <a:pt x="4750" y="5052"/>
                  </a:cubicBezTo>
                  <a:cubicBezTo>
                    <a:pt x="4773" y="5055"/>
                    <a:pt x="4795" y="5057"/>
                    <a:pt x="4816" y="5057"/>
                  </a:cubicBezTo>
                  <a:cubicBezTo>
                    <a:pt x="5150" y="5057"/>
                    <a:pt x="5317" y="4619"/>
                    <a:pt x="5022" y="4403"/>
                  </a:cubicBezTo>
                  <a:cubicBezTo>
                    <a:pt x="4039" y="3733"/>
                    <a:pt x="3055" y="3168"/>
                    <a:pt x="2281" y="2248"/>
                  </a:cubicBezTo>
                  <a:cubicBezTo>
                    <a:pt x="1905" y="1788"/>
                    <a:pt x="1570" y="1306"/>
                    <a:pt x="1277" y="783"/>
                  </a:cubicBezTo>
                  <a:cubicBezTo>
                    <a:pt x="1047" y="427"/>
                    <a:pt x="1005" y="155"/>
                    <a:pt x="628" y="9"/>
                  </a:cubicBezTo>
                  <a:cubicBezTo>
                    <a:pt x="611" y="3"/>
                    <a:pt x="596" y="1"/>
                    <a:pt x="58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9"/>
            <p:cNvSpPr/>
            <p:nvPr/>
          </p:nvSpPr>
          <p:spPr>
            <a:xfrm>
              <a:off x="1911175" y="1340150"/>
              <a:ext cx="107250" cy="104975"/>
            </a:xfrm>
            <a:custGeom>
              <a:avLst/>
              <a:gdLst/>
              <a:ahLst/>
              <a:cxnLst/>
              <a:rect l="l" t="t" r="r" b="b"/>
              <a:pathLst>
                <a:path w="4290" h="4199" extrusionOk="0">
                  <a:moveTo>
                    <a:pt x="1330" y="846"/>
                  </a:moveTo>
                  <a:cubicBezTo>
                    <a:pt x="1563" y="846"/>
                    <a:pt x="2023" y="1186"/>
                    <a:pt x="2135" y="1260"/>
                  </a:cubicBezTo>
                  <a:cubicBezTo>
                    <a:pt x="2448" y="1449"/>
                    <a:pt x="2741" y="1721"/>
                    <a:pt x="2951" y="2014"/>
                  </a:cubicBezTo>
                  <a:cubicBezTo>
                    <a:pt x="3139" y="2265"/>
                    <a:pt x="3578" y="2955"/>
                    <a:pt x="3348" y="3269"/>
                  </a:cubicBezTo>
                  <a:cubicBezTo>
                    <a:pt x="3296" y="3353"/>
                    <a:pt x="3270" y="3384"/>
                    <a:pt x="3233" y="3384"/>
                  </a:cubicBezTo>
                  <a:cubicBezTo>
                    <a:pt x="3196" y="3384"/>
                    <a:pt x="3149" y="3353"/>
                    <a:pt x="3055" y="3311"/>
                  </a:cubicBezTo>
                  <a:cubicBezTo>
                    <a:pt x="2888" y="3248"/>
                    <a:pt x="2720" y="3185"/>
                    <a:pt x="2553" y="3102"/>
                  </a:cubicBezTo>
                  <a:cubicBezTo>
                    <a:pt x="2427" y="3039"/>
                    <a:pt x="2323" y="2955"/>
                    <a:pt x="2197" y="2872"/>
                  </a:cubicBezTo>
                  <a:cubicBezTo>
                    <a:pt x="2281" y="2746"/>
                    <a:pt x="2260" y="2579"/>
                    <a:pt x="2135" y="2495"/>
                  </a:cubicBezTo>
                  <a:cubicBezTo>
                    <a:pt x="1883" y="2328"/>
                    <a:pt x="1653" y="2097"/>
                    <a:pt x="1465" y="1846"/>
                  </a:cubicBezTo>
                  <a:cubicBezTo>
                    <a:pt x="1402" y="1742"/>
                    <a:pt x="1047" y="988"/>
                    <a:pt x="1256" y="863"/>
                  </a:cubicBezTo>
                  <a:cubicBezTo>
                    <a:pt x="1276" y="851"/>
                    <a:pt x="1302" y="846"/>
                    <a:pt x="1330" y="846"/>
                  </a:cubicBezTo>
                  <a:close/>
                  <a:moveTo>
                    <a:pt x="1282" y="1"/>
                  </a:moveTo>
                  <a:cubicBezTo>
                    <a:pt x="1052" y="1"/>
                    <a:pt x="841" y="76"/>
                    <a:pt x="670" y="256"/>
                  </a:cubicBezTo>
                  <a:cubicBezTo>
                    <a:pt x="0" y="926"/>
                    <a:pt x="419" y="2097"/>
                    <a:pt x="1109" y="2704"/>
                  </a:cubicBezTo>
                  <a:cubicBezTo>
                    <a:pt x="1423" y="3416"/>
                    <a:pt x="2323" y="3939"/>
                    <a:pt x="3013" y="4148"/>
                  </a:cubicBezTo>
                  <a:cubicBezTo>
                    <a:pt x="3129" y="4182"/>
                    <a:pt x="3237" y="4199"/>
                    <a:pt x="3338" y="4199"/>
                  </a:cubicBezTo>
                  <a:cubicBezTo>
                    <a:pt x="3730" y="4199"/>
                    <a:pt x="4006" y="3945"/>
                    <a:pt x="4122" y="3478"/>
                  </a:cubicBezTo>
                  <a:cubicBezTo>
                    <a:pt x="4290" y="2809"/>
                    <a:pt x="4018" y="2097"/>
                    <a:pt x="3641" y="1553"/>
                  </a:cubicBezTo>
                  <a:cubicBezTo>
                    <a:pt x="3278" y="1058"/>
                    <a:pt x="2144" y="1"/>
                    <a:pt x="128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9"/>
            <p:cNvSpPr/>
            <p:nvPr/>
          </p:nvSpPr>
          <p:spPr>
            <a:xfrm>
              <a:off x="1923725" y="777925"/>
              <a:ext cx="107250" cy="124025"/>
            </a:xfrm>
            <a:custGeom>
              <a:avLst/>
              <a:gdLst/>
              <a:ahLst/>
              <a:cxnLst/>
              <a:rect l="l" t="t" r="r" b="b"/>
              <a:pathLst>
                <a:path w="4290" h="4961" extrusionOk="0">
                  <a:moveTo>
                    <a:pt x="2229" y="701"/>
                  </a:moveTo>
                  <a:cubicBezTo>
                    <a:pt x="2610" y="701"/>
                    <a:pt x="2899" y="959"/>
                    <a:pt x="2658" y="1612"/>
                  </a:cubicBezTo>
                  <a:cubicBezTo>
                    <a:pt x="2428" y="2240"/>
                    <a:pt x="1842" y="2847"/>
                    <a:pt x="1486" y="3391"/>
                  </a:cubicBezTo>
                  <a:cubicBezTo>
                    <a:pt x="1373" y="3575"/>
                    <a:pt x="1105" y="4000"/>
                    <a:pt x="938" y="4000"/>
                  </a:cubicBezTo>
                  <a:cubicBezTo>
                    <a:pt x="859" y="4000"/>
                    <a:pt x="802" y="3905"/>
                    <a:pt x="796" y="3642"/>
                  </a:cubicBezTo>
                  <a:cubicBezTo>
                    <a:pt x="796" y="3328"/>
                    <a:pt x="837" y="3035"/>
                    <a:pt x="921" y="2721"/>
                  </a:cubicBezTo>
                  <a:cubicBezTo>
                    <a:pt x="1089" y="2073"/>
                    <a:pt x="1507" y="1570"/>
                    <a:pt x="1716" y="943"/>
                  </a:cubicBezTo>
                  <a:cubicBezTo>
                    <a:pt x="1737" y="922"/>
                    <a:pt x="1716" y="880"/>
                    <a:pt x="1674" y="859"/>
                  </a:cubicBezTo>
                  <a:cubicBezTo>
                    <a:pt x="1849" y="758"/>
                    <a:pt x="2049" y="701"/>
                    <a:pt x="2229" y="701"/>
                  </a:cubicBezTo>
                  <a:close/>
                  <a:moveTo>
                    <a:pt x="2198" y="1"/>
                  </a:moveTo>
                  <a:cubicBezTo>
                    <a:pt x="1362" y="1"/>
                    <a:pt x="646" y="823"/>
                    <a:pt x="419" y="1633"/>
                  </a:cubicBezTo>
                  <a:cubicBezTo>
                    <a:pt x="377" y="1717"/>
                    <a:pt x="398" y="1822"/>
                    <a:pt x="482" y="1905"/>
                  </a:cubicBezTo>
                  <a:cubicBezTo>
                    <a:pt x="126" y="2575"/>
                    <a:pt x="1" y="3349"/>
                    <a:pt x="105" y="4102"/>
                  </a:cubicBezTo>
                  <a:cubicBezTo>
                    <a:pt x="187" y="4511"/>
                    <a:pt x="449" y="4961"/>
                    <a:pt x="930" y="4961"/>
                  </a:cubicBezTo>
                  <a:cubicBezTo>
                    <a:pt x="941" y="4961"/>
                    <a:pt x="952" y="4961"/>
                    <a:pt x="963" y="4960"/>
                  </a:cubicBezTo>
                  <a:cubicBezTo>
                    <a:pt x="1612" y="4939"/>
                    <a:pt x="1967" y="3935"/>
                    <a:pt x="2281" y="3495"/>
                  </a:cubicBezTo>
                  <a:cubicBezTo>
                    <a:pt x="2804" y="2658"/>
                    <a:pt x="4290" y="1047"/>
                    <a:pt x="2951" y="231"/>
                  </a:cubicBezTo>
                  <a:cubicBezTo>
                    <a:pt x="2696" y="71"/>
                    <a:pt x="2442" y="1"/>
                    <a:pt x="219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9"/>
            <p:cNvSpPr/>
            <p:nvPr/>
          </p:nvSpPr>
          <p:spPr>
            <a:xfrm>
              <a:off x="1896525" y="890350"/>
              <a:ext cx="62075" cy="49550"/>
            </a:xfrm>
            <a:custGeom>
              <a:avLst/>
              <a:gdLst/>
              <a:ahLst/>
              <a:cxnLst/>
              <a:rect l="l" t="t" r="r" b="b"/>
              <a:pathLst>
                <a:path w="2483" h="1982" extrusionOk="0">
                  <a:moveTo>
                    <a:pt x="288" y="1"/>
                  </a:moveTo>
                  <a:cubicBezTo>
                    <a:pt x="274" y="1"/>
                    <a:pt x="260" y="8"/>
                    <a:pt x="252" y="24"/>
                  </a:cubicBezTo>
                  <a:cubicBezTo>
                    <a:pt x="0" y="630"/>
                    <a:pt x="42" y="1446"/>
                    <a:pt x="670" y="1802"/>
                  </a:cubicBezTo>
                  <a:cubicBezTo>
                    <a:pt x="888" y="1922"/>
                    <a:pt x="1134" y="1982"/>
                    <a:pt x="1373" y="1982"/>
                  </a:cubicBezTo>
                  <a:cubicBezTo>
                    <a:pt x="1847" y="1982"/>
                    <a:pt x="2296" y="1745"/>
                    <a:pt x="2449" y="1258"/>
                  </a:cubicBezTo>
                  <a:cubicBezTo>
                    <a:pt x="2482" y="1090"/>
                    <a:pt x="2367" y="962"/>
                    <a:pt x="2223" y="962"/>
                  </a:cubicBezTo>
                  <a:cubicBezTo>
                    <a:pt x="2187" y="962"/>
                    <a:pt x="2151" y="970"/>
                    <a:pt x="2114" y="986"/>
                  </a:cubicBezTo>
                  <a:cubicBezTo>
                    <a:pt x="1854" y="1132"/>
                    <a:pt x="1532" y="1278"/>
                    <a:pt x="1225" y="1278"/>
                  </a:cubicBezTo>
                  <a:cubicBezTo>
                    <a:pt x="1136" y="1278"/>
                    <a:pt x="1048" y="1266"/>
                    <a:pt x="963" y="1237"/>
                  </a:cubicBezTo>
                  <a:cubicBezTo>
                    <a:pt x="461" y="1091"/>
                    <a:pt x="168" y="547"/>
                    <a:pt x="335" y="45"/>
                  </a:cubicBezTo>
                  <a:cubicBezTo>
                    <a:pt x="335" y="19"/>
                    <a:pt x="311" y="1"/>
                    <a:pt x="28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9"/>
            <p:cNvSpPr/>
            <p:nvPr/>
          </p:nvSpPr>
          <p:spPr>
            <a:xfrm>
              <a:off x="1974725" y="735150"/>
              <a:ext cx="100200" cy="81775"/>
            </a:xfrm>
            <a:custGeom>
              <a:avLst/>
              <a:gdLst/>
              <a:ahLst/>
              <a:cxnLst/>
              <a:rect l="l" t="t" r="r" b="b"/>
              <a:pathLst>
                <a:path w="4008" h="3271" extrusionOk="0">
                  <a:moveTo>
                    <a:pt x="1531" y="1"/>
                  </a:moveTo>
                  <a:cubicBezTo>
                    <a:pt x="1381" y="1"/>
                    <a:pt x="1230" y="20"/>
                    <a:pt x="1078" y="59"/>
                  </a:cubicBezTo>
                  <a:cubicBezTo>
                    <a:pt x="534" y="185"/>
                    <a:pt x="388" y="436"/>
                    <a:pt x="32" y="833"/>
                  </a:cubicBezTo>
                  <a:cubicBezTo>
                    <a:pt x="1" y="880"/>
                    <a:pt x="40" y="939"/>
                    <a:pt x="79" y="939"/>
                  </a:cubicBezTo>
                  <a:cubicBezTo>
                    <a:pt x="92" y="939"/>
                    <a:pt x="105" y="933"/>
                    <a:pt x="116" y="917"/>
                  </a:cubicBezTo>
                  <a:cubicBezTo>
                    <a:pt x="307" y="733"/>
                    <a:pt x="577" y="659"/>
                    <a:pt x="864" y="659"/>
                  </a:cubicBezTo>
                  <a:cubicBezTo>
                    <a:pt x="1361" y="659"/>
                    <a:pt x="1909" y="882"/>
                    <a:pt x="2187" y="1147"/>
                  </a:cubicBezTo>
                  <a:cubicBezTo>
                    <a:pt x="2689" y="1628"/>
                    <a:pt x="2815" y="2424"/>
                    <a:pt x="2982" y="3051"/>
                  </a:cubicBezTo>
                  <a:cubicBezTo>
                    <a:pt x="3024" y="3198"/>
                    <a:pt x="3150" y="3271"/>
                    <a:pt x="3275" y="3271"/>
                  </a:cubicBezTo>
                  <a:cubicBezTo>
                    <a:pt x="3401" y="3271"/>
                    <a:pt x="3526" y="3198"/>
                    <a:pt x="3568" y="3051"/>
                  </a:cubicBezTo>
                  <a:cubicBezTo>
                    <a:pt x="4007" y="2005"/>
                    <a:pt x="3422" y="792"/>
                    <a:pt x="2459" y="248"/>
                  </a:cubicBezTo>
                  <a:cubicBezTo>
                    <a:pt x="2172" y="90"/>
                    <a:pt x="1856" y="1"/>
                    <a:pt x="153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9"/>
            <p:cNvSpPr/>
            <p:nvPr/>
          </p:nvSpPr>
          <p:spPr>
            <a:xfrm>
              <a:off x="2539400" y="1206825"/>
              <a:ext cx="126400" cy="161450"/>
            </a:xfrm>
            <a:custGeom>
              <a:avLst/>
              <a:gdLst/>
              <a:ahLst/>
              <a:cxnLst/>
              <a:rect l="l" t="t" r="r" b="b"/>
              <a:pathLst>
                <a:path w="5056" h="6458" extrusionOk="0">
                  <a:moveTo>
                    <a:pt x="3630" y="1070"/>
                  </a:moveTo>
                  <a:cubicBezTo>
                    <a:pt x="4158" y="1070"/>
                    <a:pt x="3985" y="1929"/>
                    <a:pt x="3934" y="2283"/>
                  </a:cubicBezTo>
                  <a:cubicBezTo>
                    <a:pt x="3809" y="3183"/>
                    <a:pt x="3411" y="4438"/>
                    <a:pt x="2658" y="5024"/>
                  </a:cubicBezTo>
                  <a:cubicBezTo>
                    <a:pt x="2551" y="5198"/>
                    <a:pt x="2432" y="5288"/>
                    <a:pt x="2298" y="5288"/>
                  </a:cubicBezTo>
                  <a:cubicBezTo>
                    <a:pt x="2143" y="5288"/>
                    <a:pt x="1970" y="5167"/>
                    <a:pt x="1779" y="4920"/>
                  </a:cubicBezTo>
                  <a:cubicBezTo>
                    <a:pt x="1842" y="4689"/>
                    <a:pt x="1926" y="4480"/>
                    <a:pt x="2009" y="4250"/>
                  </a:cubicBezTo>
                  <a:cubicBezTo>
                    <a:pt x="2030" y="4187"/>
                    <a:pt x="2051" y="4104"/>
                    <a:pt x="2072" y="4041"/>
                  </a:cubicBezTo>
                  <a:cubicBezTo>
                    <a:pt x="2302" y="3622"/>
                    <a:pt x="2490" y="3183"/>
                    <a:pt x="2574" y="2723"/>
                  </a:cubicBezTo>
                  <a:cubicBezTo>
                    <a:pt x="2679" y="2346"/>
                    <a:pt x="2783" y="1404"/>
                    <a:pt x="3118" y="1237"/>
                  </a:cubicBezTo>
                  <a:cubicBezTo>
                    <a:pt x="3337" y="1120"/>
                    <a:pt x="3503" y="1070"/>
                    <a:pt x="3630" y="1070"/>
                  </a:cubicBezTo>
                  <a:close/>
                  <a:moveTo>
                    <a:pt x="3824" y="0"/>
                  </a:moveTo>
                  <a:cubicBezTo>
                    <a:pt x="3754" y="0"/>
                    <a:pt x="3679" y="8"/>
                    <a:pt x="3599" y="23"/>
                  </a:cubicBezTo>
                  <a:cubicBezTo>
                    <a:pt x="2616" y="233"/>
                    <a:pt x="2218" y="1279"/>
                    <a:pt x="1967" y="2388"/>
                  </a:cubicBezTo>
                  <a:cubicBezTo>
                    <a:pt x="1946" y="2409"/>
                    <a:pt x="1905" y="2451"/>
                    <a:pt x="1884" y="2472"/>
                  </a:cubicBezTo>
                  <a:cubicBezTo>
                    <a:pt x="1444" y="3267"/>
                    <a:pt x="1" y="6196"/>
                    <a:pt x="1800" y="6447"/>
                  </a:cubicBezTo>
                  <a:cubicBezTo>
                    <a:pt x="1851" y="6454"/>
                    <a:pt x="1902" y="6457"/>
                    <a:pt x="1952" y="6457"/>
                  </a:cubicBezTo>
                  <a:cubicBezTo>
                    <a:pt x="3283" y="6457"/>
                    <a:pt x="4342" y="4127"/>
                    <a:pt x="4604" y="3099"/>
                  </a:cubicBezTo>
                  <a:cubicBezTo>
                    <a:pt x="4802" y="2327"/>
                    <a:pt x="5056" y="0"/>
                    <a:pt x="382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9"/>
            <p:cNvSpPr/>
            <p:nvPr/>
          </p:nvSpPr>
          <p:spPr>
            <a:xfrm>
              <a:off x="2587000" y="1161350"/>
              <a:ext cx="106750" cy="73175"/>
            </a:xfrm>
            <a:custGeom>
              <a:avLst/>
              <a:gdLst/>
              <a:ahLst/>
              <a:cxnLst/>
              <a:rect l="l" t="t" r="r" b="b"/>
              <a:pathLst>
                <a:path w="4270" h="2927" extrusionOk="0">
                  <a:moveTo>
                    <a:pt x="1889" y="1"/>
                  </a:moveTo>
                  <a:cubicBezTo>
                    <a:pt x="1423" y="1"/>
                    <a:pt x="972" y="166"/>
                    <a:pt x="607" y="462"/>
                  </a:cubicBezTo>
                  <a:cubicBezTo>
                    <a:pt x="377" y="650"/>
                    <a:pt x="210" y="901"/>
                    <a:pt x="105" y="1173"/>
                  </a:cubicBezTo>
                  <a:cubicBezTo>
                    <a:pt x="1" y="1466"/>
                    <a:pt x="84" y="1675"/>
                    <a:pt x="84" y="1947"/>
                  </a:cubicBezTo>
                  <a:cubicBezTo>
                    <a:pt x="84" y="1984"/>
                    <a:pt x="113" y="2006"/>
                    <a:pt x="140" y="2006"/>
                  </a:cubicBezTo>
                  <a:cubicBezTo>
                    <a:pt x="160" y="2006"/>
                    <a:pt x="180" y="1994"/>
                    <a:pt x="189" y="1968"/>
                  </a:cubicBezTo>
                  <a:cubicBezTo>
                    <a:pt x="292" y="1313"/>
                    <a:pt x="1134" y="857"/>
                    <a:pt x="1802" y="857"/>
                  </a:cubicBezTo>
                  <a:cubicBezTo>
                    <a:pt x="1945" y="857"/>
                    <a:pt x="2080" y="878"/>
                    <a:pt x="2198" y="922"/>
                  </a:cubicBezTo>
                  <a:cubicBezTo>
                    <a:pt x="2867" y="1194"/>
                    <a:pt x="3202" y="2052"/>
                    <a:pt x="3286" y="2721"/>
                  </a:cubicBezTo>
                  <a:cubicBezTo>
                    <a:pt x="3305" y="2866"/>
                    <a:pt x="3409" y="2926"/>
                    <a:pt x="3524" y="2926"/>
                  </a:cubicBezTo>
                  <a:cubicBezTo>
                    <a:pt x="3658" y="2926"/>
                    <a:pt x="3806" y="2845"/>
                    <a:pt x="3851" y="2721"/>
                  </a:cubicBezTo>
                  <a:cubicBezTo>
                    <a:pt x="4269" y="1550"/>
                    <a:pt x="3411" y="231"/>
                    <a:pt x="2177" y="22"/>
                  </a:cubicBezTo>
                  <a:cubicBezTo>
                    <a:pt x="2080" y="8"/>
                    <a:pt x="1984" y="1"/>
                    <a:pt x="188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9"/>
            <p:cNvSpPr/>
            <p:nvPr/>
          </p:nvSpPr>
          <p:spPr>
            <a:xfrm>
              <a:off x="2504350" y="1357200"/>
              <a:ext cx="80775" cy="74150"/>
            </a:xfrm>
            <a:custGeom>
              <a:avLst/>
              <a:gdLst/>
              <a:ahLst/>
              <a:cxnLst/>
              <a:rect l="l" t="t" r="r" b="b"/>
              <a:pathLst>
                <a:path w="3231" h="2966" extrusionOk="0">
                  <a:moveTo>
                    <a:pt x="508" y="1"/>
                  </a:moveTo>
                  <a:cubicBezTo>
                    <a:pt x="463" y="1"/>
                    <a:pt x="416" y="24"/>
                    <a:pt x="398" y="76"/>
                  </a:cubicBezTo>
                  <a:cubicBezTo>
                    <a:pt x="210" y="537"/>
                    <a:pt x="1" y="976"/>
                    <a:pt x="126" y="1478"/>
                  </a:cubicBezTo>
                  <a:cubicBezTo>
                    <a:pt x="210" y="1959"/>
                    <a:pt x="482" y="2378"/>
                    <a:pt x="879" y="2671"/>
                  </a:cubicBezTo>
                  <a:cubicBezTo>
                    <a:pt x="1160" y="2861"/>
                    <a:pt x="1529" y="2966"/>
                    <a:pt x="1891" y="2966"/>
                  </a:cubicBezTo>
                  <a:cubicBezTo>
                    <a:pt x="2448" y="2966"/>
                    <a:pt x="2991" y="2718"/>
                    <a:pt x="3181" y="2148"/>
                  </a:cubicBezTo>
                  <a:cubicBezTo>
                    <a:pt x="3230" y="1917"/>
                    <a:pt x="3060" y="1726"/>
                    <a:pt x="2862" y="1726"/>
                  </a:cubicBezTo>
                  <a:cubicBezTo>
                    <a:pt x="2809" y="1726"/>
                    <a:pt x="2753" y="1740"/>
                    <a:pt x="2700" y="1771"/>
                  </a:cubicBezTo>
                  <a:cubicBezTo>
                    <a:pt x="2394" y="1958"/>
                    <a:pt x="2087" y="2110"/>
                    <a:pt x="1776" y="2110"/>
                  </a:cubicBezTo>
                  <a:cubicBezTo>
                    <a:pt x="1598" y="2110"/>
                    <a:pt x="1418" y="2060"/>
                    <a:pt x="1235" y="1939"/>
                  </a:cubicBezTo>
                  <a:cubicBezTo>
                    <a:pt x="712" y="1604"/>
                    <a:pt x="440" y="704"/>
                    <a:pt x="607" y="118"/>
                  </a:cubicBezTo>
                  <a:cubicBezTo>
                    <a:pt x="632" y="45"/>
                    <a:pt x="571" y="1"/>
                    <a:pt x="50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9"/>
            <p:cNvSpPr/>
            <p:nvPr/>
          </p:nvSpPr>
          <p:spPr>
            <a:xfrm>
              <a:off x="2662650" y="1275925"/>
              <a:ext cx="58800" cy="97025"/>
            </a:xfrm>
            <a:custGeom>
              <a:avLst/>
              <a:gdLst/>
              <a:ahLst/>
              <a:cxnLst/>
              <a:rect l="l" t="t" r="r" b="b"/>
              <a:pathLst>
                <a:path w="2352" h="3881" extrusionOk="0">
                  <a:moveTo>
                    <a:pt x="1841" y="1"/>
                  </a:moveTo>
                  <a:cubicBezTo>
                    <a:pt x="1733" y="1"/>
                    <a:pt x="1633" y="62"/>
                    <a:pt x="1599" y="210"/>
                  </a:cubicBezTo>
                  <a:cubicBezTo>
                    <a:pt x="1494" y="858"/>
                    <a:pt x="1306" y="1486"/>
                    <a:pt x="1055" y="2114"/>
                  </a:cubicBezTo>
                  <a:cubicBezTo>
                    <a:pt x="762" y="2637"/>
                    <a:pt x="427" y="3160"/>
                    <a:pt x="71" y="3662"/>
                  </a:cubicBezTo>
                  <a:cubicBezTo>
                    <a:pt x="0" y="3786"/>
                    <a:pt x="110" y="3881"/>
                    <a:pt x="222" y="3881"/>
                  </a:cubicBezTo>
                  <a:cubicBezTo>
                    <a:pt x="242" y="3881"/>
                    <a:pt x="262" y="3878"/>
                    <a:pt x="281" y="3871"/>
                  </a:cubicBezTo>
                  <a:cubicBezTo>
                    <a:pt x="1536" y="3306"/>
                    <a:pt x="2352" y="1612"/>
                    <a:pt x="2185" y="293"/>
                  </a:cubicBezTo>
                  <a:cubicBezTo>
                    <a:pt x="2160" y="122"/>
                    <a:pt x="1993" y="1"/>
                    <a:pt x="184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9"/>
            <p:cNvSpPr/>
            <p:nvPr/>
          </p:nvSpPr>
          <p:spPr>
            <a:xfrm>
              <a:off x="2713800" y="1111650"/>
              <a:ext cx="29625" cy="100525"/>
            </a:xfrm>
            <a:custGeom>
              <a:avLst/>
              <a:gdLst/>
              <a:ahLst/>
              <a:cxnLst/>
              <a:rect l="l" t="t" r="r" b="b"/>
              <a:pathLst>
                <a:path w="1185" h="4021" extrusionOk="0">
                  <a:moveTo>
                    <a:pt x="483" y="0"/>
                  </a:moveTo>
                  <a:cubicBezTo>
                    <a:pt x="320" y="0"/>
                    <a:pt x="139" y="140"/>
                    <a:pt x="139" y="315"/>
                  </a:cubicBezTo>
                  <a:cubicBezTo>
                    <a:pt x="139" y="901"/>
                    <a:pt x="222" y="1487"/>
                    <a:pt x="201" y="2073"/>
                  </a:cubicBezTo>
                  <a:cubicBezTo>
                    <a:pt x="180" y="2680"/>
                    <a:pt x="76" y="3245"/>
                    <a:pt x="13" y="3810"/>
                  </a:cubicBezTo>
                  <a:cubicBezTo>
                    <a:pt x="0" y="3950"/>
                    <a:pt x="113" y="4021"/>
                    <a:pt x="226" y="4021"/>
                  </a:cubicBezTo>
                  <a:cubicBezTo>
                    <a:pt x="298" y="4021"/>
                    <a:pt x="370" y="3992"/>
                    <a:pt x="411" y="3935"/>
                  </a:cubicBezTo>
                  <a:cubicBezTo>
                    <a:pt x="1080" y="2784"/>
                    <a:pt x="1185" y="1403"/>
                    <a:pt x="704" y="148"/>
                  </a:cubicBezTo>
                  <a:cubicBezTo>
                    <a:pt x="659" y="43"/>
                    <a:pt x="574" y="0"/>
                    <a:pt x="48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9"/>
            <p:cNvSpPr/>
            <p:nvPr/>
          </p:nvSpPr>
          <p:spPr>
            <a:xfrm>
              <a:off x="2064950" y="1081625"/>
              <a:ext cx="42575" cy="91800"/>
            </a:xfrm>
            <a:custGeom>
              <a:avLst/>
              <a:gdLst/>
              <a:ahLst/>
              <a:cxnLst/>
              <a:rect l="l" t="t" r="r" b="b"/>
              <a:pathLst>
                <a:path w="1703" h="3672" extrusionOk="0">
                  <a:moveTo>
                    <a:pt x="903" y="0"/>
                  </a:moveTo>
                  <a:cubicBezTo>
                    <a:pt x="882" y="0"/>
                    <a:pt x="859" y="9"/>
                    <a:pt x="838" y="31"/>
                  </a:cubicBezTo>
                  <a:cubicBezTo>
                    <a:pt x="315" y="596"/>
                    <a:pt x="1" y="1182"/>
                    <a:pt x="105" y="1977"/>
                  </a:cubicBezTo>
                  <a:cubicBezTo>
                    <a:pt x="210" y="2772"/>
                    <a:pt x="566" y="3358"/>
                    <a:pt x="1298" y="3651"/>
                  </a:cubicBezTo>
                  <a:cubicBezTo>
                    <a:pt x="1330" y="3665"/>
                    <a:pt x="1361" y="3671"/>
                    <a:pt x="1390" y="3671"/>
                  </a:cubicBezTo>
                  <a:cubicBezTo>
                    <a:pt x="1574" y="3671"/>
                    <a:pt x="1702" y="3415"/>
                    <a:pt x="1612" y="3253"/>
                  </a:cubicBezTo>
                  <a:cubicBezTo>
                    <a:pt x="1047" y="2353"/>
                    <a:pt x="524" y="1223"/>
                    <a:pt x="984" y="156"/>
                  </a:cubicBezTo>
                  <a:cubicBezTo>
                    <a:pt x="1015" y="78"/>
                    <a:pt x="965" y="0"/>
                    <a:pt x="90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9"/>
            <p:cNvSpPr/>
            <p:nvPr/>
          </p:nvSpPr>
          <p:spPr>
            <a:xfrm>
              <a:off x="1988600" y="1110875"/>
              <a:ext cx="74550" cy="94775"/>
            </a:xfrm>
            <a:custGeom>
              <a:avLst/>
              <a:gdLst/>
              <a:ahLst/>
              <a:cxnLst/>
              <a:rect l="l" t="t" r="r" b="b"/>
              <a:pathLst>
                <a:path w="2982" h="3791" extrusionOk="0">
                  <a:moveTo>
                    <a:pt x="881" y="1"/>
                  </a:moveTo>
                  <a:cubicBezTo>
                    <a:pt x="850" y="1"/>
                    <a:pt x="817" y="17"/>
                    <a:pt x="795" y="53"/>
                  </a:cubicBezTo>
                  <a:cubicBezTo>
                    <a:pt x="0" y="1476"/>
                    <a:pt x="711" y="3380"/>
                    <a:pt x="2364" y="3778"/>
                  </a:cubicBezTo>
                  <a:cubicBezTo>
                    <a:pt x="2396" y="3786"/>
                    <a:pt x="2427" y="3791"/>
                    <a:pt x="2456" y="3791"/>
                  </a:cubicBezTo>
                  <a:cubicBezTo>
                    <a:pt x="2782" y="3791"/>
                    <a:pt x="2982" y="3300"/>
                    <a:pt x="2636" y="3108"/>
                  </a:cubicBezTo>
                  <a:cubicBezTo>
                    <a:pt x="1590" y="2564"/>
                    <a:pt x="816" y="1351"/>
                    <a:pt x="983" y="137"/>
                  </a:cubicBezTo>
                  <a:cubicBezTo>
                    <a:pt x="997" y="56"/>
                    <a:pt x="940" y="1"/>
                    <a:pt x="88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9"/>
            <p:cNvSpPr/>
            <p:nvPr/>
          </p:nvSpPr>
          <p:spPr>
            <a:xfrm>
              <a:off x="2341675" y="1031475"/>
              <a:ext cx="45525" cy="91075"/>
            </a:xfrm>
            <a:custGeom>
              <a:avLst/>
              <a:gdLst/>
              <a:ahLst/>
              <a:cxnLst/>
              <a:rect l="l" t="t" r="r" b="b"/>
              <a:pathLst>
                <a:path w="1821" h="3643" extrusionOk="0">
                  <a:moveTo>
                    <a:pt x="1160" y="0"/>
                  </a:moveTo>
                  <a:cubicBezTo>
                    <a:pt x="1060" y="0"/>
                    <a:pt x="965" y="58"/>
                    <a:pt x="942" y="175"/>
                  </a:cubicBezTo>
                  <a:cubicBezTo>
                    <a:pt x="712" y="823"/>
                    <a:pt x="1026" y="3020"/>
                    <a:pt x="210" y="3208"/>
                  </a:cubicBezTo>
                  <a:cubicBezTo>
                    <a:pt x="0" y="3271"/>
                    <a:pt x="42" y="3522"/>
                    <a:pt x="210" y="3585"/>
                  </a:cubicBezTo>
                  <a:cubicBezTo>
                    <a:pt x="305" y="3624"/>
                    <a:pt x="394" y="3642"/>
                    <a:pt x="478" y="3642"/>
                  </a:cubicBezTo>
                  <a:cubicBezTo>
                    <a:pt x="930" y="3642"/>
                    <a:pt x="1219" y="3130"/>
                    <a:pt x="1360" y="2706"/>
                  </a:cubicBezTo>
                  <a:cubicBezTo>
                    <a:pt x="1633" y="1911"/>
                    <a:pt x="1821" y="886"/>
                    <a:pt x="1381" y="112"/>
                  </a:cubicBezTo>
                  <a:cubicBezTo>
                    <a:pt x="1326" y="37"/>
                    <a:pt x="1241" y="0"/>
                    <a:pt x="1160"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9"/>
            <p:cNvSpPr/>
            <p:nvPr/>
          </p:nvSpPr>
          <p:spPr>
            <a:xfrm>
              <a:off x="2383525" y="1036800"/>
              <a:ext cx="68025" cy="112925"/>
            </a:xfrm>
            <a:custGeom>
              <a:avLst/>
              <a:gdLst/>
              <a:ahLst/>
              <a:cxnLst/>
              <a:rect l="l" t="t" r="r" b="b"/>
              <a:pathLst>
                <a:path w="2721" h="4517" extrusionOk="0">
                  <a:moveTo>
                    <a:pt x="2252" y="1"/>
                  </a:moveTo>
                  <a:cubicBezTo>
                    <a:pt x="2082" y="1"/>
                    <a:pt x="1905" y="95"/>
                    <a:pt x="1863" y="275"/>
                  </a:cubicBezTo>
                  <a:cubicBezTo>
                    <a:pt x="1528" y="1740"/>
                    <a:pt x="1507" y="3498"/>
                    <a:pt x="63" y="4335"/>
                  </a:cubicBezTo>
                  <a:cubicBezTo>
                    <a:pt x="0" y="4355"/>
                    <a:pt x="21" y="4439"/>
                    <a:pt x="84" y="4460"/>
                  </a:cubicBezTo>
                  <a:cubicBezTo>
                    <a:pt x="201" y="4499"/>
                    <a:pt x="316" y="4517"/>
                    <a:pt x="429" y="4517"/>
                  </a:cubicBezTo>
                  <a:cubicBezTo>
                    <a:pt x="1044" y="4517"/>
                    <a:pt x="1586" y="3989"/>
                    <a:pt x="1904" y="3477"/>
                  </a:cubicBezTo>
                  <a:cubicBezTo>
                    <a:pt x="2490" y="2514"/>
                    <a:pt x="2720" y="1384"/>
                    <a:pt x="2595" y="275"/>
                  </a:cubicBezTo>
                  <a:cubicBezTo>
                    <a:pt x="2574" y="90"/>
                    <a:pt x="2416" y="1"/>
                    <a:pt x="225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9"/>
            <p:cNvSpPr/>
            <p:nvPr/>
          </p:nvSpPr>
          <p:spPr>
            <a:xfrm>
              <a:off x="2236600" y="1387575"/>
              <a:ext cx="74575" cy="33300"/>
            </a:xfrm>
            <a:custGeom>
              <a:avLst/>
              <a:gdLst/>
              <a:ahLst/>
              <a:cxnLst/>
              <a:rect l="l" t="t" r="r" b="b"/>
              <a:pathLst>
                <a:path w="2983" h="1332" extrusionOk="0">
                  <a:moveTo>
                    <a:pt x="2619" y="1"/>
                  </a:moveTo>
                  <a:cubicBezTo>
                    <a:pt x="2590" y="1"/>
                    <a:pt x="2560" y="4"/>
                    <a:pt x="2530" y="12"/>
                  </a:cubicBezTo>
                  <a:cubicBezTo>
                    <a:pt x="1965" y="159"/>
                    <a:pt x="1546" y="493"/>
                    <a:pt x="939" y="514"/>
                  </a:cubicBezTo>
                  <a:cubicBezTo>
                    <a:pt x="884" y="514"/>
                    <a:pt x="708" y="498"/>
                    <a:pt x="528" y="498"/>
                  </a:cubicBezTo>
                  <a:cubicBezTo>
                    <a:pt x="303" y="498"/>
                    <a:pt x="72" y="524"/>
                    <a:pt x="61" y="640"/>
                  </a:cubicBezTo>
                  <a:cubicBezTo>
                    <a:pt x="1" y="1137"/>
                    <a:pt x="887" y="1332"/>
                    <a:pt x="1298" y="1332"/>
                  </a:cubicBezTo>
                  <a:cubicBezTo>
                    <a:pt x="1319" y="1332"/>
                    <a:pt x="1339" y="1331"/>
                    <a:pt x="1358" y="1330"/>
                  </a:cubicBezTo>
                  <a:cubicBezTo>
                    <a:pt x="2006" y="1309"/>
                    <a:pt x="2718" y="1058"/>
                    <a:pt x="2927" y="410"/>
                  </a:cubicBezTo>
                  <a:cubicBezTo>
                    <a:pt x="2982" y="189"/>
                    <a:pt x="2828" y="1"/>
                    <a:pt x="261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9"/>
            <p:cNvSpPr/>
            <p:nvPr/>
          </p:nvSpPr>
          <p:spPr>
            <a:xfrm>
              <a:off x="2209500" y="1452225"/>
              <a:ext cx="120325" cy="34050"/>
            </a:xfrm>
            <a:custGeom>
              <a:avLst/>
              <a:gdLst/>
              <a:ahLst/>
              <a:cxnLst/>
              <a:rect l="l" t="t" r="r" b="b"/>
              <a:pathLst>
                <a:path w="4813" h="1362" extrusionOk="0">
                  <a:moveTo>
                    <a:pt x="4329" y="1"/>
                  </a:moveTo>
                  <a:cubicBezTo>
                    <a:pt x="4292" y="1"/>
                    <a:pt x="4256" y="7"/>
                    <a:pt x="4220" y="21"/>
                  </a:cubicBezTo>
                  <a:cubicBezTo>
                    <a:pt x="3118" y="493"/>
                    <a:pt x="2074" y="980"/>
                    <a:pt x="893" y="980"/>
                  </a:cubicBezTo>
                  <a:cubicBezTo>
                    <a:pt x="662" y="980"/>
                    <a:pt x="425" y="961"/>
                    <a:pt x="182" y="920"/>
                  </a:cubicBezTo>
                  <a:cubicBezTo>
                    <a:pt x="176" y="919"/>
                    <a:pt x="170" y="919"/>
                    <a:pt x="165" y="919"/>
                  </a:cubicBezTo>
                  <a:cubicBezTo>
                    <a:pt x="51" y="919"/>
                    <a:pt x="1" y="1111"/>
                    <a:pt x="140" y="1151"/>
                  </a:cubicBezTo>
                  <a:cubicBezTo>
                    <a:pt x="709" y="1277"/>
                    <a:pt x="1302" y="1362"/>
                    <a:pt x="1888" y="1362"/>
                  </a:cubicBezTo>
                  <a:cubicBezTo>
                    <a:pt x="2852" y="1362"/>
                    <a:pt x="3795" y="1132"/>
                    <a:pt x="4576" y="481"/>
                  </a:cubicBezTo>
                  <a:cubicBezTo>
                    <a:pt x="4813" y="281"/>
                    <a:pt x="4574" y="1"/>
                    <a:pt x="432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727363" y="789710"/>
            <a:ext cx="8001000" cy="3927764"/>
          </a:xfrm>
        </p:spPr>
        <p:txBody>
          <a:bodyPr/>
          <a:lstStyle/>
          <a:p>
            <a:pPr algn="l"/>
            <a:r>
              <a:rPr lang="en-US" sz="1800" b="1" dirty="0"/>
              <a:t>A</a:t>
            </a:r>
            <a:r>
              <a:rPr lang="id-ID" sz="1800" b="1" dirty="0"/>
              <a:t>nalisi</a:t>
            </a:r>
            <a:r>
              <a:rPr lang="en-US" sz="1800" b="1" dirty="0"/>
              <a:t>s </a:t>
            </a:r>
            <a:r>
              <a:rPr lang="id-ID" sz="1800" b="1" dirty="0"/>
              <a:t>Konten </a:t>
            </a:r>
            <a:r>
              <a:rPr lang="en-US" sz="1800" b="1" dirty="0" err="1"/>
              <a:t>dan</a:t>
            </a:r>
            <a:r>
              <a:rPr lang="en-US" sz="1800" b="1" dirty="0"/>
              <a:t> N</a:t>
            </a:r>
            <a:r>
              <a:rPr lang="id-ID" sz="1800" b="1" dirty="0"/>
              <a:t>ilai </a:t>
            </a:r>
            <a:r>
              <a:rPr lang="en-US" sz="1800" b="1" dirty="0"/>
              <a:t> R</a:t>
            </a:r>
            <a:r>
              <a:rPr lang="id-ID" sz="1800" b="1" dirty="0"/>
              <a:t>eligius</a:t>
            </a:r>
            <a:r>
              <a:rPr lang="en-US" sz="1800" b="1" dirty="0"/>
              <a:t> </a:t>
            </a:r>
            <a:r>
              <a:rPr lang="en-US" sz="1800" b="1" dirty="0" err="1"/>
              <a:t>Dalam</a:t>
            </a:r>
            <a:r>
              <a:rPr lang="en-US" sz="1800" b="1" dirty="0"/>
              <a:t> </a:t>
            </a:r>
            <a:r>
              <a:rPr lang="en-US" sz="1800" b="1" dirty="0" err="1"/>
              <a:t>Komik</a:t>
            </a:r>
            <a:r>
              <a:rPr lang="en-US" sz="1800" b="1" dirty="0"/>
              <a:t> K</a:t>
            </a:r>
            <a:r>
              <a:rPr lang="id-ID" sz="1800" b="1" dirty="0"/>
              <a:t>ecil-</a:t>
            </a:r>
            <a:r>
              <a:rPr lang="en-US" sz="1800" b="1" dirty="0"/>
              <a:t>Kecil P</a:t>
            </a:r>
            <a:r>
              <a:rPr lang="id-ID" sz="1800" b="1" dirty="0"/>
              <a:t>unya</a:t>
            </a:r>
            <a:r>
              <a:rPr lang="en-US" sz="1800" b="1" dirty="0"/>
              <a:t> </a:t>
            </a:r>
            <a:r>
              <a:rPr lang="en-US" sz="1800" b="1" dirty="0" err="1"/>
              <a:t>Karya</a:t>
            </a:r>
            <a:r>
              <a:rPr lang="en-US" sz="1800" b="1" dirty="0"/>
              <a:t> (KKPK</a:t>
            </a:r>
            <a:r>
              <a:rPr lang="en-US" sz="1800" b="1" dirty="0" smtClean="0"/>
              <a:t>)</a:t>
            </a:r>
            <a:r>
              <a:rPr lang="id-ID" sz="1800" b="1" dirty="0" smtClean="0"/>
              <a:t/>
            </a:r>
            <a:br>
              <a:rPr lang="id-ID" sz="1800" b="1" dirty="0" smtClean="0"/>
            </a:br>
            <a:r>
              <a:rPr lang="id-ID" sz="1800" b="1" dirty="0" smtClean="0"/>
              <a:t/>
            </a:r>
            <a:br>
              <a:rPr lang="id-ID" sz="1800" b="1" dirty="0" smtClean="0"/>
            </a:br>
            <a:r>
              <a:rPr lang="id-ID" sz="1800" b="1" dirty="0"/>
              <a:t/>
            </a:r>
            <a:br>
              <a:rPr lang="id-ID" sz="1800" b="1" dirty="0"/>
            </a:br>
            <a:r>
              <a:rPr lang="id-ID" sz="1800" b="1" dirty="0"/>
              <a:t>Analisis Konten dan Nilai Religius dalam Komik Kecil-kecil Punya Karya. Sebagai sebuah bahan bacaan anak, komik KkPK memiliki nilai-nilai kebaikan, sehingga pembaca mendapatkan nilai positif dan mengapresiasinya. </a:t>
            </a:r>
            <a:r>
              <a:rPr lang="id-ID" sz="1800" b="1" dirty="0" smtClean="0"/>
              <a:t/>
            </a:r>
            <a:br>
              <a:rPr lang="id-ID" sz="1800" b="1" dirty="0" smtClean="0"/>
            </a:br>
            <a:r>
              <a:rPr lang="id-ID" sz="1800" b="1" dirty="0"/>
              <a:t/>
            </a:r>
            <a:br>
              <a:rPr lang="id-ID" sz="1800" b="1" dirty="0"/>
            </a:br>
            <a:r>
              <a:rPr lang="id-ID" sz="1800" b="1" dirty="0"/>
              <a:t>Tujuan penelitian ini untuk mengetahui</a:t>
            </a:r>
            <a:r>
              <a:rPr lang="id-ID" sz="1800" b="1" dirty="0" smtClean="0"/>
              <a:t>:</a:t>
            </a:r>
            <a:br>
              <a:rPr lang="id-ID" sz="1800" b="1" dirty="0" smtClean="0"/>
            </a:br>
            <a:r>
              <a:rPr lang="id-ID" sz="1800" b="1" dirty="0" smtClean="0"/>
              <a:t> </a:t>
            </a:r>
            <a:r>
              <a:rPr lang="id-ID" sz="1800" b="1" dirty="0"/>
              <a:t>(1) unsur-unsur intrinsik dalam komik KkpK, </a:t>
            </a:r>
            <a:r>
              <a:rPr lang="id-ID" sz="1800" b="1" dirty="0" smtClean="0"/>
              <a:t>dan</a:t>
            </a:r>
            <a:br>
              <a:rPr lang="id-ID" sz="1800" b="1" dirty="0" smtClean="0"/>
            </a:br>
            <a:r>
              <a:rPr lang="id-ID" sz="1800" b="1" dirty="0" smtClean="0"/>
              <a:t> </a:t>
            </a:r>
            <a:r>
              <a:rPr lang="id-ID" sz="1800" b="1" dirty="0"/>
              <a:t>(2) nilai-nilai pendidikan religius yang terdapat di dalamnya. </a:t>
            </a:r>
            <a:r>
              <a:rPr lang="id-ID" sz="1800" b="1" dirty="0" smtClean="0"/>
              <a:t/>
            </a:r>
            <a:br>
              <a:rPr lang="id-ID" sz="1800" b="1" dirty="0" smtClean="0"/>
            </a:br>
            <a:r>
              <a:rPr lang="id-ID" sz="1800" b="1" dirty="0"/>
              <a:t/>
            </a:r>
            <a:br>
              <a:rPr lang="id-ID" sz="1800" b="1" dirty="0"/>
            </a:br>
            <a:endParaRPr lang="id-ID" sz="1800" dirty="0"/>
          </a:p>
        </p:txBody>
      </p:sp>
    </p:spTree>
    <p:extLst>
      <p:ext uri="{BB962C8B-B14F-4D97-AF65-F5344CB8AC3E}">
        <p14:creationId xmlns="" xmlns:p14="http://schemas.microsoft.com/office/powerpoint/2010/main" val="181657942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7"/>
          <p:cNvSpPr txBox="1">
            <a:spLocks noGrp="1"/>
          </p:cNvSpPr>
          <p:nvPr>
            <p:ph type="ctrTitle"/>
          </p:nvPr>
        </p:nvSpPr>
        <p:spPr>
          <a:xfrm>
            <a:off x="602673" y="529937"/>
            <a:ext cx="7980218" cy="49876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6000"/>
              <a:buNone/>
            </a:pPr>
            <a:r>
              <a:rPr lang="en" sz="2000"/>
              <a:t>STRUKTUR KOMIK ANAK</a:t>
            </a:r>
            <a:endParaRPr sz="2000"/>
          </a:p>
        </p:txBody>
      </p:sp>
      <p:sp>
        <p:nvSpPr>
          <p:cNvPr id="949" name="Google Shape;949;p7"/>
          <p:cNvSpPr txBox="1">
            <a:spLocks noGrp="1"/>
          </p:cNvSpPr>
          <p:nvPr>
            <p:ph type="subTitle" idx="1"/>
          </p:nvPr>
        </p:nvSpPr>
        <p:spPr>
          <a:xfrm>
            <a:off x="1652155" y="1278083"/>
            <a:ext cx="5725389" cy="2078182"/>
          </a:xfrm>
          <a:prstGeom prst="rect">
            <a:avLst/>
          </a:prstGeom>
          <a:noFill/>
          <a:ln>
            <a:noFill/>
          </a:ln>
        </p:spPr>
        <p:txBody>
          <a:bodyPr spcFirstLastPara="1" wrap="square" lIns="91425" tIns="91425" rIns="91425" bIns="91425" anchor="b" anchorCtr="0">
            <a:noAutofit/>
          </a:bodyPr>
          <a:lstStyle/>
          <a:p>
            <a:pPr marL="114300" lvl="0" indent="0" algn="l" rtl="0">
              <a:lnSpc>
                <a:spcPct val="100000"/>
              </a:lnSpc>
              <a:spcBef>
                <a:spcPts val="0"/>
              </a:spcBef>
              <a:spcAft>
                <a:spcPts val="0"/>
              </a:spcAft>
              <a:buSzPts val="1800"/>
              <a:buNone/>
            </a:pPr>
            <a:r>
              <a:rPr lang="en"/>
              <a:t>1. Penokohan</a:t>
            </a:r>
            <a:endParaRPr/>
          </a:p>
          <a:p>
            <a:pPr marL="457200" lvl="0" indent="-342900" algn="l" rtl="0">
              <a:lnSpc>
                <a:spcPct val="100000"/>
              </a:lnSpc>
              <a:spcBef>
                <a:spcPts val="0"/>
              </a:spcBef>
              <a:spcAft>
                <a:spcPts val="0"/>
              </a:spcAft>
              <a:buSzPts val="1800"/>
              <a:buFont typeface="Noto Sans Symbols"/>
              <a:buChar char="▪"/>
            </a:pPr>
            <a:r>
              <a:rPr lang="en"/>
              <a:t>Teknik pelukisan tokoh</a:t>
            </a:r>
            <a:endParaRPr/>
          </a:p>
          <a:p>
            <a:pPr marL="114300" lvl="0" indent="0" algn="l" rtl="0">
              <a:lnSpc>
                <a:spcPct val="100000"/>
              </a:lnSpc>
              <a:spcBef>
                <a:spcPts val="0"/>
              </a:spcBef>
              <a:spcAft>
                <a:spcPts val="0"/>
              </a:spcAft>
              <a:buSzPts val="1800"/>
              <a:buNone/>
            </a:pPr>
            <a:r>
              <a:rPr lang="en"/>
              <a:t>2. Alur</a:t>
            </a:r>
            <a:endParaRPr/>
          </a:p>
          <a:p>
            <a:pPr marL="400050" lvl="0" indent="-285750" algn="l" rtl="0">
              <a:lnSpc>
                <a:spcPct val="100000"/>
              </a:lnSpc>
              <a:spcBef>
                <a:spcPts val="0"/>
              </a:spcBef>
              <a:spcAft>
                <a:spcPts val="0"/>
              </a:spcAft>
              <a:buSzPts val="1800"/>
              <a:buFont typeface="Noto Sans Symbols"/>
              <a:buChar char="▪"/>
            </a:pPr>
            <a:r>
              <a:rPr lang="en"/>
              <a:t>Peralihan Gambar</a:t>
            </a:r>
            <a:endParaRPr/>
          </a:p>
          <a:p>
            <a:pPr marL="114300" lvl="0" indent="0" algn="l" rtl="0">
              <a:lnSpc>
                <a:spcPct val="100000"/>
              </a:lnSpc>
              <a:spcBef>
                <a:spcPts val="0"/>
              </a:spcBef>
              <a:spcAft>
                <a:spcPts val="0"/>
              </a:spcAft>
              <a:buSzPts val="1800"/>
              <a:buNone/>
            </a:pPr>
            <a:r>
              <a:rPr lang="en"/>
              <a:t>3. Tema dan Moral</a:t>
            </a:r>
            <a:endParaRPr/>
          </a:p>
          <a:p>
            <a:pPr marL="400050" lvl="0" indent="-285750" algn="l" rtl="0">
              <a:lnSpc>
                <a:spcPct val="100000"/>
              </a:lnSpc>
              <a:spcBef>
                <a:spcPts val="0"/>
              </a:spcBef>
              <a:spcAft>
                <a:spcPts val="0"/>
              </a:spcAft>
              <a:buSzPts val="1800"/>
              <a:buFont typeface="Noto Sans Symbols"/>
              <a:buChar char="▪"/>
            </a:pPr>
            <a:r>
              <a:rPr lang="en"/>
              <a:t>Aspek isi komik</a:t>
            </a:r>
            <a:endParaRPr/>
          </a:p>
          <a:p>
            <a:pPr marL="114300" lvl="0" indent="0" algn="l" rtl="0">
              <a:lnSpc>
                <a:spcPct val="100000"/>
              </a:lnSpc>
              <a:spcBef>
                <a:spcPts val="0"/>
              </a:spcBef>
              <a:spcAft>
                <a:spcPts val="0"/>
              </a:spcAft>
              <a:buSzPts val="1800"/>
              <a:buNone/>
            </a:pPr>
            <a:r>
              <a:rPr lang="en"/>
              <a:t>4. Gambar dan Bahasa</a:t>
            </a:r>
            <a:endParaRPr/>
          </a:p>
        </p:txBody>
      </p:sp>
    </p:spTree>
  </p:cSld>
  <p:clrMapOvr>
    <a:masterClrMapping/>
  </p:clrMapOvr>
  <mc:AlternateContent xmlns:mc="http://schemas.openxmlformats.org/markup-compatibility/2006">
    <mc:Choice xmlns=""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1600" dirty="0"/>
              <a:t>Komik </a:t>
            </a:r>
            <a:r>
              <a:rPr lang="id-ID" sz="1600" dirty="0" smtClean="0"/>
              <a:t>KKPK </a:t>
            </a:r>
            <a:r>
              <a:rPr lang="id-ID" sz="1600" dirty="0"/>
              <a:t>berjudul Gamis yang dijadikan sumber data adalah untuk Mama dan Hijab Lover, yang masing-masing memiliki 5 cerita. Unsur-unsur intrinsik yang ditemukan, yaitu tokoh-tokohnya memiliki karakter yang baik dan konsisten; beralur maju; tokoh dan latar digambarkan dengan menarik, lucu, jelas, dan berwarna hitam putih; bahasa yang digunakan yaitu narasi langsung, bahasa narasi tidak langsung, serta bahasa non verbal; tema dan moralnya berupa hal positif seputar dunia anak; serta menggunakan genre petualangan. </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9075" y="250750"/>
            <a:ext cx="2914650" cy="4495800"/>
          </a:xfrm>
          <a:prstGeom prst="rect">
            <a:avLst/>
          </a:prstGeom>
        </p:spPr>
      </p:pic>
    </p:spTree>
    <p:extLst>
      <p:ext uri="{BB962C8B-B14F-4D97-AF65-F5344CB8AC3E}">
        <p14:creationId xmlns="" xmlns:p14="http://schemas.microsoft.com/office/powerpoint/2010/main" val="1408347424"/>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491345" y="1030149"/>
            <a:ext cx="4574380" cy="2939177"/>
          </a:xfrm>
        </p:spPr>
        <p:txBody>
          <a:bodyPr/>
          <a:lstStyle/>
          <a:p>
            <a:pPr algn="l"/>
            <a:r>
              <a:rPr lang="id-ID" sz="1800" dirty="0"/>
              <a:t>Nilai religius yang ditemukan terdiri atas nilai ilahiah dan insaniah. Nilai ilahiah terdiri atas iman, islam, ihsan, takwa, ikhlas, tawakal, syukur, dan sabar, sedangkan nilai-nilai insaniah terdiri atas silaturahmi, ukhuwah,musawah, adalah, husnudzan, tawadhu, wafa, insyirah, amanah, iffah, qawamiyah, dan munfiqun.</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7036" y="449476"/>
            <a:ext cx="3200400" cy="3952875"/>
          </a:xfrm>
          <a:prstGeom prst="rect">
            <a:avLst/>
          </a:prstGeom>
        </p:spPr>
      </p:pic>
    </p:spTree>
    <p:extLst>
      <p:ext uri="{BB962C8B-B14F-4D97-AF65-F5344CB8AC3E}">
        <p14:creationId xmlns="" xmlns:p14="http://schemas.microsoft.com/office/powerpoint/2010/main" val="737458997"/>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8"/>
          <p:cNvSpPr txBox="1">
            <a:spLocks noGrp="1"/>
          </p:cNvSpPr>
          <p:nvPr>
            <p:ph type="title" idx="6"/>
          </p:nvPr>
        </p:nvSpPr>
        <p:spPr>
          <a:xfrm>
            <a:off x="800575" y="378984"/>
            <a:ext cx="6729900" cy="65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CONTOH-CONTOH KOMIK ANAK</a:t>
            </a:r>
            <a:endParaRPr/>
          </a:p>
        </p:txBody>
      </p:sp>
      <p:sp>
        <p:nvSpPr>
          <p:cNvPr id="955" name="Google Shape;955;p8"/>
          <p:cNvSpPr txBox="1">
            <a:spLocks noGrp="1"/>
          </p:cNvSpPr>
          <p:nvPr>
            <p:ph type="ctrTitle" idx="3"/>
          </p:nvPr>
        </p:nvSpPr>
        <p:spPr>
          <a:xfrm>
            <a:off x="3105849" y="2126299"/>
            <a:ext cx="2785200" cy="3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sz="2100"/>
              <a:t>Komik humor dan komik petualangan</a:t>
            </a:r>
            <a:endParaRPr sz="2100"/>
          </a:p>
        </p:txBody>
      </p:sp>
      <p:sp>
        <p:nvSpPr>
          <p:cNvPr id="956" name="Google Shape;956;p8"/>
          <p:cNvSpPr txBox="1">
            <a:spLocks noGrp="1"/>
          </p:cNvSpPr>
          <p:nvPr>
            <p:ph type="ctrTitle"/>
          </p:nvPr>
        </p:nvSpPr>
        <p:spPr>
          <a:xfrm>
            <a:off x="183950" y="2128768"/>
            <a:ext cx="2213100" cy="361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sz="2100"/>
              <a:t>Komik strip dan komik buku</a:t>
            </a:r>
            <a:endParaRPr sz="2100"/>
          </a:p>
        </p:txBody>
      </p:sp>
      <p:sp>
        <p:nvSpPr>
          <p:cNvPr id="957" name="Google Shape;957;p8"/>
          <p:cNvSpPr txBox="1">
            <a:spLocks noGrp="1"/>
          </p:cNvSpPr>
          <p:nvPr>
            <p:ph type="ctrTitle" idx="5"/>
          </p:nvPr>
        </p:nvSpPr>
        <p:spPr>
          <a:xfrm>
            <a:off x="5974375" y="2131646"/>
            <a:ext cx="2360700" cy="346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sz="2100"/>
              <a:t>Komik biografi dan komik ilmiah</a:t>
            </a:r>
            <a:endParaRPr sz="2100"/>
          </a:p>
        </p:txBody>
      </p:sp>
      <p:sp>
        <p:nvSpPr>
          <p:cNvPr id="958" name="Google Shape;958;p8"/>
          <p:cNvSpPr/>
          <p:nvPr/>
        </p:nvSpPr>
        <p:spPr>
          <a:xfrm>
            <a:off x="1108220" y="1150450"/>
            <a:ext cx="536400" cy="5364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8"/>
          <p:cNvSpPr/>
          <p:nvPr/>
        </p:nvSpPr>
        <p:spPr>
          <a:xfrm>
            <a:off x="6861744" y="1139000"/>
            <a:ext cx="515100" cy="5151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8"/>
          <p:cNvSpPr/>
          <p:nvPr/>
        </p:nvSpPr>
        <p:spPr>
          <a:xfrm>
            <a:off x="4295945" y="1150450"/>
            <a:ext cx="540000" cy="5400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1" name="Google Shape;961;p8"/>
          <p:cNvGrpSpPr/>
          <p:nvPr/>
        </p:nvGrpSpPr>
        <p:grpSpPr>
          <a:xfrm>
            <a:off x="7287914" y="101453"/>
            <a:ext cx="1704009" cy="1339512"/>
            <a:chOff x="3515875" y="337450"/>
            <a:chExt cx="2204125" cy="1732650"/>
          </a:xfrm>
        </p:grpSpPr>
        <p:sp>
          <p:nvSpPr>
            <p:cNvPr id="962" name="Google Shape;962;p8"/>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8"/>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8"/>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8"/>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8"/>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8"/>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8"/>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8"/>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8"/>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8"/>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8"/>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8"/>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8"/>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8"/>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8"/>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8"/>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8"/>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8"/>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8"/>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8"/>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8"/>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8"/>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8"/>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8"/>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8"/>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8"/>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8"/>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8"/>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8"/>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8"/>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8"/>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8"/>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8"/>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8"/>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8"/>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8"/>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8"/>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8"/>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8"/>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8"/>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8"/>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8"/>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8"/>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8"/>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8"/>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8"/>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8"/>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8"/>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8"/>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8"/>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8"/>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8"/>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8"/>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8"/>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8"/>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8"/>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8"/>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8"/>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8"/>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8"/>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8"/>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8"/>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8"/>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8"/>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8"/>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8"/>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8"/>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8"/>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30" name="Google Shape;1030;p8"/>
          <p:cNvPicPr preferRelativeResize="0"/>
          <p:nvPr/>
        </p:nvPicPr>
        <p:blipFill rotWithShape="1">
          <a:blip r:embed="rId3">
            <a:alphaModFix/>
          </a:blip>
          <a:srcRect/>
          <a:stretch/>
        </p:blipFill>
        <p:spPr>
          <a:xfrm>
            <a:off x="107600" y="2489975"/>
            <a:ext cx="1363700" cy="2066724"/>
          </a:xfrm>
          <a:prstGeom prst="rect">
            <a:avLst/>
          </a:prstGeom>
          <a:noFill/>
          <a:ln>
            <a:noFill/>
          </a:ln>
        </p:spPr>
      </p:pic>
      <p:sp>
        <p:nvSpPr>
          <p:cNvPr id="1031" name="Google Shape;1031;p8"/>
          <p:cNvSpPr txBox="1"/>
          <p:nvPr/>
        </p:nvSpPr>
        <p:spPr>
          <a:xfrm>
            <a:off x="6383575" y="28175"/>
            <a:ext cx="7338900" cy="85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Karla"/>
              <a:ea typeface="Karla"/>
              <a:cs typeface="Karla"/>
              <a:sym typeface="Karla"/>
            </a:endParaRPr>
          </a:p>
        </p:txBody>
      </p:sp>
      <p:pic>
        <p:nvPicPr>
          <p:cNvPr id="1032" name="Google Shape;1032;p8"/>
          <p:cNvPicPr preferRelativeResize="0"/>
          <p:nvPr/>
        </p:nvPicPr>
        <p:blipFill rotWithShape="1">
          <a:blip r:embed="rId4">
            <a:alphaModFix/>
          </a:blip>
          <a:srcRect l="16139" r="17874"/>
          <a:stretch/>
        </p:blipFill>
        <p:spPr>
          <a:xfrm>
            <a:off x="1531875" y="2785898"/>
            <a:ext cx="1363707" cy="2066725"/>
          </a:xfrm>
          <a:prstGeom prst="rect">
            <a:avLst/>
          </a:prstGeom>
          <a:noFill/>
          <a:ln>
            <a:noFill/>
          </a:ln>
        </p:spPr>
      </p:pic>
      <p:pic>
        <p:nvPicPr>
          <p:cNvPr id="1033" name="Google Shape;1033;p8"/>
          <p:cNvPicPr preferRelativeResize="0"/>
          <p:nvPr/>
        </p:nvPicPr>
        <p:blipFill rotWithShape="1">
          <a:blip r:embed="rId5">
            <a:alphaModFix/>
          </a:blip>
          <a:srcRect l="18237" t="1970" r="16974"/>
          <a:stretch/>
        </p:blipFill>
        <p:spPr>
          <a:xfrm>
            <a:off x="3027525" y="2491687"/>
            <a:ext cx="1363700" cy="2063302"/>
          </a:xfrm>
          <a:prstGeom prst="rect">
            <a:avLst/>
          </a:prstGeom>
          <a:noFill/>
          <a:ln>
            <a:noFill/>
          </a:ln>
        </p:spPr>
      </p:pic>
      <p:pic>
        <p:nvPicPr>
          <p:cNvPr id="1034" name="Google Shape;1034;p8"/>
          <p:cNvPicPr preferRelativeResize="0"/>
          <p:nvPr/>
        </p:nvPicPr>
        <p:blipFill rotWithShape="1">
          <a:blip r:embed="rId6">
            <a:alphaModFix/>
          </a:blip>
          <a:srcRect l="17273" r="18893"/>
          <a:stretch/>
        </p:blipFill>
        <p:spPr>
          <a:xfrm>
            <a:off x="4495000" y="2787600"/>
            <a:ext cx="1461451" cy="2063325"/>
          </a:xfrm>
          <a:prstGeom prst="rect">
            <a:avLst/>
          </a:prstGeom>
          <a:noFill/>
          <a:ln>
            <a:noFill/>
          </a:ln>
        </p:spPr>
      </p:pic>
      <p:pic>
        <p:nvPicPr>
          <p:cNvPr id="1035" name="Google Shape;1035;p8"/>
          <p:cNvPicPr preferRelativeResize="0"/>
          <p:nvPr/>
        </p:nvPicPr>
        <p:blipFill rotWithShape="1">
          <a:blip r:embed="rId7">
            <a:alphaModFix/>
          </a:blip>
          <a:srcRect l="14574" t="3956" r="13269"/>
          <a:stretch/>
        </p:blipFill>
        <p:spPr>
          <a:xfrm>
            <a:off x="6046113" y="2489975"/>
            <a:ext cx="1552728" cy="2066725"/>
          </a:xfrm>
          <a:prstGeom prst="rect">
            <a:avLst/>
          </a:prstGeom>
          <a:noFill/>
          <a:ln>
            <a:noFill/>
          </a:ln>
        </p:spPr>
      </p:pic>
      <p:pic>
        <p:nvPicPr>
          <p:cNvPr id="1036" name="Google Shape;1036;p8"/>
          <p:cNvPicPr preferRelativeResize="0"/>
          <p:nvPr/>
        </p:nvPicPr>
        <p:blipFill rotWithShape="1">
          <a:blip r:embed="rId8">
            <a:alphaModFix/>
          </a:blip>
          <a:srcRect l="13503" t="4414" r="11393"/>
          <a:stretch/>
        </p:blipFill>
        <p:spPr>
          <a:xfrm>
            <a:off x="7688525" y="2787600"/>
            <a:ext cx="1461450" cy="2063325"/>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flip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0"/>
          <p:cNvSpPr txBox="1">
            <a:spLocks noGrp="1"/>
          </p:cNvSpPr>
          <p:nvPr>
            <p:ph type="title"/>
          </p:nvPr>
        </p:nvSpPr>
        <p:spPr>
          <a:xfrm flipH="1">
            <a:off x="1945500" y="492600"/>
            <a:ext cx="5592600" cy="5341200"/>
          </a:xfrm>
          <a:prstGeom prst="rect">
            <a:avLst/>
          </a:prstGeom>
          <a:noFill/>
          <a:ln>
            <a:noFill/>
          </a:ln>
        </p:spPr>
        <p:txBody>
          <a:bodyPr spcFirstLastPara="1" wrap="square" lIns="91425" tIns="91425" rIns="91425" bIns="91425" anchor="ctr" anchorCtr="0">
            <a:spAutoFit/>
          </a:bodyPr>
          <a:lstStyle/>
          <a:p>
            <a:pPr marL="114300" lvl="0" indent="0" algn="just" rtl="0">
              <a:lnSpc>
                <a:spcPct val="100000"/>
              </a:lnSpc>
              <a:spcBef>
                <a:spcPts val="0"/>
              </a:spcBef>
              <a:spcAft>
                <a:spcPts val="0"/>
              </a:spcAft>
              <a:buClr>
                <a:srgbClr val="000000"/>
              </a:buClr>
              <a:buSzPts val="1800"/>
              <a:buFont typeface="Arial"/>
              <a:buNone/>
            </a:pPr>
            <a:r>
              <a:rPr lang="en" sz="1500">
                <a:latin typeface="Karla"/>
                <a:ea typeface="Karla"/>
                <a:cs typeface="Karla"/>
                <a:sym typeface="Karla"/>
              </a:rPr>
              <a:t>Puisi dapat diibaratkan nyanyian tanpa notasi. Hal utama yang membedakannya adalah dari segi bahasa, tema dan ungkapan gejolak emosi yang digambarkan. Puisi anak dilihat dari dunia citraannya digambarkan dalam </a:t>
            </a:r>
            <a:r>
              <a:rPr lang="en" sz="1500" i="1">
                <a:latin typeface="Karla"/>
                <a:ea typeface="Karla"/>
                <a:cs typeface="Karla"/>
                <a:sym typeface="Karla"/>
              </a:rPr>
              <a:t>things </a:t>
            </a:r>
            <a:r>
              <a:rPr lang="en" sz="1500">
                <a:latin typeface="Karla"/>
                <a:ea typeface="Karla"/>
                <a:cs typeface="Karla"/>
                <a:sym typeface="Karla"/>
              </a:rPr>
              <a:t>dan </a:t>
            </a:r>
            <a:r>
              <a:rPr lang="en" sz="1500" i="1">
                <a:latin typeface="Karla"/>
                <a:ea typeface="Karla"/>
                <a:cs typeface="Karla"/>
                <a:sym typeface="Karla"/>
              </a:rPr>
              <a:t>sign</a:t>
            </a:r>
            <a:r>
              <a:rPr lang="en" sz="1500">
                <a:latin typeface="Karla"/>
                <a:ea typeface="Karla"/>
                <a:cs typeface="Karla"/>
                <a:sym typeface="Karla"/>
              </a:rPr>
              <a:t> yang sesuai dengan dunia pengalam anak. Komik sastra anak adalah salah satu media yang dapat meningkatkan imajinasi dan kreativitas anak, dengan membacanya, anak akan berkembang pemikirannya dengan cara membaca dan mengikuti alur ceritanya. komik sastra anak salah satu karya sastra yang banyak diminati oleh pembaca. Penikmat komik biasanya terdiri dari anak anak, remaja bahkan dewasa. Komik pun dapat digunakan sebagai media pembelajaran dalam dunia pendidikan karena komik dapat dirancang sesuai dengan materi yang akan disampaikan. Dalam hal ini komik berfungsi sebagai penyampai pesan pembelajaran dengan media visual yang dikemas semenarik mungkin agar siswa atau peserta didik lebih tertarik untuk belajar.</a:t>
            </a:r>
            <a:endParaRPr sz="1900">
              <a:latin typeface="Karla"/>
              <a:ea typeface="Karla"/>
              <a:cs typeface="Karla"/>
              <a:sym typeface="Karla"/>
            </a:endParaRPr>
          </a:p>
          <a:p>
            <a:pPr marL="0" lvl="0" indent="0" algn="r" rtl="0">
              <a:lnSpc>
                <a:spcPct val="100000"/>
              </a:lnSpc>
              <a:spcBef>
                <a:spcPts val="0"/>
              </a:spcBef>
              <a:spcAft>
                <a:spcPts val="0"/>
              </a:spcAft>
              <a:buSzPts val="4800"/>
              <a:buNone/>
            </a:pPr>
            <a:endParaRPr sz="6500"/>
          </a:p>
        </p:txBody>
      </p:sp>
      <p:grpSp>
        <p:nvGrpSpPr>
          <p:cNvPr id="1042" name="Google Shape;1042;p10"/>
          <p:cNvGrpSpPr/>
          <p:nvPr/>
        </p:nvGrpSpPr>
        <p:grpSpPr>
          <a:xfrm rot="-481690">
            <a:off x="-284377" y="3292922"/>
            <a:ext cx="2379312" cy="1692729"/>
            <a:chOff x="491925" y="238350"/>
            <a:chExt cx="2515475" cy="1789600"/>
          </a:xfrm>
        </p:grpSpPr>
        <p:sp>
          <p:nvSpPr>
            <p:cNvPr id="1043" name="Google Shape;1043;p10"/>
            <p:cNvSpPr/>
            <p:nvPr/>
          </p:nvSpPr>
          <p:spPr>
            <a:xfrm>
              <a:off x="491925" y="1133500"/>
              <a:ext cx="351625" cy="224925"/>
            </a:xfrm>
            <a:custGeom>
              <a:avLst/>
              <a:gdLst/>
              <a:ahLst/>
              <a:cxnLst/>
              <a:rect l="l" t="t" r="r" b="b"/>
              <a:pathLst>
                <a:path w="14065" h="8997" extrusionOk="0">
                  <a:moveTo>
                    <a:pt x="8240" y="1"/>
                  </a:moveTo>
                  <a:cubicBezTo>
                    <a:pt x="7424" y="1"/>
                    <a:pt x="6561" y="106"/>
                    <a:pt x="5685" y="331"/>
                  </a:cubicBezTo>
                  <a:cubicBezTo>
                    <a:pt x="1939" y="1284"/>
                    <a:pt x="0" y="6279"/>
                    <a:pt x="0" y="6279"/>
                  </a:cubicBezTo>
                  <a:cubicBezTo>
                    <a:pt x="0" y="6279"/>
                    <a:pt x="3179" y="8997"/>
                    <a:pt x="6503" y="8997"/>
                  </a:cubicBezTo>
                  <a:cubicBezTo>
                    <a:pt x="6942" y="8997"/>
                    <a:pt x="7384" y="8949"/>
                    <a:pt x="7821" y="8842"/>
                  </a:cubicBezTo>
                  <a:cubicBezTo>
                    <a:pt x="11534" y="7922"/>
                    <a:pt x="14064" y="5260"/>
                    <a:pt x="13473" y="2894"/>
                  </a:cubicBezTo>
                  <a:cubicBezTo>
                    <a:pt x="13021" y="1112"/>
                    <a:pt x="10881" y="1"/>
                    <a:pt x="824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0"/>
            <p:cNvSpPr/>
            <p:nvPr/>
          </p:nvSpPr>
          <p:spPr>
            <a:xfrm>
              <a:off x="598700" y="1156950"/>
              <a:ext cx="240725" cy="153650"/>
            </a:xfrm>
            <a:custGeom>
              <a:avLst/>
              <a:gdLst/>
              <a:ahLst/>
              <a:cxnLst/>
              <a:rect l="l" t="t" r="r" b="b"/>
              <a:pathLst>
                <a:path w="9629" h="6146" extrusionOk="0">
                  <a:moveTo>
                    <a:pt x="5615" y="1"/>
                  </a:moveTo>
                  <a:cubicBezTo>
                    <a:pt x="5062" y="1"/>
                    <a:pt x="4475" y="69"/>
                    <a:pt x="3878" y="215"/>
                  </a:cubicBezTo>
                  <a:cubicBezTo>
                    <a:pt x="1315" y="872"/>
                    <a:pt x="1" y="4289"/>
                    <a:pt x="1" y="4289"/>
                  </a:cubicBezTo>
                  <a:cubicBezTo>
                    <a:pt x="1" y="4289"/>
                    <a:pt x="2136" y="6145"/>
                    <a:pt x="4394" y="6145"/>
                  </a:cubicBezTo>
                  <a:cubicBezTo>
                    <a:pt x="4704" y="6145"/>
                    <a:pt x="5015" y="6110"/>
                    <a:pt x="5324" y="6031"/>
                  </a:cubicBezTo>
                  <a:cubicBezTo>
                    <a:pt x="7887" y="5407"/>
                    <a:pt x="9629" y="3567"/>
                    <a:pt x="9202" y="1956"/>
                  </a:cubicBezTo>
                  <a:cubicBezTo>
                    <a:pt x="8899" y="746"/>
                    <a:pt x="7437" y="1"/>
                    <a:pt x="56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0"/>
            <p:cNvSpPr/>
            <p:nvPr/>
          </p:nvSpPr>
          <p:spPr>
            <a:xfrm>
              <a:off x="697300" y="1178000"/>
              <a:ext cx="137200" cy="87975"/>
            </a:xfrm>
            <a:custGeom>
              <a:avLst/>
              <a:gdLst/>
              <a:ahLst/>
              <a:cxnLst/>
              <a:rect l="l" t="t" r="r" b="b"/>
              <a:pathLst>
                <a:path w="5488" h="3519" extrusionOk="0">
                  <a:moveTo>
                    <a:pt x="3244" y="1"/>
                  </a:moveTo>
                  <a:cubicBezTo>
                    <a:pt x="2923" y="1"/>
                    <a:pt x="2582" y="42"/>
                    <a:pt x="2235" y="129"/>
                  </a:cubicBezTo>
                  <a:cubicBezTo>
                    <a:pt x="756" y="490"/>
                    <a:pt x="0" y="2462"/>
                    <a:pt x="0" y="2462"/>
                  </a:cubicBezTo>
                  <a:cubicBezTo>
                    <a:pt x="0" y="2462"/>
                    <a:pt x="1208" y="3518"/>
                    <a:pt x="2500" y="3518"/>
                  </a:cubicBezTo>
                  <a:cubicBezTo>
                    <a:pt x="2685" y="3518"/>
                    <a:pt x="2871" y="3497"/>
                    <a:pt x="3056" y="3447"/>
                  </a:cubicBezTo>
                  <a:cubicBezTo>
                    <a:pt x="4535" y="3086"/>
                    <a:pt x="5488" y="2034"/>
                    <a:pt x="5258" y="1114"/>
                  </a:cubicBezTo>
                  <a:cubicBezTo>
                    <a:pt x="5083" y="415"/>
                    <a:pt x="4263" y="1"/>
                    <a:pt x="324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0"/>
            <p:cNvSpPr/>
            <p:nvPr/>
          </p:nvSpPr>
          <p:spPr>
            <a:xfrm>
              <a:off x="1243600" y="1178750"/>
              <a:ext cx="178275" cy="223475"/>
            </a:xfrm>
            <a:custGeom>
              <a:avLst/>
              <a:gdLst/>
              <a:ahLst/>
              <a:cxnLst/>
              <a:rect l="l" t="t" r="r" b="b"/>
              <a:pathLst>
                <a:path w="7131" h="8939" fill="none" extrusionOk="0">
                  <a:moveTo>
                    <a:pt x="0" y="0"/>
                  </a:moveTo>
                  <a:lnTo>
                    <a:pt x="7131" y="8938"/>
                  </a:lnTo>
                </a:path>
              </a:pathLst>
            </a:custGeom>
            <a:noFill/>
            <a:ln w="145400" cap="rnd" cmpd="sng">
              <a:solidFill>
                <a:srgbClr val="FFFFFF"/>
              </a:solidFill>
              <a:prstDash val="solid"/>
              <a:miter lim="3286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0"/>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0"/>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0"/>
            <p:cNvSpPr/>
            <p:nvPr/>
          </p:nvSpPr>
          <p:spPr>
            <a:xfrm>
              <a:off x="957700" y="927650"/>
              <a:ext cx="509375" cy="363450"/>
            </a:xfrm>
            <a:custGeom>
              <a:avLst/>
              <a:gdLst/>
              <a:ahLst/>
              <a:cxnLst/>
              <a:rect l="l" t="t" r="r" b="b"/>
              <a:pathLst>
                <a:path w="20375" h="14538" extrusionOk="0">
                  <a:moveTo>
                    <a:pt x="15980" y="1"/>
                  </a:moveTo>
                  <a:cubicBezTo>
                    <a:pt x="14951" y="1"/>
                    <a:pt x="13926" y="60"/>
                    <a:pt x="12915" y="186"/>
                  </a:cubicBezTo>
                  <a:cubicBezTo>
                    <a:pt x="15544" y="3636"/>
                    <a:pt x="16628" y="8007"/>
                    <a:pt x="15971" y="12279"/>
                  </a:cubicBezTo>
                  <a:cubicBezTo>
                    <a:pt x="17450" y="11720"/>
                    <a:pt x="18863" y="10997"/>
                    <a:pt x="20210" y="10143"/>
                  </a:cubicBezTo>
                  <a:cubicBezTo>
                    <a:pt x="20374" y="8368"/>
                    <a:pt x="20243" y="6594"/>
                    <a:pt x="19815" y="4885"/>
                  </a:cubicBezTo>
                  <a:cubicBezTo>
                    <a:pt x="19355" y="3176"/>
                    <a:pt x="18665" y="1533"/>
                    <a:pt x="17712" y="54"/>
                  </a:cubicBezTo>
                  <a:cubicBezTo>
                    <a:pt x="17135" y="19"/>
                    <a:pt x="16557" y="1"/>
                    <a:pt x="15980" y="1"/>
                  </a:cubicBezTo>
                  <a:close/>
                  <a:moveTo>
                    <a:pt x="3517" y="2749"/>
                  </a:moveTo>
                  <a:cubicBezTo>
                    <a:pt x="2301" y="3275"/>
                    <a:pt x="1118" y="3932"/>
                    <a:pt x="1" y="4688"/>
                  </a:cubicBezTo>
                  <a:cubicBezTo>
                    <a:pt x="1841" y="7580"/>
                    <a:pt x="2695" y="10997"/>
                    <a:pt x="2432" y="14414"/>
                  </a:cubicBezTo>
                  <a:cubicBezTo>
                    <a:pt x="3248" y="14494"/>
                    <a:pt x="4064" y="14537"/>
                    <a:pt x="4873" y="14537"/>
                  </a:cubicBezTo>
                  <a:cubicBezTo>
                    <a:pt x="5399" y="14537"/>
                    <a:pt x="5923" y="14519"/>
                    <a:pt x="6441" y="14480"/>
                  </a:cubicBezTo>
                  <a:lnTo>
                    <a:pt x="6441" y="14447"/>
                  </a:lnTo>
                  <a:cubicBezTo>
                    <a:pt x="7033" y="10307"/>
                    <a:pt x="5981" y="6101"/>
                    <a:pt x="3517" y="2749"/>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0"/>
            <p:cNvSpPr/>
            <p:nvPr/>
          </p:nvSpPr>
          <p:spPr>
            <a:xfrm>
              <a:off x="741650" y="1093300"/>
              <a:ext cx="195550" cy="253050"/>
            </a:xfrm>
            <a:custGeom>
              <a:avLst/>
              <a:gdLst/>
              <a:ahLst/>
              <a:cxnLst/>
              <a:rect l="l" t="t" r="r" b="b"/>
              <a:pathLst>
                <a:path w="7822" h="10122" extrusionOk="0">
                  <a:moveTo>
                    <a:pt x="1" y="1"/>
                  </a:moveTo>
                  <a:lnTo>
                    <a:pt x="2531" y="10122"/>
                  </a:lnTo>
                  <a:lnTo>
                    <a:pt x="7821" y="7066"/>
                  </a:lnTo>
                  <a:lnTo>
                    <a:pt x="6113" y="198"/>
                  </a:lnTo>
                  <a:lnTo>
                    <a:pt x="1"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0"/>
            <p:cNvSpPr/>
            <p:nvPr/>
          </p:nvSpPr>
          <p:spPr>
            <a:xfrm>
              <a:off x="1581225" y="238350"/>
              <a:ext cx="853575" cy="916600"/>
            </a:xfrm>
            <a:custGeom>
              <a:avLst/>
              <a:gdLst/>
              <a:ahLst/>
              <a:cxnLst/>
              <a:rect l="l" t="t" r="r" b="b"/>
              <a:pathLst>
                <a:path w="34143" h="36664" extrusionOk="0">
                  <a:moveTo>
                    <a:pt x="17871" y="0"/>
                  </a:moveTo>
                  <a:cubicBezTo>
                    <a:pt x="16951" y="0"/>
                    <a:pt x="16016" y="114"/>
                    <a:pt x="15084" y="352"/>
                  </a:cubicBezTo>
                  <a:lnTo>
                    <a:pt x="9760" y="1667"/>
                  </a:lnTo>
                  <a:cubicBezTo>
                    <a:pt x="3681" y="3178"/>
                    <a:pt x="1" y="9356"/>
                    <a:pt x="1512" y="15402"/>
                  </a:cubicBezTo>
                  <a:lnTo>
                    <a:pt x="6868" y="36663"/>
                  </a:lnTo>
                  <a:lnTo>
                    <a:pt x="34142" y="29828"/>
                  </a:lnTo>
                  <a:lnTo>
                    <a:pt x="28819" y="8568"/>
                  </a:lnTo>
                  <a:cubicBezTo>
                    <a:pt x="27513" y="3426"/>
                    <a:pt x="22916" y="0"/>
                    <a:pt x="17871"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0"/>
            <p:cNvSpPr/>
            <p:nvPr/>
          </p:nvSpPr>
          <p:spPr>
            <a:xfrm>
              <a:off x="2025675" y="827125"/>
              <a:ext cx="113375" cy="83825"/>
            </a:xfrm>
            <a:custGeom>
              <a:avLst/>
              <a:gdLst/>
              <a:ahLst/>
              <a:cxnLst/>
              <a:rect l="l" t="t" r="r" b="b"/>
              <a:pathLst>
                <a:path w="4535" h="3353" extrusionOk="0">
                  <a:moveTo>
                    <a:pt x="4535" y="1"/>
                  </a:moveTo>
                  <a:lnTo>
                    <a:pt x="132" y="1085"/>
                  </a:lnTo>
                  <a:lnTo>
                    <a:pt x="0" y="3353"/>
                  </a:lnTo>
                  <a:lnTo>
                    <a:pt x="0" y="3353"/>
                  </a:lnTo>
                  <a:lnTo>
                    <a:pt x="4009" y="2334"/>
                  </a:lnTo>
                  <a:lnTo>
                    <a:pt x="4535" y="1"/>
                  </a:ln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0"/>
            <p:cNvSpPr/>
            <p:nvPr/>
          </p:nvSpPr>
          <p:spPr>
            <a:xfrm>
              <a:off x="1678200" y="812350"/>
              <a:ext cx="256625" cy="245450"/>
            </a:xfrm>
            <a:custGeom>
              <a:avLst/>
              <a:gdLst/>
              <a:ahLst/>
              <a:cxnLst/>
              <a:rect l="l" t="t" r="r" b="b"/>
              <a:pathLst>
                <a:path w="10265" h="9818" extrusionOk="0">
                  <a:moveTo>
                    <a:pt x="4797" y="0"/>
                  </a:moveTo>
                  <a:cubicBezTo>
                    <a:pt x="4797" y="0"/>
                    <a:pt x="1" y="6422"/>
                    <a:pt x="2367" y="6422"/>
                  </a:cubicBezTo>
                  <a:cubicBezTo>
                    <a:pt x="2606" y="6422"/>
                    <a:pt x="2919" y="6356"/>
                    <a:pt x="3318" y="6211"/>
                  </a:cubicBezTo>
                  <a:lnTo>
                    <a:pt x="3318" y="6211"/>
                  </a:lnTo>
                  <a:cubicBezTo>
                    <a:pt x="2508" y="8791"/>
                    <a:pt x="2788" y="9818"/>
                    <a:pt x="3407" y="9818"/>
                  </a:cubicBezTo>
                  <a:cubicBezTo>
                    <a:pt x="4270" y="9818"/>
                    <a:pt x="5794" y="7822"/>
                    <a:pt x="5947" y="5258"/>
                  </a:cubicBezTo>
                  <a:cubicBezTo>
                    <a:pt x="7059" y="6582"/>
                    <a:pt x="7813" y="7073"/>
                    <a:pt x="8275" y="7073"/>
                  </a:cubicBezTo>
                  <a:cubicBezTo>
                    <a:pt x="9314" y="7073"/>
                    <a:pt x="8872" y="4586"/>
                    <a:pt x="7688" y="3516"/>
                  </a:cubicBezTo>
                  <a:lnTo>
                    <a:pt x="7688" y="3516"/>
                  </a:lnTo>
                  <a:cubicBezTo>
                    <a:pt x="8289" y="3739"/>
                    <a:pt x="8682" y="3834"/>
                    <a:pt x="8915" y="3834"/>
                  </a:cubicBezTo>
                  <a:cubicBezTo>
                    <a:pt x="10264" y="3834"/>
                    <a:pt x="6275" y="658"/>
                    <a:pt x="6275" y="658"/>
                  </a:cubicBezTo>
                  <a:lnTo>
                    <a:pt x="4797" y="0"/>
                  </a:ln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0"/>
            <p:cNvSpPr/>
            <p:nvPr/>
          </p:nvSpPr>
          <p:spPr>
            <a:xfrm>
              <a:off x="1775925" y="703350"/>
              <a:ext cx="153650" cy="145575"/>
            </a:xfrm>
            <a:custGeom>
              <a:avLst/>
              <a:gdLst/>
              <a:ahLst/>
              <a:cxnLst/>
              <a:rect l="l" t="t" r="r" b="b"/>
              <a:pathLst>
                <a:path w="6146" h="5823" extrusionOk="0">
                  <a:moveTo>
                    <a:pt x="3087" y="1"/>
                  </a:moveTo>
                  <a:cubicBezTo>
                    <a:pt x="2969" y="1"/>
                    <a:pt x="2849" y="8"/>
                    <a:pt x="2728" y="23"/>
                  </a:cubicBezTo>
                  <a:cubicBezTo>
                    <a:pt x="1151" y="220"/>
                    <a:pt x="1" y="1666"/>
                    <a:pt x="198" y="3243"/>
                  </a:cubicBezTo>
                  <a:cubicBezTo>
                    <a:pt x="382" y="4748"/>
                    <a:pt x="1657" y="5822"/>
                    <a:pt x="3110" y="5822"/>
                  </a:cubicBezTo>
                  <a:cubicBezTo>
                    <a:pt x="3212" y="5822"/>
                    <a:pt x="3315" y="5817"/>
                    <a:pt x="3418" y="5806"/>
                  </a:cubicBezTo>
                  <a:cubicBezTo>
                    <a:pt x="5028" y="5609"/>
                    <a:pt x="6145" y="4163"/>
                    <a:pt x="5948" y="2553"/>
                  </a:cubicBezTo>
                  <a:cubicBezTo>
                    <a:pt x="5796" y="1094"/>
                    <a:pt x="4548" y="1"/>
                    <a:pt x="308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0"/>
            <p:cNvSpPr/>
            <p:nvPr/>
          </p:nvSpPr>
          <p:spPr>
            <a:xfrm>
              <a:off x="1796475" y="453350"/>
              <a:ext cx="552875" cy="412125"/>
            </a:xfrm>
            <a:custGeom>
              <a:avLst/>
              <a:gdLst/>
              <a:ahLst/>
              <a:cxnLst/>
              <a:rect l="l" t="t" r="r" b="b"/>
              <a:pathLst>
                <a:path w="22115" h="16485" extrusionOk="0">
                  <a:moveTo>
                    <a:pt x="11808" y="0"/>
                  </a:moveTo>
                  <a:cubicBezTo>
                    <a:pt x="10870" y="0"/>
                    <a:pt x="9905" y="117"/>
                    <a:pt x="8938" y="362"/>
                  </a:cubicBezTo>
                  <a:cubicBezTo>
                    <a:pt x="3483" y="1709"/>
                    <a:pt x="0" y="6638"/>
                    <a:pt x="1183" y="11304"/>
                  </a:cubicBezTo>
                  <a:cubicBezTo>
                    <a:pt x="2075" y="14847"/>
                    <a:pt x="5152" y="16485"/>
                    <a:pt x="8950" y="16485"/>
                  </a:cubicBezTo>
                  <a:cubicBezTo>
                    <a:pt x="10190" y="16485"/>
                    <a:pt x="11506" y="16310"/>
                    <a:pt x="12848" y="15970"/>
                  </a:cubicBezTo>
                  <a:cubicBezTo>
                    <a:pt x="18303" y="14590"/>
                    <a:pt x="22115" y="11041"/>
                    <a:pt x="20932" y="6375"/>
                  </a:cubicBezTo>
                  <a:cubicBezTo>
                    <a:pt x="19959" y="2510"/>
                    <a:pt x="16161" y="0"/>
                    <a:pt x="11808"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0"/>
            <p:cNvSpPr/>
            <p:nvPr/>
          </p:nvSpPr>
          <p:spPr>
            <a:xfrm>
              <a:off x="1938575" y="606200"/>
              <a:ext cx="154475" cy="145300"/>
            </a:xfrm>
            <a:custGeom>
              <a:avLst/>
              <a:gdLst/>
              <a:ahLst/>
              <a:cxnLst/>
              <a:rect l="l" t="t" r="r" b="b"/>
              <a:pathLst>
                <a:path w="6179" h="5812" extrusionOk="0">
                  <a:moveTo>
                    <a:pt x="3062" y="1"/>
                  </a:moveTo>
                  <a:cubicBezTo>
                    <a:pt x="1651" y="1"/>
                    <a:pt x="410" y="1030"/>
                    <a:pt x="231" y="2496"/>
                  </a:cubicBezTo>
                  <a:cubicBezTo>
                    <a:pt x="1" y="4073"/>
                    <a:pt x="1085" y="5552"/>
                    <a:pt x="2663" y="5782"/>
                  </a:cubicBezTo>
                  <a:cubicBezTo>
                    <a:pt x="2804" y="5802"/>
                    <a:pt x="2944" y="5812"/>
                    <a:pt x="3083" y="5812"/>
                  </a:cubicBezTo>
                  <a:cubicBezTo>
                    <a:pt x="4518" y="5812"/>
                    <a:pt x="5739" y="4756"/>
                    <a:pt x="5949" y="3317"/>
                  </a:cubicBezTo>
                  <a:cubicBezTo>
                    <a:pt x="6179" y="1740"/>
                    <a:pt x="5094" y="261"/>
                    <a:pt x="3484" y="31"/>
                  </a:cubicBezTo>
                  <a:cubicBezTo>
                    <a:pt x="3342" y="11"/>
                    <a:pt x="3201" y="1"/>
                    <a:pt x="30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0"/>
            <p:cNvSpPr/>
            <p:nvPr/>
          </p:nvSpPr>
          <p:spPr>
            <a:xfrm>
              <a:off x="2157100" y="551550"/>
              <a:ext cx="152000" cy="145375"/>
            </a:xfrm>
            <a:custGeom>
              <a:avLst/>
              <a:gdLst/>
              <a:ahLst/>
              <a:cxnLst/>
              <a:rect l="l" t="t" r="r" b="b"/>
              <a:pathLst>
                <a:path w="6080" h="5815" extrusionOk="0">
                  <a:moveTo>
                    <a:pt x="3061" y="0"/>
                  </a:moveTo>
                  <a:cubicBezTo>
                    <a:pt x="2962" y="0"/>
                    <a:pt x="2862" y="5"/>
                    <a:pt x="2761" y="16"/>
                  </a:cubicBezTo>
                  <a:cubicBezTo>
                    <a:pt x="1151" y="180"/>
                    <a:pt x="1" y="1626"/>
                    <a:pt x="165" y="3203"/>
                  </a:cubicBezTo>
                  <a:cubicBezTo>
                    <a:pt x="319" y="4710"/>
                    <a:pt x="1567" y="5815"/>
                    <a:pt x="3047" y="5815"/>
                  </a:cubicBezTo>
                  <a:cubicBezTo>
                    <a:pt x="3148" y="5815"/>
                    <a:pt x="3250" y="5810"/>
                    <a:pt x="3352" y="5799"/>
                  </a:cubicBezTo>
                  <a:cubicBezTo>
                    <a:pt x="4930" y="5635"/>
                    <a:pt x="6080" y="4189"/>
                    <a:pt x="5916" y="2612"/>
                  </a:cubicBezTo>
                  <a:cubicBezTo>
                    <a:pt x="5762" y="1104"/>
                    <a:pt x="4514" y="0"/>
                    <a:pt x="30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0"/>
            <p:cNvSpPr/>
            <p:nvPr/>
          </p:nvSpPr>
          <p:spPr>
            <a:xfrm>
              <a:off x="2166150" y="551925"/>
              <a:ext cx="145425" cy="136400"/>
            </a:xfrm>
            <a:custGeom>
              <a:avLst/>
              <a:gdLst/>
              <a:ahLst/>
              <a:cxnLst/>
              <a:rect l="l" t="t" r="r" b="b"/>
              <a:pathLst>
                <a:path w="5817" h="5456" extrusionOk="0">
                  <a:moveTo>
                    <a:pt x="2695" y="1"/>
                  </a:moveTo>
                  <a:cubicBezTo>
                    <a:pt x="0" y="1414"/>
                    <a:pt x="1019" y="5455"/>
                    <a:pt x="4042" y="5455"/>
                  </a:cubicBezTo>
                  <a:cubicBezTo>
                    <a:pt x="5225" y="4831"/>
                    <a:pt x="5816" y="3484"/>
                    <a:pt x="5488" y="2169"/>
                  </a:cubicBezTo>
                  <a:cubicBezTo>
                    <a:pt x="5159" y="888"/>
                    <a:pt x="4009" y="1"/>
                    <a:pt x="269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0"/>
            <p:cNvSpPr/>
            <p:nvPr/>
          </p:nvSpPr>
          <p:spPr>
            <a:xfrm>
              <a:off x="1949275" y="606150"/>
              <a:ext cx="145425" cy="136400"/>
            </a:xfrm>
            <a:custGeom>
              <a:avLst/>
              <a:gdLst/>
              <a:ahLst/>
              <a:cxnLst/>
              <a:rect l="l" t="t" r="r" b="b"/>
              <a:pathLst>
                <a:path w="5817" h="5456" extrusionOk="0">
                  <a:moveTo>
                    <a:pt x="2662" y="0"/>
                  </a:moveTo>
                  <a:cubicBezTo>
                    <a:pt x="0" y="1413"/>
                    <a:pt x="1019" y="5455"/>
                    <a:pt x="4042" y="5455"/>
                  </a:cubicBezTo>
                  <a:cubicBezTo>
                    <a:pt x="5192" y="4831"/>
                    <a:pt x="5816" y="3484"/>
                    <a:pt x="5488" y="2202"/>
                  </a:cubicBezTo>
                  <a:cubicBezTo>
                    <a:pt x="5159" y="888"/>
                    <a:pt x="4009" y="0"/>
                    <a:pt x="26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0"/>
            <p:cNvSpPr/>
            <p:nvPr/>
          </p:nvSpPr>
          <p:spPr>
            <a:xfrm>
              <a:off x="2142325" y="667950"/>
              <a:ext cx="32875" cy="40100"/>
            </a:xfrm>
            <a:custGeom>
              <a:avLst/>
              <a:gdLst/>
              <a:ahLst/>
              <a:cxnLst/>
              <a:rect l="l" t="t" r="r" b="b"/>
              <a:pathLst>
                <a:path w="1315" h="1604" extrusionOk="0">
                  <a:moveTo>
                    <a:pt x="707" y="1"/>
                  </a:moveTo>
                  <a:cubicBezTo>
                    <a:pt x="623" y="1"/>
                    <a:pt x="539" y="19"/>
                    <a:pt x="460" y="59"/>
                  </a:cubicBezTo>
                  <a:cubicBezTo>
                    <a:pt x="230" y="157"/>
                    <a:pt x="66" y="354"/>
                    <a:pt x="0" y="617"/>
                  </a:cubicBezTo>
                  <a:cubicBezTo>
                    <a:pt x="132" y="420"/>
                    <a:pt x="296" y="289"/>
                    <a:pt x="526" y="223"/>
                  </a:cubicBezTo>
                  <a:cubicBezTo>
                    <a:pt x="553" y="217"/>
                    <a:pt x="582" y="215"/>
                    <a:pt x="610" y="215"/>
                  </a:cubicBezTo>
                  <a:cubicBezTo>
                    <a:pt x="754" y="215"/>
                    <a:pt x="909" y="283"/>
                    <a:pt x="1019" y="420"/>
                  </a:cubicBezTo>
                  <a:cubicBezTo>
                    <a:pt x="1085" y="584"/>
                    <a:pt x="1085" y="814"/>
                    <a:pt x="986" y="979"/>
                  </a:cubicBezTo>
                  <a:cubicBezTo>
                    <a:pt x="887" y="1209"/>
                    <a:pt x="756" y="1406"/>
                    <a:pt x="625" y="1603"/>
                  </a:cubicBezTo>
                  <a:cubicBezTo>
                    <a:pt x="723" y="1504"/>
                    <a:pt x="822" y="1439"/>
                    <a:pt x="887" y="1373"/>
                  </a:cubicBezTo>
                  <a:cubicBezTo>
                    <a:pt x="986" y="1274"/>
                    <a:pt x="1052" y="1176"/>
                    <a:pt x="1117" y="1077"/>
                  </a:cubicBezTo>
                  <a:cubicBezTo>
                    <a:pt x="1282" y="847"/>
                    <a:pt x="1315" y="552"/>
                    <a:pt x="1216" y="289"/>
                  </a:cubicBezTo>
                  <a:cubicBezTo>
                    <a:pt x="1101" y="104"/>
                    <a:pt x="905" y="1"/>
                    <a:pt x="70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0"/>
            <p:cNvSpPr/>
            <p:nvPr/>
          </p:nvSpPr>
          <p:spPr>
            <a:xfrm>
              <a:off x="2102075" y="733475"/>
              <a:ext cx="46850" cy="31250"/>
            </a:xfrm>
            <a:custGeom>
              <a:avLst/>
              <a:gdLst/>
              <a:ahLst/>
              <a:cxnLst/>
              <a:rect l="l" t="t" r="r" b="b"/>
              <a:pathLst>
                <a:path w="1874" h="1250" extrusionOk="0">
                  <a:moveTo>
                    <a:pt x="1873" y="1"/>
                  </a:moveTo>
                  <a:lnTo>
                    <a:pt x="1873" y="1"/>
                  </a:lnTo>
                  <a:cubicBezTo>
                    <a:pt x="1742" y="198"/>
                    <a:pt x="1577" y="362"/>
                    <a:pt x="1413" y="527"/>
                  </a:cubicBezTo>
                  <a:cubicBezTo>
                    <a:pt x="1282" y="691"/>
                    <a:pt x="1084" y="822"/>
                    <a:pt x="887" y="921"/>
                  </a:cubicBezTo>
                  <a:cubicBezTo>
                    <a:pt x="781" y="984"/>
                    <a:pt x="661" y="1021"/>
                    <a:pt x="537" y="1021"/>
                  </a:cubicBezTo>
                  <a:cubicBezTo>
                    <a:pt x="468" y="1021"/>
                    <a:pt x="399" y="1010"/>
                    <a:pt x="329" y="987"/>
                  </a:cubicBezTo>
                  <a:cubicBezTo>
                    <a:pt x="132" y="921"/>
                    <a:pt x="66" y="691"/>
                    <a:pt x="33" y="461"/>
                  </a:cubicBezTo>
                  <a:cubicBezTo>
                    <a:pt x="0" y="592"/>
                    <a:pt x="0" y="724"/>
                    <a:pt x="0" y="855"/>
                  </a:cubicBezTo>
                  <a:cubicBezTo>
                    <a:pt x="33" y="987"/>
                    <a:pt x="132" y="1085"/>
                    <a:pt x="230" y="1151"/>
                  </a:cubicBezTo>
                  <a:cubicBezTo>
                    <a:pt x="362" y="1217"/>
                    <a:pt x="493" y="1249"/>
                    <a:pt x="620" y="1249"/>
                  </a:cubicBezTo>
                  <a:cubicBezTo>
                    <a:pt x="748" y="1249"/>
                    <a:pt x="871" y="1217"/>
                    <a:pt x="986" y="1151"/>
                  </a:cubicBezTo>
                  <a:cubicBezTo>
                    <a:pt x="1216" y="1019"/>
                    <a:pt x="1413" y="855"/>
                    <a:pt x="1545" y="658"/>
                  </a:cubicBezTo>
                  <a:cubicBezTo>
                    <a:pt x="1709" y="461"/>
                    <a:pt x="1807" y="231"/>
                    <a:pt x="187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0"/>
            <p:cNvSpPr/>
            <p:nvPr/>
          </p:nvSpPr>
          <p:spPr>
            <a:xfrm>
              <a:off x="1946800" y="757650"/>
              <a:ext cx="142975" cy="71925"/>
            </a:xfrm>
            <a:custGeom>
              <a:avLst/>
              <a:gdLst/>
              <a:ahLst/>
              <a:cxnLst/>
              <a:rect l="l" t="t" r="r" b="b"/>
              <a:pathLst>
                <a:path w="5719" h="2877" extrusionOk="0">
                  <a:moveTo>
                    <a:pt x="3878" y="1"/>
                  </a:moveTo>
                  <a:cubicBezTo>
                    <a:pt x="3466" y="1"/>
                    <a:pt x="3007" y="60"/>
                    <a:pt x="2531" y="184"/>
                  </a:cubicBezTo>
                  <a:cubicBezTo>
                    <a:pt x="1052" y="545"/>
                    <a:pt x="0" y="1433"/>
                    <a:pt x="165" y="2123"/>
                  </a:cubicBezTo>
                  <a:cubicBezTo>
                    <a:pt x="279" y="2603"/>
                    <a:pt x="966" y="2876"/>
                    <a:pt x="1883" y="2876"/>
                  </a:cubicBezTo>
                  <a:cubicBezTo>
                    <a:pt x="2284" y="2876"/>
                    <a:pt x="2728" y="2824"/>
                    <a:pt x="3188" y="2714"/>
                  </a:cubicBezTo>
                  <a:cubicBezTo>
                    <a:pt x="4667" y="2320"/>
                    <a:pt x="5718" y="1465"/>
                    <a:pt x="5554" y="775"/>
                  </a:cubicBezTo>
                  <a:cubicBezTo>
                    <a:pt x="5441" y="280"/>
                    <a:pt x="4773" y="1"/>
                    <a:pt x="3878"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0"/>
            <p:cNvSpPr/>
            <p:nvPr/>
          </p:nvSpPr>
          <p:spPr>
            <a:xfrm>
              <a:off x="2197350" y="694850"/>
              <a:ext cx="120800" cy="71625"/>
            </a:xfrm>
            <a:custGeom>
              <a:avLst/>
              <a:gdLst/>
              <a:ahLst/>
              <a:cxnLst/>
              <a:rect l="l" t="t" r="r" b="b"/>
              <a:pathLst>
                <a:path w="4832" h="2865" extrusionOk="0">
                  <a:moveTo>
                    <a:pt x="3777" y="0"/>
                  </a:moveTo>
                  <a:cubicBezTo>
                    <a:pt x="3359" y="0"/>
                    <a:pt x="2940" y="59"/>
                    <a:pt x="2531" y="166"/>
                  </a:cubicBezTo>
                  <a:cubicBezTo>
                    <a:pt x="1052" y="560"/>
                    <a:pt x="1" y="1414"/>
                    <a:pt x="165" y="2104"/>
                  </a:cubicBezTo>
                  <a:cubicBezTo>
                    <a:pt x="300" y="2600"/>
                    <a:pt x="977" y="2864"/>
                    <a:pt x="1867" y="2864"/>
                  </a:cubicBezTo>
                  <a:cubicBezTo>
                    <a:pt x="2273" y="2864"/>
                    <a:pt x="2724" y="2809"/>
                    <a:pt x="3188" y="2696"/>
                  </a:cubicBezTo>
                  <a:lnTo>
                    <a:pt x="3451" y="2630"/>
                  </a:lnTo>
                  <a:cubicBezTo>
                    <a:pt x="4076" y="1907"/>
                    <a:pt x="4568" y="1053"/>
                    <a:pt x="4831" y="133"/>
                  </a:cubicBezTo>
                  <a:cubicBezTo>
                    <a:pt x="4485" y="42"/>
                    <a:pt x="4131" y="0"/>
                    <a:pt x="3777"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0"/>
            <p:cNvSpPr/>
            <p:nvPr/>
          </p:nvSpPr>
          <p:spPr>
            <a:xfrm>
              <a:off x="1554950" y="380700"/>
              <a:ext cx="750350" cy="404550"/>
            </a:xfrm>
            <a:custGeom>
              <a:avLst/>
              <a:gdLst/>
              <a:ahLst/>
              <a:cxnLst/>
              <a:rect l="l" t="t" r="r" b="b"/>
              <a:pathLst>
                <a:path w="30014" h="16182" extrusionOk="0">
                  <a:moveTo>
                    <a:pt x="24618" y="1"/>
                  </a:moveTo>
                  <a:cubicBezTo>
                    <a:pt x="22846" y="1"/>
                    <a:pt x="20165" y="481"/>
                    <a:pt x="16167" y="1756"/>
                  </a:cubicBezTo>
                  <a:cubicBezTo>
                    <a:pt x="0" y="6915"/>
                    <a:pt x="9168" y="15853"/>
                    <a:pt x="11666" y="16182"/>
                  </a:cubicBezTo>
                  <a:cubicBezTo>
                    <a:pt x="11468" y="14210"/>
                    <a:pt x="11863" y="13225"/>
                    <a:pt x="11863" y="13225"/>
                  </a:cubicBezTo>
                  <a:cubicBezTo>
                    <a:pt x="15017" y="11812"/>
                    <a:pt x="17646" y="9446"/>
                    <a:pt x="19388" y="6455"/>
                  </a:cubicBezTo>
                  <a:lnTo>
                    <a:pt x="19388" y="6455"/>
                  </a:lnTo>
                  <a:cubicBezTo>
                    <a:pt x="19196" y="7667"/>
                    <a:pt x="18881" y="8693"/>
                    <a:pt x="19373" y="8693"/>
                  </a:cubicBezTo>
                  <a:cubicBezTo>
                    <a:pt x="19388" y="8693"/>
                    <a:pt x="19404" y="8692"/>
                    <a:pt x="19421" y="8690"/>
                  </a:cubicBezTo>
                  <a:cubicBezTo>
                    <a:pt x="19979" y="8591"/>
                    <a:pt x="21589" y="5503"/>
                    <a:pt x="21589" y="5502"/>
                  </a:cubicBezTo>
                  <a:lnTo>
                    <a:pt x="21589" y="5502"/>
                  </a:lnTo>
                  <a:cubicBezTo>
                    <a:pt x="21589" y="5503"/>
                    <a:pt x="20834" y="8460"/>
                    <a:pt x="21392" y="8690"/>
                  </a:cubicBezTo>
                  <a:cubicBezTo>
                    <a:pt x="21408" y="8698"/>
                    <a:pt x="21426" y="8702"/>
                    <a:pt x="21446" y="8702"/>
                  </a:cubicBezTo>
                  <a:cubicBezTo>
                    <a:pt x="22072" y="8702"/>
                    <a:pt x="24481" y="4780"/>
                    <a:pt x="24481" y="4779"/>
                  </a:cubicBezTo>
                  <a:lnTo>
                    <a:pt x="24481" y="4779"/>
                  </a:lnTo>
                  <a:cubicBezTo>
                    <a:pt x="24481" y="4780"/>
                    <a:pt x="24087" y="6882"/>
                    <a:pt x="24612" y="6882"/>
                  </a:cubicBezTo>
                  <a:cubicBezTo>
                    <a:pt x="25105" y="6882"/>
                    <a:pt x="26978" y="4451"/>
                    <a:pt x="26978" y="4451"/>
                  </a:cubicBezTo>
                  <a:cubicBezTo>
                    <a:pt x="26978" y="4451"/>
                    <a:pt x="30013" y="1"/>
                    <a:pt x="24618"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0"/>
            <p:cNvSpPr/>
            <p:nvPr/>
          </p:nvSpPr>
          <p:spPr>
            <a:xfrm>
              <a:off x="1756200" y="720275"/>
              <a:ext cx="128100" cy="105725"/>
            </a:xfrm>
            <a:custGeom>
              <a:avLst/>
              <a:gdLst/>
              <a:ahLst/>
              <a:cxnLst/>
              <a:rect l="l" t="t" r="r" b="b"/>
              <a:pathLst>
                <a:path w="5124" h="4229" extrusionOk="0">
                  <a:moveTo>
                    <a:pt x="2726" y="0"/>
                  </a:moveTo>
                  <a:cubicBezTo>
                    <a:pt x="2553" y="0"/>
                    <a:pt x="2377" y="22"/>
                    <a:pt x="2203" y="69"/>
                  </a:cubicBezTo>
                  <a:cubicBezTo>
                    <a:pt x="362" y="529"/>
                    <a:pt x="1" y="2960"/>
                    <a:pt x="1611" y="3913"/>
                  </a:cubicBezTo>
                  <a:cubicBezTo>
                    <a:pt x="1975" y="4131"/>
                    <a:pt x="2354" y="4229"/>
                    <a:pt x="2720" y="4229"/>
                  </a:cubicBezTo>
                  <a:cubicBezTo>
                    <a:pt x="4007" y="4229"/>
                    <a:pt x="5124" y="3021"/>
                    <a:pt x="4766" y="1613"/>
                  </a:cubicBezTo>
                  <a:cubicBezTo>
                    <a:pt x="4516" y="643"/>
                    <a:pt x="3659" y="0"/>
                    <a:pt x="2726"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0"/>
            <p:cNvSpPr/>
            <p:nvPr/>
          </p:nvSpPr>
          <p:spPr>
            <a:xfrm>
              <a:off x="1833425" y="660900"/>
              <a:ext cx="83825" cy="196125"/>
            </a:xfrm>
            <a:custGeom>
              <a:avLst/>
              <a:gdLst/>
              <a:ahLst/>
              <a:cxnLst/>
              <a:rect l="l" t="t" r="r" b="b"/>
              <a:pathLst>
                <a:path w="3353" h="7845" extrusionOk="0">
                  <a:moveTo>
                    <a:pt x="779" y="1"/>
                  </a:moveTo>
                  <a:cubicBezTo>
                    <a:pt x="749" y="1"/>
                    <a:pt x="720" y="4"/>
                    <a:pt x="691" y="12"/>
                  </a:cubicBezTo>
                  <a:cubicBezTo>
                    <a:pt x="66" y="176"/>
                    <a:pt x="1" y="2049"/>
                    <a:pt x="527" y="4218"/>
                  </a:cubicBezTo>
                  <a:cubicBezTo>
                    <a:pt x="1028" y="6255"/>
                    <a:pt x="1918" y="7844"/>
                    <a:pt x="2541" y="7844"/>
                  </a:cubicBezTo>
                  <a:cubicBezTo>
                    <a:pt x="2571" y="7844"/>
                    <a:pt x="2601" y="7840"/>
                    <a:pt x="2630" y="7833"/>
                  </a:cubicBezTo>
                  <a:cubicBezTo>
                    <a:pt x="3287" y="7668"/>
                    <a:pt x="3353" y="5795"/>
                    <a:pt x="2794" y="3627"/>
                  </a:cubicBezTo>
                  <a:cubicBezTo>
                    <a:pt x="2292" y="1590"/>
                    <a:pt x="1402" y="1"/>
                    <a:pt x="779"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0"/>
            <p:cNvSpPr/>
            <p:nvPr/>
          </p:nvSpPr>
          <p:spPr>
            <a:xfrm>
              <a:off x="1871225" y="468950"/>
              <a:ext cx="166775" cy="179125"/>
            </a:xfrm>
            <a:custGeom>
              <a:avLst/>
              <a:gdLst/>
              <a:ahLst/>
              <a:cxnLst/>
              <a:rect l="l" t="t" r="r" b="b"/>
              <a:pathLst>
                <a:path w="6671" h="7165" extrusionOk="0">
                  <a:moveTo>
                    <a:pt x="6671" y="1"/>
                  </a:moveTo>
                  <a:cubicBezTo>
                    <a:pt x="6375" y="757"/>
                    <a:pt x="5981" y="1479"/>
                    <a:pt x="5455" y="2137"/>
                  </a:cubicBezTo>
                  <a:cubicBezTo>
                    <a:pt x="4929" y="2794"/>
                    <a:pt x="4404" y="3418"/>
                    <a:pt x="3812" y="3977"/>
                  </a:cubicBezTo>
                  <a:cubicBezTo>
                    <a:pt x="3221" y="4568"/>
                    <a:pt x="2596" y="5127"/>
                    <a:pt x="1972" y="5653"/>
                  </a:cubicBezTo>
                  <a:cubicBezTo>
                    <a:pt x="1643" y="5916"/>
                    <a:pt x="1315" y="6178"/>
                    <a:pt x="986" y="6441"/>
                  </a:cubicBezTo>
                  <a:cubicBezTo>
                    <a:pt x="690" y="6704"/>
                    <a:pt x="329" y="6934"/>
                    <a:pt x="0" y="7164"/>
                  </a:cubicBezTo>
                  <a:cubicBezTo>
                    <a:pt x="723" y="6770"/>
                    <a:pt x="1413" y="6310"/>
                    <a:pt x="2071" y="5784"/>
                  </a:cubicBezTo>
                  <a:cubicBezTo>
                    <a:pt x="2728" y="5291"/>
                    <a:pt x="3352" y="4733"/>
                    <a:pt x="3944" y="4141"/>
                  </a:cubicBezTo>
                  <a:cubicBezTo>
                    <a:pt x="4568" y="3550"/>
                    <a:pt x="5094" y="2925"/>
                    <a:pt x="5587" y="2235"/>
                  </a:cubicBezTo>
                  <a:cubicBezTo>
                    <a:pt x="6112" y="1578"/>
                    <a:pt x="6474" y="789"/>
                    <a:pt x="667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0"/>
            <p:cNvSpPr/>
            <p:nvPr/>
          </p:nvSpPr>
          <p:spPr>
            <a:xfrm>
              <a:off x="2056050" y="435275"/>
              <a:ext cx="32075" cy="107650"/>
            </a:xfrm>
            <a:custGeom>
              <a:avLst/>
              <a:gdLst/>
              <a:ahLst/>
              <a:cxnLst/>
              <a:rect l="l" t="t" r="r" b="b"/>
              <a:pathLst>
                <a:path w="1283" h="4306" extrusionOk="0">
                  <a:moveTo>
                    <a:pt x="1282" y="0"/>
                  </a:moveTo>
                  <a:cubicBezTo>
                    <a:pt x="1151" y="362"/>
                    <a:pt x="1052" y="723"/>
                    <a:pt x="921" y="1052"/>
                  </a:cubicBezTo>
                  <a:cubicBezTo>
                    <a:pt x="822" y="1413"/>
                    <a:pt x="724" y="1775"/>
                    <a:pt x="625" y="2136"/>
                  </a:cubicBezTo>
                  <a:lnTo>
                    <a:pt x="1" y="4305"/>
                  </a:lnTo>
                  <a:cubicBezTo>
                    <a:pt x="198" y="3977"/>
                    <a:pt x="362" y="3615"/>
                    <a:pt x="494" y="3254"/>
                  </a:cubicBezTo>
                  <a:cubicBezTo>
                    <a:pt x="625" y="2925"/>
                    <a:pt x="724" y="2564"/>
                    <a:pt x="822" y="2202"/>
                  </a:cubicBezTo>
                  <a:cubicBezTo>
                    <a:pt x="954" y="1841"/>
                    <a:pt x="1020" y="1479"/>
                    <a:pt x="1118" y="1118"/>
                  </a:cubicBezTo>
                  <a:cubicBezTo>
                    <a:pt x="1184" y="756"/>
                    <a:pt x="1250" y="362"/>
                    <a:pt x="128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0"/>
            <p:cNvSpPr/>
            <p:nvPr/>
          </p:nvSpPr>
          <p:spPr>
            <a:xfrm>
              <a:off x="2107000" y="444300"/>
              <a:ext cx="29600" cy="100250"/>
            </a:xfrm>
            <a:custGeom>
              <a:avLst/>
              <a:gdLst/>
              <a:ahLst/>
              <a:cxnLst/>
              <a:rect l="l" t="t" r="r" b="b"/>
              <a:pathLst>
                <a:path w="1184" h="4010" extrusionOk="0">
                  <a:moveTo>
                    <a:pt x="1183" y="1"/>
                  </a:moveTo>
                  <a:lnTo>
                    <a:pt x="1183" y="1"/>
                  </a:lnTo>
                  <a:cubicBezTo>
                    <a:pt x="1052" y="297"/>
                    <a:pt x="920" y="658"/>
                    <a:pt x="822" y="954"/>
                  </a:cubicBezTo>
                  <a:cubicBezTo>
                    <a:pt x="690" y="1282"/>
                    <a:pt x="592" y="1611"/>
                    <a:pt x="493" y="1973"/>
                  </a:cubicBezTo>
                  <a:cubicBezTo>
                    <a:pt x="395" y="2301"/>
                    <a:pt x="296" y="2630"/>
                    <a:pt x="230" y="2958"/>
                  </a:cubicBezTo>
                  <a:cubicBezTo>
                    <a:pt x="132" y="3320"/>
                    <a:pt x="66" y="3648"/>
                    <a:pt x="0" y="4010"/>
                  </a:cubicBezTo>
                  <a:cubicBezTo>
                    <a:pt x="165" y="3681"/>
                    <a:pt x="263" y="3353"/>
                    <a:pt x="395" y="3024"/>
                  </a:cubicBezTo>
                  <a:cubicBezTo>
                    <a:pt x="493" y="2695"/>
                    <a:pt x="625" y="2367"/>
                    <a:pt x="723" y="2038"/>
                  </a:cubicBezTo>
                  <a:cubicBezTo>
                    <a:pt x="822" y="1677"/>
                    <a:pt x="887" y="1348"/>
                    <a:pt x="986" y="1020"/>
                  </a:cubicBezTo>
                  <a:cubicBezTo>
                    <a:pt x="1052" y="691"/>
                    <a:pt x="1150" y="330"/>
                    <a:pt x="118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0"/>
            <p:cNvSpPr/>
            <p:nvPr/>
          </p:nvSpPr>
          <p:spPr>
            <a:xfrm>
              <a:off x="2182575" y="429525"/>
              <a:ext cx="13175" cy="81350"/>
            </a:xfrm>
            <a:custGeom>
              <a:avLst/>
              <a:gdLst/>
              <a:ahLst/>
              <a:cxnLst/>
              <a:rect l="l" t="t" r="r" b="b"/>
              <a:pathLst>
                <a:path w="527" h="3254" extrusionOk="0">
                  <a:moveTo>
                    <a:pt x="526" y="0"/>
                  </a:moveTo>
                  <a:cubicBezTo>
                    <a:pt x="428" y="263"/>
                    <a:pt x="395" y="493"/>
                    <a:pt x="329" y="789"/>
                  </a:cubicBezTo>
                  <a:cubicBezTo>
                    <a:pt x="263" y="1052"/>
                    <a:pt x="230" y="1315"/>
                    <a:pt x="198" y="1611"/>
                  </a:cubicBezTo>
                  <a:cubicBezTo>
                    <a:pt x="165" y="1873"/>
                    <a:pt x="132" y="2169"/>
                    <a:pt x="66" y="2432"/>
                  </a:cubicBezTo>
                  <a:cubicBezTo>
                    <a:pt x="33" y="2695"/>
                    <a:pt x="0" y="2958"/>
                    <a:pt x="0" y="3254"/>
                  </a:cubicBezTo>
                  <a:cubicBezTo>
                    <a:pt x="99" y="2991"/>
                    <a:pt x="198" y="2728"/>
                    <a:pt x="263" y="2465"/>
                  </a:cubicBezTo>
                  <a:cubicBezTo>
                    <a:pt x="329" y="2202"/>
                    <a:pt x="395" y="1906"/>
                    <a:pt x="428" y="1643"/>
                  </a:cubicBezTo>
                  <a:cubicBezTo>
                    <a:pt x="460" y="1381"/>
                    <a:pt x="526" y="1085"/>
                    <a:pt x="526" y="822"/>
                  </a:cubicBezTo>
                  <a:cubicBezTo>
                    <a:pt x="526" y="526"/>
                    <a:pt x="526" y="263"/>
                    <a:pt x="52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0"/>
            <p:cNvSpPr/>
            <p:nvPr/>
          </p:nvSpPr>
          <p:spPr>
            <a:xfrm>
              <a:off x="1856425" y="496875"/>
              <a:ext cx="116700" cy="118325"/>
            </a:xfrm>
            <a:custGeom>
              <a:avLst/>
              <a:gdLst/>
              <a:ahLst/>
              <a:cxnLst/>
              <a:rect l="l" t="t" r="r" b="b"/>
              <a:pathLst>
                <a:path w="4668" h="4733" extrusionOk="0">
                  <a:moveTo>
                    <a:pt x="4568" y="1"/>
                  </a:moveTo>
                  <a:cubicBezTo>
                    <a:pt x="4568" y="592"/>
                    <a:pt x="4437" y="1184"/>
                    <a:pt x="4174" y="1710"/>
                  </a:cubicBezTo>
                  <a:cubicBezTo>
                    <a:pt x="3911" y="2235"/>
                    <a:pt x="3550" y="2696"/>
                    <a:pt x="3123" y="3090"/>
                  </a:cubicBezTo>
                  <a:cubicBezTo>
                    <a:pt x="2663" y="3484"/>
                    <a:pt x="2170" y="3813"/>
                    <a:pt x="1644" y="4076"/>
                  </a:cubicBezTo>
                  <a:cubicBezTo>
                    <a:pt x="1381" y="4174"/>
                    <a:pt x="1085" y="4306"/>
                    <a:pt x="822" y="4437"/>
                  </a:cubicBezTo>
                  <a:cubicBezTo>
                    <a:pt x="559" y="4536"/>
                    <a:pt x="297" y="4634"/>
                    <a:pt x="1" y="4733"/>
                  </a:cubicBezTo>
                  <a:cubicBezTo>
                    <a:pt x="297" y="4667"/>
                    <a:pt x="592" y="4634"/>
                    <a:pt x="888" y="4536"/>
                  </a:cubicBezTo>
                  <a:cubicBezTo>
                    <a:pt x="1184" y="4437"/>
                    <a:pt x="1447" y="4339"/>
                    <a:pt x="1742" y="4240"/>
                  </a:cubicBezTo>
                  <a:cubicBezTo>
                    <a:pt x="2301" y="3977"/>
                    <a:pt x="2827" y="3648"/>
                    <a:pt x="3287" y="3254"/>
                  </a:cubicBezTo>
                  <a:cubicBezTo>
                    <a:pt x="3747" y="2860"/>
                    <a:pt x="4108" y="2367"/>
                    <a:pt x="4338" y="1775"/>
                  </a:cubicBezTo>
                  <a:cubicBezTo>
                    <a:pt x="4601" y="1217"/>
                    <a:pt x="4667" y="592"/>
                    <a:pt x="456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0"/>
            <p:cNvSpPr/>
            <p:nvPr/>
          </p:nvSpPr>
          <p:spPr>
            <a:xfrm>
              <a:off x="1961575" y="885450"/>
              <a:ext cx="332750" cy="340150"/>
            </a:xfrm>
            <a:custGeom>
              <a:avLst/>
              <a:gdLst/>
              <a:ahLst/>
              <a:cxnLst/>
              <a:rect l="l" t="t" r="r" b="b"/>
              <a:pathLst>
                <a:path w="13310" h="13606" extrusionOk="0">
                  <a:moveTo>
                    <a:pt x="6573" y="1"/>
                  </a:moveTo>
                  <a:lnTo>
                    <a:pt x="2564" y="1020"/>
                  </a:lnTo>
                  <a:cubicBezTo>
                    <a:pt x="2564" y="1020"/>
                    <a:pt x="100" y="8117"/>
                    <a:pt x="1" y="13605"/>
                  </a:cubicBezTo>
                  <a:lnTo>
                    <a:pt x="13309" y="10253"/>
                  </a:lnTo>
                  <a:lnTo>
                    <a:pt x="6573"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0"/>
            <p:cNvSpPr/>
            <p:nvPr/>
          </p:nvSpPr>
          <p:spPr>
            <a:xfrm>
              <a:off x="1261675" y="1014000"/>
              <a:ext cx="1745725" cy="768400"/>
            </a:xfrm>
            <a:custGeom>
              <a:avLst/>
              <a:gdLst/>
              <a:ahLst/>
              <a:cxnLst/>
              <a:rect l="l" t="t" r="r" b="b"/>
              <a:pathLst>
                <a:path w="69829" h="30736" extrusionOk="0">
                  <a:moveTo>
                    <a:pt x="48061" y="0"/>
                  </a:moveTo>
                  <a:cubicBezTo>
                    <a:pt x="41300" y="0"/>
                    <a:pt x="33855" y="870"/>
                    <a:pt x="27471" y="2482"/>
                  </a:cubicBezTo>
                  <a:cubicBezTo>
                    <a:pt x="11468" y="6491"/>
                    <a:pt x="0" y="15627"/>
                    <a:pt x="1840" y="22922"/>
                  </a:cubicBezTo>
                  <a:cubicBezTo>
                    <a:pt x="3077" y="27913"/>
                    <a:pt x="10238" y="30736"/>
                    <a:pt x="19763" y="30736"/>
                  </a:cubicBezTo>
                  <a:cubicBezTo>
                    <a:pt x="24158" y="30736"/>
                    <a:pt x="29057" y="30135"/>
                    <a:pt x="34109" y="28869"/>
                  </a:cubicBezTo>
                  <a:cubicBezTo>
                    <a:pt x="50079" y="24860"/>
                    <a:pt x="69828" y="13622"/>
                    <a:pt x="67988" y="6360"/>
                  </a:cubicBezTo>
                  <a:cubicBezTo>
                    <a:pt x="66882" y="1975"/>
                    <a:pt x="58249" y="0"/>
                    <a:pt x="480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0"/>
            <p:cNvSpPr/>
            <p:nvPr/>
          </p:nvSpPr>
          <p:spPr>
            <a:xfrm>
              <a:off x="1791525" y="1482700"/>
              <a:ext cx="428850" cy="202100"/>
            </a:xfrm>
            <a:custGeom>
              <a:avLst/>
              <a:gdLst/>
              <a:ahLst/>
              <a:cxnLst/>
              <a:rect l="l" t="t" r="r" b="b"/>
              <a:pathLst>
                <a:path w="17154" h="8084" extrusionOk="0">
                  <a:moveTo>
                    <a:pt x="11239" y="0"/>
                  </a:moveTo>
                  <a:lnTo>
                    <a:pt x="11239" y="2728"/>
                  </a:lnTo>
                  <a:lnTo>
                    <a:pt x="5587" y="1216"/>
                  </a:lnTo>
                  <a:lnTo>
                    <a:pt x="5259" y="4765"/>
                  </a:lnTo>
                  <a:lnTo>
                    <a:pt x="330" y="3911"/>
                  </a:lnTo>
                  <a:lnTo>
                    <a:pt x="1" y="8084"/>
                  </a:lnTo>
                  <a:lnTo>
                    <a:pt x="1" y="8084"/>
                  </a:lnTo>
                  <a:lnTo>
                    <a:pt x="5587" y="7230"/>
                  </a:lnTo>
                  <a:lnTo>
                    <a:pt x="7066" y="3155"/>
                  </a:lnTo>
                  <a:lnTo>
                    <a:pt x="11568" y="5422"/>
                  </a:lnTo>
                  <a:lnTo>
                    <a:pt x="12619" y="1873"/>
                  </a:lnTo>
                  <a:lnTo>
                    <a:pt x="17154" y="0"/>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0"/>
            <p:cNvSpPr/>
            <p:nvPr/>
          </p:nvSpPr>
          <p:spPr>
            <a:xfrm>
              <a:off x="2545675" y="1016075"/>
              <a:ext cx="440350" cy="491300"/>
            </a:xfrm>
            <a:custGeom>
              <a:avLst/>
              <a:gdLst/>
              <a:ahLst/>
              <a:cxnLst/>
              <a:rect l="l" t="t" r="r" b="b"/>
              <a:pathLst>
                <a:path w="17614" h="19652" extrusionOk="0">
                  <a:moveTo>
                    <a:pt x="1" y="1"/>
                  </a:moveTo>
                  <a:cubicBezTo>
                    <a:pt x="559" y="6770"/>
                    <a:pt x="2235" y="13408"/>
                    <a:pt x="4930" y="19651"/>
                  </a:cubicBezTo>
                  <a:cubicBezTo>
                    <a:pt x="12422" y="15215"/>
                    <a:pt x="17614" y="10155"/>
                    <a:pt x="16661" y="6277"/>
                  </a:cubicBezTo>
                  <a:cubicBezTo>
                    <a:pt x="15675" y="2367"/>
                    <a:pt x="8709" y="395"/>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0"/>
            <p:cNvSpPr/>
            <p:nvPr/>
          </p:nvSpPr>
          <p:spPr>
            <a:xfrm>
              <a:off x="1690500" y="936425"/>
              <a:ext cx="799350" cy="244150"/>
            </a:xfrm>
            <a:custGeom>
              <a:avLst/>
              <a:gdLst/>
              <a:ahLst/>
              <a:cxnLst/>
              <a:rect l="l" t="t" r="r" b="b"/>
              <a:pathLst>
                <a:path w="31974" h="9766" extrusionOk="0">
                  <a:moveTo>
                    <a:pt x="29556" y="1"/>
                  </a:moveTo>
                  <a:cubicBezTo>
                    <a:pt x="29432" y="1"/>
                    <a:pt x="29306" y="11"/>
                    <a:pt x="29180" y="32"/>
                  </a:cubicBezTo>
                  <a:lnTo>
                    <a:pt x="1939" y="5421"/>
                  </a:lnTo>
                  <a:cubicBezTo>
                    <a:pt x="756" y="5651"/>
                    <a:pt x="0" y="6801"/>
                    <a:pt x="230" y="7984"/>
                  </a:cubicBezTo>
                  <a:cubicBezTo>
                    <a:pt x="433" y="9029"/>
                    <a:pt x="1353" y="9766"/>
                    <a:pt x="2380" y="9766"/>
                  </a:cubicBezTo>
                  <a:cubicBezTo>
                    <a:pt x="2517" y="9766"/>
                    <a:pt x="2655" y="9753"/>
                    <a:pt x="2793" y="9726"/>
                  </a:cubicBezTo>
                  <a:lnTo>
                    <a:pt x="30034" y="4370"/>
                  </a:lnTo>
                  <a:cubicBezTo>
                    <a:pt x="31217" y="4107"/>
                    <a:pt x="31973" y="2957"/>
                    <a:pt x="31743" y="1774"/>
                  </a:cubicBezTo>
                  <a:cubicBezTo>
                    <a:pt x="31538" y="717"/>
                    <a:pt x="30598" y="1"/>
                    <a:pt x="2955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0"/>
            <p:cNvSpPr/>
            <p:nvPr/>
          </p:nvSpPr>
          <p:spPr>
            <a:xfrm>
              <a:off x="1530300" y="1251025"/>
              <a:ext cx="133100" cy="532375"/>
            </a:xfrm>
            <a:custGeom>
              <a:avLst/>
              <a:gdLst/>
              <a:ahLst/>
              <a:cxnLst/>
              <a:rect l="l" t="t" r="r" b="b"/>
              <a:pathLst>
                <a:path w="5324" h="21295" extrusionOk="0">
                  <a:moveTo>
                    <a:pt x="0" y="1"/>
                  </a:moveTo>
                  <a:cubicBezTo>
                    <a:pt x="395" y="1775"/>
                    <a:pt x="822" y="3550"/>
                    <a:pt x="1216" y="5324"/>
                  </a:cubicBezTo>
                  <a:lnTo>
                    <a:pt x="2531" y="10647"/>
                  </a:lnTo>
                  <a:lnTo>
                    <a:pt x="3911" y="16004"/>
                  </a:lnTo>
                  <a:cubicBezTo>
                    <a:pt x="4371" y="17778"/>
                    <a:pt x="4831" y="19520"/>
                    <a:pt x="5324" y="21294"/>
                  </a:cubicBezTo>
                  <a:cubicBezTo>
                    <a:pt x="4929" y="19520"/>
                    <a:pt x="4535" y="17745"/>
                    <a:pt x="4108" y="15971"/>
                  </a:cubicBezTo>
                  <a:lnTo>
                    <a:pt x="2793" y="10615"/>
                  </a:lnTo>
                  <a:lnTo>
                    <a:pt x="1413" y="5291"/>
                  </a:lnTo>
                  <a:cubicBezTo>
                    <a:pt x="953" y="3517"/>
                    <a:pt x="493" y="1775"/>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0"/>
            <p:cNvSpPr/>
            <p:nvPr/>
          </p:nvSpPr>
          <p:spPr>
            <a:xfrm>
              <a:off x="1591900" y="1249400"/>
              <a:ext cx="990775" cy="248100"/>
            </a:xfrm>
            <a:custGeom>
              <a:avLst/>
              <a:gdLst/>
              <a:ahLst/>
              <a:cxnLst/>
              <a:rect l="l" t="t" r="r" b="b"/>
              <a:pathLst>
                <a:path w="39631" h="9924" extrusionOk="0">
                  <a:moveTo>
                    <a:pt x="39630" y="0"/>
                  </a:moveTo>
                  <a:lnTo>
                    <a:pt x="34636" y="1183"/>
                  </a:lnTo>
                  <a:lnTo>
                    <a:pt x="29707" y="2399"/>
                  </a:lnTo>
                  <a:lnTo>
                    <a:pt x="19783" y="4830"/>
                  </a:lnTo>
                  <a:lnTo>
                    <a:pt x="9892" y="7361"/>
                  </a:lnTo>
                  <a:lnTo>
                    <a:pt x="4963" y="8609"/>
                  </a:lnTo>
                  <a:lnTo>
                    <a:pt x="1" y="9924"/>
                  </a:lnTo>
                  <a:lnTo>
                    <a:pt x="4963" y="8741"/>
                  </a:lnTo>
                  <a:lnTo>
                    <a:pt x="9925" y="7492"/>
                  </a:lnTo>
                  <a:lnTo>
                    <a:pt x="19848" y="5060"/>
                  </a:lnTo>
                  <a:lnTo>
                    <a:pt x="29739" y="2530"/>
                  </a:lnTo>
                  <a:lnTo>
                    <a:pt x="34668" y="1282"/>
                  </a:lnTo>
                  <a:lnTo>
                    <a:pt x="39630"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0"/>
            <p:cNvSpPr/>
            <p:nvPr/>
          </p:nvSpPr>
          <p:spPr>
            <a:xfrm>
              <a:off x="2281975" y="1324150"/>
              <a:ext cx="83825" cy="333550"/>
            </a:xfrm>
            <a:custGeom>
              <a:avLst/>
              <a:gdLst/>
              <a:ahLst/>
              <a:cxnLst/>
              <a:rect l="l" t="t" r="r" b="b"/>
              <a:pathLst>
                <a:path w="3353" h="13342" extrusionOk="0">
                  <a:moveTo>
                    <a:pt x="0" y="0"/>
                  </a:moveTo>
                  <a:cubicBezTo>
                    <a:pt x="230" y="1118"/>
                    <a:pt x="493" y="2235"/>
                    <a:pt x="723" y="3352"/>
                  </a:cubicBezTo>
                  <a:lnTo>
                    <a:pt x="1545" y="6704"/>
                  </a:lnTo>
                  <a:lnTo>
                    <a:pt x="2432" y="10023"/>
                  </a:lnTo>
                  <a:cubicBezTo>
                    <a:pt x="2728" y="11140"/>
                    <a:pt x="3024" y="12224"/>
                    <a:pt x="3352" y="13342"/>
                  </a:cubicBezTo>
                  <a:cubicBezTo>
                    <a:pt x="3122" y="12224"/>
                    <a:pt x="2859" y="11107"/>
                    <a:pt x="2596" y="9990"/>
                  </a:cubicBezTo>
                  <a:lnTo>
                    <a:pt x="1775" y="6638"/>
                  </a:lnTo>
                  <a:lnTo>
                    <a:pt x="921" y="3319"/>
                  </a:lnTo>
                  <a:cubicBezTo>
                    <a:pt x="625" y="2202"/>
                    <a:pt x="329" y="1118"/>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0"/>
            <p:cNvSpPr/>
            <p:nvPr/>
          </p:nvSpPr>
          <p:spPr>
            <a:xfrm>
              <a:off x="1856425" y="1161475"/>
              <a:ext cx="63300" cy="253875"/>
            </a:xfrm>
            <a:custGeom>
              <a:avLst/>
              <a:gdLst/>
              <a:ahLst/>
              <a:cxnLst/>
              <a:rect l="l" t="t" r="r" b="b"/>
              <a:pathLst>
                <a:path w="2532" h="10155" extrusionOk="0">
                  <a:moveTo>
                    <a:pt x="1" y="1"/>
                  </a:moveTo>
                  <a:cubicBezTo>
                    <a:pt x="165" y="855"/>
                    <a:pt x="362" y="1710"/>
                    <a:pt x="559" y="2564"/>
                  </a:cubicBezTo>
                  <a:lnTo>
                    <a:pt x="1151" y="5094"/>
                  </a:lnTo>
                  <a:cubicBezTo>
                    <a:pt x="1381" y="5949"/>
                    <a:pt x="1578" y="6770"/>
                    <a:pt x="1808" y="7625"/>
                  </a:cubicBezTo>
                  <a:cubicBezTo>
                    <a:pt x="2038" y="8479"/>
                    <a:pt x="2268" y="9333"/>
                    <a:pt x="2531" y="10155"/>
                  </a:cubicBezTo>
                  <a:cubicBezTo>
                    <a:pt x="2367" y="9300"/>
                    <a:pt x="2202" y="8446"/>
                    <a:pt x="2005" y="7592"/>
                  </a:cubicBezTo>
                  <a:cubicBezTo>
                    <a:pt x="1775" y="6737"/>
                    <a:pt x="1578" y="5883"/>
                    <a:pt x="1381" y="5029"/>
                  </a:cubicBezTo>
                  <a:lnTo>
                    <a:pt x="724" y="2498"/>
                  </a:lnTo>
                  <a:cubicBezTo>
                    <a:pt x="494" y="1677"/>
                    <a:pt x="264" y="822"/>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0"/>
            <p:cNvSpPr/>
            <p:nvPr/>
          </p:nvSpPr>
          <p:spPr>
            <a:xfrm>
              <a:off x="1217300" y="1227200"/>
              <a:ext cx="166800" cy="50150"/>
            </a:xfrm>
            <a:custGeom>
              <a:avLst/>
              <a:gdLst/>
              <a:ahLst/>
              <a:cxnLst/>
              <a:rect l="l" t="t" r="r" b="b"/>
              <a:pathLst>
                <a:path w="6672" h="2006" extrusionOk="0">
                  <a:moveTo>
                    <a:pt x="6671" y="1"/>
                  </a:moveTo>
                  <a:cubicBezTo>
                    <a:pt x="6145" y="198"/>
                    <a:pt x="5554" y="428"/>
                    <a:pt x="5028" y="625"/>
                  </a:cubicBezTo>
                  <a:cubicBezTo>
                    <a:pt x="4502" y="789"/>
                    <a:pt x="3944" y="954"/>
                    <a:pt x="3385" y="1151"/>
                  </a:cubicBezTo>
                  <a:cubicBezTo>
                    <a:pt x="2827" y="1315"/>
                    <a:pt x="2268" y="1447"/>
                    <a:pt x="1709" y="1611"/>
                  </a:cubicBezTo>
                  <a:cubicBezTo>
                    <a:pt x="1151" y="1742"/>
                    <a:pt x="559" y="1874"/>
                    <a:pt x="1" y="2005"/>
                  </a:cubicBezTo>
                  <a:cubicBezTo>
                    <a:pt x="592" y="1972"/>
                    <a:pt x="1151" y="1874"/>
                    <a:pt x="1742" y="1775"/>
                  </a:cubicBezTo>
                  <a:cubicBezTo>
                    <a:pt x="2301" y="1677"/>
                    <a:pt x="2925" y="1545"/>
                    <a:pt x="3451" y="1348"/>
                  </a:cubicBezTo>
                  <a:cubicBezTo>
                    <a:pt x="4010" y="1184"/>
                    <a:pt x="4568" y="1019"/>
                    <a:pt x="5094" y="789"/>
                  </a:cubicBezTo>
                  <a:cubicBezTo>
                    <a:pt x="5653" y="559"/>
                    <a:pt x="6178" y="297"/>
                    <a:pt x="667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0"/>
            <p:cNvSpPr/>
            <p:nvPr/>
          </p:nvSpPr>
          <p:spPr>
            <a:xfrm>
              <a:off x="753975" y="1136025"/>
              <a:ext cx="150350" cy="8600"/>
            </a:xfrm>
            <a:custGeom>
              <a:avLst/>
              <a:gdLst/>
              <a:ahLst/>
              <a:cxnLst/>
              <a:rect l="l" t="t" r="r" b="b"/>
              <a:pathLst>
                <a:path w="6014" h="344" extrusionOk="0">
                  <a:moveTo>
                    <a:pt x="4502" y="0"/>
                  </a:moveTo>
                  <a:cubicBezTo>
                    <a:pt x="4009" y="0"/>
                    <a:pt x="3484" y="33"/>
                    <a:pt x="2991" y="66"/>
                  </a:cubicBezTo>
                  <a:cubicBezTo>
                    <a:pt x="2498" y="99"/>
                    <a:pt x="2005" y="99"/>
                    <a:pt x="1512" y="165"/>
                  </a:cubicBezTo>
                  <a:cubicBezTo>
                    <a:pt x="1019" y="197"/>
                    <a:pt x="493" y="263"/>
                    <a:pt x="0" y="329"/>
                  </a:cubicBezTo>
                  <a:cubicBezTo>
                    <a:pt x="176" y="340"/>
                    <a:pt x="347" y="343"/>
                    <a:pt x="516" y="343"/>
                  </a:cubicBezTo>
                  <a:cubicBezTo>
                    <a:pt x="855" y="343"/>
                    <a:pt x="1183" y="329"/>
                    <a:pt x="1512" y="329"/>
                  </a:cubicBezTo>
                  <a:cubicBezTo>
                    <a:pt x="2005" y="329"/>
                    <a:pt x="2498" y="296"/>
                    <a:pt x="3024" y="263"/>
                  </a:cubicBezTo>
                  <a:cubicBezTo>
                    <a:pt x="3516" y="263"/>
                    <a:pt x="4009" y="197"/>
                    <a:pt x="4502" y="165"/>
                  </a:cubicBezTo>
                  <a:cubicBezTo>
                    <a:pt x="4995" y="132"/>
                    <a:pt x="5488" y="66"/>
                    <a:pt x="601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0"/>
            <p:cNvSpPr/>
            <p:nvPr/>
          </p:nvSpPr>
          <p:spPr>
            <a:xfrm>
              <a:off x="770400" y="1172975"/>
              <a:ext cx="142975" cy="35350"/>
            </a:xfrm>
            <a:custGeom>
              <a:avLst/>
              <a:gdLst/>
              <a:ahLst/>
              <a:cxnLst/>
              <a:rect l="l" t="t" r="r" b="b"/>
              <a:pathLst>
                <a:path w="5719" h="1414" extrusionOk="0">
                  <a:moveTo>
                    <a:pt x="5718" y="1"/>
                  </a:moveTo>
                  <a:cubicBezTo>
                    <a:pt x="5225" y="67"/>
                    <a:pt x="4732" y="165"/>
                    <a:pt x="4272" y="264"/>
                  </a:cubicBezTo>
                  <a:cubicBezTo>
                    <a:pt x="3780" y="362"/>
                    <a:pt x="3287" y="461"/>
                    <a:pt x="2827" y="592"/>
                  </a:cubicBezTo>
                  <a:cubicBezTo>
                    <a:pt x="2334" y="691"/>
                    <a:pt x="1874" y="823"/>
                    <a:pt x="1414" y="954"/>
                  </a:cubicBezTo>
                  <a:cubicBezTo>
                    <a:pt x="921" y="1118"/>
                    <a:pt x="461" y="1250"/>
                    <a:pt x="1" y="1414"/>
                  </a:cubicBezTo>
                  <a:cubicBezTo>
                    <a:pt x="494" y="1348"/>
                    <a:pt x="954" y="1250"/>
                    <a:pt x="1446" y="1151"/>
                  </a:cubicBezTo>
                  <a:cubicBezTo>
                    <a:pt x="1907" y="1053"/>
                    <a:pt x="2399" y="954"/>
                    <a:pt x="2859" y="823"/>
                  </a:cubicBezTo>
                  <a:cubicBezTo>
                    <a:pt x="3352" y="691"/>
                    <a:pt x="3845" y="560"/>
                    <a:pt x="4305" y="428"/>
                  </a:cubicBezTo>
                  <a:cubicBezTo>
                    <a:pt x="4765" y="297"/>
                    <a:pt x="5225" y="165"/>
                    <a:pt x="571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0"/>
            <p:cNvSpPr/>
            <p:nvPr/>
          </p:nvSpPr>
          <p:spPr>
            <a:xfrm>
              <a:off x="783550" y="1212425"/>
              <a:ext cx="139675" cy="48500"/>
            </a:xfrm>
            <a:custGeom>
              <a:avLst/>
              <a:gdLst/>
              <a:ahLst/>
              <a:cxnLst/>
              <a:rect l="l" t="t" r="r" b="b"/>
              <a:pathLst>
                <a:path w="5587" h="1940" extrusionOk="0">
                  <a:moveTo>
                    <a:pt x="5587" y="0"/>
                  </a:moveTo>
                  <a:cubicBezTo>
                    <a:pt x="5094" y="132"/>
                    <a:pt x="4634" y="263"/>
                    <a:pt x="4141" y="427"/>
                  </a:cubicBezTo>
                  <a:cubicBezTo>
                    <a:pt x="3681" y="559"/>
                    <a:pt x="3188" y="723"/>
                    <a:pt x="2761" y="888"/>
                  </a:cubicBezTo>
                  <a:cubicBezTo>
                    <a:pt x="2301" y="1019"/>
                    <a:pt x="1808" y="1183"/>
                    <a:pt x="1381" y="1348"/>
                  </a:cubicBezTo>
                  <a:cubicBezTo>
                    <a:pt x="920" y="1545"/>
                    <a:pt x="460" y="1709"/>
                    <a:pt x="0" y="1939"/>
                  </a:cubicBezTo>
                  <a:cubicBezTo>
                    <a:pt x="493" y="1808"/>
                    <a:pt x="953" y="1676"/>
                    <a:pt x="1413" y="1545"/>
                  </a:cubicBezTo>
                  <a:cubicBezTo>
                    <a:pt x="1906" y="1380"/>
                    <a:pt x="2366" y="1249"/>
                    <a:pt x="2826" y="1085"/>
                  </a:cubicBezTo>
                  <a:cubicBezTo>
                    <a:pt x="3286" y="920"/>
                    <a:pt x="3746" y="756"/>
                    <a:pt x="4206" y="559"/>
                  </a:cubicBezTo>
                  <a:cubicBezTo>
                    <a:pt x="4667" y="395"/>
                    <a:pt x="5127" y="197"/>
                    <a:pt x="55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0"/>
            <p:cNvSpPr/>
            <p:nvPr/>
          </p:nvSpPr>
          <p:spPr>
            <a:xfrm>
              <a:off x="796700" y="1247750"/>
              <a:ext cx="135575" cy="64925"/>
            </a:xfrm>
            <a:custGeom>
              <a:avLst/>
              <a:gdLst/>
              <a:ahLst/>
              <a:cxnLst/>
              <a:rect l="l" t="t" r="r" b="b"/>
              <a:pathLst>
                <a:path w="5423" h="2597" extrusionOk="0">
                  <a:moveTo>
                    <a:pt x="5422" y="0"/>
                  </a:moveTo>
                  <a:lnTo>
                    <a:pt x="5422" y="0"/>
                  </a:lnTo>
                  <a:cubicBezTo>
                    <a:pt x="4929" y="165"/>
                    <a:pt x="4469" y="362"/>
                    <a:pt x="4009" y="559"/>
                  </a:cubicBezTo>
                  <a:cubicBezTo>
                    <a:pt x="3549" y="789"/>
                    <a:pt x="3089" y="986"/>
                    <a:pt x="2662" y="1183"/>
                  </a:cubicBezTo>
                  <a:cubicBezTo>
                    <a:pt x="2202" y="1413"/>
                    <a:pt x="1742" y="1643"/>
                    <a:pt x="1315" y="1873"/>
                  </a:cubicBezTo>
                  <a:cubicBezTo>
                    <a:pt x="855" y="2103"/>
                    <a:pt x="427" y="2333"/>
                    <a:pt x="0" y="2596"/>
                  </a:cubicBezTo>
                  <a:cubicBezTo>
                    <a:pt x="460" y="2432"/>
                    <a:pt x="920" y="2235"/>
                    <a:pt x="1380" y="2038"/>
                  </a:cubicBezTo>
                  <a:cubicBezTo>
                    <a:pt x="1840" y="1840"/>
                    <a:pt x="2300" y="1610"/>
                    <a:pt x="2760" y="1413"/>
                  </a:cubicBezTo>
                  <a:cubicBezTo>
                    <a:pt x="3188" y="1183"/>
                    <a:pt x="3648" y="953"/>
                    <a:pt x="4075" y="723"/>
                  </a:cubicBezTo>
                  <a:cubicBezTo>
                    <a:pt x="4535" y="493"/>
                    <a:pt x="4995" y="263"/>
                    <a:pt x="542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0"/>
            <p:cNvSpPr/>
            <p:nvPr/>
          </p:nvSpPr>
          <p:spPr>
            <a:xfrm>
              <a:off x="2576900" y="1017725"/>
              <a:ext cx="118325" cy="473200"/>
            </a:xfrm>
            <a:custGeom>
              <a:avLst/>
              <a:gdLst/>
              <a:ahLst/>
              <a:cxnLst/>
              <a:rect l="l" t="t" r="r" b="b"/>
              <a:pathLst>
                <a:path w="4733" h="18928" extrusionOk="0">
                  <a:moveTo>
                    <a:pt x="0" y="0"/>
                  </a:moveTo>
                  <a:cubicBezTo>
                    <a:pt x="132" y="1611"/>
                    <a:pt x="329" y="3254"/>
                    <a:pt x="592" y="4864"/>
                  </a:cubicBezTo>
                  <a:cubicBezTo>
                    <a:pt x="855" y="6507"/>
                    <a:pt x="1150" y="8084"/>
                    <a:pt x="1545" y="9694"/>
                  </a:cubicBezTo>
                  <a:cubicBezTo>
                    <a:pt x="1906" y="11271"/>
                    <a:pt x="2333" y="12849"/>
                    <a:pt x="2859" y="14426"/>
                  </a:cubicBezTo>
                  <a:cubicBezTo>
                    <a:pt x="3385" y="15971"/>
                    <a:pt x="4009" y="17482"/>
                    <a:pt x="4732" y="18928"/>
                  </a:cubicBezTo>
                  <a:cubicBezTo>
                    <a:pt x="4108" y="17416"/>
                    <a:pt x="3516" y="15905"/>
                    <a:pt x="3023" y="14327"/>
                  </a:cubicBezTo>
                  <a:cubicBezTo>
                    <a:pt x="2563" y="12783"/>
                    <a:pt x="2136" y="11206"/>
                    <a:pt x="1742" y="9628"/>
                  </a:cubicBezTo>
                  <a:cubicBezTo>
                    <a:pt x="1380" y="8018"/>
                    <a:pt x="1052" y="6441"/>
                    <a:pt x="756" y="4831"/>
                  </a:cubicBezTo>
                  <a:cubicBezTo>
                    <a:pt x="625" y="4042"/>
                    <a:pt x="493" y="3221"/>
                    <a:pt x="362" y="2432"/>
                  </a:cubicBezTo>
                  <a:cubicBezTo>
                    <a:pt x="230" y="1611"/>
                    <a:pt x="99" y="822"/>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0"/>
            <p:cNvSpPr/>
            <p:nvPr/>
          </p:nvSpPr>
          <p:spPr>
            <a:xfrm>
              <a:off x="1502375" y="1338425"/>
              <a:ext cx="18900" cy="16650"/>
            </a:xfrm>
            <a:custGeom>
              <a:avLst/>
              <a:gdLst/>
              <a:ahLst/>
              <a:cxnLst/>
              <a:rect l="l" t="t" r="r" b="b"/>
              <a:pathLst>
                <a:path w="756" h="666" extrusionOk="0">
                  <a:moveTo>
                    <a:pt x="402" y="0"/>
                  </a:moveTo>
                  <a:cubicBezTo>
                    <a:pt x="366" y="0"/>
                    <a:pt x="330" y="7"/>
                    <a:pt x="296" y="21"/>
                  </a:cubicBezTo>
                  <a:cubicBezTo>
                    <a:pt x="99" y="54"/>
                    <a:pt x="0" y="251"/>
                    <a:pt x="66" y="415"/>
                  </a:cubicBezTo>
                  <a:cubicBezTo>
                    <a:pt x="92" y="571"/>
                    <a:pt x="221" y="665"/>
                    <a:pt x="355" y="665"/>
                  </a:cubicBezTo>
                  <a:cubicBezTo>
                    <a:pt x="390" y="665"/>
                    <a:pt x="426" y="659"/>
                    <a:pt x="460" y="645"/>
                  </a:cubicBezTo>
                  <a:cubicBezTo>
                    <a:pt x="657" y="612"/>
                    <a:pt x="756" y="415"/>
                    <a:pt x="723" y="251"/>
                  </a:cubicBezTo>
                  <a:cubicBezTo>
                    <a:pt x="671" y="95"/>
                    <a:pt x="537" y="0"/>
                    <a:pt x="40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0"/>
            <p:cNvSpPr/>
            <p:nvPr/>
          </p:nvSpPr>
          <p:spPr>
            <a:xfrm>
              <a:off x="1524550" y="1423925"/>
              <a:ext cx="18750" cy="16925"/>
            </a:xfrm>
            <a:custGeom>
              <a:avLst/>
              <a:gdLst/>
              <a:ahLst/>
              <a:cxnLst/>
              <a:rect l="l" t="t" r="r" b="b"/>
              <a:pathLst>
                <a:path w="750" h="677" extrusionOk="0">
                  <a:moveTo>
                    <a:pt x="387" y="1"/>
                  </a:moveTo>
                  <a:cubicBezTo>
                    <a:pt x="356" y="1"/>
                    <a:pt x="326" y="6"/>
                    <a:pt x="296" y="18"/>
                  </a:cubicBezTo>
                  <a:cubicBezTo>
                    <a:pt x="99" y="51"/>
                    <a:pt x="0" y="248"/>
                    <a:pt x="66" y="413"/>
                  </a:cubicBezTo>
                  <a:cubicBezTo>
                    <a:pt x="93" y="598"/>
                    <a:pt x="215" y="677"/>
                    <a:pt x="345" y="677"/>
                  </a:cubicBezTo>
                  <a:cubicBezTo>
                    <a:pt x="539" y="677"/>
                    <a:pt x="749" y="503"/>
                    <a:pt x="690" y="248"/>
                  </a:cubicBezTo>
                  <a:cubicBezTo>
                    <a:pt x="663" y="114"/>
                    <a:pt x="526" y="1"/>
                    <a:pt x="38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0"/>
            <p:cNvSpPr/>
            <p:nvPr/>
          </p:nvSpPr>
          <p:spPr>
            <a:xfrm>
              <a:off x="1625600" y="1446125"/>
              <a:ext cx="19375" cy="16275"/>
            </a:xfrm>
            <a:custGeom>
              <a:avLst/>
              <a:gdLst/>
              <a:ahLst/>
              <a:cxnLst/>
              <a:rect l="l" t="t" r="r" b="b"/>
              <a:pathLst>
                <a:path w="775" h="651" extrusionOk="0">
                  <a:moveTo>
                    <a:pt x="420" y="0"/>
                  </a:moveTo>
                  <a:cubicBezTo>
                    <a:pt x="389" y="0"/>
                    <a:pt x="358" y="6"/>
                    <a:pt x="329" y="17"/>
                  </a:cubicBezTo>
                  <a:cubicBezTo>
                    <a:pt x="66" y="83"/>
                    <a:pt x="0" y="478"/>
                    <a:pt x="263" y="609"/>
                  </a:cubicBezTo>
                  <a:cubicBezTo>
                    <a:pt x="313" y="637"/>
                    <a:pt x="366" y="650"/>
                    <a:pt x="417" y="650"/>
                  </a:cubicBezTo>
                  <a:cubicBezTo>
                    <a:pt x="604" y="650"/>
                    <a:pt x="775" y="479"/>
                    <a:pt x="723" y="247"/>
                  </a:cubicBezTo>
                  <a:cubicBezTo>
                    <a:pt x="696" y="113"/>
                    <a:pt x="559" y="0"/>
                    <a:pt x="42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0"/>
            <p:cNvSpPr/>
            <p:nvPr/>
          </p:nvSpPr>
          <p:spPr>
            <a:xfrm>
              <a:off x="1698875" y="1492050"/>
              <a:ext cx="19575" cy="16575"/>
            </a:xfrm>
            <a:custGeom>
              <a:avLst/>
              <a:gdLst/>
              <a:ahLst/>
              <a:cxnLst/>
              <a:rect l="l" t="t" r="r" b="b"/>
              <a:pathLst>
                <a:path w="783" h="663" extrusionOk="0">
                  <a:moveTo>
                    <a:pt x="393" y="1"/>
                  </a:moveTo>
                  <a:cubicBezTo>
                    <a:pt x="197" y="1"/>
                    <a:pt x="1" y="162"/>
                    <a:pt x="59" y="415"/>
                  </a:cubicBezTo>
                  <a:cubicBezTo>
                    <a:pt x="86" y="550"/>
                    <a:pt x="224" y="662"/>
                    <a:pt x="381" y="662"/>
                  </a:cubicBezTo>
                  <a:cubicBezTo>
                    <a:pt x="416" y="662"/>
                    <a:pt x="451" y="657"/>
                    <a:pt x="487" y="645"/>
                  </a:cubicBezTo>
                  <a:cubicBezTo>
                    <a:pt x="651" y="579"/>
                    <a:pt x="782" y="415"/>
                    <a:pt x="717" y="218"/>
                  </a:cubicBezTo>
                  <a:lnTo>
                    <a:pt x="717" y="218"/>
                  </a:lnTo>
                  <a:lnTo>
                    <a:pt x="717" y="251"/>
                  </a:lnTo>
                  <a:cubicBezTo>
                    <a:pt x="663" y="77"/>
                    <a:pt x="528" y="1"/>
                    <a:pt x="39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0"/>
            <p:cNvSpPr/>
            <p:nvPr/>
          </p:nvSpPr>
          <p:spPr>
            <a:xfrm>
              <a:off x="1821100" y="1460825"/>
              <a:ext cx="19425" cy="16275"/>
            </a:xfrm>
            <a:custGeom>
              <a:avLst/>
              <a:gdLst/>
              <a:ahLst/>
              <a:cxnLst/>
              <a:rect l="l" t="t" r="r" b="b"/>
              <a:pathLst>
                <a:path w="777" h="651" extrusionOk="0">
                  <a:moveTo>
                    <a:pt x="435" y="1"/>
                  </a:moveTo>
                  <a:cubicBezTo>
                    <a:pt x="399" y="1"/>
                    <a:pt x="364" y="7"/>
                    <a:pt x="329" y="21"/>
                  </a:cubicBezTo>
                  <a:cubicBezTo>
                    <a:pt x="34" y="87"/>
                    <a:pt x="1" y="448"/>
                    <a:pt x="264" y="612"/>
                  </a:cubicBezTo>
                  <a:cubicBezTo>
                    <a:pt x="310" y="639"/>
                    <a:pt x="358" y="651"/>
                    <a:pt x="406" y="651"/>
                  </a:cubicBezTo>
                  <a:cubicBezTo>
                    <a:pt x="598" y="651"/>
                    <a:pt x="776" y="461"/>
                    <a:pt x="724" y="251"/>
                  </a:cubicBezTo>
                  <a:cubicBezTo>
                    <a:pt x="698" y="95"/>
                    <a:pt x="569" y="1"/>
                    <a:pt x="43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0"/>
            <p:cNvSpPr/>
            <p:nvPr/>
          </p:nvSpPr>
          <p:spPr>
            <a:xfrm>
              <a:off x="2087225" y="1393825"/>
              <a:ext cx="21425" cy="16875"/>
            </a:xfrm>
            <a:custGeom>
              <a:avLst/>
              <a:gdLst/>
              <a:ahLst/>
              <a:cxnLst/>
              <a:rect l="l" t="t" r="r" b="b"/>
              <a:pathLst>
                <a:path w="857" h="675" extrusionOk="0">
                  <a:moveTo>
                    <a:pt x="462" y="0"/>
                  </a:moveTo>
                  <a:cubicBezTo>
                    <a:pt x="440" y="0"/>
                    <a:pt x="418" y="2"/>
                    <a:pt x="397" y="6"/>
                  </a:cubicBezTo>
                  <a:cubicBezTo>
                    <a:pt x="1" y="128"/>
                    <a:pt x="113" y="674"/>
                    <a:pt x="472" y="674"/>
                  </a:cubicBezTo>
                  <a:cubicBezTo>
                    <a:pt x="501" y="674"/>
                    <a:pt x="530" y="671"/>
                    <a:pt x="561" y="664"/>
                  </a:cubicBezTo>
                  <a:cubicBezTo>
                    <a:pt x="726" y="598"/>
                    <a:pt x="857" y="434"/>
                    <a:pt x="791" y="236"/>
                  </a:cubicBezTo>
                  <a:cubicBezTo>
                    <a:pt x="763" y="93"/>
                    <a:pt x="609" y="0"/>
                    <a:pt x="4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0"/>
            <p:cNvSpPr/>
            <p:nvPr/>
          </p:nvSpPr>
          <p:spPr>
            <a:xfrm>
              <a:off x="1738950" y="1417650"/>
              <a:ext cx="18725" cy="16750"/>
            </a:xfrm>
            <a:custGeom>
              <a:avLst/>
              <a:gdLst/>
              <a:ahLst/>
              <a:cxnLst/>
              <a:rect l="l" t="t" r="r" b="b"/>
              <a:pathLst>
                <a:path w="749" h="670" extrusionOk="0">
                  <a:moveTo>
                    <a:pt x="370" y="0"/>
                  </a:moveTo>
                  <a:cubicBezTo>
                    <a:pt x="346" y="0"/>
                    <a:pt x="322" y="2"/>
                    <a:pt x="297" y="6"/>
                  </a:cubicBezTo>
                  <a:cubicBezTo>
                    <a:pt x="132" y="39"/>
                    <a:pt x="1" y="236"/>
                    <a:pt x="67" y="434"/>
                  </a:cubicBezTo>
                  <a:cubicBezTo>
                    <a:pt x="107" y="596"/>
                    <a:pt x="237" y="669"/>
                    <a:pt x="369" y="669"/>
                  </a:cubicBezTo>
                  <a:cubicBezTo>
                    <a:pt x="557" y="669"/>
                    <a:pt x="749" y="520"/>
                    <a:pt x="691" y="269"/>
                  </a:cubicBezTo>
                  <a:cubicBezTo>
                    <a:pt x="662" y="97"/>
                    <a:pt x="533" y="0"/>
                    <a:pt x="37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0"/>
            <p:cNvSpPr/>
            <p:nvPr/>
          </p:nvSpPr>
          <p:spPr>
            <a:xfrm>
              <a:off x="1851500" y="1389700"/>
              <a:ext cx="18925" cy="17050"/>
            </a:xfrm>
            <a:custGeom>
              <a:avLst/>
              <a:gdLst/>
              <a:ahLst/>
              <a:cxnLst/>
              <a:rect l="l" t="t" r="r" b="b"/>
              <a:pathLst>
                <a:path w="757" h="682" extrusionOk="0">
                  <a:moveTo>
                    <a:pt x="360" y="1"/>
                  </a:moveTo>
                  <a:cubicBezTo>
                    <a:pt x="339" y="1"/>
                    <a:pt x="317" y="3"/>
                    <a:pt x="296" y="7"/>
                  </a:cubicBezTo>
                  <a:cubicBezTo>
                    <a:pt x="99" y="73"/>
                    <a:pt x="1" y="237"/>
                    <a:pt x="34" y="434"/>
                  </a:cubicBezTo>
                  <a:cubicBezTo>
                    <a:pt x="87" y="569"/>
                    <a:pt x="208" y="682"/>
                    <a:pt x="358" y="682"/>
                  </a:cubicBezTo>
                  <a:cubicBezTo>
                    <a:pt x="391" y="682"/>
                    <a:pt x="425" y="676"/>
                    <a:pt x="461" y="664"/>
                  </a:cubicBezTo>
                  <a:cubicBezTo>
                    <a:pt x="625" y="631"/>
                    <a:pt x="756" y="434"/>
                    <a:pt x="691" y="270"/>
                  </a:cubicBezTo>
                  <a:cubicBezTo>
                    <a:pt x="662" y="98"/>
                    <a:pt x="508" y="1"/>
                    <a:pt x="36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0"/>
            <p:cNvSpPr/>
            <p:nvPr/>
          </p:nvSpPr>
          <p:spPr>
            <a:xfrm>
              <a:off x="1973900" y="1358975"/>
              <a:ext cx="19750" cy="16625"/>
            </a:xfrm>
            <a:custGeom>
              <a:avLst/>
              <a:gdLst/>
              <a:ahLst/>
              <a:cxnLst/>
              <a:rect l="l" t="t" r="r" b="b"/>
              <a:pathLst>
                <a:path w="790" h="665" extrusionOk="0">
                  <a:moveTo>
                    <a:pt x="435" y="0"/>
                  </a:moveTo>
                  <a:cubicBezTo>
                    <a:pt x="399" y="0"/>
                    <a:pt x="364" y="7"/>
                    <a:pt x="329" y="20"/>
                  </a:cubicBezTo>
                  <a:cubicBezTo>
                    <a:pt x="132" y="53"/>
                    <a:pt x="1" y="250"/>
                    <a:pt x="67" y="415"/>
                  </a:cubicBezTo>
                  <a:cubicBezTo>
                    <a:pt x="119" y="571"/>
                    <a:pt x="232" y="665"/>
                    <a:pt x="375" y="665"/>
                  </a:cubicBezTo>
                  <a:cubicBezTo>
                    <a:pt x="413" y="665"/>
                    <a:pt x="453" y="658"/>
                    <a:pt x="494" y="645"/>
                  </a:cubicBezTo>
                  <a:cubicBezTo>
                    <a:pt x="658" y="612"/>
                    <a:pt x="790" y="415"/>
                    <a:pt x="724" y="250"/>
                  </a:cubicBezTo>
                  <a:cubicBezTo>
                    <a:pt x="698" y="94"/>
                    <a:pt x="569" y="0"/>
                    <a:pt x="43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0"/>
            <p:cNvSpPr/>
            <p:nvPr/>
          </p:nvSpPr>
          <p:spPr>
            <a:xfrm>
              <a:off x="1735250" y="1119025"/>
              <a:ext cx="19350" cy="16425"/>
            </a:xfrm>
            <a:custGeom>
              <a:avLst/>
              <a:gdLst/>
              <a:ahLst/>
              <a:cxnLst/>
              <a:rect l="l" t="t" r="r" b="b"/>
              <a:pathLst>
                <a:path w="774" h="657" extrusionOk="0">
                  <a:moveTo>
                    <a:pt x="421" y="1"/>
                  </a:moveTo>
                  <a:cubicBezTo>
                    <a:pt x="314" y="1"/>
                    <a:pt x="208" y="51"/>
                    <a:pt x="149" y="155"/>
                  </a:cubicBezTo>
                  <a:cubicBezTo>
                    <a:pt x="0" y="392"/>
                    <a:pt x="174" y="657"/>
                    <a:pt x="427" y="657"/>
                  </a:cubicBezTo>
                  <a:cubicBezTo>
                    <a:pt x="454" y="657"/>
                    <a:pt x="482" y="654"/>
                    <a:pt x="510" y="647"/>
                  </a:cubicBezTo>
                  <a:cubicBezTo>
                    <a:pt x="675" y="582"/>
                    <a:pt x="773" y="417"/>
                    <a:pt x="740" y="220"/>
                  </a:cubicBezTo>
                  <a:cubicBezTo>
                    <a:pt x="686" y="76"/>
                    <a:pt x="552" y="1"/>
                    <a:pt x="42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0"/>
            <p:cNvSpPr/>
            <p:nvPr/>
          </p:nvSpPr>
          <p:spPr>
            <a:xfrm>
              <a:off x="1828175" y="1099850"/>
              <a:ext cx="18600" cy="16375"/>
            </a:xfrm>
            <a:custGeom>
              <a:avLst/>
              <a:gdLst/>
              <a:ahLst/>
              <a:cxnLst/>
              <a:rect l="l" t="t" r="r" b="b"/>
              <a:pathLst>
                <a:path w="744" h="655" extrusionOk="0">
                  <a:moveTo>
                    <a:pt x="401" y="0"/>
                  </a:moveTo>
                  <a:cubicBezTo>
                    <a:pt x="204" y="0"/>
                    <a:pt x="1" y="173"/>
                    <a:pt x="79" y="429"/>
                  </a:cubicBezTo>
                  <a:cubicBezTo>
                    <a:pt x="119" y="586"/>
                    <a:pt x="237" y="655"/>
                    <a:pt x="361" y="655"/>
                  </a:cubicBezTo>
                  <a:cubicBezTo>
                    <a:pt x="546" y="655"/>
                    <a:pt x="743" y="501"/>
                    <a:pt x="704" y="264"/>
                  </a:cubicBezTo>
                  <a:cubicBezTo>
                    <a:pt x="664" y="79"/>
                    <a:pt x="534" y="0"/>
                    <a:pt x="40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0"/>
            <p:cNvSpPr/>
            <p:nvPr/>
          </p:nvSpPr>
          <p:spPr>
            <a:xfrm>
              <a:off x="1919700" y="1081375"/>
              <a:ext cx="18900" cy="17050"/>
            </a:xfrm>
            <a:custGeom>
              <a:avLst/>
              <a:gdLst/>
              <a:ahLst/>
              <a:cxnLst/>
              <a:rect l="l" t="t" r="r" b="b"/>
              <a:pathLst>
                <a:path w="756" h="682" extrusionOk="0">
                  <a:moveTo>
                    <a:pt x="399" y="0"/>
                  </a:moveTo>
                  <a:cubicBezTo>
                    <a:pt x="366" y="0"/>
                    <a:pt x="331" y="6"/>
                    <a:pt x="296" y="18"/>
                  </a:cubicBezTo>
                  <a:cubicBezTo>
                    <a:pt x="132" y="50"/>
                    <a:pt x="0" y="248"/>
                    <a:pt x="66" y="445"/>
                  </a:cubicBezTo>
                  <a:cubicBezTo>
                    <a:pt x="94" y="588"/>
                    <a:pt x="248" y="681"/>
                    <a:pt x="395" y="681"/>
                  </a:cubicBezTo>
                  <a:cubicBezTo>
                    <a:pt x="417" y="681"/>
                    <a:pt x="439" y="679"/>
                    <a:pt x="460" y="675"/>
                  </a:cubicBezTo>
                  <a:cubicBezTo>
                    <a:pt x="657" y="609"/>
                    <a:pt x="756" y="445"/>
                    <a:pt x="723" y="248"/>
                  </a:cubicBezTo>
                  <a:cubicBezTo>
                    <a:pt x="669" y="113"/>
                    <a:pt x="549" y="0"/>
                    <a:pt x="39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0"/>
            <p:cNvSpPr/>
            <p:nvPr/>
          </p:nvSpPr>
          <p:spPr>
            <a:xfrm>
              <a:off x="2012225" y="1064000"/>
              <a:ext cx="19025" cy="15900"/>
            </a:xfrm>
            <a:custGeom>
              <a:avLst/>
              <a:gdLst/>
              <a:ahLst/>
              <a:cxnLst/>
              <a:rect l="l" t="t" r="r" b="b"/>
              <a:pathLst>
                <a:path w="761" h="636" extrusionOk="0">
                  <a:moveTo>
                    <a:pt x="389" y="0"/>
                  </a:moveTo>
                  <a:cubicBezTo>
                    <a:pt x="195" y="0"/>
                    <a:pt x="1" y="153"/>
                    <a:pt x="78" y="384"/>
                  </a:cubicBezTo>
                  <a:cubicBezTo>
                    <a:pt x="119" y="560"/>
                    <a:pt x="249" y="636"/>
                    <a:pt x="382" y="636"/>
                  </a:cubicBezTo>
                  <a:cubicBezTo>
                    <a:pt x="569" y="636"/>
                    <a:pt x="760" y="484"/>
                    <a:pt x="702" y="252"/>
                  </a:cubicBezTo>
                  <a:cubicBezTo>
                    <a:pt x="662" y="76"/>
                    <a:pt x="525" y="0"/>
                    <a:pt x="38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0"/>
            <p:cNvSpPr/>
            <p:nvPr/>
          </p:nvSpPr>
          <p:spPr>
            <a:xfrm>
              <a:off x="2103700" y="1045150"/>
              <a:ext cx="19375" cy="15875"/>
            </a:xfrm>
            <a:custGeom>
              <a:avLst/>
              <a:gdLst/>
              <a:ahLst/>
              <a:cxnLst/>
              <a:rect l="l" t="t" r="r" b="b"/>
              <a:pathLst>
                <a:path w="775" h="635" extrusionOk="0">
                  <a:moveTo>
                    <a:pt x="415" y="0"/>
                  </a:moveTo>
                  <a:cubicBezTo>
                    <a:pt x="377" y="0"/>
                    <a:pt x="338" y="7"/>
                    <a:pt x="297" y="21"/>
                  </a:cubicBezTo>
                  <a:cubicBezTo>
                    <a:pt x="34" y="86"/>
                    <a:pt x="1" y="448"/>
                    <a:pt x="231" y="579"/>
                  </a:cubicBezTo>
                  <a:cubicBezTo>
                    <a:pt x="292" y="618"/>
                    <a:pt x="355" y="634"/>
                    <a:pt x="415" y="634"/>
                  </a:cubicBezTo>
                  <a:cubicBezTo>
                    <a:pt x="612" y="634"/>
                    <a:pt x="774" y="452"/>
                    <a:pt x="724" y="251"/>
                  </a:cubicBezTo>
                  <a:cubicBezTo>
                    <a:pt x="672" y="95"/>
                    <a:pt x="558" y="0"/>
                    <a:pt x="41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0"/>
            <p:cNvSpPr/>
            <p:nvPr/>
          </p:nvSpPr>
          <p:spPr>
            <a:xfrm>
              <a:off x="2195725" y="1026325"/>
              <a:ext cx="19375" cy="16275"/>
            </a:xfrm>
            <a:custGeom>
              <a:avLst/>
              <a:gdLst/>
              <a:ahLst/>
              <a:cxnLst/>
              <a:rect l="l" t="t" r="r" b="b"/>
              <a:pathLst>
                <a:path w="775" h="651" extrusionOk="0">
                  <a:moveTo>
                    <a:pt x="399" y="1"/>
                  </a:moveTo>
                  <a:cubicBezTo>
                    <a:pt x="366" y="1"/>
                    <a:pt x="331" y="6"/>
                    <a:pt x="296" y="18"/>
                  </a:cubicBezTo>
                  <a:cubicBezTo>
                    <a:pt x="33" y="116"/>
                    <a:pt x="0" y="478"/>
                    <a:pt x="230" y="609"/>
                  </a:cubicBezTo>
                  <a:cubicBezTo>
                    <a:pt x="287" y="638"/>
                    <a:pt x="345" y="651"/>
                    <a:pt x="401" y="651"/>
                  </a:cubicBezTo>
                  <a:cubicBezTo>
                    <a:pt x="604" y="651"/>
                    <a:pt x="775" y="480"/>
                    <a:pt x="723" y="248"/>
                  </a:cubicBezTo>
                  <a:cubicBezTo>
                    <a:pt x="669" y="113"/>
                    <a:pt x="549" y="1"/>
                    <a:pt x="3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0"/>
            <p:cNvSpPr/>
            <p:nvPr/>
          </p:nvSpPr>
          <p:spPr>
            <a:xfrm>
              <a:off x="2288550" y="1007700"/>
              <a:ext cx="18725" cy="17125"/>
            </a:xfrm>
            <a:custGeom>
              <a:avLst/>
              <a:gdLst/>
              <a:ahLst/>
              <a:cxnLst/>
              <a:rect l="l" t="t" r="r" b="b"/>
              <a:pathLst>
                <a:path w="749" h="685" extrusionOk="0">
                  <a:moveTo>
                    <a:pt x="360" y="1"/>
                  </a:moveTo>
                  <a:cubicBezTo>
                    <a:pt x="338" y="1"/>
                    <a:pt x="317" y="3"/>
                    <a:pt x="296" y="7"/>
                  </a:cubicBezTo>
                  <a:cubicBezTo>
                    <a:pt x="99" y="73"/>
                    <a:pt x="0" y="237"/>
                    <a:pt x="66" y="434"/>
                  </a:cubicBezTo>
                  <a:cubicBezTo>
                    <a:pt x="106" y="608"/>
                    <a:pt x="234" y="684"/>
                    <a:pt x="364" y="684"/>
                  </a:cubicBezTo>
                  <a:cubicBezTo>
                    <a:pt x="553" y="684"/>
                    <a:pt x="749" y="523"/>
                    <a:pt x="690" y="270"/>
                  </a:cubicBezTo>
                  <a:cubicBezTo>
                    <a:pt x="662" y="98"/>
                    <a:pt x="508" y="1"/>
                    <a:pt x="36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0"/>
            <p:cNvSpPr/>
            <p:nvPr/>
          </p:nvSpPr>
          <p:spPr>
            <a:xfrm>
              <a:off x="2380550" y="990100"/>
              <a:ext cx="18100" cy="16650"/>
            </a:xfrm>
            <a:custGeom>
              <a:avLst/>
              <a:gdLst/>
              <a:ahLst/>
              <a:cxnLst/>
              <a:rect l="l" t="t" r="r" b="b"/>
              <a:pathLst>
                <a:path w="724" h="666" extrusionOk="0">
                  <a:moveTo>
                    <a:pt x="382" y="1"/>
                  </a:moveTo>
                  <a:cubicBezTo>
                    <a:pt x="344" y="1"/>
                    <a:pt x="305" y="7"/>
                    <a:pt x="264" y="21"/>
                  </a:cubicBezTo>
                  <a:cubicBezTo>
                    <a:pt x="99" y="54"/>
                    <a:pt x="1" y="251"/>
                    <a:pt x="34" y="415"/>
                  </a:cubicBezTo>
                  <a:cubicBezTo>
                    <a:pt x="60" y="571"/>
                    <a:pt x="188" y="666"/>
                    <a:pt x="339" y="666"/>
                  </a:cubicBezTo>
                  <a:cubicBezTo>
                    <a:pt x="378" y="666"/>
                    <a:pt x="420" y="659"/>
                    <a:pt x="461" y="645"/>
                  </a:cubicBezTo>
                  <a:cubicBezTo>
                    <a:pt x="625" y="613"/>
                    <a:pt x="724" y="415"/>
                    <a:pt x="691" y="251"/>
                  </a:cubicBezTo>
                  <a:cubicBezTo>
                    <a:pt x="639" y="95"/>
                    <a:pt x="525" y="1"/>
                    <a:pt x="38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0"/>
            <p:cNvSpPr/>
            <p:nvPr/>
          </p:nvSpPr>
          <p:spPr>
            <a:xfrm>
              <a:off x="2166325" y="1311325"/>
              <a:ext cx="19550" cy="16575"/>
            </a:xfrm>
            <a:custGeom>
              <a:avLst/>
              <a:gdLst/>
              <a:ahLst/>
              <a:cxnLst/>
              <a:rect l="l" t="t" r="r" b="b"/>
              <a:pathLst>
                <a:path w="782" h="663" extrusionOk="0">
                  <a:moveTo>
                    <a:pt x="392" y="1"/>
                  </a:moveTo>
                  <a:cubicBezTo>
                    <a:pt x="196" y="1"/>
                    <a:pt x="0" y="161"/>
                    <a:pt x="59" y="415"/>
                  </a:cubicBezTo>
                  <a:cubicBezTo>
                    <a:pt x="113" y="549"/>
                    <a:pt x="233" y="662"/>
                    <a:pt x="383" y="662"/>
                  </a:cubicBezTo>
                  <a:cubicBezTo>
                    <a:pt x="416" y="662"/>
                    <a:pt x="451" y="657"/>
                    <a:pt x="486" y="645"/>
                  </a:cubicBezTo>
                  <a:cubicBezTo>
                    <a:pt x="650" y="579"/>
                    <a:pt x="782" y="415"/>
                    <a:pt x="716" y="218"/>
                  </a:cubicBezTo>
                  <a:lnTo>
                    <a:pt x="716" y="218"/>
                  </a:lnTo>
                  <a:lnTo>
                    <a:pt x="716" y="250"/>
                  </a:lnTo>
                  <a:cubicBezTo>
                    <a:pt x="663" y="76"/>
                    <a:pt x="527" y="1"/>
                    <a:pt x="39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0"/>
            <p:cNvSpPr/>
            <p:nvPr/>
          </p:nvSpPr>
          <p:spPr>
            <a:xfrm>
              <a:off x="2435600" y="1306450"/>
              <a:ext cx="19375" cy="16300"/>
            </a:xfrm>
            <a:custGeom>
              <a:avLst/>
              <a:gdLst/>
              <a:ahLst/>
              <a:cxnLst/>
              <a:rect l="l" t="t" r="r" b="b"/>
              <a:pathLst>
                <a:path w="775" h="652" extrusionOk="0">
                  <a:moveTo>
                    <a:pt x="420" y="1"/>
                  </a:moveTo>
                  <a:cubicBezTo>
                    <a:pt x="389" y="1"/>
                    <a:pt x="359" y="6"/>
                    <a:pt x="329" y="18"/>
                  </a:cubicBezTo>
                  <a:cubicBezTo>
                    <a:pt x="66" y="117"/>
                    <a:pt x="0" y="478"/>
                    <a:pt x="263" y="610"/>
                  </a:cubicBezTo>
                  <a:cubicBezTo>
                    <a:pt x="313" y="638"/>
                    <a:pt x="366" y="651"/>
                    <a:pt x="417" y="651"/>
                  </a:cubicBezTo>
                  <a:cubicBezTo>
                    <a:pt x="604" y="651"/>
                    <a:pt x="775" y="480"/>
                    <a:pt x="723" y="248"/>
                  </a:cubicBezTo>
                  <a:cubicBezTo>
                    <a:pt x="696" y="114"/>
                    <a:pt x="559" y="1"/>
                    <a:pt x="42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0"/>
            <p:cNvSpPr/>
            <p:nvPr/>
          </p:nvSpPr>
          <p:spPr>
            <a:xfrm>
              <a:off x="2321125" y="1272250"/>
              <a:ext cx="19200" cy="16750"/>
            </a:xfrm>
            <a:custGeom>
              <a:avLst/>
              <a:gdLst/>
              <a:ahLst/>
              <a:cxnLst/>
              <a:rect l="l" t="t" r="r" b="b"/>
              <a:pathLst>
                <a:path w="768" h="670" extrusionOk="0">
                  <a:moveTo>
                    <a:pt x="390" y="0"/>
                  </a:moveTo>
                  <a:cubicBezTo>
                    <a:pt x="195" y="0"/>
                    <a:pt x="0" y="149"/>
                    <a:pt x="77" y="400"/>
                  </a:cubicBezTo>
                  <a:cubicBezTo>
                    <a:pt x="106" y="573"/>
                    <a:pt x="260" y="670"/>
                    <a:pt x="408" y="670"/>
                  </a:cubicBezTo>
                  <a:cubicBezTo>
                    <a:pt x="430" y="670"/>
                    <a:pt x="451" y="667"/>
                    <a:pt x="472" y="663"/>
                  </a:cubicBezTo>
                  <a:cubicBezTo>
                    <a:pt x="669" y="598"/>
                    <a:pt x="768" y="400"/>
                    <a:pt x="702" y="236"/>
                  </a:cubicBezTo>
                  <a:cubicBezTo>
                    <a:pt x="661" y="74"/>
                    <a:pt x="526" y="0"/>
                    <a:pt x="39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0"/>
            <p:cNvSpPr/>
            <p:nvPr/>
          </p:nvSpPr>
          <p:spPr>
            <a:xfrm>
              <a:off x="2511125" y="1224225"/>
              <a:ext cx="21425" cy="16425"/>
            </a:xfrm>
            <a:custGeom>
              <a:avLst/>
              <a:gdLst/>
              <a:ahLst/>
              <a:cxnLst/>
              <a:rect l="l" t="t" r="r" b="b"/>
              <a:pathLst>
                <a:path w="857" h="657" extrusionOk="0">
                  <a:moveTo>
                    <a:pt x="505" y="1"/>
                  </a:moveTo>
                  <a:cubicBezTo>
                    <a:pt x="469" y="1"/>
                    <a:pt x="432" y="7"/>
                    <a:pt x="397" y="21"/>
                  </a:cubicBezTo>
                  <a:cubicBezTo>
                    <a:pt x="1" y="113"/>
                    <a:pt x="113" y="656"/>
                    <a:pt x="472" y="656"/>
                  </a:cubicBezTo>
                  <a:cubicBezTo>
                    <a:pt x="500" y="656"/>
                    <a:pt x="530" y="653"/>
                    <a:pt x="561" y="646"/>
                  </a:cubicBezTo>
                  <a:cubicBezTo>
                    <a:pt x="758" y="613"/>
                    <a:pt x="857" y="416"/>
                    <a:pt x="791" y="218"/>
                  </a:cubicBezTo>
                  <a:cubicBezTo>
                    <a:pt x="765" y="89"/>
                    <a:pt x="638" y="1"/>
                    <a:pt x="50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10"/>
            <p:cNvSpPr/>
            <p:nvPr/>
          </p:nvSpPr>
          <p:spPr>
            <a:xfrm>
              <a:off x="1545900" y="1510200"/>
              <a:ext cx="18925" cy="17050"/>
            </a:xfrm>
            <a:custGeom>
              <a:avLst/>
              <a:gdLst/>
              <a:ahLst/>
              <a:cxnLst/>
              <a:rect l="l" t="t" r="r" b="b"/>
              <a:pathLst>
                <a:path w="757" h="682" extrusionOk="0">
                  <a:moveTo>
                    <a:pt x="385" y="0"/>
                  </a:moveTo>
                  <a:cubicBezTo>
                    <a:pt x="356" y="0"/>
                    <a:pt x="326" y="6"/>
                    <a:pt x="296" y="18"/>
                  </a:cubicBezTo>
                  <a:cubicBezTo>
                    <a:pt x="99" y="50"/>
                    <a:pt x="1" y="248"/>
                    <a:pt x="34" y="412"/>
                  </a:cubicBezTo>
                  <a:cubicBezTo>
                    <a:pt x="91" y="584"/>
                    <a:pt x="223" y="681"/>
                    <a:pt x="387" y="681"/>
                  </a:cubicBezTo>
                  <a:cubicBezTo>
                    <a:pt x="411" y="681"/>
                    <a:pt x="436" y="679"/>
                    <a:pt x="461" y="675"/>
                  </a:cubicBezTo>
                  <a:cubicBezTo>
                    <a:pt x="625" y="609"/>
                    <a:pt x="756" y="412"/>
                    <a:pt x="691" y="248"/>
                  </a:cubicBezTo>
                  <a:cubicBezTo>
                    <a:pt x="637" y="113"/>
                    <a:pt x="517" y="0"/>
                    <a:pt x="38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0"/>
            <p:cNvSpPr/>
            <p:nvPr/>
          </p:nvSpPr>
          <p:spPr>
            <a:xfrm>
              <a:off x="1566750" y="1596525"/>
              <a:ext cx="19425" cy="16225"/>
            </a:xfrm>
            <a:custGeom>
              <a:avLst/>
              <a:gdLst/>
              <a:ahLst/>
              <a:cxnLst/>
              <a:rect l="l" t="t" r="r" b="b"/>
              <a:pathLst>
                <a:path w="777" h="649" extrusionOk="0">
                  <a:moveTo>
                    <a:pt x="407" y="1"/>
                  </a:moveTo>
                  <a:cubicBezTo>
                    <a:pt x="294" y="1"/>
                    <a:pt x="180" y="59"/>
                    <a:pt x="120" y="179"/>
                  </a:cubicBezTo>
                  <a:cubicBezTo>
                    <a:pt x="1" y="387"/>
                    <a:pt x="177" y="649"/>
                    <a:pt x="406" y="649"/>
                  </a:cubicBezTo>
                  <a:cubicBezTo>
                    <a:pt x="431" y="649"/>
                    <a:pt x="456" y="646"/>
                    <a:pt x="481" y="639"/>
                  </a:cubicBezTo>
                  <a:cubicBezTo>
                    <a:pt x="678" y="606"/>
                    <a:pt x="777" y="409"/>
                    <a:pt x="711" y="245"/>
                  </a:cubicBezTo>
                  <a:cubicBezTo>
                    <a:pt x="675" y="84"/>
                    <a:pt x="542" y="1"/>
                    <a:pt x="40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0"/>
            <p:cNvSpPr/>
            <p:nvPr/>
          </p:nvSpPr>
          <p:spPr>
            <a:xfrm>
              <a:off x="1588625" y="1681900"/>
              <a:ext cx="18925" cy="17025"/>
            </a:xfrm>
            <a:custGeom>
              <a:avLst/>
              <a:gdLst/>
              <a:ahLst/>
              <a:cxnLst/>
              <a:rect l="l" t="t" r="r" b="b"/>
              <a:pathLst>
                <a:path w="757" h="681" extrusionOk="0">
                  <a:moveTo>
                    <a:pt x="387" y="0"/>
                  </a:moveTo>
                  <a:cubicBezTo>
                    <a:pt x="356" y="0"/>
                    <a:pt x="326" y="6"/>
                    <a:pt x="296" y="17"/>
                  </a:cubicBezTo>
                  <a:cubicBezTo>
                    <a:pt x="99" y="50"/>
                    <a:pt x="0" y="247"/>
                    <a:pt x="66" y="445"/>
                  </a:cubicBezTo>
                  <a:cubicBezTo>
                    <a:pt x="95" y="588"/>
                    <a:pt x="248" y="681"/>
                    <a:pt x="396" y="681"/>
                  </a:cubicBezTo>
                  <a:cubicBezTo>
                    <a:pt x="417" y="681"/>
                    <a:pt x="439" y="679"/>
                    <a:pt x="460" y="675"/>
                  </a:cubicBezTo>
                  <a:cubicBezTo>
                    <a:pt x="658" y="642"/>
                    <a:pt x="756" y="445"/>
                    <a:pt x="690" y="247"/>
                  </a:cubicBezTo>
                  <a:cubicBezTo>
                    <a:pt x="664" y="113"/>
                    <a:pt x="526"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0"/>
            <p:cNvSpPr/>
            <p:nvPr/>
          </p:nvSpPr>
          <p:spPr>
            <a:xfrm>
              <a:off x="1641425" y="1619725"/>
              <a:ext cx="21150" cy="16225"/>
            </a:xfrm>
            <a:custGeom>
              <a:avLst/>
              <a:gdLst/>
              <a:ahLst/>
              <a:cxnLst/>
              <a:rect l="l" t="t" r="r" b="b"/>
              <a:pathLst>
                <a:path w="846" h="649" extrusionOk="0">
                  <a:moveTo>
                    <a:pt x="482" y="1"/>
                  </a:moveTo>
                  <a:cubicBezTo>
                    <a:pt x="461" y="1"/>
                    <a:pt x="440" y="3"/>
                    <a:pt x="419" y="7"/>
                  </a:cubicBezTo>
                  <a:cubicBezTo>
                    <a:pt x="0" y="97"/>
                    <a:pt x="98" y="649"/>
                    <a:pt x="466" y="649"/>
                  </a:cubicBezTo>
                  <a:cubicBezTo>
                    <a:pt x="502" y="649"/>
                    <a:pt x="541" y="643"/>
                    <a:pt x="583" y="631"/>
                  </a:cubicBezTo>
                  <a:cubicBezTo>
                    <a:pt x="747" y="598"/>
                    <a:pt x="846" y="401"/>
                    <a:pt x="813" y="237"/>
                  </a:cubicBezTo>
                  <a:cubicBezTo>
                    <a:pt x="756" y="94"/>
                    <a:pt x="624" y="1"/>
                    <a:pt x="48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0"/>
            <p:cNvSpPr/>
            <p:nvPr/>
          </p:nvSpPr>
          <p:spPr>
            <a:xfrm>
              <a:off x="2263900" y="1421400"/>
              <a:ext cx="19425" cy="16275"/>
            </a:xfrm>
            <a:custGeom>
              <a:avLst/>
              <a:gdLst/>
              <a:ahLst/>
              <a:cxnLst/>
              <a:rect l="l" t="t" r="r" b="b"/>
              <a:pathLst>
                <a:path w="777" h="651" extrusionOk="0">
                  <a:moveTo>
                    <a:pt x="418" y="0"/>
                  </a:moveTo>
                  <a:cubicBezTo>
                    <a:pt x="379" y="0"/>
                    <a:pt x="337" y="7"/>
                    <a:pt x="296" y="21"/>
                  </a:cubicBezTo>
                  <a:cubicBezTo>
                    <a:pt x="33" y="86"/>
                    <a:pt x="1" y="448"/>
                    <a:pt x="231" y="612"/>
                  </a:cubicBezTo>
                  <a:cubicBezTo>
                    <a:pt x="283" y="638"/>
                    <a:pt x="337" y="650"/>
                    <a:pt x="389" y="650"/>
                  </a:cubicBezTo>
                  <a:cubicBezTo>
                    <a:pt x="597" y="650"/>
                    <a:pt x="776" y="461"/>
                    <a:pt x="723" y="251"/>
                  </a:cubicBezTo>
                  <a:cubicBezTo>
                    <a:pt x="697" y="95"/>
                    <a:pt x="569" y="0"/>
                    <a:pt x="41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0"/>
            <p:cNvSpPr/>
            <p:nvPr/>
          </p:nvSpPr>
          <p:spPr>
            <a:xfrm>
              <a:off x="2286275" y="1507600"/>
              <a:ext cx="18525" cy="15925"/>
            </a:xfrm>
            <a:custGeom>
              <a:avLst/>
              <a:gdLst/>
              <a:ahLst/>
              <a:cxnLst/>
              <a:rect l="l" t="t" r="r" b="b"/>
              <a:pathLst>
                <a:path w="741" h="637" extrusionOk="0">
                  <a:moveTo>
                    <a:pt x="379" y="1"/>
                  </a:moveTo>
                  <a:cubicBezTo>
                    <a:pt x="192" y="1"/>
                    <a:pt x="1" y="153"/>
                    <a:pt x="58" y="384"/>
                  </a:cubicBezTo>
                  <a:cubicBezTo>
                    <a:pt x="99" y="561"/>
                    <a:pt x="230" y="637"/>
                    <a:pt x="362" y="637"/>
                  </a:cubicBezTo>
                  <a:cubicBezTo>
                    <a:pt x="550" y="637"/>
                    <a:pt x="741" y="484"/>
                    <a:pt x="683" y="253"/>
                  </a:cubicBezTo>
                  <a:cubicBezTo>
                    <a:pt x="642" y="76"/>
                    <a:pt x="512" y="1"/>
                    <a:pt x="37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0"/>
            <p:cNvSpPr/>
            <p:nvPr/>
          </p:nvSpPr>
          <p:spPr>
            <a:xfrm>
              <a:off x="2340625" y="1445175"/>
              <a:ext cx="19425" cy="16425"/>
            </a:xfrm>
            <a:custGeom>
              <a:avLst/>
              <a:gdLst/>
              <a:ahLst/>
              <a:cxnLst/>
              <a:rect l="l" t="t" r="r" b="b"/>
              <a:pathLst>
                <a:path w="777" h="657" extrusionOk="0">
                  <a:moveTo>
                    <a:pt x="416" y="0"/>
                  </a:moveTo>
                  <a:cubicBezTo>
                    <a:pt x="307" y="0"/>
                    <a:pt x="193" y="51"/>
                    <a:pt x="119" y="154"/>
                  </a:cubicBezTo>
                  <a:cubicBezTo>
                    <a:pt x="0" y="392"/>
                    <a:pt x="177" y="656"/>
                    <a:pt x="406" y="656"/>
                  </a:cubicBezTo>
                  <a:cubicBezTo>
                    <a:pt x="430" y="656"/>
                    <a:pt x="455" y="653"/>
                    <a:pt x="480" y="647"/>
                  </a:cubicBezTo>
                  <a:cubicBezTo>
                    <a:pt x="678" y="581"/>
                    <a:pt x="776" y="417"/>
                    <a:pt x="710" y="220"/>
                  </a:cubicBezTo>
                  <a:cubicBezTo>
                    <a:pt x="674" y="75"/>
                    <a:pt x="549" y="0"/>
                    <a:pt x="4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0"/>
            <p:cNvSpPr/>
            <p:nvPr/>
          </p:nvSpPr>
          <p:spPr>
            <a:xfrm>
              <a:off x="659500" y="1803725"/>
              <a:ext cx="351625" cy="224225"/>
            </a:xfrm>
            <a:custGeom>
              <a:avLst/>
              <a:gdLst/>
              <a:ahLst/>
              <a:cxnLst/>
              <a:rect l="l" t="t" r="r" b="b"/>
              <a:pathLst>
                <a:path w="14065" h="8969" extrusionOk="0">
                  <a:moveTo>
                    <a:pt x="8277" y="1"/>
                  </a:moveTo>
                  <a:cubicBezTo>
                    <a:pt x="7449" y="1"/>
                    <a:pt x="6573" y="108"/>
                    <a:pt x="5685" y="336"/>
                  </a:cubicBezTo>
                  <a:cubicBezTo>
                    <a:pt x="1972" y="1256"/>
                    <a:pt x="0" y="6251"/>
                    <a:pt x="0" y="6251"/>
                  </a:cubicBezTo>
                  <a:cubicBezTo>
                    <a:pt x="0" y="6251"/>
                    <a:pt x="3206" y="8969"/>
                    <a:pt x="6513" y="8969"/>
                  </a:cubicBezTo>
                  <a:cubicBezTo>
                    <a:pt x="6949" y="8969"/>
                    <a:pt x="7388" y="8922"/>
                    <a:pt x="7821" y="8814"/>
                  </a:cubicBezTo>
                  <a:cubicBezTo>
                    <a:pt x="11534" y="7894"/>
                    <a:pt x="14065" y="5232"/>
                    <a:pt x="13506" y="2867"/>
                  </a:cubicBezTo>
                  <a:cubicBezTo>
                    <a:pt x="13056" y="1091"/>
                    <a:pt x="10912" y="1"/>
                    <a:pt x="8277"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0"/>
            <p:cNvSpPr/>
            <p:nvPr/>
          </p:nvSpPr>
          <p:spPr>
            <a:xfrm>
              <a:off x="766300" y="1826375"/>
              <a:ext cx="240725" cy="153525"/>
            </a:xfrm>
            <a:custGeom>
              <a:avLst/>
              <a:gdLst/>
              <a:ahLst/>
              <a:cxnLst/>
              <a:rect l="l" t="t" r="r" b="b"/>
              <a:pathLst>
                <a:path w="9629" h="6141" extrusionOk="0">
                  <a:moveTo>
                    <a:pt x="5643" y="1"/>
                  </a:moveTo>
                  <a:cubicBezTo>
                    <a:pt x="5081" y="1"/>
                    <a:pt x="4485" y="71"/>
                    <a:pt x="3878" y="219"/>
                  </a:cubicBezTo>
                  <a:cubicBezTo>
                    <a:pt x="1315" y="843"/>
                    <a:pt x="0" y="4294"/>
                    <a:pt x="0" y="4294"/>
                  </a:cubicBezTo>
                  <a:cubicBezTo>
                    <a:pt x="0" y="4294"/>
                    <a:pt x="2180" y="6140"/>
                    <a:pt x="4433" y="6140"/>
                  </a:cubicBezTo>
                  <a:cubicBezTo>
                    <a:pt x="4730" y="6140"/>
                    <a:pt x="5029" y="6108"/>
                    <a:pt x="5324" y="6035"/>
                  </a:cubicBezTo>
                  <a:cubicBezTo>
                    <a:pt x="7887" y="5411"/>
                    <a:pt x="9628" y="3571"/>
                    <a:pt x="9234" y="1961"/>
                  </a:cubicBezTo>
                  <a:cubicBezTo>
                    <a:pt x="8908" y="732"/>
                    <a:pt x="7453" y="1"/>
                    <a:pt x="56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0"/>
            <p:cNvSpPr/>
            <p:nvPr/>
          </p:nvSpPr>
          <p:spPr>
            <a:xfrm>
              <a:off x="864875" y="1847525"/>
              <a:ext cx="138050" cy="87750"/>
            </a:xfrm>
            <a:custGeom>
              <a:avLst/>
              <a:gdLst/>
              <a:ahLst/>
              <a:cxnLst/>
              <a:rect l="l" t="t" r="r" b="b"/>
              <a:pathLst>
                <a:path w="5522" h="3510" extrusionOk="0">
                  <a:moveTo>
                    <a:pt x="3250" y="1"/>
                  </a:moveTo>
                  <a:cubicBezTo>
                    <a:pt x="2925" y="1"/>
                    <a:pt x="2582" y="42"/>
                    <a:pt x="2235" y="129"/>
                  </a:cubicBezTo>
                  <a:cubicBezTo>
                    <a:pt x="756" y="490"/>
                    <a:pt x="1" y="2462"/>
                    <a:pt x="1" y="2462"/>
                  </a:cubicBezTo>
                  <a:cubicBezTo>
                    <a:pt x="1" y="2462"/>
                    <a:pt x="1252" y="3509"/>
                    <a:pt x="2540" y="3509"/>
                  </a:cubicBezTo>
                  <a:cubicBezTo>
                    <a:pt x="2712" y="3509"/>
                    <a:pt x="2886" y="3490"/>
                    <a:pt x="3057" y="3448"/>
                  </a:cubicBezTo>
                  <a:cubicBezTo>
                    <a:pt x="4502" y="3086"/>
                    <a:pt x="5521" y="2035"/>
                    <a:pt x="5291" y="1115"/>
                  </a:cubicBezTo>
                  <a:cubicBezTo>
                    <a:pt x="5116" y="415"/>
                    <a:pt x="4277" y="1"/>
                    <a:pt x="325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0"/>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0"/>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0"/>
            <p:cNvSpPr/>
            <p:nvPr/>
          </p:nvSpPr>
          <p:spPr>
            <a:xfrm>
              <a:off x="1125300" y="1597175"/>
              <a:ext cx="513450" cy="363450"/>
            </a:xfrm>
            <a:custGeom>
              <a:avLst/>
              <a:gdLst/>
              <a:ahLst/>
              <a:cxnLst/>
              <a:rect l="l" t="t" r="r" b="b"/>
              <a:pathLst>
                <a:path w="20538" h="14538" extrusionOk="0">
                  <a:moveTo>
                    <a:pt x="15988" y="1"/>
                  </a:moveTo>
                  <a:cubicBezTo>
                    <a:pt x="14965" y="1"/>
                    <a:pt x="13947" y="60"/>
                    <a:pt x="12914" y="186"/>
                  </a:cubicBezTo>
                  <a:cubicBezTo>
                    <a:pt x="15543" y="3636"/>
                    <a:pt x="16660" y="8007"/>
                    <a:pt x="15970" y="12279"/>
                  </a:cubicBezTo>
                  <a:cubicBezTo>
                    <a:pt x="17449" y="11720"/>
                    <a:pt x="18895" y="10997"/>
                    <a:pt x="20242" y="10143"/>
                  </a:cubicBezTo>
                  <a:cubicBezTo>
                    <a:pt x="20538" y="6594"/>
                    <a:pt x="19651" y="3045"/>
                    <a:pt x="17712" y="55"/>
                  </a:cubicBezTo>
                  <a:cubicBezTo>
                    <a:pt x="17134" y="19"/>
                    <a:pt x="16560" y="1"/>
                    <a:pt x="15988" y="1"/>
                  </a:cubicBezTo>
                  <a:close/>
                  <a:moveTo>
                    <a:pt x="3516" y="2749"/>
                  </a:moveTo>
                  <a:cubicBezTo>
                    <a:pt x="2300" y="3275"/>
                    <a:pt x="1117" y="3932"/>
                    <a:pt x="0" y="4688"/>
                  </a:cubicBezTo>
                  <a:cubicBezTo>
                    <a:pt x="920" y="6101"/>
                    <a:pt x="1610" y="7678"/>
                    <a:pt x="2005" y="9354"/>
                  </a:cubicBezTo>
                  <a:cubicBezTo>
                    <a:pt x="2432" y="10997"/>
                    <a:pt x="2596" y="12706"/>
                    <a:pt x="2465" y="14415"/>
                  </a:cubicBezTo>
                  <a:cubicBezTo>
                    <a:pt x="3261" y="14494"/>
                    <a:pt x="4069" y="14538"/>
                    <a:pt x="4881" y="14538"/>
                  </a:cubicBezTo>
                  <a:cubicBezTo>
                    <a:pt x="5411" y="14538"/>
                    <a:pt x="5942" y="14519"/>
                    <a:pt x="6474" y="14480"/>
                  </a:cubicBezTo>
                  <a:cubicBezTo>
                    <a:pt x="7065" y="10307"/>
                    <a:pt x="6014" y="6101"/>
                    <a:pt x="3516" y="2749"/>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0"/>
            <p:cNvSpPr/>
            <p:nvPr/>
          </p:nvSpPr>
          <p:spPr>
            <a:xfrm>
              <a:off x="909250" y="1762825"/>
              <a:ext cx="196350" cy="253050"/>
            </a:xfrm>
            <a:custGeom>
              <a:avLst/>
              <a:gdLst/>
              <a:ahLst/>
              <a:cxnLst/>
              <a:rect l="l" t="t" r="r" b="b"/>
              <a:pathLst>
                <a:path w="7854" h="10122" extrusionOk="0">
                  <a:moveTo>
                    <a:pt x="0" y="1"/>
                  </a:moveTo>
                  <a:lnTo>
                    <a:pt x="2530" y="10122"/>
                  </a:lnTo>
                  <a:lnTo>
                    <a:pt x="7854" y="7066"/>
                  </a:lnTo>
                  <a:lnTo>
                    <a:pt x="6112" y="198"/>
                  </a:lnTo>
                  <a:lnTo>
                    <a:pt x="0"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0"/>
            <p:cNvSpPr/>
            <p:nvPr/>
          </p:nvSpPr>
          <p:spPr>
            <a:xfrm>
              <a:off x="920750" y="1803550"/>
              <a:ext cx="151175" cy="6500"/>
            </a:xfrm>
            <a:custGeom>
              <a:avLst/>
              <a:gdLst/>
              <a:ahLst/>
              <a:cxnLst/>
              <a:rect l="l" t="t" r="r" b="b"/>
              <a:pathLst>
                <a:path w="6047" h="260" extrusionOk="0">
                  <a:moveTo>
                    <a:pt x="4019" y="0"/>
                  </a:moveTo>
                  <a:cubicBezTo>
                    <a:pt x="3680" y="0"/>
                    <a:pt x="3352" y="15"/>
                    <a:pt x="3023" y="15"/>
                  </a:cubicBezTo>
                  <a:cubicBezTo>
                    <a:pt x="2530" y="15"/>
                    <a:pt x="2005" y="48"/>
                    <a:pt x="1512" y="80"/>
                  </a:cubicBezTo>
                  <a:cubicBezTo>
                    <a:pt x="1019" y="113"/>
                    <a:pt x="493" y="146"/>
                    <a:pt x="0" y="179"/>
                  </a:cubicBezTo>
                  <a:cubicBezTo>
                    <a:pt x="526" y="245"/>
                    <a:pt x="1019" y="245"/>
                    <a:pt x="1512" y="245"/>
                  </a:cubicBezTo>
                  <a:cubicBezTo>
                    <a:pt x="1840" y="245"/>
                    <a:pt x="2183" y="259"/>
                    <a:pt x="2522" y="259"/>
                  </a:cubicBezTo>
                  <a:cubicBezTo>
                    <a:pt x="2691" y="259"/>
                    <a:pt x="2859" y="256"/>
                    <a:pt x="3023" y="245"/>
                  </a:cubicBezTo>
                  <a:cubicBezTo>
                    <a:pt x="3516" y="245"/>
                    <a:pt x="4009" y="212"/>
                    <a:pt x="4535" y="179"/>
                  </a:cubicBezTo>
                  <a:cubicBezTo>
                    <a:pt x="5028" y="146"/>
                    <a:pt x="5521" y="113"/>
                    <a:pt x="6046" y="80"/>
                  </a:cubicBezTo>
                  <a:cubicBezTo>
                    <a:pt x="5521" y="15"/>
                    <a:pt x="5028" y="48"/>
                    <a:pt x="4535" y="15"/>
                  </a:cubicBezTo>
                  <a:cubicBezTo>
                    <a:pt x="4360" y="4"/>
                    <a:pt x="4188" y="0"/>
                    <a:pt x="401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0"/>
            <p:cNvSpPr/>
            <p:nvPr/>
          </p:nvSpPr>
          <p:spPr>
            <a:xfrm>
              <a:off x="936350" y="1835125"/>
              <a:ext cx="142975" cy="36175"/>
            </a:xfrm>
            <a:custGeom>
              <a:avLst/>
              <a:gdLst/>
              <a:ahLst/>
              <a:cxnLst/>
              <a:rect l="l" t="t" r="r" b="b"/>
              <a:pathLst>
                <a:path w="5719" h="1447" extrusionOk="0">
                  <a:moveTo>
                    <a:pt x="5718" y="0"/>
                  </a:moveTo>
                  <a:lnTo>
                    <a:pt x="5718" y="0"/>
                  </a:lnTo>
                  <a:cubicBezTo>
                    <a:pt x="5225" y="66"/>
                    <a:pt x="4732" y="165"/>
                    <a:pt x="4272" y="263"/>
                  </a:cubicBezTo>
                  <a:cubicBezTo>
                    <a:pt x="3779" y="362"/>
                    <a:pt x="3286" y="460"/>
                    <a:pt x="2826" y="592"/>
                  </a:cubicBezTo>
                  <a:cubicBezTo>
                    <a:pt x="2366" y="723"/>
                    <a:pt x="1873" y="855"/>
                    <a:pt x="1413" y="986"/>
                  </a:cubicBezTo>
                  <a:cubicBezTo>
                    <a:pt x="953" y="1118"/>
                    <a:pt x="460" y="1249"/>
                    <a:pt x="0" y="1446"/>
                  </a:cubicBezTo>
                  <a:cubicBezTo>
                    <a:pt x="493" y="1348"/>
                    <a:pt x="986" y="1249"/>
                    <a:pt x="1446" y="1150"/>
                  </a:cubicBezTo>
                  <a:cubicBezTo>
                    <a:pt x="1939" y="1052"/>
                    <a:pt x="2399" y="953"/>
                    <a:pt x="2892" y="822"/>
                  </a:cubicBezTo>
                  <a:cubicBezTo>
                    <a:pt x="3352" y="690"/>
                    <a:pt x="3845" y="592"/>
                    <a:pt x="4305" y="460"/>
                  </a:cubicBezTo>
                  <a:cubicBezTo>
                    <a:pt x="4765" y="296"/>
                    <a:pt x="5258" y="165"/>
                    <a:pt x="571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0"/>
            <p:cNvSpPr/>
            <p:nvPr/>
          </p:nvSpPr>
          <p:spPr>
            <a:xfrm>
              <a:off x="951125" y="1869625"/>
              <a:ext cx="136400" cy="60825"/>
            </a:xfrm>
            <a:custGeom>
              <a:avLst/>
              <a:gdLst/>
              <a:ahLst/>
              <a:cxnLst/>
              <a:rect l="l" t="t" r="r" b="b"/>
              <a:pathLst>
                <a:path w="5456" h="2433" extrusionOk="0">
                  <a:moveTo>
                    <a:pt x="5456" y="1"/>
                  </a:moveTo>
                  <a:lnTo>
                    <a:pt x="5456" y="1"/>
                  </a:lnTo>
                  <a:cubicBezTo>
                    <a:pt x="4996" y="165"/>
                    <a:pt x="4536" y="362"/>
                    <a:pt x="4076" y="526"/>
                  </a:cubicBezTo>
                  <a:cubicBezTo>
                    <a:pt x="3616" y="691"/>
                    <a:pt x="3155" y="888"/>
                    <a:pt x="2695" y="1118"/>
                  </a:cubicBezTo>
                  <a:cubicBezTo>
                    <a:pt x="2235" y="1348"/>
                    <a:pt x="1775" y="1512"/>
                    <a:pt x="1348" y="1742"/>
                  </a:cubicBezTo>
                  <a:cubicBezTo>
                    <a:pt x="888" y="1972"/>
                    <a:pt x="461" y="2202"/>
                    <a:pt x="1" y="2432"/>
                  </a:cubicBezTo>
                  <a:cubicBezTo>
                    <a:pt x="494" y="2268"/>
                    <a:pt x="954" y="2071"/>
                    <a:pt x="1414" y="1906"/>
                  </a:cubicBezTo>
                  <a:cubicBezTo>
                    <a:pt x="1874" y="1742"/>
                    <a:pt x="2334" y="1545"/>
                    <a:pt x="2794" y="1315"/>
                  </a:cubicBezTo>
                  <a:cubicBezTo>
                    <a:pt x="3254" y="1118"/>
                    <a:pt x="3714" y="921"/>
                    <a:pt x="4141" y="691"/>
                  </a:cubicBezTo>
                  <a:cubicBezTo>
                    <a:pt x="4601" y="461"/>
                    <a:pt x="5028" y="263"/>
                    <a:pt x="545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0"/>
            <p:cNvSpPr/>
            <p:nvPr/>
          </p:nvSpPr>
          <p:spPr>
            <a:xfrm>
              <a:off x="962625" y="1907425"/>
              <a:ext cx="134750" cy="68200"/>
            </a:xfrm>
            <a:custGeom>
              <a:avLst/>
              <a:gdLst/>
              <a:ahLst/>
              <a:cxnLst/>
              <a:rect l="l" t="t" r="r" b="b"/>
              <a:pathLst>
                <a:path w="5390" h="2728" extrusionOk="0">
                  <a:moveTo>
                    <a:pt x="5390" y="0"/>
                  </a:moveTo>
                  <a:cubicBezTo>
                    <a:pt x="4930" y="197"/>
                    <a:pt x="4470" y="394"/>
                    <a:pt x="4010" y="624"/>
                  </a:cubicBezTo>
                  <a:cubicBezTo>
                    <a:pt x="3550" y="822"/>
                    <a:pt x="3090" y="1052"/>
                    <a:pt x="2663" y="1282"/>
                  </a:cubicBezTo>
                  <a:cubicBezTo>
                    <a:pt x="2203" y="1545"/>
                    <a:pt x="1775" y="1775"/>
                    <a:pt x="1348" y="2005"/>
                  </a:cubicBezTo>
                  <a:cubicBezTo>
                    <a:pt x="888" y="2235"/>
                    <a:pt x="461" y="2497"/>
                    <a:pt x="1" y="2727"/>
                  </a:cubicBezTo>
                  <a:cubicBezTo>
                    <a:pt x="494" y="2563"/>
                    <a:pt x="954" y="2399"/>
                    <a:pt x="1414" y="2169"/>
                  </a:cubicBezTo>
                  <a:cubicBezTo>
                    <a:pt x="1874" y="1972"/>
                    <a:pt x="2334" y="1742"/>
                    <a:pt x="2761" y="1512"/>
                  </a:cubicBezTo>
                  <a:cubicBezTo>
                    <a:pt x="3221" y="1282"/>
                    <a:pt x="3648" y="1019"/>
                    <a:pt x="4108" y="789"/>
                  </a:cubicBezTo>
                  <a:cubicBezTo>
                    <a:pt x="4536" y="526"/>
                    <a:pt x="4963" y="263"/>
                    <a:pt x="539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0"/>
          <p:cNvGrpSpPr/>
          <p:nvPr/>
        </p:nvGrpSpPr>
        <p:grpSpPr>
          <a:xfrm>
            <a:off x="67001" y="822448"/>
            <a:ext cx="1826689" cy="1279430"/>
            <a:chOff x="507339" y="729337"/>
            <a:chExt cx="2329961" cy="1631926"/>
          </a:xfrm>
        </p:grpSpPr>
        <p:grpSp>
          <p:nvGrpSpPr>
            <p:cNvPr id="1127" name="Google Shape;1127;p10"/>
            <p:cNvGrpSpPr/>
            <p:nvPr/>
          </p:nvGrpSpPr>
          <p:grpSpPr>
            <a:xfrm>
              <a:off x="507339" y="729337"/>
              <a:ext cx="1727275" cy="1631926"/>
              <a:chOff x="1338900" y="238025"/>
              <a:chExt cx="1838700" cy="1737200"/>
            </a:xfrm>
          </p:grpSpPr>
          <p:sp>
            <p:nvSpPr>
              <p:cNvPr id="1128" name="Google Shape;1128;p10"/>
              <p:cNvSpPr/>
              <p:nvPr/>
            </p:nvSpPr>
            <p:spPr>
              <a:xfrm>
                <a:off x="1338900" y="238025"/>
                <a:ext cx="1838700" cy="1737200"/>
              </a:xfrm>
              <a:custGeom>
                <a:avLst/>
                <a:gdLst/>
                <a:ahLst/>
                <a:cxnLst/>
                <a:rect l="l" t="t" r="r" b="b"/>
                <a:pathLst>
                  <a:path w="73548" h="69488" extrusionOk="0">
                    <a:moveTo>
                      <a:pt x="37025" y="1"/>
                    </a:moveTo>
                    <a:cubicBezTo>
                      <a:pt x="36994" y="1"/>
                      <a:pt x="36963" y="2"/>
                      <a:pt x="36931" y="4"/>
                    </a:cubicBezTo>
                    <a:cubicBezTo>
                      <a:pt x="35278" y="130"/>
                      <a:pt x="34190" y="3143"/>
                      <a:pt x="33562" y="4314"/>
                    </a:cubicBezTo>
                    <a:cubicBezTo>
                      <a:pt x="32558" y="6218"/>
                      <a:pt x="31658" y="8269"/>
                      <a:pt x="31219" y="10382"/>
                    </a:cubicBezTo>
                    <a:cubicBezTo>
                      <a:pt x="30236" y="9148"/>
                      <a:pt x="28813" y="8122"/>
                      <a:pt x="27557" y="7202"/>
                    </a:cubicBezTo>
                    <a:cubicBezTo>
                      <a:pt x="26919" y="6751"/>
                      <a:pt x="25944" y="5846"/>
                      <a:pt x="25040" y="5846"/>
                    </a:cubicBezTo>
                    <a:cubicBezTo>
                      <a:pt x="24936" y="5846"/>
                      <a:pt x="24834" y="5858"/>
                      <a:pt x="24733" y="5884"/>
                    </a:cubicBezTo>
                    <a:cubicBezTo>
                      <a:pt x="23561" y="6197"/>
                      <a:pt x="23603" y="8290"/>
                      <a:pt x="23456" y="9189"/>
                    </a:cubicBezTo>
                    <a:cubicBezTo>
                      <a:pt x="23247" y="10612"/>
                      <a:pt x="23163" y="12056"/>
                      <a:pt x="23205" y="13500"/>
                    </a:cubicBezTo>
                    <a:cubicBezTo>
                      <a:pt x="21029" y="11805"/>
                      <a:pt x="18204" y="10633"/>
                      <a:pt x="15610" y="9796"/>
                    </a:cubicBezTo>
                    <a:cubicBezTo>
                      <a:pt x="15074" y="9622"/>
                      <a:pt x="14409" y="9376"/>
                      <a:pt x="13802" y="9376"/>
                    </a:cubicBezTo>
                    <a:cubicBezTo>
                      <a:pt x="13318" y="9376"/>
                      <a:pt x="12871" y="9532"/>
                      <a:pt x="12555" y="10005"/>
                    </a:cubicBezTo>
                    <a:cubicBezTo>
                      <a:pt x="11593" y="11449"/>
                      <a:pt x="12576" y="14881"/>
                      <a:pt x="12890" y="16387"/>
                    </a:cubicBezTo>
                    <a:cubicBezTo>
                      <a:pt x="13329" y="18438"/>
                      <a:pt x="13936" y="20572"/>
                      <a:pt x="15003" y="22392"/>
                    </a:cubicBezTo>
                    <a:cubicBezTo>
                      <a:pt x="14719" y="22383"/>
                      <a:pt x="14432" y="22379"/>
                      <a:pt x="14145" y="22379"/>
                    </a:cubicBezTo>
                    <a:cubicBezTo>
                      <a:pt x="13122" y="22379"/>
                      <a:pt x="12087" y="22432"/>
                      <a:pt x="11090" y="22497"/>
                    </a:cubicBezTo>
                    <a:cubicBezTo>
                      <a:pt x="10170" y="22539"/>
                      <a:pt x="8245" y="22518"/>
                      <a:pt x="7659" y="23418"/>
                    </a:cubicBezTo>
                    <a:cubicBezTo>
                      <a:pt x="7052" y="24296"/>
                      <a:pt x="8203" y="25866"/>
                      <a:pt x="8621" y="26703"/>
                    </a:cubicBezTo>
                    <a:cubicBezTo>
                      <a:pt x="9249" y="27958"/>
                      <a:pt x="9898" y="29297"/>
                      <a:pt x="10735" y="30427"/>
                    </a:cubicBezTo>
                    <a:cubicBezTo>
                      <a:pt x="8370" y="30636"/>
                      <a:pt x="5880" y="31515"/>
                      <a:pt x="3683" y="32289"/>
                    </a:cubicBezTo>
                    <a:cubicBezTo>
                      <a:pt x="2616" y="32687"/>
                      <a:pt x="1" y="33210"/>
                      <a:pt x="43" y="34800"/>
                    </a:cubicBezTo>
                    <a:cubicBezTo>
                      <a:pt x="106" y="36411"/>
                      <a:pt x="3035" y="37604"/>
                      <a:pt x="4144" y="38252"/>
                    </a:cubicBezTo>
                    <a:cubicBezTo>
                      <a:pt x="5985" y="39299"/>
                      <a:pt x="7952" y="40261"/>
                      <a:pt x="10023" y="40763"/>
                    </a:cubicBezTo>
                    <a:cubicBezTo>
                      <a:pt x="8768" y="41684"/>
                      <a:pt x="7722" y="43044"/>
                      <a:pt x="6780" y="44237"/>
                    </a:cubicBezTo>
                    <a:cubicBezTo>
                      <a:pt x="6257" y="44906"/>
                      <a:pt x="5169" y="45994"/>
                      <a:pt x="5378" y="46957"/>
                    </a:cubicBezTo>
                    <a:cubicBezTo>
                      <a:pt x="5650" y="48128"/>
                      <a:pt x="7701" y="48170"/>
                      <a:pt x="8580" y="48317"/>
                    </a:cubicBezTo>
                    <a:cubicBezTo>
                      <a:pt x="9936" y="48592"/>
                      <a:pt x="11324" y="48722"/>
                      <a:pt x="12703" y="48722"/>
                    </a:cubicBezTo>
                    <a:cubicBezTo>
                      <a:pt x="12898" y="48722"/>
                      <a:pt x="13093" y="48719"/>
                      <a:pt x="13287" y="48714"/>
                    </a:cubicBezTo>
                    <a:lnTo>
                      <a:pt x="13287" y="48714"/>
                    </a:lnTo>
                    <a:cubicBezTo>
                      <a:pt x="11718" y="51455"/>
                      <a:pt x="10672" y="54636"/>
                      <a:pt x="9898" y="57669"/>
                    </a:cubicBezTo>
                    <a:cubicBezTo>
                      <a:pt x="9521" y="59071"/>
                      <a:pt x="9186" y="60641"/>
                      <a:pt x="11007" y="60975"/>
                    </a:cubicBezTo>
                    <a:cubicBezTo>
                      <a:pt x="11217" y="61016"/>
                      <a:pt x="11437" y="61035"/>
                      <a:pt x="11666" y="61035"/>
                    </a:cubicBezTo>
                    <a:cubicBezTo>
                      <a:pt x="13670" y="61035"/>
                      <a:pt x="16296" y="59595"/>
                      <a:pt x="17912" y="58862"/>
                    </a:cubicBezTo>
                    <a:cubicBezTo>
                      <a:pt x="20025" y="57962"/>
                      <a:pt x="22013" y="56833"/>
                      <a:pt x="23875" y="55493"/>
                    </a:cubicBezTo>
                    <a:lnTo>
                      <a:pt x="23875" y="55493"/>
                    </a:lnTo>
                    <a:cubicBezTo>
                      <a:pt x="23394" y="57272"/>
                      <a:pt x="23080" y="59092"/>
                      <a:pt x="22912" y="60934"/>
                    </a:cubicBezTo>
                    <a:cubicBezTo>
                      <a:pt x="22808" y="62063"/>
                      <a:pt x="22557" y="63905"/>
                      <a:pt x="23917" y="64491"/>
                    </a:cubicBezTo>
                    <a:cubicBezTo>
                      <a:pt x="24101" y="64567"/>
                      <a:pt x="24295" y="64601"/>
                      <a:pt x="24496" y="64601"/>
                    </a:cubicBezTo>
                    <a:cubicBezTo>
                      <a:pt x="25659" y="64601"/>
                      <a:pt x="27026" y="63457"/>
                      <a:pt x="27829" y="62921"/>
                    </a:cubicBezTo>
                    <a:cubicBezTo>
                      <a:pt x="29315" y="61938"/>
                      <a:pt x="30926" y="60787"/>
                      <a:pt x="32098" y="59364"/>
                    </a:cubicBezTo>
                    <a:cubicBezTo>
                      <a:pt x="32433" y="61310"/>
                      <a:pt x="32997" y="63172"/>
                      <a:pt x="33772" y="64972"/>
                    </a:cubicBezTo>
                    <a:cubicBezTo>
                      <a:pt x="34274" y="66164"/>
                      <a:pt x="35111" y="69219"/>
                      <a:pt x="36680" y="69470"/>
                    </a:cubicBezTo>
                    <a:cubicBezTo>
                      <a:pt x="36752" y="69482"/>
                      <a:pt x="36823" y="69488"/>
                      <a:pt x="36893" y="69488"/>
                    </a:cubicBezTo>
                    <a:cubicBezTo>
                      <a:pt x="38310" y="69488"/>
                      <a:pt x="39131" y="67143"/>
                      <a:pt x="39609" y="66185"/>
                    </a:cubicBezTo>
                    <a:cubicBezTo>
                      <a:pt x="40676" y="64093"/>
                      <a:pt x="41869" y="61750"/>
                      <a:pt x="42371" y="59406"/>
                    </a:cubicBezTo>
                    <a:cubicBezTo>
                      <a:pt x="43396" y="60410"/>
                      <a:pt x="44631" y="61206"/>
                      <a:pt x="45782" y="62001"/>
                    </a:cubicBezTo>
                    <a:cubicBezTo>
                      <a:pt x="46437" y="62444"/>
                      <a:pt x="47513" y="63471"/>
                      <a:pt x="48437" y="63471"/>
                    </a:cubicBezTo>
                    <a:cubicBezTo>
                      <a:pt x="48604" y="63471"/>
                      <a:pt x="48766" y="63438"/>
                      <a:pt x="48920" y="63361"/>
                    </a:cubicBezTo>
                    <a:cubicBezTo>
                      <a:pt x="49904" y="62879"/>
                      <a:pt x="50113" y="60975"/>
                      <a:pt x="50280" y="60076"/>
                    </a:cubicBezTo>
                    <a:cubicBezTo>
                      <a:pt x="50510" y="58799"/>
                      <a:pt x="50741" y="57502"/>
                      <a:pt x="50866" y="56184"/>
                    </a:cubicBezTo>
                    <a:cubicBezTo>
                      <a:pt x="52519" y="57502"/>
                      <a:pt x="54591" y="58360"/>
                      <a:pt x="56557" y="59050"/>
                    </a:cubicBezTo>
                    <a:cubicBezTo>
                      <a:pt x="57700" y="59448"/>
                      <a:pt x="60009" y="60409"/>
                      <a:pt x="61679" y="60409"/>
                    </a:cubicBezTo>
                    <a:cubicBezTo>
                      <a:pt x="62120" y="60409"/>
                      <a:pt x="62516" y="60342"/>
                      <a:pt x="62834" y="60180"/>
                    </a:cubicBezTo>
                    <a:cubicBezTo>
                      <a:pt x="63985" y="59615"/>
                      <a:pt x="63630" y="58172"/>
                      <a:pt x="63420" y="57167"/>
                    </a:cubicBezTo>
                    <a:cubicBezTo>
                      <a:pt x="62897" y="54468"/>
                      <a:pt x="62081" y="51455"/>
                      <a:pt x="60617" y="49049"/>
                    </a:cubicBezTo>
                    <a:lnTo>
                      <a:pt x="60617" y="49049"/>
                    </a:lnTo>
                    <a:cubicBezTo>
                      <a:pt x="60709" y="49050"/>
                      <a:pt x="60801" y="49051"/>
                      <a:pt x="60893" y="49051"/>
                    </a:cubicBezTo>
                    <a:cubicBezTo>
                      <a:pt x="62263" y="49051"/>
                      <a:pt x="63616" y="48906"/>
                      <a:pt x="64969" y="48651"/>
                    </a:cubicBezTo>
                    <a:cubicBezTo>
                      <a:pt x="65847" y="48484"/>
                      <a:pt x="67898" y="48463"/>
                      <a:pt x="68149" y="47291"/>
                    </a:cubicBezTo>
                    <a:cubicBezTo>
                      <a:pt x="68379" y="46329"/>
                      <a:pt x="67291" y="45241"/>
                      <a:pt x="66768" y="44571"/>
                    </a:cubicBezTo>
                    <a:cubicBezTo>
                      <a:pt x="65827" y="43379"/>
                      <a:pt x="64759" y="42019"/>
                      <a:pt x="63525" y="41098"/>
                    </a:cubicBezTo>
                    <a:cubicBezTo>
                      <a:pt x="65596" y="40575"/>
                      <a:pt x="67563" y="39633"/>
                      <a:pt x="69405" y="38587"/>
                    </a:cubicBezTo>
                    <a:cubicBezTo>
                      <a:pt x="70513" y="37939"/>
                      <a:pt x="73443" y="36725"/>
                      <a:pt x="73485" y="35135"/>
                    </a:cubicBezTo>
                    <a:cubicBezTo>
                      <a:pt x="73547" y="33565"/>
                      <a:pt x="70932" y="33001"/>
                      <a:pt x="69886" y="32624"/>
                    </a:cubicBezTo>
                    <a:cubicBezTo>
                      <a:pt x="67668" y="31829"/>
                      <a:pt x="65178" y="30950"/>
                      <a:pt x="62814" y="30741"/>
                    </a:cubicBezTo>
                    <a:cubicBezTo>
                      <a:pt x="63671" y="29611"/>
                      <a:pt x="64320" y="28272"/>
                      <a:pt x="64948" y="27037"/>
                    </a:cubicBezTo>
                    <a:cubicBezTo>
                      <a:pt x="65366" y="26179"/>
                      <a:pt x="66538" y="24673"/>
                      <a:pt x="65910" y="23731"/>
                    </a:cubicBezTo>
                    <a:cubicBezTo>
                      <a:pt x="65283" y="22790"/>
                      <a:pt x="63399" y="22853"/>
                      <a:pt x="62479" y="22811"/>
                    </a:cubicBezTo>
                    <a:cubicBezTo>
                      <a:pt x="61474" y="22762"/>
                      <a:pt x="60457" y="22713"/>
                      <a:pt x="59436" y="22713"/>
                    </a:cubicBezTo>
                    <a:cubicBezTo>
                      <a:pt x="59139" y="22713"/>
                      <a:pt x="58842" y="22718"/>
                      <a:pt x="58545" y="22727"/>
                    </a:cubicBezTo>
                    <a:cubicBezTo>
                      <a:pt x="59633" y="20886"/>
                      <a:pt x="60240" y="18752"/>
                      <a:pt x="60658" y="16701"/>
                    </a:cubicBezTo>
                    <a:cubicBezTo>
                      <a:pt x="60972" y="15195"/>
                      <a:pt x="61977" y="11763"/>
                      <a:pt x="61014" y="10319"/>
                    </a:cubicBezTo>
                    <a:cubicBezTo>
                      <a:pt x="60697" y="9853"/>
                      <a:pt x="60246" y="9698"/>
                      <a:pt x="59757" y="9698"/>
                    </a:cubicBezTo>
                    <a:cubicBezTo>
                      <a:pt x="59150" y="9698"/>
                      <a:pt x="58483" y="9936"/>
                      <a:pt x="57938" y="10110"/>
                    </a:cubicBezTo>
                    <a:cubicBezTo>
                      <a:pt x="55344" y="10947"/>
                      <a:pt x="52519" y="12119"/>
                      <a:pt x="50322" y="13855"/>
                    </a:cubicBezTo>
                    <a:cubicBezTo>
                      <a:pt x="50259" y="13709"/>
                      <a:pt x="50176" y="13563"/>
                      <a:pt x="50071" y="13437"/>
                    </a:cubicBezTo>
                    <a:cubicBezTo>
                      <a:pt x="50029" y="12558"/>
                      <a:pt x="49946" y="11679"/>
                      <a:pt x="49883" y="10822"/>
                    </a:cubicBezTo>
                    <a:cubicBezTo>
                      <a:pt x="49799" y="9880"/>
                      <a:pt x="49757" y="7934"/>
                      <a:pt x="48816" y="7348"/>
                    </a:cubicBezTo>
                    <a:cubicBezTo>
                      <a:pt x="48635" y="7234"/>
                      <a:pt x="48433" y="7186"/>
                      <a:pt x="48221" y="7186"/>
                    </a:cubicBezTo>
                    <a:cubicBezTo>
                      <a:pt x="47303" y="7186"/>
                      <a:pt x="46168" y="8083"/>
                      <a:pt x="45489" y="8457"/>
                    </a:cubicBezTo>
                    <a:cubicBezTo>
                      <a:pt x="44254" y="9127"/>
                      <a:pt x="42894" y="9838"/>
                      <a:pt x="41785" y="10759"/>
                    </a:cubicBezTo>
                    <a:cubicBezTo>
                      <a:pt x="41471" y="8332"/>
                      <a:pt x="40488" y="5842"/>
                      <a:pt x="39609" y="3624"/>
                    </a:cubicBezTo>
                    <a:cubicBezTo>
                      <a:pt x="39199" y="2557"/>
                      <a:pt x="38587" y="1"/>
                      <a:pt x="3702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0"/>
              <p:cNvSpPr/>
              <p:nvPr/>
            </p:nvSpPr>
            <p:spPr>
              <a:xfrm>
                <a:off x="1702975" y="571075"/>
                <a:ext cx="1109500" cy="1071275"/>
              </a:xfrm>
              <a:custGeom>
                <a:avLst/>
                <a:gdLst/>
                <a:ahLst/>
                <a:cxnLst/>
                <a:rect l="l" t="t" r="r" b="b"/>
                <a:pathLst>
                  <a:path w="44380" h="42851" extrusionOk="0">
                    <a:moveTo>
                      <a:pt x="22167" y="0"/>
                    </a:moveTo>
                    <a:cubicBezTo>
                      <a:pt x="11010" y="0"/>
                      <a:pt x="1598" y="8652"/>
                      <a:pt x="817" y="19951"/>
                    </a:cubicBezTo>
                    <a:cubicBezTo>
                      <a:pt x="1" y="31751"/>
                      <a:pt x="8914" y="41983"/>
                      <a:pt x="20715" y="42799"/>
                    </a:cubicBezTo>
                    <a:cubicBezTo>
                      <a:pt x="21218" y="42834"/>
                      <a:pt x="21717" y="42851"/>
                      <a:pt x="22213" y="42851"/>
                    </a:cubicBezTo>
                    <a:cubicBezTo>
                      <a:pt x="33370" y="42851"/>
                      <a:pt x="42782" y="34199"/>
                      <a:pt x="43564" y="22901"/>
                    </a:cubicBezTo>
                    <a:cubicBezTo>
                      <a:pt x="44380" y="11100"/>
                      <a:pt x="35487" y="868"/>
                      <a:pt x="23665" y="52"/>
                    </a:cubicBezTo>
                    <a:cubicBezTo>
                      <a:pt x="23163" y="17"/>
                      <a:pt x="22663" y="0"/>
                      <a:pt x="2216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0"/>
              <p:cNvSpPr/>
              <p:nvPr/>
            </p:nvSpPr>
            <p:spPr>
              <a:xfrm>
                <a:off x="2533825" y="732800"/>
                <a:ext cx="106025" cy="153200"/>
              </a:xfrm>
              <a:custGeom>
                <a:avLst/>
                <a:gdLst/>
                <a:ahLst/>
                <a:cxnLst/>
                <a:rect l="l" t="t" r="r" b="b"/>
                <a:pathLst>
                  <a:path w="4241" h="6128" extrusionOk="0">
                    <a:moveTo>
                      <a:pt x="214" y="0"/>
                    </a:moveTo>
                    <a:cubicBezTo>
                      <a:pt x="78" y="0"/>
                      <a:pt x="0" y="148"/>
                      <a:pt x="56" y="279"/>
                    </a:cubicBezTo>
                    <a:cubicBezTo>
                      <a:pt x="642" y="1241"/>
                      <a:pt x="1667" y="1890"/>
                      <a:pt x="2295" y="2852"/>
                    </a:cubicBezTo>
                    <a:cubicBezTo>
                      <a:pt x="2923" y="3815"/>
                      <a:pt x="3237" y="4945"/>
                      <a:pt x="3739" y="5991"/>
                    </a:cubicBezTo>
                    <a:cubicBezTo>
                      <a:pt x="3779" y="6087"/>
                      <a:pt x="3855" y="6128"/>
                      <a:pt x="3936" y="6128"/>
                    </a:cubicBezTo>
                    <a:cubicBezTo>
                      <a:pt x="4066" y="6128"/>
                      <a:pt x="4207" y="6021"/>
                      <a:pt x="4220" y="5865"/>
                    </a:cubicBezTo>
                    <a:cubicBezTo>
                      <a:pt x="4241" y="4568"/>
                      <a:pt x="3613" y="3334"/>
                      <a:pt x="2902" y="2308"/>
                    </a:cubicBezTo>
                    <a:cubicBezTo>
                      <a:pt x="2295" y="1409"/>
                      <a:pt x="1374" y="237"/>
                      <a:pt x="265" y="7"/>
                    </a:cubicBezTo>
                    <a:cubicBezTo>
                      <a:pt x="248" y="2"/>
                      <a:pt x="231" y="0"/>
                      <a:pt x="21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10"/>
              <p:cNvSpPr/>
              <p:nvPr/>
            </p:nvSpPr>
            <p:spPr>
              <a:xfrm>
                <a:off x="2514050" y="808375"/>
                <a:ext cx="51000" cy="97525"/>
              </a:xfrm>
              <a:custGeom>
                <a:avLst/>
                <a:gdLst/>
                <a:ahLst/>
                <a:cxnLst/>
                <a:rect l="l" t="t" r="r" b="b"/>
                <a:pathLst>
                  <a:path w="2040" h="3901" extrusionOk="0">
                    <a:moveTo>
                      <a:pt x="161" y="1"/>
                    </a:moveTo>
                    <a:cubicBezTo>
                      <a:pt x="75" y="1"/>
                      <a:pt x="1" y="103"/>
                      <a:pt x="52" y="206"/>
                    </a:cubicBezTo>
                    <a:cubicBezTo>
                      <a:pt x="303" y="750"/>
                      <a:pt x="638" y="1252"/>
                      <a:pt x="784" y="1859"/>
                    </a:cubicBezTo>
                    <a:cubicBezTo>
                      <a:pt x="931" y="2445"/>
                      <a:pt x="1015" y="3052"/>
                      <a:pt x="1056" y="3658"/>
                    </a:cubicBezTo>
                    <a:cubicBezTo>
                      <a:pt x="1070" y="3792"/>
                      <a:pt x="1203" y="3901"/>
                      <a:pt x="1325" y="3901"/>
                    </a:cubicBezTo>
                    <a:cubicBezTo>
                      <a:pt x="1394" y="3901"/>
                      <a:pt x="1458" y="3867"/>
                      <a:pt x="1496" y="3784"/>
                    </a:cubicBezTo>
                    <a:cubicBezTo>
                      <a:pt x="2040" y="2528"/>
                      <a:pt x="1517" y="645"/>
                      <a:pt x="219" y="18"/>
                    </a:cubicBezTo>
                    <a:cubicBezTo>
                      <a:pt x="200" y="6"/>
                      <a:pt x="180" y="1"/>
                      <a:pt x="16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10"/>
              <p:cNvSpPr/>
              <p:nvPr/>
            </p:nvSpPr>
            <p:spPr>
              <a:xfrm>
                <a:off x="1869325" y="1374575"/>
                <a:ext cx="132950" cy="126450"/>
              </a:xfrm>
              <a:custGeom>
                <a:avLst/>
                <a:gdLst/>
                <a:ahLst/>
                <a:cxnLst/>
                <a:rect l="l" t="t" r="r" b="b"/>
                <a:pathLst>
                  <a:path w="5318" h="5058" extrusionOk="0">
                    <a:moveTo>
                      <a:pt x="582" y="1"/>
                    </a:moveTo>
                    <a:cubicBezTo>
                      <a:pt x="544" y="1"/>
                      <a:pt x="518" y="20"/>
                      <a:pt x="503" y="51"/>
                    </a:cubicBezTo>
                    <a:cubicBezTo>
                      <a:pt x="0" y="846"/>
                      <a:pt x="1109" y="2311"/>
                      <a:pt x="1591" y="2917"/>
                    </a:cubicBezTo>
                    <a:cubicBezTo>
                      <a:pt x="2386" y="3901"/>
                      <a:pt x="3474" y="4801"/>
                      <a:pt x="4750" y="5052"/>
                    </a:cubicBezTo>
                    <a:cubicBezTo>
                      <a:pt x="4773" y="5055"/>
                      <a:pt x="4795" y="5057"/>
                      <a:pt x="4816" y="5057"/>
                    </a:cubicBezTo>
                    <a:cubicBezTo>
                      <a:pt x="5150" y="5057"/>
                      <a:pt x="5317" y="4619"/>
                      <a:pt x="5022" y="4403"/>
                    </a:cubicBezTo>
                    <a:cubicBezTo>
                      <a:pt x="4039" y="3733"/>
                      <a:pt x="3055" y="3168"/>
                      <a:pt x="2281" y="2248"/>
                    </a:cubicBezTo>
                    <a:cubicBezTo>
                      <a:pt x="1905" y="1788"/>
                      <a:pt x="1570" y="1306"/>
                      <a:pt x="1277" y="783"/>
                    </a:cubicBezTo>
                    <a:cubicBezTo>
                      <a:pt x="1047" y="427"/>
                      <a:pt x="1005" y="155"/>
                      <a:pt x="628" y="9"/>
                    </a:cubicBezTo>
                    <a:cubicBezTo>
                      <a:pt x="611" y="3"/>
                      <a:pt x="596" y="1"/>
                      <a:pt x="58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0"/>
              <p:cNvSpPr/>
              <p:nvPr/>
            </p:nvSpPr>
            <p:spPr>
              <a:xfrm>
                <a:off x="1911175" y="1340150"/>
                <a:ext cx="107250" cy="104975"/>
              </a:xfrm>
              <a:custGeom>
                <a:avLst/>
                <a:gdLst/>
                <a:ahLst/>
                <a:cxnLst/>
                <a:rect l="l" t="t" r="r" b="b"/>
                <a:pathLst>
                  <a:path w="4290" h="4199" extrusionOk="0">
                    <a:moveTo>
                      <a:pt x="1330" y="846"/>
                    </a:moveTo>
                    <a:cubicBezTo>
                      <a:pt x="1563" y="846"/>
                      <a:pt x="2023" y="1186"/>
                      <a:pt x="2135" y="1260"/>
                    </a:cubicBezTo>
                    <a:cubicBezTo>
                      <a:pt x="2448" y="1449"/>
                      <a:pt x="2741" y="1721"/>
                      <a:pt x="2951" y="2014"/>
                    </a:cubicBezTo>
                    <a:cubicBezTo>
                      <a:pt x="3139" y="2265"/>
                      <a:pt x="3578" y="2955"/>
                      <a:pt x="3348" y="3269"/>
                    </a:cubicBezTo>
                    <a:cubicBezTo>
                      <a:pt x="3296" y="3353"/>
                      <a:pt x="3270" y="3384"/>
                      <a:pt x="3233" y="3384"/>
                    </a:cubicBezTo>
                    <a:cubicBezTo>
                      <a:pt x="3196" y="3384"/>
                      <a:pt x="3149" y="3353"/>
                      <a:pt x="3055" y="3311"/>
                    </a:cubicBezTo>
                    <a:cubicBezTo>
                      <a:pt x="2888" y="3248"/>
                      <a:pt x="2720" y="3185"/>
                      <a:pt x="2553" y="3102"/>
                    </a:cubicBezTo>
                    <a:cubicBezTo>
                      <a:pt x="2427" y="3039"/>
                      <a:pt x="2323" y="2955"/>
                      <a:pt x="2197" y="2872"/>
                    </a:cubicBezTo>
                    <a:cubicBezTo>
                      <a:pt x="2281" y="2746"/>
                      <a:pt x="2260" y="2579"/>
                      <a:pt x="2135" y="2495"/>
                    </a:cubicBezTo>
                    <a:cubicBezTo>
                      <a:pt x="1883" y="2328"/>
                      <a:pt x="1653" y="2097"/>
                      <a:pt x="1465" y="1846"/>
                    </a:cubicBezTo>
                    <a:cubicBezTo>
                      <a:pt x="1402" y="1742"/>
                      <a:pt x="1047" y="988"/>
                      <a:pt x="1256" y="863"/>
                    </a:cubicBezTo>
                    <a:cubicBezTo>
                      <a:pt x="1276" y="851"/>
                      <a:pt x="1302" y="846"/>
                      <a:pt x="1330" y="846"/>
                    </a:cubicBezTo>
                    <a:close/>
                    <a:moveTo>
                      <a:pt x="1282" y="1"/>
                    </a:moveTo>
                    <a:cubicBezTo>
                      <a:pt x="1052" y="1"/>
                      <a:pt x="841" y="76"/>
                      <a:pt x="670" y="256"/>
                    </a:cubicBezTo>
                    <a:cubicBezTo>
                      <a:pt x="0" y="926"/>
                      <a:pt x="419" y="2097"/>
                      <a:pt x="1109" y="2704"/>
                    </a:cubicBezTo>
                    <a:cubicBezTo>
                      <a:pt x="1423" y="3416"/>
                      <a:pt x="2323" y="3939"/>
                      <a:pt x="3013" y="4148"/>
                    </a:cubicBezTo>
                    <a:cubicBezTo>
                      <a:pt x="3129" y="4182"/>
                      <a:pt x="3237" y="4199"/>
                      <a:pt x="3338" y="4199"/>
                    </a:cubicBezTo>
                    <a:cubicBezTo>
                      <a:pt x="3730" y="4199"/>
                      <a:pt x="4006" y="3945"/>
                      <a:pt x="4122" y="3478"/>
                    </a:cubicBezTo>
                    <a:cubicBezTo>
                      <a:pt x="4290" y="2809"/>
                      <a:pt x="4018" y="2097"/>
                      <a:pt x="3641" y="1553"/>
                    </a:cubicBezTo>
                    <a:cubicBezTo>
                      <a:pt x="3278" y="1058"/>
                      <a:pt x="2144" y="1"/>
                      <a:pt x="128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10"/>
              <p:cNvSpPr/>
              <p:nvPr/>
            </p:nvSpPr>
            <p:spPr>
              <a:xfrm>
                <a:off x="1923725" y="777925"/>
                <a:ext cx="107250" cy="124025"/>
              </a:xfrm>
              <a:custGeom>
                <a:avLst/>
                <a:gdLst/>
                <a:ahLst/>
                <a:cxnLst/>
                <a:rect l="l" t="t" r="r" b="b"/>
                <a:pathLst>
                  <a:path w="4290" h="4961" extrusionOk="0">
                    <a:moveTo>
                      <a:pt x="2229" y="701"/>
                    </a:moveTo>
                    <a:cubicBezTo>
                      <a:pt x="2610" y="701"/>
                      <a:pt x="2899" y="959"/>
                      <a:pt x="2658" y="1612"/>
                    </a:cubicBezTo>
                    <a:cubicBezTo>
                      <a:pt x="2428" y="2240"/>
                      <a:pt x="1842" y="2847"/>
                      <a:pt x="1486" y="3391"/>
                    </a:cubicBezTo>
                    <a:cubicBezTo>
                      <a:pt x="1373" y="3575"/>
                      <a:pt x="1105" y="4000"/>
                      <a:pt x="938" y="4000"/>
                    </a:cubicBezTo>
                    <a:cubicBezTo>
                      <a:pt x="859" y="4000"/>
                      <a:pt x="802" y="3905"/>
                      <a:pt x="796" y="3642"/>
                    </a:cubicBezTo>
                    <a:cubicBezTo>
                      <a:pt x="796" y="3328"/>
                      <a:pt x="837" y="3035"/>
                      <a:pt x="921" y="2721"/>
                    </a:cubicBezTo>
                    <a:cubicBezTo>
                      <a:pt x="1089" y="2073"/>
                      <a:pt x="1507" y="1570"/>
                      <a:pt x="1716" y="943"/>
                    </a:cubicBezTo>
                    <a:cubicBezTo>
                      <a:pt x="1737" y="922"/>
                      <a:pt x="1716" y="880"/>
                      <a:pt x="1674" y="859"/>
                    </a:cubicBezTo>
                    <a:cubicBezTo>
                      <a:pt x="1849" y="758"/>
                      <a:pt x="2049" y="701"/>
                      <a:pt x="2229" y="701"/>
                    </a:cubicBezTo>
                    <a:close/>
                    <a:moveTo>
                      <a:pt x="2198" y="1"/>
                    </a:moveTo>
                    <a:cubicBezTo>
                      <a:pt x="1362" y="1"/>
                      <a:pt x="646" y="823"/>
                      <a:pt x="419" y="1633"/>
                    </a:cubicBezTo>
                    <a:cubicBezTo>
                      <a:pt x="377" y="1717"/>
                      <a:pt x="398" y="1822"/>
                      <a:pt x="482" y="1905"/>
                    </a:cubicBezTo>
                    <a:cubicBezTo>
                      <a:pt x="126" y="2575"/>
                      <a:pt x="1" y="3349"/>
                      <a:pt x="105" y="4102"/>
                    </a:cubicBezTo>
                    <a:cubicBezTo>
                      <a:pt x="187" y="4511"/>
                      <a:pt x="449" y="4961"/>
                      <a:pt x="930" y="4961"/>
                    </a:cubicBezTo>
                    <a:cubicBezTo>
                      <a:pt x="941" y="4961"/>
                      <a:pt x="952" y="4961"/>
                      <a:pt x="963" y="4960"/>
                    </a:cubicBezTo>
                    <a:cubicBezTo>
                      <a:pt x="1612" y="4939"/>
                      <a:pt x="1967" y="3935"/>
                      <a:pt x="2281" y="3495"/>
                    </a:cubicBezTo>
                    <a:cubicBezTo>
                      <a:pt x="2804" y="2658"/>
                      <a:pt x="4290" y="1047"/>
                      <a:pt x="2951" y="231"/>
                    </a:cubicBezTo>
                    <a:cubicBezTo>
                      <a:pt x="2696" y="71"/>
                      <a:pt x="2442" y="1"/>
                      <a:pt x="219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0"/>
              <p:cNvSpPr/>
              <p:nvPr/>
            </p:nvSpPr>
            <p:spPr>
              <a:xfrm>
                <a:off x="1896525" y="890350"/>
                <a:ext cx="62075" cy="49550"/>
              </a:xfrm>
              <a:custGeom>
                <a:avLst/>
                <a:gdLst/>
                <a:ahLst/>
                <a:cxnLst/>
                <a:rect l="l" t="t" r="r" b="b"/>
                <a:pathLst>
                  <a:path w="2483" h="1982" extrusionOk="0">
                    <a:moveTo>
                      <a:pt x="288" y="1"/>
                    </a:moveTo>
                    <a:cubicBezTo>
                      <a:pt x="274" y="1"/>
                      <a:pt x="260" y="8"/>
                      <a:pt x="252" y="24"/>
                    </a:cubicBezTo>
                    <a:cubicBezTo>
                      <a:pt x="0" y="630"/>
                      <a:pt x="42" y="1446"/>
                      <a:pt x="670" y="1802"/>
                    </a:cubicBezTo>
                    <a:cubicBezTo>
                      <a:pt x="888" y="1922"/>
                      <a:pt x="1134" y="1982"/>
                      <a:pt x="1373" y="1982"/>
                    </a:cubicBezTo>
                    <a:cubicBezTo>
                      <a:pt x="1847" y="1982"/>
                      <a:pt x="2296" y="1745"/>
                      <a:pt x="2449" y="1258"/>
                    </a:cubicBezTo>
                    <a:cubicBezTo>
                      <a:pt x="2482" y="1090"/>
                      <a:pt x="2367" y="962"/>
                      <a:pt x="2223" y="962"/>
                    </a:cubicBezTo>
                    <a:cubicBezTo>
                      <a:pt x="2187" y="962"/>
                      <a:pt x="2151" y="970"/>
                      <a:pt x="2114" y="986"/>
                    </a:cubicBezTo>
                    <a:cubicBezTo>
                      <a:pt x="1854" y="1132"/>
                      <a:pt x="1532" y="1278"/>
                      <a:pt x="1225" y="1278"/>
                    </a:cubicBezTo>
                    <a:cubicBezTo>
                      <a:pt x="1136" y="1278"/>
                      <a:pt x="1048" y="1266"/>
                      <a:pt x="963" y="1237"/>
                    </a:cubicBezTo>
                    <a:cubicBezTo>
                      <a:pt x="461" y="1091"/>
                      <a:pt x="168" y="547"/>
                      <a:pt x="335" y="45"/>
                    </a:cubicBezTo>
                    <a:cubicBezTo>
                      <a:pt x="335" y="19"/>
                      <a:pt x="311" y="1"/>
                      <a:pt x="28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10"/>
              <p:cNvSpPr/>
              <p:nvPr/>
            </p:nvSpPr>
            <p:spPr>
              <a:xfrm>
                <a:off x="1974725" y="735150"/>
                <a:ext cx="100200" cy="81775"/>
              </a:xfrm>
              <a:custGeom>
                <a:avLst/>
                <a:gdLst/>
                <a:ahLst/>
                <a:cxnLst/>
                <a:rect l="l" t="t" r="r" b="b"/>
                <a:pathLst>
                  <a:path w="4008" h="3271" extrusionOk="0">
                    <a:moveTo>
                      <a:pt x="1531" y="1"/>
                    </a:moveTo>
                    <a:cubicBezTo>
                      <a:pt x="1381" y="1"/>
                      <a:pt x="1230" y="20"/>
                      <a:pt x="1078" y="59"/>
                    </a:cubicBezTo>
                    <a:cubicBezTo>
                      <a:pt x="534" y="185"/>
                      <a:pt x="388" y="436"/>
                      <a:pt x="32" y="833"/>
                    </a:cubicBezTo>
                    <a:cubicBezTo>
                      <a:pt x="1" y="880"/>
                      <a:pt x="40" y="939"/>
                      <a:pt x="79" y="939"/>
                    </a:cubicBezTo>
                    <a:cubicBezTo>
                      <a:pt x="92" y="939"/>
                      <a:pt x="105" y="933"/>
                      <a:pt x="116" y="917"/>
                    </a:cubicBezTo>
                    <a:cubicBezTo>
                      <a:pt x="307" y="733"/>
                      <a:pt x="577" y="659"/>
                      <a:pt x="864" y="659"/>
                    </a:cubicBezTo>
                    <a:cubicBezTo>
                      <a:pt x="1361" y="659"/>
                      <a:pt x="1909" y="882"/>
                      <a:pt x="2187" y="1147"/>
                    </a:cubicBezTo>
                    <a:cubicBezTo>
                      <a:pt x="2689" y="1628"/>
                      <a:pt x="2815" y="2424"/>
                      <a:pt x="2982" y="3051"/>
                    </a:cubicBezTo>
                    <a:cubicBezTo>
                      <a:pt x="3024" y="3198"/>
                      <a:pt x="3150" y="3271"/>
                      <a:pt x="3275" y="3271"/>
                    </a:cubicBezTo>
                    <a:cubicBezTo>
                      <a:pt x="3401" y="3271"/>
                      <a:pt x="3526" y="3198"/>
                      <a:pt x="3568" y="3051"/>
                    </a:cubicBezTo>
                    <a:cubicBezTo>
                      <a:pt x="4007" y="2005"/>
                      <a:pt x="3422" y="792"/>
                      <a:pt x="2459" y="248"/>
                    </a:cubicBezTo>
                    <a:cubicBezTo>
                      <a:pt x="2172" y="90"/>
                      <a:pt x="1856" y="1"/>
                      <a:pt x="153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0"/>
              <p:cNvSpPr/>
              <p:nvPr/>
            </p:nvSpPr>
            <p:spPr>
              <a:xfrm>
                <a:off x="2539400" y="1206825"/>
                <a:ext cx="126400" cy="161450"/>
              </a:xfrm>
              <a:custGeom>
                <a:avLst/>
                <a:gdLst/>
                <a:ahLst/>
                <a:cxnLst/>
                <a:rect l="l" t="t" r="r" b="b"/>
                <a:pathLst>
                  <a:path w="5056" h="6458" extrusionOk="0">
                    <a:moveTo>
                      <a:pt x="3630" y="1070"/>
                    </a:moveTo>
                    <a:cubicBezTo>
                      <a:pt x="4158" y="1070"/>
                      <a:pt x="3985" y="1929"/>
                      <a:pt x="3934" y="2283"/>
                    </a:cubicBezTo>
                    <a:cubicBezTo>
                      <a:pt x="3809" y="3183"/>
                      <a:pt x="3411" y="4438"/>
                      <a:pt x="2658" y="5024"/>
                    </a:cubicBezTo>
                    <a:cubicBezTo>
                      <a:pt x="2551" y="5198"/>
                      <a:pt x="2432" y="5288"/>
                      <a:pt x="2298" y="5288"/>
                    </a:cubicBezTo>
                    <a:cubicBezTo>
                      <a:pt x="2143" y="5288"/>
                      <a:pt x="1970" y="5167"/>
                      <a:pt x="1779" y="4920"/>
                    </a:cubicBezTo>
                    <a:cubicBezTo>
                      <a:pt x="1842" y="4689"/>
                      <a:pt x="1926" y="4480"/>
                      <a:pt x="2009" y="4250"/>
                    </a:cubicBezTo>
                    <a:cubicBezTo>
                      <a:pt x="2030" y="4187"/>
                      <a:pt x="2051" y="4104"/>
                      <a:pt x="2072" y="4041"/>
                    </a:cubicBezTo>
                    <a:cubicBezTo>
                      <a:pt x="2302" y="3622"/>
                      <a:pt x="2490" y="3183"/>
                      <a:pt x="2574" y="2723"/>
                    </a:cubicBezTo>
                    <a:cubicBezTo>
                      <a:pt x="2679" y="2346"/>
                      <a:pt x="2783" y="1404"/>
                      <a:pt x="3118" y="1237"/>
                    </a:cubicBezTo>
                    <a:cubicBezTo>
                      <a:pt x="3337" y="1120"/>
                      <a:pt x="3503" y="1070"/>
                      <a:pt x="3630" y="1070"/>
                    </a:cubicBezTo>
                    <a:close/>
                    <a:moveTo>
                      <a:pt x="3824" y="0"/>
                    </a:moveTo>
                    <a:cubicBezTo>
                      <a:pt x="3754" y="0"/>
                      <a:pt x="3679" y="8"/>
                      <a:pt x="3599" y="23"/>
                    </a:cubicBezTo>
                    <a:cubicBezTo>
                      <a:pt x="2616" y="233"/>
                      <a:pt x="2218" y="1279"/>
                      <a:pt x="1967" y="2388"/>
                    </a:cubicBezTo>
                    <a:cubicBezTo>
                      <a:pt x="1946" y="2409"/>
                      <a:pt x="1905" y="2451"/>
                      <a:pt x="1884" y="2472"/>
                    </a:cubicBezTo>
                    <a:cubicBezTo>
                      <a:pt x="1444" y="3267"/>
                      <a:pt x="1" y="6196"/>
                      <a:pt x="1800" y="6447"/>
                    </a:cubicBezTo>
                    <a:cubicBezTo>
                      <a:pt x="1851" y="6454"/>
                      <a:pt x="1902" y="6457"/>
                      <a:pt x="1952" y="6457"/>
                    </a:cubicBezTo>
                    <a:cubicBezTo>
                      <a:pt x="3283" y="6457"/>
                      <a:pt x="4342" y="4127"/>
                      <a:pt x="4604" y="3099"/>
                    </a:cubicBezTo>
                    <a:cubicBezTo>
                      <a:pt x="4802" y="2327"/>
                      <a:pt x="5056" y="0"/>
                      <a:pt x="382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0"/>
              <p:cNvSpPr/>
              <p:nvPr/>
            </p:nvSpPr>
            <p:spPr>
              <a:xfrm>
                <a:off x="2587000" y="1161350"/>
                <a:ext cx="106750" cy="73175"/>
              </a:xfrm>
              <a:custGeom>
                <a:avLst/>
                <a:gdLst/>
                <a:ahLst/>
                <a:cxnLst/>
                <a:rect l="l" t="t" r="r" b="b"/>
                <a:pathLst>
                  <a:path w="4270" h="2927" extrusionOk="0">
                    <a:moveTo>
                      <a:pt x="1889" y="1"/>
                    </a:moveTo>
                    <a:cubicBezTo>
                      <a:pt x="1423" y="1"/>
                      <a:pt x="972" y="166"/>
                      <a:pt x="607" y="462"/>
                    </a:cubicBezTo>
                    <a:cubicBezTo>
                      <a:pt x="377" y="650"/>
                      <a:pt x="210" y="901"/>
                      <a:pt x="105" y="1173"/>
                    </a:cubicBezTo>
                    <a:cubicBezTo>
                      <a:pt x="1" y="1466"/>
                      <a:pt x="84" y="1675"/>
                      <a:pt x="84" y="1947"/>
                    </a:cubicBezTo>
                    <a:cubicBezTo>
                      <a:pt x="84" y="1984"/>
                      <a:pt x="113" y="2006"/>
                      <a:pt x="140" y="2006"/>
                    </a:cubicBezTo>
                    <a:cubicBezTo>
                      <a:pt x="160" y="2006"/>
                      <a:pt x="180" y="1994"/>
                      <a:pt x="189" y="1968"/>
                    </a:cubicBezTo>
                    <a:cubicBezTo>
                      <a:pt x="292" y="1313"/>
                      <a:pt x="1134" y="857"/>
                      <a:pt x="1802" y="857"/>
                    </a:cubicBezTo>
                    <a:cubicBezTo>
                      <a:pt x="1945" y="857"/>
                      <a:pt x="2080" y="878"/>
                      <a:pt x="2198" y="922"/>
                    </a:cubicBezTo>
                    <a:cubicBezTo>
                      <a:pt x="2867" y="1194"/>
                      <a:pt x="3202" y="2052"/>
                      <a:pt x="3286" y="2721"/>
                    </a:cubicBezTo>
                    <a:cubicBezTo>
                      <a:pt x="3305" y="2866"/>
                      <a:pt x="3409" y="2926"/>
                      <a:pt x="3524" y="2926"/>
                    </a:cubicBezTo>
                    <a:cubicBezTo>
                      <a:pt x="3658" y="2926"/>
                      <a:pt x="3806" y="2845"/>
                      <a:pt x="3851" y="2721"/>
                    </a:cubicBezTo>
                    <a:cubicBezTo>
                      <a:pt x="4269" y="1550"/>
                      <a:pt x="3411" y="231"/>
                      <a:pt x="2177" y="22"/>
                    </a:cubicBezTo>
                    <a:cubicBezTo>
                      <a:pt x="2080" y="8"/>
                      <a:pt x="1984" y="1"/>
                      <a:pt x="188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0"/>
              <p:cNvSpPr/>
              <p:nvPr/>
            </p:nvSpPr>
            <p:spPr>
              <a:xfrm>
                <a:off x="2504350" y="1357200"/>
                <a:ext cx="80775" cy="74150"/>
              </a:xfrm>
              <a:custGeom>
                <a:avLst/>
                <a:gdLst/>
                <a:ahLst/>
                <a:cxnLst/>
                <a:rect l="l" t="t" r="r" b="b"/>
                <a:pathLst>
                  <a:path w="3231" h="2966" extrusionOk="0">
                    <a:moveTo>
                      <a:pt x="508" y="1"/>
                    </a:moveTo>
                    <a:cubicBezTo>
                      <a:pt x="463" y="1"/>
                      <a:pt x="416" y="24"/>
                      <a:pt x="398" y="76"/>
                    </a:cubicBezTo>
                    <a:cubicBezTo>
                      <a:pt x="210" y="537"/>
                      <a:pt x="1" y="976"/>
                      <a:pt x="126" y="1478"/>
                    </a:cubicBezTo>
                    <a:cubicBezTo>
                      <a:pt x="210" y="1959"/>
                      <a:pt x="482" y="2378"/>
                      <a:pt x="879" y="2671"/>
                    </a:cubicBezTo>
                    <a:cubicBezTo>
                      <a:pt x="1160" y="2861"/>
                      <a:pt x="1529" y="2966"/>
                      <a:pt x="1891" y="2966"/>
                    </a:cubicBezTo>
                    <a:cubicBezTo>
                      <a:pt x="2448" y="2966"/>
                      <a:pt x="2991" y="2718"/>
                      <a:pt x="3181" y="2148"/>
                    </a:cubicBezTo>
                    <a:cubicBezTo>
                      <a:pt x="3230" y="1917"/>
                      <a:pt x="3060" y="1726"/>
                      <a:pt x="2862" y="1726"/>
                    </a:cubicBezTo>
                    <a:cubicBezTo>
                      <a:pt x="2809" y="1726"/>
                      <a:pt x="2753" y="1740"/>
                      <a:pt x="2700" y="1771"/>
                    </a:cubicBezTo>
                    <a:cubicBezTo>
                      <a:pt x="2394" y="1958"/>
                      <a:pt x="2087" y="2110"/>
                      <a:pt x="1776" y="2110"/>
                    </a:cubicBezTo>
                    <a:cubicBezTo>
                      <a:pt x="1598" y="2110"/>
                      <a:pt x="1418" y="2060"/>
                      <a:pt x="1235" y="1939"/>
                    </a:cubicBezTo>
                    <a:cubicBezTo>
                      <a:pt x="712" y="1604"/>
                      <a:pt x="440" y="704"/>
                      <a:pt x="607" y="118"/>
                    </a:cubicBezTo>
                    <a:cubicBezTo>
                      <a:pt x="632" y="45"/>
                      <a:pt x="571" y="1"/>
                      <a:pt x="50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0"/>
              <p:cNvSpPr/>
              <p:nvPr/>
            </p:nvSpPr>
            <p:spPr>
              <a:xfrm>
                <a:off x="2662650" y="1275925"/>
                <a:ext cx="58800" cy="97025"/>
              </a:xfrm>
              <a:custGeom>
                <a:avLst/>
                <a:gdLst/>
                <a:ahLst/>
                <a:cxnLst/>
                <a:rect l="l" t="t" r="r" b="b"/>
                <a:pathLst>
                  <a:path w="2352" h="3881" extrusionOk="0">
                    <a:moveTo>
                      <a:pt x="1841" y="1"/>
                    </a:moveTo>
                    <a:cubicBezTo>
                      <a:pt x="1733" y="1"/>
                      <a:pt x="1633" y="62"/>
                      <a:pt x="1599" y="210"/>
                    </a:cubicBezTo>
                    <a:cubicBezTo>
                      <a:pt x="1494" y="858"/>
                      <a:pt x="1306" y="1486"/>
                      <a:pt x="1055" y="2114"/>
                    </a:cubicBezTo>
                    <a:cubicBezTo>
                      <a:pt x="762" y="2637"/>
                      <a:pt x="427" y="3160"/>
                      <a:pt x="71" y="3662"/>
                    </a:cubicBezTo>
                    <a:cubicBezTo>
                      <a:pt x="0" y="3786"/>
                      <a:pt x="110" y="3881"/>
                      <a:pt x="222" y="3881"/>
                    </a:cubicBezTo>
                    <a:cubicBezTo>
                      <a:pt x="242" y="3881"/>
                      <a:pt x="262" y="3878"/>
                      <a:pt x="281" y="3871"/>
                    </a:cubicBezTo>
                    <a:cubicBezTo>
                      <a:pt x="1536" y="3306"/>
                      <a:pt x="2352" y="1612"/>
                      <a:pt x="2185" y="293"/>
                    </a:cubicBezTo>
                    <a:cubicBezTo>
                      <a:pt x="2160" y="122"/>
                      <a:pt x="1993" y="1"/>
                      <a:pt x="184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0"/>
              <p:cNvSpPr/>
              <p:nvPr/>
            </p:nvSpPr>
            <p:spPr>
              <a:xfrm>
                <a:off x="2713800" y="1111650"/>
                <a:ext cx="29625" cy="100525"/>
              </a:xfrm>
              <a:custGeom>
                <a:avLst/>
                <a:gdLst/>
                <a:ahLst/>
                <a:cxnLst/>
                <a:rect l="l" t="t" r="r" b="b"/>
                <a:pathLst>
                  <a:path w="1185" h="4021" extrusionOk="0">
                    <a:moveTo>
                      <a:pt x="483" y="0"/>
                    </a:moveTo>
                    <a:cubicBezTo>
                      <a:pt x="320" y="0"/>
                      <a:pt x="139" y="140"/>
                      <a:pt x="139" y="315"/>
                    </a:cubicBezTo>
                    <a:cubicBezTo>
                      <a:pt x="139" y="901"/>
                      <a:pt x="222" y="1487"/>
                      <a:pt x="201" y="2073"/>
                    </a:cubicBezTo>
                    <a:cubicBezTo>
                      <a:pt x="180" y="2680"/>
                      <a:pt x="76" y="3245"/>
                      <a:pt x="13" y="3810"/>
                    </a:cubicBezTo>
                    <a:cubicBezTo>
                      <a:pt x="0" y="3950"/>
                      <a:pt x="113" y="4021"/>
                      <a:pt x="226" y="4021"/>
                    </a:cubicBezTo>
                    <a:cubicBezTo>
                      <a:pt x="298" y="4021"/>
                      <a:pt x="370" y="3992"/>
                      <a:pt x="411" y="3935"/>
                    </a:cubicBezTo>
                    <a:cubicBezTo>
                      <a:pt x="1080" y="2784"/>
                      <a:pt x="1185" y="1403"/>
                      <a:pt x="704" y="148"/>
                    </a:cubicBezTo>
                    <a:cubicBezTo>
                      <a:pt x="659" y="43"/>
                      <a:pt x="574" y="0"/>
                      <a:pt x="48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0"/>
              <p:cNvSpPr/>
              <p:nvPr/>
            </p:nvSpPr>
            <p:spPr>
              <a:xfrm>
                <a:off x="2064950" y="1081625"/>
                <a:ext cx="42575" cy="91800"/>
              </a:xfrm>
              <a:custGeom>
                <a:avLst/>
                <a:gdLst/>
                <a:ahLst/>
                <a:cxnLst/>
                <a:rect l="l" t="t" r="r" b="b"/>
                <a:pathLst>
                  <a:path w="1703" h="3672" extrusionOk="0">
                    <a:moveTo>
                      <a:pt x="903" y="0"/>
                    </a:moveTo>
                    <a:cubicBezTo>
                      <a:pt x="882" y="0"/>
                      <a:pt x="859" y="9"/>
                      <a:pt x="838" y="31"/>
                    </a:cubicBezTo>
                    <a:cubicBezTo>
                      <a:pt x="315" y="596"/>
                      <a:pt x="1" y="1182"/>
                      <a:pt x="105" y="1977"/>
                    </a:cubicBezTo>
                    <a:cubicBezTo>
                      <a:pt x="210" y="2772"/>
                      <a:pt x="566" y="3358"/>
                      <a:pt x="1298" y="3651"/>
                    </a:cubicBezTo>
                    <a:cubicBezTo>
                      <a:pt x="1330" y="3665"/>
                      <a:pt x="1361" y="3671"/>
                      <a:pt x="1390" y="3671"/>
                    </a:cubicBezTo>
                    <a:cubicBezTo>
                      <a:pt x="1574" y="3671"/>
                      <a:pt x="1702" y="3415"/>
                      <a:pt x="1612" y="3253"/>
                    </a:cubicBezTo>
                    <a:cubicBezTo>
                      <a:pt x="1047" y="2353"/>
                      <a:pt x="524" y="1223"/>
                      <a:pt x="984" y="156"/>
                    </a:cubicBezTo>
                    <a:cubicBezTo>
                      <a:pt x="1015" y="78"/>
                      <a:pt x="965" y="0"/>
                      <a:pt x="90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0"/>
              <p:cNvSpPr/>
              <p:nvPr/>
            </p:nvSpPr>
            <p:spPr>
              <a:xfrm>
                <a:off x="1988600" y="1110875"/>
                <a:ext cx="74550" cy="94775"/>
              </a:xfrm>
              <a:custGeom>
                <a:avLst/>
                <a:gdLst/>
                <a:ahLst/>
                <a:cxnLst/>
                <a:rect l="l" t="t" r="r" b="b"/>
                <a:pathLst>
                  <a:path w="2982" h="3791" extrusionOk="0">
                    <a:moveTo>
                      <a:pt x="881" y="1"/>
                    </a:moveTo>
                    <a:cubicBezTo>
                      <a:pt x="850" y="1"/>
                      <a:pt x="817" y="17"/>
                      <a:pt x="795" y="53"/>
                    </a:cubicBezTo>
                    <a:cubicBezTo>
                      <a:pt x="0" y="1476"/>
                      <a:pt x="711" y="3380"/>
                      <a:pt x="2364" y="3778"/>
                    </a:cubicBezTo>
                    <a:cubicBezTo>
                      <a:pt x="2396" y="3786"/>
                      <a:pt x="2427" y="3791"/>
                      <a:pt x="2456" y="3791"/>
                    </a:cubicBezTo>
                    <a:cubicBezTo>
                      <a:pt x="2782" y="3791"/>
                      <a:pt x="2982" y="3300"/>
                      <a:pt x="2636" y="3108"/>
                    </a:cubicBezTo>
                    <a:cubicBezTo>
                      <a:pt x="1590" y="2564"/>
                      <a:pt x="816" y="1351"/>
                      <a:pt x="983" y="137"/>
                    </a:cubicBezTo>
                    <a:cubicBezTo>
                      <a:pt x="997" y="56"/>
                      <a:pt x="940" y="1"/>
                      <a:pt x="88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10"/>
              <p:cNvSpPr/>
              <p:nvPr/>
            </p:nvSpPr>
            <p:spPr>
              <a:xfrm>
                <a:off x="2341675" y="1031475"/>
                <a:ext cx="45525" cy="91075"/>
              </a:xfrm>
              <a:custGeom>
                <a:avLst/>
                <a:gdLst/>
                <a:ahLst/>
                <a:cxnLst/>
                <a:rect l="l" t="t" r="r" b="b"/>
                <a:pathLst>
                  <a:path w="1821" h="3643" extrusionOk="0">
                    <a:moveTo>
                      <a:pt x="1160" y="0"/>
                    </a:moveTo>
                    <a:cubicBezTo>
                      <a:pt x="1060" y="0"/>
                      <a:pt x="965" y="58"/>
                      <a:pt x="942" y="175"/>
                    </a:cubicBezTo>
                    <a:cubicBezTo>
                      <a:pt x="712" y="823"/>
                      <a:pt x="1026" y="3020"/>
                      <a:pt x="210" y="3208"/>
                    </a:cubicBezTo>
                    <a:cubicBezTo>
                      <a:pt x="0" y="3271"/>
                      <a:pt x="42" y="3522"/>
                      <a:pt x="210" y="3585"/>
                    </a:cubicBezTo>
                    <a:cubicBezTo>
                      <a:pt x="305" y="3624"/>
                      <a:pt x="394" y="3642"/>
                      <a:pt x="478" y="3642"/>
                    </a:cubicBezTo>
                    <a:cubicBezTo>
                      <a:pt x="930" y="3642"/>
                      <a:pt x="1219" y="3130"/>
                      <a:pt x="1360" y="2706"/>
                    </a:cubicBezTo>
                    <a:cubicBezTo>
                      <a:pt x="1633" y="1911"/>
                      <a:pt x="1821" y="886"/>
                      <a:pt x="1381" y="112"/>
                    </a:cubicBezTo>
                    <a:cubicBezTo>
                      <a:pt x="1326" y="37"/>
                      <a:pt x="1241" y="0"/>
                      <a:pt x="1160"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10"/>
              <p:cNvSpPr/>
              <p:nvPr/>
            </p:nvSpPr>
            <p:spPr>
              <a:xfrm>
                <a:off x="2383525" y="1036800"/>
                <a:ext cx="68025" cy="112925"/>
              </a:xfrm>
              <a:custGeom>
                <a:avLst/>
                <a:gdLst/>
                <a:ahLst/>
                <a:cxnLst/>
                <a:rect l="l" t="t" r="r" b="b"/>
                <a:pathLst>
                  <a:path w="2721" h="4517" extrusionOk="0">
                    <a:moveTo>
                      <a:pt x="2252" y="1"/>
                    </a:moveTo>
                    <a:cubicBezTo>
                      <a:pt x="2082" y="1"/>
                      <a:pt x="1905" y="95"/>
                      <a:pt x="1863" y="275"/>
                    </a:cubicBezTo>
                    <a:cubicBezTo>
                      <a:pt x="1528" y="1740"/>
                      <a:pt x="1507" y="3498"/>
                      <a:pt x="63" y="4335"/>
                    </a:cubicBezTo>
                    <a:cubicBezTo>
                      <a:pt x="0" y="4355"/>
                      <a:pt x="21" y="4439"/>
                      <a:pt x="84" y="4460"/>
                    </a:cubicBezTo>
                    <a:cubicBezTo>
                      <a:pt x="201" y="4499"/>
                      <a:pt x="316" y="4517"/>
                      <a:pt x="429" y="4517"/>
                    </a:cubicBezTo>
                    <a:cubicBezTo>
                      <a:pt x="1044" y="4517"/>
                      <a:pt x="1586" y="3989"/>
                      <a:pt x="1904" y="3477"/>
                    </a:cubicBezTo>
                    <a:cubicBezTo>
                      <a:pt x="2490" y="2514"/>
                      <a:pt x="2720" y="1384"/>
                      <a:pt x="2595" y="275"/>
                    </a:cubicBezTo>
                    <a:cubicBezTo>
                      <a:pt x="2574" y="90"/>
                      <a:pt x="2416" y="1"/>
                      <a:pt x="225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0"/>
              <p:cNvSpPr/>
              <p:nvPr/>
            </p:nvSpPr>
            <p:spPr>
              <a:xfrm>
                <a:off x="2236600" y="1387575"/>
                <a:ext cx="74575" cy="33300"/>
              </a:xfrm>
              <a:custGeom>
                <a:avLst/>
                <a:gdLst/>
                <a:ahLst/>
                <a:cxnLst/>
                <a:rect l="l" t="t" r="r" b="b"/>
                <a:pathLst>
                  <a:path w="2983" h="1332" extrusionOk="0">
                    <a:moveTo>
                      <a:pt x="2619" y="1"/>
                    </a:moveTo>
                    <a:cubicBezTo>
                      <a:pt x="2590" y="1"/>
                      <a:pt x="2560" y="4"/>
                      <a:pt x="2530" y="12"/>
                    </a:cubicBezTo>
                    <a:cubicBezTo>
                      <a:pt x="1965" y="159"/>
                      <a:pt x="1546" y="493"/>
                      <a:pt x="939" y="514"/>
                    </a:cubicBezTo>
                    <a:cubicBezTo>
                      <a:pt x="884" y="514"/>
                      <a:pt x="708" y="498"/>
                      <a:pt x="528" y="498"/>
                    </a:cubicBezTo>
                    <a:cubicBezTo>
                      <a:pt x="303" y="498"/>
                      <a:pt x="72" y="524"/>
                      <a:pt x="61" y="640"/>
                    </a:cubicBezTo>
                    <a:cubicBezTo>
                      <a:pt x="1" y="1137"/>
                      <a:pt x="887" y="1332"/>
                      <a:pt x="1298" y="1332"/>
                    </a:cubicBezTo>
                    <a:cubicBezTo>
                      <a:pt x="1319" y="1332"/>
                      <a:pt x="1339" y="1331"/>
                      <a:pt x="1358" y="1330"/>
                    </a:cubicBezTo>
                    <a:cubicBezTo>
                      <a:pt x="2006" y="1309"/>
                      <a:pt x="2718" y="1058"/>
                      <a:pt x="2927" y="410"/>
                    </a:cubicBezTo>
                    <a:cubicBezTo>
                      <a:pt x="2982" y="189"/>
                      <a:pt x="2828" y="1"/>
                      <a:pt x="261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0"/>
              <p:cNvSpPr/>
              <p:nvPr/>
            </p:nvSpPr>
            <p:spPr>
              <a:xfrm>
                <a:off x="2209500" y="1452225"/>
                <a:ext cx="120325" cy="34050"/>
              </a:xfrm>
              <a:custGeom>
                <a:avLst/>
                <a:gdLst/>
                <a:ahLst/>
                <a:cxnLst/>
                <a:rect l="l" t="t" r="r" b="b"/>
                <a:pathLst>
                  <a:path w="4813" h="1362" extrusionOk="0">
                    <a:moveTo>
                      <a:pt x="4329" y="1"/>
                    </a:moveTo>
                    <a:cubicBezTo>
                      <a:pt x="4292" y="1"/>
                      <a:pt x="4256" y="7"/>
                      <a:pt x="4220" y="21"/>
                    </a:cubicBezTo>
                    <a:cubicBezTo>
                      <a:pt x="3118" y="493"/>
                      <a:pt x="2074" y="980"/>
                      <a:pt x="893" y="980"/>
                    </a:cubicBezTo>
                    <a:cubicBezTo>
                      <a:pt x="662" y="980"/>
                      <a:pt x="425" y="961"/>
                      <a:pt x="182" y="920"/>
                    </a:cubicBezTo>
                    <a:cubicBezTo>
                      <a:pt x="176" y="919"/>
                      <a:pt x="170" y="919"/>
                      <a:pt x="165" y="919"/>
                    </a:cubicBezTo>
                    <a:cubicBezTo>
                      <a:pt x="51" y="919"/>
                      <a:pt x="1" y="1111"/>
                      <a:pt x="140" y="1151"/>
                    </a:cubicBezTo>
                    <a:cubicBezTo>
                      <a:pt x="709" y="1277"/>
                      <a:pt x="1302" y="1362"/>
                      <a:pt x="1888" y="1362"/>
                    </a:cubicBezTo>
                    <a:cubicBezTo>
                      <a:pt x="2852" y="1362"/>
                      <a:pt x="3795" y="1132"/>
                      <a:pt x="4576" y="481"/>
                    </a:cubicBezTo>
                    <a:cubicBezTo>
                      <a:pt x="4813" y="281"/>
                      <a:pt x="4574" y="1"/>
                      <a:pt x="432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8" name="Google Shape;1148;p10"/>
            <p:cNvGrpSpPr/>
            <p:nvPr/>
          </p:nvGrpSpPr>
          <p:grpSpPr>
            <a:xfrm>
              <a:off x="2531050" y="1721800"/>
              <a:ext cx="306250" cy="304225"/>
              <a:chOff x="3437575" y="2857925"/>
              <a:chExt cx="306250" cy="304225"/>
            </a:xfrm>
          </p:grpSpPr>
          <p:sp>
            <p:nvSpPr>
              <p:cNvPr id="1149" name="Google Shape;1149;p10"/>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10"/>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51" name="Google Shape;1151;p10"/>
          <p:cNvSpPr txBox="1">
            <a:spLocks noGrp="1"/>
          </p:cNvSpPr>
          <p:nvPr>
            <p:ph type="title"/>
          </p:nvPr>
        </p:nvSpPr>
        <p:spPr>
          <a:xfrm>
            <a:off x="2985900" y="0"/>
            <a:ext cx="3172200" cy="650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4800"/>
              <a:buNone/>
            </a:pPr>
            <a:r>
              <a:rPr lang="en" sz="3600" u="sng"/>
              <a:t>KESIMPULAN</a:t>
            </a:r>
            <a:endParaRPr sz="3600" u="sng"/>
          </a:p>
        </p:txBody>
      </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1"/>
          <p:cNvSpPr txBox="1">
            <a:spLocks noGrp="1"/>
          </p:cNvSpPr>
          <p:nvPr>
            <p:ph type="title"/>
          </p:nvPr>
        </p:nvSpPr>
        <p:spPr>
          <a:xfrm>
            <a:off x="-91825" y="1730100"/>
            <a:ext cx="7196100" cy="161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7200" b="1"/>
              <a:t>TERIMA KASIH</a:t>
            </a:r>
            <a:endParaRPr sz="7200" b="1"/>
          </a:p>
        </p:txBody>
      </p:sp>
      <p:grpSp>
        <p:nvGrpSpPr>
          <p:cNvPr id="1157" name="Google Shape;1157;p11"/>
          <p:cNvGrpSpPr/>
          <p:nvPr/>
        </p:nvGrpSpPr>
        <p:grpSpPr>
          <a:xfrm>
            <a:off x="6504845" y="3342600"/>
            <a:ext cx="2113490" cy="2243949"/>
            <a:chOff x="3782100" y="3413725"/>
            <a:chExt cx="1647175" cy="1748850"/>
          </a:xfrm>
        </p:grpSpPr>
        <p:sp>
          <p:nvSpPr>
            <p:cNvPr id="1158" name="Google Shape;1158;p11"/>
            <p:cNvSpPr/>
            <p:nvPr/>
          </p:nvSpPr>
          <p:spPr>
            <a:xfrm>
              <a:off x="4625750" y="4382650"/>
              <a:ext cx="803525" cy="779925"/>
            </a:xfrm>
            <a:custGeom>
              <a:avLst/>
              <a:gdLst/>
              <a:ahLst/>
              <a:cxnLst/>
              <a:rect l="l" t="t" r="r" b="b"/>
              <a:pathLst>
                <a:path w="32141" h="31197" extrusionOk="0">
                  <a:moveTo>
                    <a:pt x="9949" y="1"/>
                  </a:moveTo>
                  <a:cubicBezTo>
                    <a:pt x="8590" y="1"/>
                    <a:pt x="7318" y="293"/>
                    <a:pt x="6200" y="937"/>
                  </a:cubicBezTo>
                  <a:cubicBezTo>
                    <a:pt x="0" y="4522"/>
                    <a:pt x="848" y="17598"/>
                    <a:pt x="5271" y="25242"/>
                  </a:cubicBezTo>
                  <a:cubicBezTo>
                    <a:pt x="7749" y="29534"/>
                    <a:pt x="10821" y="31196"/>
                    <a:pt x="14137" y="31196"/>
                  </a:cubicBezTo>
                  <a:cubicBezTo>
                    <a:pt x="16727" y="31196"/>
                    <a:pt x="19466" y="30182"/>
                    <a:pt x="22184" y="28615"/>
                  </a:cubicBezTo>
                  <a:cubicBezTo>
                    <a:pt x="28384" y="25030"/>
                    <a:pt x="32141" y="19931"/>
                    <a:pt x="27718" y="12287"/>
                  </a:cubicBezTo>
                  <a:cubicBezTo>
                    <a:pt x="24101" y="6022"/>
                    <a:pt x="16123" y="1"/>
                    <a:pt x="994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1"/>
            <p:cNvSpPr/>
            <p:nvPr/>
          </p:nvSpPr>
          <p:spPr>
            <a:xfrm>
              <a:off x="4012575" y="3595300"/>
              <a:ext cx="1215500" cy="997975"/>
            </a:xfrm>
            <a:custGeom>
              <a:avLst/>
              <a:gdLst/>
              <a:ahLst/>
              <a:cxnLst/>
              <a:rect l="l" t="t" r="r" b="b"/>
              <a:pathLst>
                <a:path w="48620" h="39919" extrusionOk="0">
                  <a:moveTo>
                    <a:pt x="24291" y="0"/>
                  </a:moveTo>
                  <a:cubicBezTo>
                    <a:pt x="20679" y="0"/>
                    <a:pt x="17017" y="920"/>
                    <a:pt x="13662" y="2856"/>
                  </a:cubicBezTo>
                  <a:cubicBezTo>
                    <a:pt x="3484" y="8732"/>
                    <a:pt x="0" y="21748"/>
                    <a:pt x="5877" y="31926"/>
                  </a:cubicBezTo>
                  <a:cubicBezTo>
                    <a:pt x="9123" y="37553"/>
                    <a:pt x="13844" y="39919"/>
                    <a:pt x="19135" y="39919"/>
                  </a:cubicBezTo>
                  <a:cubicBezTo>
                    <a:pt x="23424" y="39919"/>
                    <a:pt x="28089" y="38364"/>
                    <a:pt x="32646" y="35733"/>
                  </a:cubicBezTo>
                  <a:cubicBezTo>
                    <a:pt x="42834" y="29856"/>
                    <a:pt x="48620" y="20829"/>
                    <a:pt x="42743" y="10651"/>
                  </a:cubicBezTo>
                  <a:cubicBezTo>
                    <a:pt x="38802" y="3818"/>
                    <a:pt x="31649" y="0"/>
                    <a:pt x="2429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11"/>
            <p:cNvSpPr/>
            <p:nvPr/>
          </p:nvSpPr>
          <p:spPr>
            <a:xfrm>
              <a:off x="4561125" y="4154400"/>
              <a:ext cx="437500" cy="456375"/>
            </a:xfrm>
            <a:custGeom>
              <a:avLst/>
              <a:gdLst/>
              <a:ahLst/>
              <a:cxnLst/>
              <a:rect l="l" t="t" r="r" b="b"/>
              <a:pathLst>
                <a:path w="17500" h="18255" extrusionOk="0">
                  <a:moveTo>
                    <a:pt x="5550" y="1"/>
                  </a:moveTo>
                  <a:cubicBezTo>
                    <a:pt x="4750" y="1"/>
                    <a:pt x="3995" y="186"/>
                    <a:pt x="3322" y="576"/>
                  </a:cubicBezTo>
                  <a:cubicBezTo>
                    <a:pt x="142" y="2413"/>
                    <a:pt x="0" y="8108"/>
                    <a:pt x="2999" y="13298"/>
                  </a:cubicBezTo>
                  <a:cubicBezTo>
                    <a:pt x="5024" y="16808"/>
                    <a:pt x="7438" y="18255"/>
                    <a:pt x="9771" y="18255"/>
                  </a:cubicBezTo>
                  <a:cubicBezTo>
                    <a:pt x="10881" y="18255"/>
                    <a:pt x="11973" y="17927"/>
                    <a:pt x="12996" y="17337"/>
                  </a:cubicBezTo>
                  <a:cubicBezTo>
                    <a:pt x="16176" y="15500"/>
                    <a:pt x="17499" y="11834"/>
                    <a:pt x="14500" y="6644"/>
                  </a:cubicBezTo>
                  <a:cubicBezTo>
                    <a:pt x="12137" y="2555"/>
                    <a:pt x="8527" y="1"/>
                    <a:pt x="5550"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11"/>
            <p:cNvSpPr/>
            <p:nvPr/>
          </p:nvSpPr>
          <p:spPr>
            <a:xfrm>
              <a:off x="4203925" y="4053725"/>
              <a:ext cx="341825" cy="325000"/>
            </a:xfrm>
            <a:custGeom>
              <a:avLst/>
              <a:gdLst/>
              <a:ahLst/>
              <a:cxnLst/>
              <a:rect l="l" t="t" r="r" b="b"/>
              <a:pathLst>
                <a:path w="13673" h="13000" extrusionOk="0">
                  <a:moveTo>
                    <a:pt x="6820" y="1"/>
                  </a:moveTo>
                  <a:cubicBezTo>
                    <a:pt x="3538" y="1"/>
                    <a:pt x="723" y="2476"/>
                    <a:pt x="374" y="5814"/>
                  </a:cubicBezTo>
                  <a:cubicBezTo>
                    <a:pt x="0" y="9379"/>
                    <a:pt x="2585" y="12580"/>
                    <a:pt x="6150" y="12963"/>
                  </a:cubicBezTo>
                  <a:cubicBezTo>
                    <a:pt x="6380" y="12987"/>
                    <a:pt x="6609" y="12999"/>
                    <a:pt x="6836" y="12999"/>
                  </a:cubicBezTo>
                  <a:cubicBezTo>
                    <a:pt x="10125" y="12999"/>
                    <a:pt x="12949" y="10521"/>
                    <a:pt x="13299" y="7177"/>
                  </a:cubicBezTo>
                  <a:cubicBezTo>
                    <a:pt x="13672" y="3613"/>
                    <a:pt x="11087" y="412"/>
                    <a:pt x="7523" y="39"/>
                  </a:cubicBezTo>
                  <a:cubicBezTo>
                    <a:pt x="7287" y="13"/>
                    <a:pt x="7052" y="1"/>
                    <a:pt x="6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11"/>
            <p:cNvSpPr/>
            <p:nvPr/>
          </p:nvSpPr>
          <p:spPr>
            <a:xfrm>
              <a:off x="4639625" y="3767275"/>
              <a:ext cx="348650" cy="325350"/>
            </a:xfrm>
            <a:custGeom>
              <a:avLst/>
              <a:gdLst/>
              <a:ahLst/>
              <a:cxnLst/>
              <a:rect l="l" t="t" r="r" b="b"/>
              <a:pathLst>
                <a:path w="13946" h="13014" extrusionOk="0">
                  <a:moveTo>
                    <a:pt x="6954" y="0"/>
                  </a:moveTo>
                  <a:cubicBezTo>
                    <a:pt x="3795" y="0"/>
                    <a:pt x="1030" y="2309"/>
                    <a:pt x="536" y="5529"/>
                  </a:cubicBezTo>
                  <a:cubicBezTo>
                    <a:pt x="1" y="9083"/>
                    <a:pt x="2444" y="12405"/>
                    <a:pt x="5998" y="12940"/>
                  </a:cubicBezTo>
                  <a:cubicBezTo>
                    <a:pt x="6327" y="12990"/>
                    <a:pt x="6654" y="13014"/>
                    <a:pt x="6977" y="13014"/>
                  </a:cubicBezTo>
                  <a:cubicBezTo>
                    <a:pt x="10142" y="13014"/>
                    <a:pt x="12915" y="10703"/>
                    <a:pt x="13410" y="7478"/>
                  </a:cubicBezTo>
                  <a:cubicBezTo>
                    <a:pt x="13945" y="3933"/>
                    <a:pt x="11502" y="611"/>
                    <a:pt x="7947" y="76"/>
                  </a:cubicBezTo>
                  <a:cubicBezTo>
                    <a:pt x="7613" y="25"/>
                    <a:pt x="7281" y="0"/>
                    <a:pt x="69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1"/>
            <p:cNvSpPr/>
            <p:nvPr/>
          </p:nvSpPr>
          <p:spPr>
            <a:xfrm>
              <a:off x="4578800" y="4084975"/>
              <a:ext cx="104525" cy="99225"/>
            </a:xfrm>
            <a:custGeom>
              <a:avLst/>
              <a:gdLst/>
              <a:ahLst/>
              <a:cxnLst/>
              <a:rect l="l" t="t" r="r" b="b"/>
              <a:pathLst>
                <a:path w="4181" h="3969" extrusionOk="0">
                  <a:moveTo>
                    <a:pt x="0" y="0"/>
                  </a:moveTo>
                  <a:lnTo>
                    <a:pt x="0" y="0"/>
                  </a:lnTo>
                  <a:cubicBezTo>
                    <a:pt x="111" y="374"/>
                    <a:pt x="263" y="737"/>
                    <a:pt x="424" y="1101"/>
                  </a:cubicBezTo>
                  <a:cubicBezTo>
                    <a:pt x="505" y="1272"/>
                    <a:pt x="606" y="1444"/>
                    <a:pt x="707" y="1606"/>
                  </a:cubicBezTo>
                  <a:cubicBezTo>
                    <a:pt x="767" y="1686"/>
                    <a:pt x="838" y="1767"/>
                    <a:pt x="919" y="1828"/>
                  </a:cubicBezTo>
                  <a:cubicBezTo>
                    <a:pt x="939" y="1848"/>
                    <a:pt x="959" y="1858"/>
                    <a:pt x="979" y="1878"/>
                  </a:cubicBezTo>
                  <a:cubicBezTo>
                    <a:pt x="1010" y="1888"/>
                    <a:pt x="1040" y="1899"/>
                    <a:pt x="1070" y="1909"/>
                  </a:cubicBezTo>
                  <a:cubicBezTo>
                    <a:pt x="1141" y="1909"/>
                    <a:pt x="1212" y="1888"/>
                    <a:pt x="1262" y="1838"/>
                  </a:cubicBezTo>
                  <a:cubicBezTo>
                    <a:pt x="1333" y="1757"/>
                    <a:pt x="1383" y="1666"/>
                    <a:pt x="1414" y="1555"/>
                  </a:cubicBezTo>
                  <a:lnTo>
                    <a:pt x="1444" y="1414"/>
                  </a:lnTo>
                  <a:lnTo>
                    <a:pt x="1474" y="1262"/>
                  </a:lnTo>
                  <a:cubicBezTo>
                    <a:pt x="1494" y="1081"/>
                    <a:pt x="1565" y="909"/>
                    <a:pt x="1666" y="758"/>
                  </a:cubicBezTo>
                  <a:cubicBezTo>
                    <a:pt x="1872" y="473"/>
                    <a:pt x="2202" y="303"/>
                    <a:pt x="2555" y="303"/>
                  </a:cubicBezTo>
                  <a:cubicBezTo>
                    <a:pt x="2565" y="303"/>
                    <a:pt x="2575" y="303"/>
                    <a:pt x="2585" y="303"/>
                  </a:cubicBezTo>
                  <a:cubicBezTo>
                    <a:pt x="2949" y="313"/>
                    <a:pt x="3292" y="465"/>
                    <a:pt x="3544" y="737"/>
                  </a:cubicBezTo>
                  <a:cubicBezTo>
                    <a:pt x="3665" y="869"/>
                    <a:pt x="3766" y="1030"/>
                    <a:pt x="3837" y="1192"/>
                  </a:cubicBezTo>
                  <a:cubicBezTo>
                    <a:pt x="3857" y="1232"/>
                    <a:pt x="3877" y="1283"/>
                    <a:pt x="3888" y="1323"/>
                  </a:cubicBezTo>
                  <a:cubicBezTo>
                    <a:pt x="3908" y="1363"/>
                    <a:pt x="3918" y="1404"/>
                    <a:pt x="3938" y="1444"/>
                  </a:cubicBezTo>
                  <a:lnTo>
                    <a:pt x="3968" y="1586"/>
                  </a:lnTo>
                  <a:lnTo>
                    <a:pt x="3999" y="1717"/>
                  </a:lnTo>
                  <a:cubicBezTo>
                    <a:pt x="4049" y="2090"/>
                    <a:pt x="4049" y="2474"/>
                    <a:pt x="3978" y="2848"/>
                  </a:cubicBezTo>
                  <a:cubicBezTo>
                    <a:pt x="3918" y="3231"/>
                    <a:pt x="3817" y="3605"/>
                    <a:pt x="3696" y="3969"/>
                  </a:cubicBezTo>
                  <a:cubicBezTo>
                    <a:pt x="3857" y="3605"/>
                    <a:pt x="3978" y="3242"/>
                    <a:pt x="4069" y="2868"/>
                  </a:cubicBezTo>
                  <a:cubicBezTo>
                    <a:pt x="4150" y="2484"/>
                    <a:pt x="4180" y="2090"/>
                    <a:pt x="4130" y="1697"/>
                  </a:cubicBezTo>
                  <a:cubicBezTo>
                    <a:pt x="4110" y="1505"/>
                    <a:pt x="4059" y="1303"/>
                    <a:pt x="3989" y="1121"/>
                  </a:cubicBezTo>
                  <a:cubicBezTo>
                    <a:pt x="3908" y="939"/>
                    <a:pt x="3797" y="768"/>
                    <a:pt x="3665" y="616"/>
                  </a:cubicBezTo>
                  <a:cubicBezTo>
                    <a:pt x="3393" y="313"/>
                    <a:pt x="2999" y="131"/>
                    <a:pt x="2585" y="121"/>
                  </a:cubicBezTo>
                  <a:cubicBezTo>
                    <a:pt x="2575" y="121"/>
                    <a:pt x="2565" y="121"/>
                    <a:pt x="2555" y="121"/>
                  </a:cubicBezTo>
                  <a:cubicBezTo>
                    <a:pt x="2142" y="121"/>
                    <a:pt x="1761" y="322"/>
                    <a:pt x="1525" y="667"/>
                  </a:cubicBezTo>
                  <a:cubicBezTo>
                    <a:pt x="1414" y="838"/>
                    <a:pt x="1343" y="1030"/>
                    <a:pt x="1323" y="1232"/>
                  </a:cubicBezTo>
                  <a:lnTo>
                    <a:pt x="1303" y="1373"/>
                  </a:lnTo>
                  <a:lnTo>
                    <a:pt x="1272" y="1505"/>
                  </a:lnTo>
                  <a:cubicBezTo>
                    <a:pt x="1252" y="1586"/>
                    <a:pt x="1212" y="1666"/>
                    <a:pt x="1161" y="1737"/>
                  </a:cubicBezTo>
                  <a:cubicBezTo>
                    <a:pt x="1141" y="1757"/>
                    <a:pt x="1121" y="1767"/>
                    <a:pt x="1091" y="1767"/>
                  </a:cubicBezTo>
                  <a:cubicBezTo>
                    <a:pt x="1070" y="1757"/>
                    <a:pt x="1060" y="1757"/>
                    <a:pt x="1040" y="1747"/>
                  </a:cubicBezTo>
                  <a:cubicBezTo>
                    <a:pt x="1020" y="1737"/>
                    <a:pt x="1010" y="1737"/>
                    <a:pt x="990" y="1717"/>
                  </a:cubicBezTo>
                  <a:cubicBezTo>
                    <a:pt x="919" y="1666"/>
                    <a:pt x="858" y="1596"/>
                    <a:pt x="808" y="1525"/>
                  </a:cubicBezTo>
                  <a:cubicBezTo>
                    <a:pt x="687" y="1373"/>
                    <a:pt x="586" y="1212"/>
                    <a:pt x="505" y="1040"/>
                  </a:cubicBezTo>
                  <a:cubicBezTo>
                    <a:pt x="313" y="707"/>
                    <a:pt x="151" y="354"/>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1"/>
            <p:cNvSpPr/>
            <p:nvPr/>
          </p:nvSpPr>
          <p:spPr>
            <a:xfrm>
              <a:off x="4564900" y="4169275"/>
              <a:ext cx="355200" cy="233850"/>
            </a:xfrm>
            <a:custGeom>
              <a:avLst/>
              <a:gdLst/>
              <a:ahLst/>
              <a:cxnLst/>
              <a:rect l="l" t="t" r="r" b="b"/>
              <a:pathLst>
                <a:path w="14208" h="9354" extrusionOk="0">
                  <a:moveTo>
                    <a:pt x="11249" y="1"/>
                  </a:moveTo>
                  <a:lnTo>
                    <a:pt x="1" y="6504"/>
                  </a:lnTo>
                  <a:cubicBezTo>
                    <a:pt x="1" y="6504"/>
                    <a:pt x="859" y="9354"/>
                    <a:pt x="3918" y="9354"/>
                  </a:cubicBezTo>
                  <a:cubicBezTo>
                    <a:pt x="4963" y="9354"/>
                    <a:pt x="6265" y="9021"/>
                    <a:pt x="7877" y="8129"/>
                  </a:cubicBezTo>
                  <a:cubicBezTo>
                    <a:pt x="14208" y="4636"/>
                    <a:pt x="11249" y="1"/>
                    <a:pt x="1124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1"/>
            <p:cNvSpPr/>
            <p:nvPr/>
          </p:nvSpPr>
          <p:spPr>
            <a:xfrm>
              <a:off x="4564900" y="4169275"/>
              <a:ext cx="283525" cy="174225"/>
            </a:xfrm>
            <a:custGeom>
              <a:avLst/>
              <a:gdLst/>
              <a:ahLst/>
              <a:cxnLst/>
              <a:rect l="l" t="t" r="r" b="b"/>
              <a:pathLst>
                <a:path w="11341" h="6969" extrusionOk="0">
                  <a:moveTo>
                    <a:pt x="11249" y="1"/>
                  </a:moveTo>
                  <a:lnTo>
                    <a:pt x="1" y="6504"/>
                  </a:lnTo>
                  <a:cubicBezTo>
                    <a:pt x="51" y="6665"/>
                    <a:pt x="112" y="6817"/>
                    <a:pt x="193" y="6968"/>
                  </a:cubicBezTo>
                  <a:cubicBezTo>
                    <a:pt x="1596" y="6716"/>
                    <a:pt x="3393" y="6069"/>
                    <a:pt x="5686" y="4777"/>
                  </a:cubicBezTo>
                  <a:cubicBezTo>
                    <a:pt x="8624" y="3121"/>
                    <a:pt x="10351" y="1546"/>
                    <a:pt x="11340" y="152"/>
                  </a:cubicBezTo>
                  <a:cubicBezTo>
                    <a:pt x="11280" y="51"/>
                    <a:pt x="11249" y="1"/>
                    <a:pt x="112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1"/>
            <p:cNvSpPr/>
            <p:nvPr/>
          </p:nvSpPr>
          <p:spPr>
            <a:xfrm>
              <a:off x="4273350" y="4398625"/>
              <a:ext cx="335750" cy="194625"/>
            </a:xfrm>
            <a:custGeom>
              <a:avLst/>
              <a:gdLst/>
              <a:ahLst/>
              <a:cxnLst/>
              <a:rect l="l" t="t" r="r" b="b"/>
              <a:pathLst>
                <a:path w="13430" h="7785" extrusionOk="0">
                  <a:moveTo>
                    <a:pt x="6464" y="0"/>
                  </a:moveTo>
                  <a:cubicBezTo>
                    <a:pt x="3459" y="0"/>
                    <a:pt x="755" y="2035"/>
                    <a:pt x="0" y="5044"/>
                  </a:cubicBezTo>
                  <a:cubicBezTo>
                    <a:pt x="2568" y="6937"/>
                    <a:pt x="5539" y="7784"/>
                    <a:pt x="8715" y="7784"/>
                  </a:cubicBezTo>
                  <a:cubicBezTo>
                    <a:pt x="10146" y="7784"/>
                    <a:pt x="11620" y="7612"/>
                    <a:pt x="13117" y="7286"/>
                  </a:cubicBezTo>
                  <a:cubicBezTo>
                    <a:pt x="13430" y="3812"/>
                    <a:pt x="11027" y="682"/>
                    <a:pt x="7593" y="96"/>
                  </a:cubicBezTo>
                  <a:cubicBezTo>
                    <a:pt x="7214" y="32"/>
                    <a:pt x="6837" y="0"/>
                    <a:pt x="646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1"/>
            <p:cNvSpPr/>
            <p:nvPr/>
          </p:nvSpPr>
          <p:spPr>
            <a:xfrm>
              <a:off x="4923125" y="4019275"/>
              <a:ext cx="227725" cy="318150"/>
            </a:xfrm>
            <a:custGeom>
              <a:avLst/>
              <a:gdLst/>
              <a:ahLst/>
              <a:cxnLst/>
              <a:rect l="l" t="t" r="r" b="b"/>
              <a:pathLst>
                <a:path w="9109" h="12726" extrusionOk="0">
                  <a:moveTo>
                    <a:pt x="6773" y="0"/>
                  </a:moveTo>
                  <a:cubicBezTo>
                    <a:pt x="5614" y="0"/>
                    <a:pt x="4461" y="303"/>
                    <a:pt x="3443" y="891"/>
                  </a:cubicBezTo>
                  <a:cubicBezTo>
                    <a:pt x="1282" y="2133"/>
                    <a:pt x="0" y="4486"/>
                    <a:pt x="111" y="6970"/>
                  </a:cubicBezTo>
                  <a:cubicBezTo>
                    <a:pt x="222" y="9464"/>
                    <a:pt x="1717" y="11676"/>
                    <a:pt x="3978" y="12726"/>
                  </a:cubicBezTo>
                  <a:cubicBezTo>
                    <a:pt x="7301" y="9081"/>
                    <a:pt x="9108" y="4850"/>
                    <a:pt x="8593" y="255"/>
                  </a:cubicBezTo>
                  <a:cubicBezTo>
                    <a:pt x="7997" y="84"/>
                    <a:pt x="7384" y="0"/>
                    <a:pt x="6773"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11"/>
            <p:cNvSpPr/>
            <p:nvPr/>
          </p:nvSpPr>
          <p:spPr>
            <a:xfrm>
              <a:off x="3977975" y="4324675"/>
              <a:ext cx="294125" cy="243850"/>
            </a:xfrm>
            <a:custGeom>
              <a:avLst/>
              <a:gdLst/>
              <a:ahLst/>
              <a:cxnLst/>
              <a:rect l="l" t="t" r="r" b="b"/>
              <a:pathLst>
                <a:path w="11765" h="9754" extrusionOk="0">
                  <a:moveTo>
                    <a:pt x="5846" y="0"/>
                  </a:moveTo>
                  <a:cubicBezTo>
                    <a:pt x="4627" y="0"/>
                    <a:pt x="3398" y="295"/>
                    <a:pt x="2434" y="853"/>
                  </a:cubicBezTo>
                  <a:cubicBezTo>
                    <a:pt x="1" y="2257"/>
                    <a:pt x="173" y="4791"/>
                    <a:pt x="1566" y="7214"/>
                  </a:cubicBezTo>
                  <a:cubicBezTo>
                    <a:pt x="2508" y="8841"/>
                    <a:pt x="4218" y="9753"/>
                    <a:pt x="5974" y="9753"/>
                  </a:cubicBezTo>
                  <a:cubicBezTo>
                    <a:pt x="6835" y="9753"/>
                    <a:pt x="7706" y="9534"/>
                    <a:pt x="8503" y="9072"/>
                  </a:cubicBezTo>
                  <a:cubicBezTo>
                    <a:pt x="10937" y="7669"/>
                    <a:pt x="11765" y="4569"/>
                    <a:pt x="10361" y="2135"/>
                  </a:cubicBezTo>
                  <a:cubicBezTo>
                    <a:pt x="9516" y="676"/>
                    <a:pt x="7692" y="0"/>
                    <a:pt x="5846"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1"/>
            <p:cNvSpPr/>
            <p:nvPr/>
          </p:nvSpPr>
          <p:spPr>
            <a:xfrm>
              <a:off x="4994050" y="3719125"/>
              <a:ext cx="290325" cy="265500"/>
            </a:xfrm>
            <a:custGeom>
              <a:avLst/>
              <a:gdLst/>
              <a:ahLst/>
              <a:cxnLst/>
              <a:rect l="l" t="t" r="r" b="b"/>
              <a:pathLst>
                <a:path w="11613" h="10620" extrusionOk="0">
                  <a:moveTo>
                    <a:pt x="6173" y="0"/>
                  </a:moveTo>
                  <a:cubicBezTo>
                    <a:pt x="5565" y="0"/>
                    <a:pt x="4925" y="174"/>
                    <a:pt x="4262" y="558"/>
                  </a:cubicBezTo>
                  <a:cubicBezTo>
                    <a:pt x="1838" y="1962"/>
                    <a:pt x="0" y="5637"/>
                    <a:pt x="1404" y="8071"/>
                  </a:cubicBezTo>
                  <a:cubicBezTo>
                    <a:pt x="2340" y="9705"/>
                    <a:pt x="4049" y="10619"/>
                    <a:pt x="5808" y="10619"/>
                  </a:cubicBezTo>
                  <a:cubicBezTo>
                    <a:pt x="6669" y="10619"/>
                    <a:pt x="7541" y="10400"/>
                    <a:pt x="8341" y="9939"/>
                  </a:cubicBezTo>
                  <a:cubicBezTo>
                    <a:pt x="10775" y="8535"/>
                    <a:pt x="11613" y="5415"/>
                    <a:pt x="10199" y="2992"/>
                  </a:cubicBezTo>
                  <a:cubicBezTo>
                    <a:pt x="9180" y="1224"/>
                    <a:pt x="7787" y="0"/>
                    <a:pt x="6173"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1"/>
            <p:cNvSpPr/>
            <p:nvPr/>
          </p:nvSpPr>
          <p:spPr>
            <a:xfrm>
              <a:off x="3977975" y="4324675"/>
              <a:ext cx="294125" cy="243850"/>
            </a:xfrm>
            <a:custGeom>
              <a:avLst/>
              <a:gdLst/>
              <a:ahLst/>
              <a:cxnLst/>
              <a:rect l="l" t="t" r="r" b="b"/>
              <a:pathLst>
                <a:path w="11765" h="9754" extrusionOk="0">
                  <a:moveTo>
                    <a:pt x="5846" y="0"/>
                  </a:moveTo>
                  <a:cubicBezTo>
                    <a:pt x="4627" y="0"/>
                    <a:pt x="3398" y="295"/>
                    <a:pt x="2434" y="853"/>
                  </a:cubicBezTo>
                  <a:cubicBezTo>
                    <a:pt x="1" y="2257"/>
                    <a:pt x="173" y="4791"/>
                    <a:pt x="1566" y="7214"/>
                  </a:cubicBezTo>
                  <a:cubicBezTo>
                    <a:pt x="2508" y="8841"/>
                    <a:pt x="4218" y="9753"/>
                    <a:pt x="5974" y="9753"/>
                  </a:cubicBezTo>
                  <a:cubicBezTo>
                    <a:pt x="6835" y="9753"/>
                    <a:pt x="7706" y="9534"/>
                    <a:pt x="8503" y="9072"/>
                  </a:cubicBezTo>
                  <a:cubicBezTo>
                    <a:pt x="10937" y="7669"/>
                    <a:pt x="11765" y="4569"/>
                    <a:pt x="10361" y="2135"/>
                  </a:cubicBezTo>
                  <a:cubicBezTo>
                    <a:pt x="9516" y="676"/>
                    <a:pt x="7692" y="0"/>
                    <a:pt x="5846"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11"/>
            <p:cNvSpPr/>
            <p:nvPr/>
          </p:nvSpPr>
          <p:spPr>
            <a:xfrm>
              <a:off x="4994050" y="3719125"/>
              <a:ext cx="290325" cy="265500"/>
            </a:xfrm>
            <a:custGeom>
              <a:avLst/>
              <a:gdLst/>
              <a:ahLst/>
              <a:cxnLst/>
              <a:rect l="l" t="t" r="r" b="b"/>
              <a:pathLst>
                <a:path w="11613" h="10620" extrusionOk="0">
                  <a:moveTo>
                    <a:pt x="6173" y="0"/>
                  </a:moveTo>
                  <a:cubicBezTo>
                    <a:pt x="5565" y="0"/>
                    <a:pt x="4925" y="174"/>
                    <a:pt x="4262" y="558"/>
                  </a:cubicBezTo>
                  <a:cubicBezTo>
                    <a:pt x="1838" y="1962"/>
                    <a:pt x="0" y="5637"/>
                    <a:pt x="1404" y="8071"/>
                  </a:cubicBezTo>
                  <a:cubicBezTo>
                    <a:pt x="2340" y="9705"/>
                    <a:pt x="4049" y="10619"/>
                    <a:pt x="5808" y="10619"/>
                  </a:cubicBezTo>
                  <a:cubicBezTo>
                    <a:pt x="6669" y="10619"/>
                    <a:pt x="7541" y="10400"/>
                    <a:pt x="8341" y="9939"/>
                  </a:cubicBezTo>
                  <a:cubicBezTo>
                    <a:pt x="10775" y="8535"/>
                    <a:pt x="11613" y="5415"/>
                    <a:pt x="10199" y="2992"/>
                  </a:cubicBezTo>
                  <a:cubicBezTo>
                    <a:pt x="9180" y="1224"/>
                    <a:pt x="7787" y="0"/>
                    <a:pt x="6173"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11"/>
            <p:cNvSpPr/>
            <p:nvPr/>
          </p:nvSpPr>
          <p:spPr>
            <a:xfrm>
              <a:off x="3782100" y="3413725"/>
              <a:ext cx="1342500" cy="1024025"/>
            </a:xfrm>
            <a:custGeom>
              <a:avLst/>
              <a:gdLst/>
              <a:ahLst/>
              <a:cxnLst/>
              <a:rect l="l" t="t" r="r" b="b"/>
              <a:pathLst>
                <a:path w="53700" h="40961" extrusionOk="0">
                  <a:moveTo>
                    <a:pt x="36632" y="1"/>
                  </a:moveTo>
                  <a:cubicBezTo>
                    <a:pt x="35752" y="1"/>
                    <a:pt x="34734" y="420"/>
                    <a:pt x="33484" y="1495"/>
                  </a:cubicBezTo>
                  <a:cubicBezTo>
                    <a:pt x="32109" y="2678"/>
                    <a:pt x="30824" y="3068"/>
                    <a:pt x="29599" y="3068"/>
                  </a:cubicBezTo>
                  <a:cubicBezTo>
                    <a:pt x="27240" y="3068"/>
                    <a:pt x="25109" y="1622"/>
                    <a:pt x="23017" y="1622"/>
                  </a:cubicBezTo>
                  <a:cubicBezTo>
                    <a:pt x="21607" y="1622"/>
                    <a:pt x="20215" y="2278"/>
                    <a:pt x="18782" y="4474"/>
                  </a:cubicBezTo>
                  <a:cubicBezTo>
                    <a:pt x="14117" y="11623"/>
                    <a:pt x="10512" y="6201"/>
                    <a:pt x="6846" y="13239"/>
                  </a:cubicBezTo>
                  <a:cubicBezTo>
                    <a:pt x="3171" y="20287"/>
                    <a:pt x="0" y="28607"/>
                    <a:pt x="4574" y="29819"/>
                  </a:cubicBezTo>
                  <a:cubicBezTo>
                    <a:pt x="8565" y="30878"/>
                    <a:pt x="6920" y="36941"/>
                    <a:pt x="10596" y="36941"/>
                  </a:cubicBezTo>
                  <a:cubicBezTo>
                    <a:pt x="11124" y="36941"/>
                    <a:pt x="11762" y="36816"/>
                    <a:pt x="12541" y="36534"/>
                  </a:cubicBezTo>
                  <a:cubicBezTo>
                    <a:pt x="12541" y="36534"/>
                    <a:pt x="14832" y="40960"/>
                    <a:pt x="16483" y="40960"/>
                  </a:cubicBezTo>
                  <a:cubicBezTo>
                    <a:pt x="16666" y="40960"/>
                    <a:pt x="16841" y="40906"/>
                    <a:pt x="17004" y="40785"/>
                  </a:cubicBezTo>
                  <a:cubicBezTo>
                    <a:pt x="18640" y="39583"/>
                    <a:pt x="14682" y="34746"/>
                    <a:pt x="14682" y="34746"/>
                  </a:cubicBezTo>
                  <a:cubicBezTo>
                    <a:pt x="15672" y="32182"/>
                    <a:pt x="16742" y="28153"/>
                    <a:pt x="13894" y="26053"/>
                  </a:cubicBezTo>
                  <a:cubicBezTo>
                    <a:pt x="25234" y="22549"/>
                    <a:pt x="31818" y="20044"/>
                    <a:pt x="27132" y="17470"/>
                  </a:cubicBezTo>
                  <a:cubicBezTo>
                    <a:pt x="36573" y="15773"/>
                    <a:pt x="40703" y="14208"/>
                    <a:pt x="37058" y="11744"/>
                  </a:cubicBezTo>
                  <a:lnTo>
                    <a:pt x="37058" y="11744"/>
                  </a:lnTo>
                  <a:cubicBezTo>
                    <a:pt x="41805" y="11858"/>
                    <a:pt x="45194" y="15250"/>
                    <a:pt x="47777" y="15250"/>
                  </a:cubicBezTo>
                  <a:cubicBezTo>
                    <a:pt x="48166" y="15250"/>
                    <a:pt x="48538" y="15173"/>
                    <a:pt x="48892" y="14996"/>
                  </a:cubicBezTo>
                  <a:cubicBezTo>
                    <a:pt x="50592" y="17930"/>
                    <a:pt x="52071" y="19424"/>
                    <a:pt x="52828" y="19424"/>
                  </a:cubicBezTo>
                  <a:cubicBezTo>
                    <a:pt x="53700" y="19424"/>
                    <a:pt x="53615" y="17446"/>
                    <a:pt x="51811" y="13410"/>
                  </a:cubicBezTo>
                  <a:cubicBezTo>
                    <a:pt x="48827" y="6764"/>
                    <a:pt x="49917" y="5060"/>
                    <a:pt x="46854" y="5060"/>
                  </a:cubicBezTo>
                  <a:cubicBezTo>
                    <a:pt x="46404" y="5060"/>
                    <a:pt x="45863" y="5097"/>
                    <a:pt x="45207" y="5161"/>
                  </a:cubicBezTo>
                  <a:cubicBezTo>
                    <a:pt x="45074" y="5173"/>
                    <a:pt x="44944" y="5179"/>
                    <a:pt x="44817" y="5179"/>
                  </a:cubicBezTo>
                  <a:cubicBezTo>
                    <a:pt x="41107" y="5179"/>
                    <a:pt x="39726" y="1"/>
                    <a:pt x="3663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11"/>
            <p:cNvSpPr/>
            <p:nvPr/>
          </p:nvSpPr>
          <p:spPr>
            <a:xfrm>
              <a:off x="4006250" y="3844550"/>
              <a:ext cx="430700" cy="112950"/>
            </a:xfrm>
            <a:custGeom>
              <a:avLst/>
              <a:gdLst/>
              <a:ahLst/>
              <a:cxnLst/>
              <a:rect l="l" t="t" r="r" b="b"/>
              <a:pathLst>
                <a:path w="17228" h="4518" extrusionOk="0">
                  <a:moveTo>
                    <a:pt x="15525" y="0"/>
                  </a:moveTo>
                  <a:cubicBezTo>
                    <a:pt x="15308" y="0"/>
                    <a:pt x="15091" y="8"/>
                    <a:pt x="14874" y="25"/>
                  </a:cubicBezTo>
                  <a:cubicBezTo>
                    <a:pt x="14481" y="55"/>
                    <a:pt x="14097" y="136"/>
                    <a:pt x="13713" y="257"/>
                  </a:cubicBezTo>
                  <a:cubicBezTo>
                    <a:pt x="13521" y="327"/>
                    <a:pt x="13340" y="398"/>
                    <a:pt x="13168" y="499"/>
                  </a:cubicBezTo>
                  <a:cubicBezTo>
                    <a:pt x="12986" y="590"/>
                    <a:pt x="12825" y="701"/>
                    <a:pt x="12663" y="822"/>
                  </a:cubicBezTo>
                  <a:cubicBezTo>
                    <a:pt x="12350" y="1075"/>
                    <a:pt x="12077" y="1368"/>
                    <a:pt x="11835" y="1691"/>
                  </a:cubicBezTo>
                  <a:cubicBezTo>
                    <a:pt x="11613" y="2014"/>
                    <a:pt x="11401" y="2347"/>
                    <a:pt x="11209" y="2690"/>
                  </a:cubicBezTo>
                  <a:lnTo>
                    <a:pt x="11138" y="2811"/>
                  </a:lnTo>
                  <a:cubicBezTo>
                    <a:pt x="11108" y="2852"/>
                    <a:pt x="11088" y="2892"/>
                    <a:pt x="11068" y="2933"/>
                  </a:cubicBezTo>
                  <a:cubicBezTo>
                    <a:pt x="11007" y="3003"/>
                    <a:pt x="10947" y="3074"/>
                    <a:pt x="10876" y="3145"/>
                  </a:cubicBezTo>
                  <a:cubicBezTo>
                    <a:pt x="10745" y="3266"/>
                    <a:pt x="10583" y="3377"/>
                    <a:pt x="10421" y="3468"/>
                  </a:cubicBezTo>
                  <a:cubicBezTo>
                    <a:pt x="10078" y="3650"/>
                    <a:pt x="9715" y="3791"/>
                    <a:pt x="9341" y="3882"/>
                  </a:cubicBezTo>
                  <a:cubicBezTo>
                    <a:pt x="8594" y="4084"/>
                    <a:pt x="7816" y="4205"/>
                    <a:pt x="7039" y="4266"/>
                  </a:cubicBezTo>
                  <a:cubicBezTo>
                    <a:pt x="6261" y="4336"/>
                    <a:pt x="5484" y="4366"/>
                    <a:pt x="4696" y="4377"/>
                  </a:cubicBezTo>
                  <a:cubicBezTo>
                    <a:pt x="4502" y="4379"/>
                    <a:pt x="4307" y="4380"/>
                    <a:pt x="4111" y="4380"/>
                  </a:cubicBezTo>
                  <a:cubicBezTo>
                    <a:pt x="3526" y="4380"/>
                    <a:pt x="2937" y="4369"/>
                    <a:pt x="2354" y="4346"/>
                  </a:cubicBezTo>
                  <a:cubicBezTo>
                    <a:pt x="1566" y="4316"/>
                    <a:pt x="778" y="4276"/>
                    <a:pt x="1" y="4225"/>
                  </a:cubicBezTo>
                  <a:lnTo>
                    <a:pt x="1" y="4225"/>
                  </a:lnTo>
                  <a:cubicBezTo>
                    <a:pt x="1556" y="4407"/>
                    <a:pt x="3121" y="4498"/>
                    <a:pt x="4696" y="4518"/>
                  </a:cubicBezTo>
                  <a:cubicBezTo>
                    <a:pt x="5484" y="4518"/>
                    <a:pt x="6271" y="4498"/>
                    <a:pt x="7049" y="4427"/>
                  </a:cubicBezTo>
                  <a:cubicBezTo>
                    <a:pt x="7837" y="4377"/>
                    <a:pt x="8624" y="4245"/>
                    <a:pt x="9392" y="4053"/>
                  </a:cubicBezTo>
                  <a:cubicBezTo>
                    <a:pt x="9775" y="3952"/>
                    <a:pt x="10149" y="3811"/>
                    <a:pt x="10502" y="3619"/>
                  </a:cubicBezTo>
                  <a:cubicBezTo>
                    <a:pt x="10684" y="3518"/>
                    <a:pt x="10846" y="3397"/>
                    <a:pt x="10997" y="3256"/>
                  </a:cubicBezTo>
                  <a:cubicBezTo>
                    <a:pt x="11068" y="3185"/>
                    <a:pt x="11138" y="3104"/>
                    <a:pt x="11199" y="3024"/>
                  </a:cubicBezTo>
                  <a:cubicBezTo>
                    <a:pt x="11229" y="2993"/>
                    <a:pt x="11249" y="2943"/>
                    <a:pt x="11280" y="2902"/>
                  </a:cubicBezTo>
                  <a:lnTo>
                    <a:pt x="11350" y="2771"/>
                  </a:lnTo>
                  <a:cubicBezTo>
                    <a:pt x="11724" y="2095"/>
                    <a:pt x="12158" y="1428"/>
                    <a:pt x="12754" y="943"/>
                  </a:cubicBezTo>
                  <a:cubicBezTo>
                    <a:pt x="12905" y="822"/>
                    <a:pt x="13057" y="711"/>
                    <a:pt x="13229" y="610"/>
                  </a:cubicBezTo>
                  <a:cubicBezTo>
                    <a:pt x="13400" y="519"/>
                    <a:pt x="13572" y="439"/>
                    <a:pt x="13754" y="368"/>
                  </a:cubicBezTo>
                  <a:cubicBezTo>
                    <a:pt x="14117" y="247"/>
                    <a:pt x="14501" y="156"/>
                    <a:pt x="14885" y="115"/>
                  </a:cubicBezTo>
                  <a:cubicBezTo>
                    <a:pt x="15294" y="79"/>
                    <a:pt x="15700" y="61"/>
                    <a:pt x="16105" y="61"/>
                  </a:cubicBezTo>
                  <a:cubicBezTo>
                    <a:pt x="16480" y="61"/>
                    <a:pt x="16853" y="76"/>
                    <a:pt x="17227" y="105"/>
                  </a:cubicBezTo>
                  <a:cubicBezTo>
                    <a:pt x="16844" y="65"/>
                    <a:pt x="16450" y="25"/>
                    <a:pt x="16056" y="14"/>
                  </a:cubicBezTo>
                  <a:cubicBezTo>
                    <a:pt x="15879" y="5"/>
                    <a:pt x="15702" y="0"/>
                    <a:pt x="1552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1"/>
            <p:cNvSpPr/>
            <p:nvPr/>
          </p:nvSpPr>
          <p:spPr>
            <a:xfrm>
              <a:off x="3986075" y="3691650"/>
              <a:ext cx="572800" cy="206125"/>
            </a:xfrm>
            <a:custGeom>
              <a:avLst/>
              <a:gdLst/>
              <a:ahLst/>
              <a:cxnLst/>
              <a:rect l="l" t="t" r="r" b="b"/>
              <a:pathLst>
                <a:path w="22912" h="8245" extrusionOk="0">
                  <a:moveTo>
                    <a:pt x="19736" y="0"/>
                  </a:moveTo>
                  <a:cubicBezTo>
                    <a:pt x="18687" y="0"/>
                    <a:pt x="17643" y="242"/>
                    <a:pt x="16701" y="708"/>
                  </a:cubicBezTo>
                  <a:cubicBezTo>
                    <a:pt x="15732" y="1203"/>
                    <a:pt x="14833" y="1829"/>
                    <a:pt x="14046" y="2566"/>
                  </a:cubicBezTo>
                  <a:cubicBezTo>
                    <a:pt x="13642" y="2930"/>
                    <a:pt x="13258" y="3313"/>
                    <a:pt x="12905" y="3717"/>
                  </a:cubicBezTo>
                  <a:cubicBezTo>
                    <a:pt x="12541" y="4131"/>
                    <a:pt x="12198" y="4555"/>
                    <a:pt x="11875" y="4979"/>
                  </a:cubicBezTo>
                  <a:cubicBezTo>
                    <a:pt x="11713" y="5201"/>
                    <a:pt x="11552" y="5424"/>
                    <a:pt x="11400" y="5636"/>
                  </a:cubicBezTo>
                  <a:cubicBezTo>
                    <a:pt x="11239" y="5848"/>
                    <a:pt x="11057" y="6040"/>
                    <a:pt x="10865" y="6221"/>
                  </a:cubicBezTo>
                  <a:cubicBezTo>
                    <a:pt x="10461" y="6565"/>
                    <a:pt x="10007" y="6857"/>
                    <a:pt x="9522" y="7070"/>
                  </a:cubicBezTo>
                  <a:cubicBezTo>
                    <a:pt x="8543" y="7494"/>
                    <a:pt x="7502" y="7786"/>
                    <a:pt x="6442" y="7928"/>
                  </a:cubicBezTo>
                  <a:cubicBezTo>
                    <a:pt x="5372" y="8089"/>
                    <a:pt x="4302" y="8160"/>
                    <a:pt x="3221" y="8170"/>
                  </a:cubicBezTo>
                  <a:cubicBezTo>
                    <a:pt x="3043" y="8174"/>
                    <a:pt x="2864" y="8175"/>
                    <a:pt x="2685" y="8175"/>
                  </a:cubicBezTo>
                  <a:cubicBezTo>
                    <a:pt x="1791" y="8175"/>
                    <a:pt x="892" y="8133"/>
                    <a:pt x="0" y="8049"/>
                  </a:cubicBezTo>
                  <a:lnTo>
                    <a:pt x="0" y="8049"/>
                  </a:lnTo>
                  <a:cubicBezTo>
                    <a:pt x="1070" y="8170"/>
                    <a:pt x="2141" y="8241"/>
                    <a:pt x="3221" y="8241"/>
                  </a:cubicBezTo>
                  <a:cubicBezTo>
                    <a:pt x="3343" y="8243"/>
                    <a:pt x="3464" y="8244"/>
                    <a:pt x="3586" y="8244"/>
                  </a:cubicBezTo>
                  <a:cubicBezTo>
                    <a:pt x="4545" y="8244"/>
                    <a:pt x="5502" y="8174"/>
                    <a:pt x="6452" y="8049"/>
                  </a:cubicBezTo>
                  <a:cubicBezTo>
                    <a:pt x="7523" y="7898"/>
                    <a:pt x="8593" y="7665"/>
                    <a:pt x="9583" y="7211"/>
                  </a:cubicBezTo>
                  <a:cubicBezTo>
                    <a:pt x="10087" y="6989"/>
                    <a:pt x="10562" y="6696"/>
                    <a:pt x="10976" y="6332"/>
                  </a:cubicBezTo>
                  <a:cubicBezTo>
                    <a:pt x="11188" y="6151"/>
                    <a:pt x="11370" y="5949"/>
                    <a:pt x="11531" y="5737"/>
                  </a:cubicBezTo>
                  <a:cubicBezTo>
                    <a:pt x="11693" y="5515"/>
                    <a:pt x="11844" y="5292"/>
                    <a:pt x="12016" y="5080"/>
                  </a:cubicBezTo>
                  <a:cubicBezTo>
                    <a:pt x="12662" y="4222"/>
                    <a:pt x="13379" y="3424"/>
                    <a:pt x="14157" y="2697"/>
                  </a:cubicBezTo>
                  <a:cubicBezTo>
                    <a:pt x="14934" y="1960"/>
                    <a:pt x="15823" y="1334"/>
                    <a:pt x="16772" y="849"/>
                  </a:cubicBezTo>
                  <a:cubicBezTo>
                    <a:pt x="17704" y="364"/>
                    <a:pt x="18742" y="102"/>
                    <a:pt x="19802" y="102"/>
                  </a:cubicBezTo>
                  <a:cubicBezTo>
                    <a:pt x="19822" y="102"/>
                    <a:pt x="19842" y="102"/>
                    <a:pt x="19862" y="102"/>
                  </a:cubicBezTo>
                  <a:cubicBezTo>
                    <a:pt x="20397" y="112"/>
                    <a:pt x="20922" y="193"/>
                    <a:pt x="21437" y="355"/>
                  </a:cubicBezTo>
                  <a:cubicBezTo>
                    <a:pt x="21952" y="516"/>
                    <a:pt x="22447" y="738"/>
                    <a:pt x="22911" y="1011"/>
                  </a:cubicBezTo>
                  <a:cubicBezTo>
                    <a:pt x="22003" y="405"/>
                    <a:pt x="20952" y="62"/>
                    <a:pt x="19862" y="1"/>
                  </a:cubicBezTo>
                  <a:cubicBezTo>
                    <a:pt x="19820" y="0"/>
                    <a:pt x="19778" y="0"/>
                    <a:pt x="1973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1"/>
            <p:cNvSpPr/>
            <p:nvPr/>
          </p:nvSpPr>
          <p:spPr>
            <a:xfrm>
              <a:off x="4017125" y="3605175"/>
              <a:ext cx="627325" cy="229900"/>
            </a:xfrm>
            <a:custGeom>
              <a:avLst/>
              <a:gdLst/>
              <a:ahLst/>
              <a:cxnLst/>
              <a:rect l="l" t="t" r="r" b="b"/>
              <a:pathLst>
                <a:path w="25093" h="9196" extrusionOk="0">
                  <a:moveTo>
                    <a:pt x="17769" y="0"/>
                  </a:moveTo>
                  <a:cubicBezTo>
                    <a:pt x="16776" y="0"/>
                    <a:pt x="15794" y="191"/>
                    <a:pt x="14874" y="572"/>
                  </a:cubicBezTo>
                  <a:cubicBezTo>
                    <a:pt x="13753" y="1047"/>
                    <a:pt x="12773" y="1804"/>
                    <a:pt x="12026" y="2753"/>
                  </a:cubicBezTo>
                  <a:cubicBezTo>
                    <a:pt x="11834" y="2996"/>
                    <a:pt x="11663" y="3238"/>
                    <a:pt x="11491" y="3491"/>
                  </a:cubicBezTo>
                  <a:cubicBezTo>
                    <a:pt x="11329" y="3733"/>
                    <a:pt x="11178" y="3995"/>
                    <a:pt x="11006" y="4238"/>
                  </a:cubicBezTo>
                  <a:cubicBezTo>
                    <a:pt x="10673" y="4722"/>
                    <a:pt x="10289" y="5177"/>
                    <a:pt x="9855" y="5581"/>
                  </a:cubicBezTo>
                  <a:cubicBezTo>
                    <a:pt x="8987" y="6389"/>
                    <a:pt x="7987" y="7055"/>
                    <a:pt x="6907" y="7550"/>
                  </a:cubicBezTo>
                  <a:cubicBezTo>
                    <a:pt x="5826" y="8045"/>
                    <a:pt x="4695" y="8428"/>
                    <a:pt x="3534" y="8691"/>
                  </a:cubicBezTo>
                  <a:cubicBezTo>
                    <a:pt x="2373" y="8963"/>
                    <a:pt x="1192" y="9135"/>
                    <a:pt x="0" y="9196"/>
                  </a:cubicBezTo>
                  <a:cubicBezTo>
                    <a:pt x="596" y="9186"/>
                    <a:pt x="1202" y="9145"/>
                    <a:pt x="1797" y="9074"/>
                  </a:cubicBezTo>
                  <a:cubicBezTo>
                    <a:pt x="2383" y="9004"/>
                    <a:pt x="2969" y="8903"/>
                    <a:pt x="3564" y="8782"/>
                  </a:cubicBezTo>
                  <a:cubicBezTo>
                    <a:pt x="4736" y="8529"/>
                    <a:pt x="5877" y="8166"/>
                    <a:pt x="6967" y="7671"/>
                  </a:cubicBezTo>
                  <a:cubicBezTo>
                    <a:pt x="8068" y="7186"/>
                    <a:pt x="9088" y="6520"/>
                    <a:pt x="9966" y="5702"/>
                  </a:cubicBezTo>
                  <a:cubicBezTo>
                    <a:pt x="10411" y="5288"/>
                    <a:pt x="10804" y="4834"/>
                    <a:pt x="11148" y="4339"/>
                  </a:cubicBezTo>
                  <a:cubicBezTo>
                    <a:pt x="11329" y="4086"/>
                    <a:pt x="11481" y="3824"/>
                    <a:pt x="11642" y="3581"/>
                  </a:cubicBezTo>
                  <a:cubicBezTo>
                    <a:pt x="11804" y="3339"/>
                    <a:pt x="11976" y="3097"/>
                    <a:pt x="12168" y="2865"/>
                  </a:cubicBezTo>
                  <a:cubicBezTo>
                    <a:pt x="12541" y="2410"/>
                    <a:pt x="12955" y="1986"/>
                    <a:pt x="13420" y="1623"/>
                  </a:cubicBezTo>
                  <a:cubicBezTo>
                    <a:pt x="13884" y="1259"/>
                    <a:pt x="14389" y="956"/>
                    <a:pt x="14934" y="724"/>
                  </a:cubicBezTo>
                  <a:cubicBezTo>
                    <a:pt x="15857" y="343"/>
                    <a:pt x="16836" y="146"/>
                    <a:pt x="17831" y="146"/>
                  </a:cubicBezTo>
                  <a:cubicBezTo>
                    <a:pt x="18023" y="146"/>
                    <a:pt x="18215" y="154"/>
                    <a:pt x="18408" y="168"/>
                  </a:cubicBezTo>
                  <a:cubicBezTo>
                    <a:pt x="19589" y="249"/>
                    <a:pt x="20761" y="512"/>
                    <a:pt x="21871" y="936"/>
                  </a:cubicBezTo>
                  <a:cubicBezTo>
                    <a:pt x="22992" y="1360"/>
                    <a:pt x="24062" y="1875"/>
                    <a:pt x="25092" y="2491"/>
                  </a:cubicBezTo>
                  <a:cubicBezTo>
                    <a:pt x="24083" y="1845"/>
                    <a:pt x="23012" y="1299"/>
                    <a:pt x="21902" y="855"/>
                  </a:cubicBezTo>
                  <a:cubicBezTo>
                    <a:pt x="20791" y="411"/>
                    <a:pt x="19609" y="128"/>
                    <a:pt x="18418" y="27"/>
                  </a:cubicBezTo>
                  <a:cubicBezTo>
                    <a:pt x="18202" y="9"/>
                    <a:pt x="17985" y="0"/>
                    <a:pt x="1776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1"/>
            <p:cNvSpPr/>
            <p:nvPr/>
          </p:nvSpPr>
          <p:spPr>
            <a:xfrm>
              <a:off x="4037050" y="3500325"/>
              <a:ext cx="633900" cy="277950"/>
            </a:xfrm>
            <a:custGeom>
              <a:avLst/>
              <a:gdLst/>
              <a:ahLst/>
              <a:cxnLst/>
              <a:rect l="l" t="t" r="r" b="b"/>
              <a:pathLst>
                <a:path w="25356" h="11118" extrusionOk="0">
                  <a:moveTo>
                    <a:pt x="23730" y="0"/>
                  </a:moveTo>
                  <a:cubicBezTo>
                    <a:pt x="23407" y="0"/>
                    <a:pt x="23094" y="31"/>
                    <a:pt x="22781" y="91"/>
                  </a:cubicBezTo>
                  <a:cubicBezTo>
                    <a:pt x="22468" y="142"/>
                    <a:pt x="22155" y="222"/>
                    <a:pt x="21852" y="303"/>
                  </a:cubicBezTo>
                  <a:cubicBezTo>
                    <a:pt x="20620" y="647"/>
                    <a:pt x="19449" y="1131"/>
                    <a:pt x="18227" y="1424"/>
                  </a:cubicBezTo>
                  <a:cubicBezTo>
                    <a:pt x="17924" y="1505"/>
                    <a:pt x="17611" y="1555"/>
                    <a:pt x="17298" y="1586"/>
                  </a:cubicBezTo>
                  <a:cubicBezTo>
                    <a:pt x="17220" y="1593"/>
                    <a:pt x="17142" y="1597"/>
                    <a:pt x="17064" y="1597"/>
                  </a:cubicBezTo>
                  <a:cubicBezTo>
                    <a:pt x="16836" y="1597"/>
                    <a:pt x="16607" y="1565"/>
                    <a:pt x="16389" y="1505"/>
                  </a:cubicBezTo>
                  <a:cubicBezTo>
                    <a:pt x="16318" y="1475"/>
                    <a:pt x="16248" y="1444"/>
                    <a:pt x="16187" y="1414"/>
                  </a:cubicBezTo>
                  <a:cubicBezTo>
                    <a:pt x="16116" y="1384"/>
                    <a:pt x="16046" y="1343"/>
                    <a:pt x="15975" y="1303"/>
                  </a:cubicBezTo>
                  <a:lnTo>
                    <a:pt x="15753" y="1202"/>
                  </a:lnTo>
                  <a:lnTo>
                    <a:pt x="15531" y="1101"/>
                  </a:lnTo>
                  <a:cubicBezTo>
                    <a:pt x="15238" y="980"/>
                    <a:pt x="14935" y="889"/>
                    <a:pt x="14622" y="808"/>
                  </a:cubicBezTo>
                  <a:cubicBezTo>
                    <a:pt x="14224" y="713"/>
                    <a:pt x="13823" y="666"/>
                    <a:pt x="13422" y="666"/>
                  </a:cubicBezTo>
                  <a:cubicBezTo>
                    <a:pt x="13182" y="666"/>
                    <a:pt x="12942" y="683"/>
                    <a:pt x="12703" y="717"/>
                  </a:cubicBezTo>
                  <a:cubicBezTo>
                    <a:pt x="12057" y="808"/>
                    <a:pt x="11441" y="1040"/>
                    <a:pt x="10906" y="1394"/>
                  </a:cubicBezTo>
                  <a:cubicBezTo>
                    <a:pt x="10633" y="1576"/>
                    <a:pt x="10391" y="1788"/>
                    <a:pt x="10159" y="2010"/>
                  </a:cubicBezTo>
                  <a:cubicBezTo>
                    <a:pt x="9927" y="2242"/>
                    <a:pt x="9725" y="2494"/>
                    <a:pt x="9543" y="2757"/>
                  </a:cubicBezTo>
                  <a:cubicBezTo>
                    <a:pt x="9169" y="3282"/>
                    <a:pt x="8876" y="3848"/>
                    <a:pt x="8644" y="4453"/>
                  </a:cubicBezTo>
                  <a:cubicBezTo>
                    <a:pt x="8594" y="4595"/>
                    <a:pt x="8533" y="4746"/>
                    <a:pt x="8473" y="4888"/>
                  </a:cubicBezTo>
                  <a:lnTo>
                    <a:pt x="8392" y="5110"/>
                  </a:lnTo>
                  <a:cubicBezTo>
                    <a:pt x="8361" y="5180"/>
                    <a:pt x="8321" y="5251"/>
                    <a:pt x="8291" y="5322"/>
                  </a:cubicBezTo>
                  <a:lnTo>
                    <a:pt x="8190" y="5534"/>
                  </a:lnTo>
                  <a:cubicBezTo>
                    <a:pt x="8149" y="5594"/>
                    <a:pt x="8109" y="5665"/>
                    <a:pt x="8069" y="5736"/>
                  </a:cubicBezTo>
                  <a:lnTo>
                    <a:pt x="7958" y="5938"/>
                  </a:lnTo>
                  <a:lnTo>
                    <a:pt x="7826" y="6140"/>
                  </a:lnTo>
                  <a:cubicBezTo>
                    <a:pt x="7473" y="6655"/>
                    <a:pt x="7069" y="7139"/>
                    <a:pt x="6625" y="7573"/>
                  </a:cubicBezTo>
                  <a:cubicBezTo>
                    <a:pt x="5696" y="8442"/>
                    <a:pt x="4656" y="9169"/>
                    <a:pt x="3525" y="9734"/>
                  </a:cubicBezTo>
                  <a:cubicBezTo>
                    <a:pt x="2404" y="10310"/>
                    <a:pt x="1223" y="10774"/>
                    <a:pt x="1" y="11118"/>
                  </a:cubicBezTo>
                  <a:cubicBezTo>
                    <a:pt x="617" y="10966"/>
                    <a:pt x="1223" y="10784"/>
                    <a:pt x="1808" y="10562"/>
                  </a:cubicBezTo>
                  <a:cubicBezTo>
                    <a:pt x="2404" y="10340"/>
                    <a:pt x="2990" y="10098"/>
                    <a:pt x="3555" y="9815"/>
                  </a:cubicBezTo>
                  <a:cubicBezTo>
                    <a:pt x="4706" y="9260"/>
                    <a:pt x="5766" y="8543"/>
                    <a:pt x="6705" y="7685"/>
                  </a:cubicBezTo>
                  <a:cubicBezTo>
                    <a:pt x="7180" y="7240"/>
                    <a:pt x="7594" y="6756"/>
                    <a:pt x="7947" y="6231"/>
                  </a:cubicBezTo>
                  <a:lnTo>
                    <a:pt x="8079" y="6029"/>
                  </a:lnTo>
                  <a:lnTo>
                    <a:pt x="8200" y="5817"/>
                  </a:lnTo>
                  <a:cubicBezTo>
                    <a:pt x="8240" y="5746"/>
                    <a:pt x="8281" y="5675"/>
                    <a:pt x="8321" y="5604"/>
                  </a:cubicBezTo>
                  <a:lnTo>
                    <a:pt x="8422" y="5392"/>
                  </a:lnTo>
                  <a:cubicBezTo>
                    <a:pt x="8462" y="5322"/>
                    <a:pt x="8503" y="5251"/>
                    <a:pt x="8533" y="5180"/>
                  </a:cubicBezTo>
                  <a:lnTo>
                    <a:pt x="8624" y="4958"/>
                  </a:lnTo>
                  <a:cubicBezTo>
                    <a:pt x="8685" y="4807"/>
                    <a:pt x="8735" y="4655"/>
                    <a:pt x="8796" y="4514"/>
                  </a:cubicBezTo>
                  <a:cubicBezTo>
                    <a:pt x="9018" y="3928"/>
                    <a:pt x="9321" y="3373"/>
                    <a:pt x="9674" y="2858"/>
                  </a:cubicBezTo>
                  <a:cubicBezTo>
                    <a:pt x="9856" y="2606"/>
                    <a:pt x="10058" y="2363"/>
                    <a:pt x="10280" y="2141"/>
                  </a:cubicBezTo>
                  <a:cubicBezTo>
                    <a:pt x="10502" y="1919"/>
                    <a:pt x="10745" y="1727"/>
                    <a:pt x="10997" y="1555"/>
                  </a:cubicBezTo>
                  <a:cubicBezTo>
                    <a:pt x="11522" y="1212"/>
                    <a:pt x="12108" y="980"/>
                    <a:pt x="12724" y="889"/>
                  </a:cubicBezTo>
                  <a:cubicBezTo>
                    <a:pt x="12961" y="858"/>
                    <a:pt x="13201" y="842"/>
                    <a:pt x="13441" y="842"/>
                  </a:cubicBezTo>
                  <a:cubicBezTo>
                    <a:pt x="13825" y="842"/>
                    <a:pt x="14209" y="883"/>
                    <a:pt x="14582" y="970"/>
                  </a:cubicBezTo>
                  <a:cubicBezTo>
                    <a:pt x="14884" y="1040"/>
                    <a:pt x="15187" y="1141"/>
                    <a:pt x="15470" y="1252"/>
                  </a:cubicBezTo>
                  <a:lnTo>
                    <a:pt x="15692" y="1343"/>
                  </a:lnTo>
                  <a:lnTo>
                    <a:pt x="15904" y="1444"/>
                  </a:lnTo>
                  <a:cubicBezTo>
                    <a:pt x="15975" y="1485"/>
                    <a:pt x="16036" y="1525"/>
                    <a:pt x="16116" y="1555"/>
                  </a:cubicBezTo>
                  <a:cubicBezTo>
                    <a:pt x="16187" y="1596"/>
                    <a:pt x="16268" y="1626"/>
                    <a:pt x="16339" y="1656"/>
                  </a:cubicBezTo>
                  <a:cubicBezTo>
                    <a:pt x="16570" y="1721"/>
                    <a:pt x="16801" y="1750"/>
                    <a:pt x="17036" y="1750"/>
                  </a:cubicBezTo>
                  <a:cubicBezTo>
                    <a:pt x="17130" y="1750"/>
                    <a:pt x="17223" y="1746"/>
                    <a:pt x="17318" y="1737"/>
                  </a:cubicBezTo>
                  <a:cubicBezTo>
                    <a:pt x="17631" y="1697"/>
                    <a:pt x="17944" y="1646"/>
                    <a:pt x="18257" y="1565"/>
                  </a:cubicBezTo>
                  <a:cubicBezTo>
                    <a:pt x="19499" y="1242"/>
                    <a:pt x="20660" y="748"/>
                    <a:pt x="21872" y="394"/>
                  </a:cubicBezTo>
                  <a:cubicBezTo>
                    <a:pt x="22175" y="303"/>
                    <a:pt x="22478" y="222"/>
                    <a:pt x="22791" y="162"/>
                  </a:cubicBezTo>
                  <a:cubicBezTo>
                    <a:pt x="23104" y="91"/>
                    <a:pt x="23417" y="61"/>
                    <a:pt x="23730" y="51"/>
                  </a:cubicBezTo>
                  <a:cubicBezTo>
                    <a:pt x="23752" y="50"/>
                    <a:pt x="23775" y="50"/>
                    <a:pt x="23797" y="50"/>
                  </a:cubicBezTo>
                  <a:cubicBezTo>
                    <a:pt x="24088" y="50"/>
                    <a:pt x="24377" y="110"/>
                    <a:pt x="24649" y="222"/>
                  </a:cubicBezTo>
                  <a:cubicBezTo>
                    <a:pt x="24942" y="344"/>
                    <a:pt x="25184" y="556"/>
                    <a:pt x="25356" y="818"/>
                  </a:cubicBezTo>
                  <a:cubicBezTo>
                    <a:pt x="25194" y="546"/>
                    <a:pt x="24952" y="323"/>
                    <a:pt x="24659" y="192"/>
                  </a:cubicBezTo>
                  <a:cubicBezTo>
                    <a:pt x="24366" y="61"/>
                    <a:pt x="24053" y="0"/>
                    <a:pt x="2373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1"/>
            <p:cNvSpPr/>
            <p:nvPr/>
          </p:nvSpPr>
          <p:spPr>
            <a:xfrm>
              <a:off x="4620450" y="3572225"/>
              <a:ext cx="325150" cy="88925"/>
            </a:xfrm>
            <a:custGeom>
              <a:avLst/>
              <a:gdLst/>
              <a:ahLst/>
              <a:cxnLst/>
              <a:rect l="l" t="t" r="r" b="b"/>
              <a:pathLst>
                <a:path w="13006" h="3557" extrusionOk="0">
                  <a:moveTo>
                    <a:pt x="4425" y="0"/>
                  </a:moveTo>
                  <a:cubicBezTo>
                    <a:pt x="4151" y="0"/>
                    <a:pt x="3878" y="30"/>
                    <a:pt x="3605" y="83"/>
                  </a:cubicBezTo>
                  <a:cubicBezTo>
                    <a:pt x="2989" y="194"/>
                    <a:pt x="2393" y="335"/>
                    <a:pt x="1797" y="487"/>
                  </a:cubicBezTo>
                  <a:cubicBezTo>
                    <a:pt x="1202" y="638"/>
                    <a:pt x="596" y="790"/>
                    <a:pt x="0" y="921"/>
                  </a:cubicBezTo>
                  <a:cubicBezTo>
                    <a:pt x="606" y="820"/>
                    <a:pt x="1212" y="699"/>
                    <a:pt x="1818" y="568"/>
                  </a:cubicBezTo>
                  <a:cubicBezTo>
                    <a:pt x="2424" y="436"/>
                    <a:pt x="3019" y="295"/>
                    <a:pt x="3625" y="204"/>
                  </a:cubicBezTo>
                  <a:cubicBezTo>
                    <a:pt x="3876" y="171"/>
                    <a:pt x="4127" y="151"/>
                    <a:pt x="4378" y="151"/>
                  </a:cubicBezTo>
                  <a:cubicBezTo>
                    <a:pt x="4430" y="151"/>
                    <a:pt x="4482" y="152"/>
                    <a:pt x="4534" y="154"/>
                  </a:cubicBezTo>
                  <a:cubicBezTo>
                    <a:pt x="4827" y="164"/>
                    <a:pt x="5120" y="255"/>
                    <a:pt x="5362" y="426"/>
                  </a:cubicBezTo>
                  <a:cubicBezTo>
                    <a:pt x="5604" y="598"/>
                    <a:pt x="5806" y="820"/>
                    <a:pt x="5968" y="1072"/>
                  </a:cubicBezTo>
                  <a:cubicBezTo>
                    <a:pt x="6049" y="1204"/>
                    <a:pt x="6129" y="1325"/>
                    <a:pt x="6200" y="1466"/>
                  </a:cubicBezTo>
                  <a:cubicBezTo>
                    <a:pt x="6230" y="1527"/>
                    <a:pt x="6271" y="1598"/>
                    <a:pt x="6311" y="1668"/>
                  </a:cubicBezTo>
                  <a:lnTo>
                    <a:pt x="6372" y="1769"/>
                  </a:lnTo>
                  <a:cubicBezTo>
                    <a:pt x="6402" y="1810"/>
                    <a:pt x="6422" y="1840"/>
                    <a:pt x="6452" y="1870"/>
                  </a:cubicBezTo>
                  <a:cubicBezTo>
                    <a:pt x="6664" y="2123"/>
                    <a:pt x="6967" y="2294"/>
                    <a:pt x="7291" y="2335"/>
                  </a:cubicBezTo>
                  <a:cubicBezTo>
                    <a:pt x="7447" y="2360"/>
                    <a:pt x="7606" y="2373"/>
                    <a:pt x="7765" y="2373"/>
                  </a:cubicBezTo>
                  <a:cubicBezTo>
                    <a:pt x="7924" y="2373"/>
                    <a:pt x="8083" y="2360"/>
                    <a:pt x="8240" y="2335"/>
                  </a:cubicBezTo>
                  <a:cubicBezTo>
                    <a:pt x="8866" y="2264"/>
                    <a:pt x="9462" y="2113"/>
                    <a:pt x="10067" y="2022"/>
                  </a:cubicBezTo>
                  <a:cubicBezTo>
                    <a:pt x="10302" y="1983"/>
                    <a:pt x="10537" y="1968"/>
                    <a:pt x="10772" y="1968"/>
                  </a:cubicBezTo>
                  <a:cubicBezTo>
                    <a:pt x="10840" y="1968"/>
                    <a:pt x="10908" y="1969"/>
                    <a:pt x="10976" y="1971"/>
                  </a:cubicBezTo>
                  <a:cubicBezTo>
                    <a:pt x="11279" y="1991"/>
                    <a:pt x="11572" y="2062"/>
                    <a:pt x="11845" y="2193"/>
                  </a:cubicBezTo>
                  <a:cubicBezTo>
                    <a:pt x="12117" y="2325"/>
                    <a:pt x="12360" y="2516"/>
                    <a:pt x="12551" y="2759"/>
                  </a:cubicBezTo>
                  <a:cubicBezTo>
                    <a:pt x="12733" y="3001"/>
                    <a:pt x="12895" y="3274"/>
                    <a:pt x="13006" y="3556"/>
                  </a:cubicBezTo>
                  <a:cubicBezTo>
                    <a:pt x="12905" y="3264"/>
                    <a:pt x="12763" y="2981"/>
                    <a:pt x="12592" y="2728"/>
                  </a:cubicBezTo>
                  <a:cubicBezTo>
                    <a:pt x="12400" y="2476"/>
                    <a:pt x="12168" y="2264"/>
                    <a:pt x="11885" y="2113"/>
                  </a:cubicBezTo>
                  <a:cubicBezTo>
                    <a:pt x="11602" y="1971"/>
                    <a:pt x="11299" y="1880"/>
                    <a:pt x="10986" y="1860"/>
                  </a:cubicBezTo>
                  <a:cubicBezTo>
                    <a:pt x="10875" y="1853"/>
                    <a:pt x="10764" y="1850"/>
                    <a:pt x="10654" y="1850"/>
                  </a:cubicBezTo>
                  <a:cubicBezTo>
                    <a:pt x="10451" y="1850"/>
                    <a:pt x="10249" y="1861"/>
                    <a:pt x="10047" y="1880"/>
                  </a:cubicBezTo>
                  <a:cubicBezTo>
                    <a:pt x="9431" y="1951"/>
                    <a:pt x="8825" y="2113"/>
                    <a:pt x="8220" y="2173"/>
                  </a:cubicBezTo>
                  <a:cubicBezTo>
                    <a:pt x="8073" y="2198"/>
                    <a:pt x="7924" y="2211"/>
                    <a:pt x="7775" y="2211"/>
                  </a:cubicBezTo>
                  <a:cubicBezTo>
                    <a:pt x="7626" y="2211"/>
                    <a:pt x="7477" y="2198"/>
                    <a:pt x="7331" y="2173"/>
                  </a:cubicBezTo>
                  <a:cubicBezTo>
                    <a:pt x="7038" y="2133"/>
                    <a:pt x="6776" y="1981"/>
                    <a:pt x="6594" y="1759"/>
                  </a:cubicBezTo>
                  <a:cubicBezTo>
                    <a:pt x="6564" y="1729"/>
                    <a:pt x="6543" y="1709"/>
                    <a:pt x="6523" y="1678"/>
                  </a:cubicBezTo>
                  <a:lnTo>
                    <a:pt x="6463" y="1587"/>
                  </a:lnTo>
                  <a:cubicBezTo>
                    <a:pt x="6422" y="1527"/>
                    <a:pt x="6392" y="1456"/>
                    <a:pt x="6351" y="1386"/>
                  </a:cubicBezTo>
                  <a:cubicBezTo>
                    <a:pt x="6271" y="1254"/>
                    <a:pt x="6190" y="1113"/>
                    <a:pt x="6109" y="992"/>
                  </a:cubicBezTo>
                  <a:cubicBezTo>
                    <a:pt x="5937" y="719"/>
                    <a:pt x="5715" y="477"/>
                    <a:pt x="5453" y="295"/>
                  </a:cubicBezTo>
                  <a:cubicBezTo>
                    <a:pt x="5180" y="113"/>
                    <a:pt x="4867" y="12"/>
                    <a:pt x="4544" y="2"/>
                  </a:cubicBezTo>
                  <a:cubicBezTo>
                    <a:pt x="4504" y="1"/>
                    <a:pt x="4464" y="0"/>
                    <a:pt x="442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1"/>
            <p:cNvSpPr/>
            <p:nvPr/>
          </p:nvSpPr>
          <p:spPr>
            <a:xfrm>
              <a:off x="3979250" y="4028675"/>
              <a:ext cx="129275" cy="154775"/>
            </a:xfrm>
            <a:custGeom>
              <a:avLst/>
              <a:gdLst/>
              <a:ahLst/>
              <a:cxnLst/>
              <a:rect l="l" t="t" r="r" b="b"/>
              <a:pathLst>
                <a:path w="5171" h="6191" extrusionOk="0">
                  <a:moveTo>
                    <a:pt x="0" y="0"/>
                  </a:moveTo>
                  <a:cubicBezTo>
                    <a:pt x="91" y="41"/>
                    <a:pt x="182" y="71"/>
                    <a:pt x="273" y="91"/>
                  </a:cubicBezTo>
                  <a:lnTo>
                    <a:pt x="546" y="162"/>
                  </a:lnTo>
                  <a:cubicBezTo>
                    <a:pt x="717" y="213"/>
                    <a:pt x="899" y="263"/>
                    <a:pt x="1081" y="324"/>
                  </a:cubicBezTo>
                  <a:cubicBezTo>
                    <a:pt x="1434" y="435"/>
                    <a:pt x="1778" y="566"/>
                    <a:pt x="2121" y="727"/>
                  </a:cubicBezTo>
                  <a:cubicBezTo>
                    <a:pt x="2787" y="1041"/>
                    <a:pt x="3393" y="1485"/>
                    <a:pt x="3888" y="2040"/>
                  </a:cubicBezTo>
                  <a:cubicBezTo>
                    <a:pt x="4363" y="2596"/>
                    <a:pt x="4706" y="3262"/>
                    <a:pt x="4898" y="3979"/>
                  </a:cubicBezTo>
                  <a:lnTo>
                    <a:pt x="4958" y="4252"/>
                  </a:lnTo>
                  <a:cubicBezTo>
                    <a:pt x="4978" y="4342"/>
                    <a:pt x="4989" y="4433"/>
                    <a:pt x="5009" y="4524"/>
                  </a:cubicBezTo>
                  <a:cubicBezTo>
                    <a:pt x="5049" y="4706"/>
                    <a:pt x="5059" y="4898"/>
                    <a:pt x="5079" y="5080"/>
                  </a:cubicBezTo>
                  <a:cubicBezTo>
                    <a:pt x="5100" y="5251"/>
                    <a:pt x="5100" y="5443"/>
                    <a:pt x="5110" y="5635"/>
                  </a:cubicBezTo>
                  <a:lnTo>
                    <a:pt x="5110" y="6190"/>
                  </a:lnTo>
                  <a:cubicBezTo>
                    <a:pt x="5130" y="6008"/>
                    <a:pt x="5160" y="5817"/>
                    <a:pt x="5160" y="5635"/>
                  </a:cubicBezTo>
                  <a:cubicBezTo>
                    <a:pt x="5160" y="5453"/>
                    <a:pt x="5170" y="5261"/>
                    <a:pt x="5160" y="5069"/>
                  </a:cubicBezTo>
                  <a:cubicBezTo>
                    <a:pt x="5160" y="4878"/>
                    <a:pt x="5140" y="4696"/>
                    <a:pt x="5120" y="4504"/>
                  </a:cubicBezTo>
                  <a:cubicBezTo>
                    <a:pt x="5110" y="4413"/>
                    <a:pt x="5100" y="4322"/>
                    <a:pt x="5079" y="4221"/>
                  </a:cubicBezTo>
                  <a:lnTo>
                    <a:pt x="5019" y="3949"/>
                  </a:lnTo>
                  <a:cubicBezTo>
                    <a:pt x="4857" y="3201"/>
                    <a:pt x="4514" y="2505"/>
                    <a:pt x="4009" y="1929"/>
                  </a:cubicBezTo>
                  <a:cubicBezTo>
                    <a:pt x="3504" y="1354"/>
                    <a:pt x="2878" y="909"/>
                    <a:pt x="2171" y="606"/>
                  </a:cubicBezTo>
                  <a:cubicBezTo>
                    <a:pt x="1828" y="465"/>
                    <a:pt x="1465" y="344"/>
                    <a:pt x="1101" y="243"/>
                  </a:cubicBezTo>
                  <a:cubicBezTo>
                    <a:pt x="919" y="192"/>
                    <a:pt x="738" y="152"/>
                    <a:pt x="546" y="122"/>
                  </a:cubicBezTo>
                  <a:lnTo>
                    <a:pt x="273" y="71"/>
                  </a:lnTo>
                  <a:cubicBezTo>
                    <a:pt x="182" y="51"/>
                    <a:pt x="91" y="31"/>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1"/>
            <p:cNvSpPr/>
            <p:nvPr/>
          </p:nvSpPr>
          <p:spPr>
            <a:xfrm>
              <a:off x="3914125" y="4022100"/>
              <a:ext cx="111100" cy="86350"/>
            </a:xfrm>
            <a:custGeom>
              <a:avLst/>
              <a:gdLst/>
              <a:ahLst/>
              <a:cxnLst/>
              <a:rect l="l" t="t" r="r" b="b"/>
              <a:pathLst>
                <a:path w="4444" h="3454" extrusionOk="0">
                  <a:moveTo>
                    <a:pt x="0" y="1"/>
                  </a:moveTo>
                  <a:cubicBezTo>
                    <a:pt x="485" y="859"/>
                    <a:pt x="1101" y="1627"/>
                    <a:pt x="1808" y="2303"/>
                  </a:cubicBezTo>
                  <a:cubicBezTo>
                    <a:pt x="2171" y="2636"/>
                    <a:pt x="2575" y="2929"/>
                    <a:pt x="3009" y="3161"/>
                  </a:cubicBezTo>
                  <a:cubicBezTo>
                    <a:pt x="3231" y="3273"/>
                    <a:pt x="3464" y="3353"/>
                    <a:pt x="3706" y="3414"/>
                  </a:cubicBezTo>
                  <a:cubicBezTo>
                    <a:pt x="3834" y="3441"/>
                    <a:pt x="3965" y="3453"/>
                    <a:pt x="4095" y="3453"/>
                  </a:cubicBezTo>
                  <a:cubicBezTo>
                    <a:pt x="4212" y="3453"/>
                    <a:pt x="4329" y="3443"/>
                    <a:pt x="4443" y="3424"/>
                  </a:cubicBezTo>
                  <a:lnTo>
                    <a:pt x="4443" y="3424"/>
                  </a:lnTo>
                  <a:cubicBezTo>
                    <a:pt x="4417" y="3425"/>
                    <a:pt x="4390" y="3426"/>
                    <a:pt x="4364" y="3426"/>
                  </a:cubicBezTo>
                  <a:cubicBezTo>
                    <a:pt x="3899" y="3426"/>
                    <a:pt x="3462" y="3260"/>
                    <a:pt x="3080" y="3040"/>
                  </a:cubicBezTo>
                  <a:cubicBezTo>
                    <a:pt x="2666" y="2788"/>
                    <a:pt x="2282" y="2495"/>
                    <a:pt x="1939" y="2172"/>
                  </a:cubicBezTo>
                  <a:cubicBezTo>
                    <a:pt x="1586" y="1839"/>
                    <a:pt x="1242" y="1495"/>
                    <a:pt x="929" y="1132"/>
                  </a:cubicBezTo>
                  <a:cubicBezTo>
                    <a:pt x="616" y="768"/>
                    <a:pt x="303" y="395"/>
                    <a:pt x="10" y="11"/>
                  </a:cubicBezTo>
                  <a:lnTo>
                    <a:pt x="0" y="1"/>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1"/>
            <p:cNvSpPr/>
            <p:nvPr/>
          </p:nvSpPr>
          <p:spPr>
            <a:xfrm>
              <a:off x="3924725" y="4091025"/>
              <a:ext cx="156275" cy="167825"/>
            </a:xfrm>
            <a:custGeom>
              <a:avLst/>
              <a:gdLst/>
              <a:ahLst/>
              <a:cxnLst/>
              <a:rect l="l" t="t" r="r" b="b"/>
              <a:pathLst>
                <a:path w="6251" h="6713" extrusionOk="0">
                  <a:moveTo>
                    <a:pt x="0" y="1"/>
                  </a:moveTo>
                  <a:lnTo>
                    <a:pt x="0" y="1"/>
                  </a:lnTo>
                  <a:cubicBezTo>
                    <a:pt x="91" y="394"/>
                    <a:pt x="222" y="798"/>
                    <a:pt x="354" y="1182"/>
                  </a:cubicBezTo>
                  <a:cubicBezTo>
                    <a:pt x="495" y="1576"/>
                    <a:pt x="647" y="1959"/>
                    <a:pt x="818" y="2333"/>
                  </a:cubicBezTo>
                  <a:cubicBezTo>
                    <a:pt x="1141" y="3100"/>
                    <a:pt x="1555" y="3828"/>
                    <a:pt x="2040" y="4504"/>
                  </a:cubicBezTo>
                  <a:cubicBezTo>
                    <a:pt x="2282" y="4837"/>
                    <a:pt x="2555" y="5160"/>
                    <a:pt x="2848" y="5453"/>
                  </a:cubicBezTo>
                  <a:cubicBezTo>
                    <a:pt x="3151" y="5746"/>
                    <a:pt x="3484" y="5998"/>
                    <a:pt x="3847" y="6221"/>
                  </a:cubicBezTo>
                  <a:cubicBezTo>
                    <a:pt x="3938" y="6261"/>
                    <a:pt x="4029" y="6322"/>
                    <a:pt x="4120" y="6362"/>
                  </a:cubicBezTo>
                  <a:lnTo>
                    <a:pt x="4403" y="6493"/>
                  </a:lnTo>
                  <a:lnTo>
                    <a:pt x="4706" y="6594"/>
                  </a:lnTo>
                  <a:cubicBezTo>
                    <a:pt x="4807" y="6625"/>
                    <a:pt x="4908" y="6635"/>
                    <a:pt x="5009" y="6665"/>
                  </a:cubicBezTo>
                  <a:cubicBezTo>
                    <a:pt x="5195" y="6697"/>
                    <a:pt x="5381" y="6712"/>
                    <a:pt x="5568" y="6712"/>
                  </a:cubicBezTo>
                  <a:cubicBezTo>
                    <a:pt x="5795" y="6712"/>
                    <a:pt x="6023" y="6689"/>
                    <a:pt x="6251" y="6645"/>
                  </a:cubicBezTo>
                  <a:lnTo>
                    <a:pt x="6251" y="6645"/>
                  </a:lnTo>
                  <a:cubicBezTo>
                    <a:pt x="6112" y="6662"/>
                    <a:pt x="5973" y="6670"/>
                    <a:pt x="5835" y="6670"/>
                  </a:cubicBezTo>
                  <a:cubicBezTo>
                    <a:pt x="5156" y="6670"/>
                    <a:pt x="4488" y="6468"/>
                    <a:pt x="3918" y="6099"/>
                  </a:cubicBezTo>
                  <a:cubicBezTo>
                    <a:pt x="3232" y="5645"/>
                    <a:pt x="2646" y="5070"/>
                    <a:pt x="2181" y="4393"/>
                  </a:cubicBezTo>
                  <a:cubicBezTo>
                    <a:pt x="1939" y="4060"/>
                    <a:pt x="1717" y="3716"/>
                    <a:pt x="1515" y="3363"/>
                  </a:cubicBezTo>
                  <a:cubicBezTo>
                    <a:pt x="1313" y="3010"/>
                    <a:pt x="1121" y="2646"/>
                    <a:pt x="939" y="2283"/>
                  </a:cubicBezTo>
                  <a:cubicBezTo>
                    <a:pt x="758" y="1909"/>
                    <a:pt x="596" y="1535"/>
                    <a:pt x="435" y="1152"/>
                  </a:cubicBezTo>
                  <a:cubicBezTo>
                    <a:pt x="273" y="768"/>
                    <a:pt x="132" y="38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11"/>
            <p:cNvSpPr/>
            <p:nvPr/>
          </p:nvSpPr>
          <p:spPr>
            <a:xfrm>
              <a:off x="4677750" y="4386875"/>
              <a:ext cx="294100" cy="171950"/>
            </a:xfrm>
            <a:custGeom>
              <a:avLst/>
              <a:gdLst/>
              <a:ahLst/>
              <a:cxnLst/>
              <a:rect l="l" t="t" r="r" b="b"/>
              <a:pathLst>
                <a:path w="11764" h="6878" extrusionOk="0">
                  <a:moveTo>
                    <a:pt x="11764" y="1"/>
                  </a:moveTo>
                  <a:cubicBezTo>
                    <a:pt x="11552" y="183"/>
                    <a:pt x="11330" y="364"/>
                    <a:pt x="11118" y="556"/>
                  </a:cubicBezTo>
                  <a:lnTo>
                    <a:pt x="10795" y="839"/>
                  </a:lnTo>
                  <a:lnTo>
                    <a:pt x="10461" y="1101"/>
                  </a:lnTo>
                  <a:lnTo>
                    <a:pt x="9785" y="1637"/>
                  </a:lnTo>
                  <a:lnTo>
                    <a:pt x="9088" y="2142"/>
                  </a:lnTo>
                  <a:cubicBezTo>
                    <a:pt x="8866" y="2313"/>
                    <a:pt x="8624" y="2475"/>
                    <a:pt x="8391" y="2626"/>
                  </a:cubicBezTo>
                  <a:cubicBezTo>
                    <a:pt x="8149" y="2788"/>
                    <a:pt x="7917" y="2949"/>
                    <a:pt x="7674" y="3101"/>
                  </a:cubicBezTo>
                  <a:lnTo>
                    <a:pt x="6947" y="3555"/>
                  </a:lnTo>
                  <a:cubicBezTo>
                    <a:pt x="6705" y="3697"/>
                    <a:pt x="6453" y="3838"/>
                    <a:pt x="6200" y="3979"/>
                  </a:cubicBezTo>
                  <a:cubicBezTo>
                    <a:pt x="5221" y="4545"/>
                    <a:pt x="4201" y="5070"/>
                    <a:pt x="3161" y="5554"/>
                  </a:cubicBezTo>
                  <a:lnTo>
                    <a:pt x="2383" y="5908"/>
                  </a:lnTo>
                  <a:cubicBezTo>
                    <a:pt x="2121" y="6019"/>
                    <a:pt x="1858" y="6140"/>
                    <a:pt x="1596" y="6251"/>
                  </a:cubicBezTo>
                  <a:cubicBezTo>
                    <a:pt x="1071" y="6473"/>
                    <a:pt x="535" y="6685"/>
                    <a:pt x="0" y="6877"/>
                  </a:cubicBezTo>
                  <a:cubicBezTo>
                    <a:pt x="1091" y="6544"/>
                    <a:pt x="2171" y="6140"/>
                    <a:pt x="3221" y="5676"/>
                  </a:cubicBezTo>
                  <a:cubicBezTo>
                    <a:pt x="4272" y="5221"/>
                    <a:pt x="5291" y="4696"/>
                    <a:pt x="6291" y="4131"/>
                  </a:cubicBezTo>
                  <a:cubicBezTo>
                    <a:pt x="7291" y="3565"/>
                    <a:pt x="8250" y="2929"/>
                    <a:pt x="9169" y="2253"/>
                  </a:cubicBezTo>
                  <a:cubicBezTo>
                    <a:pt x="10098" y="1566"/>
                    <a:pt x="10966" y="809"/>
                    <a:pt x="117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11"/>
            <p:cNvSpPr/>
            <p:nvPr/>
          </p:nvSpPr>
          <p:spPr>
            <a:xfrm>
              <a:off x="4185225" y="4050700"/>
              <a:ext cx="350925" cy="281425"/>
            </a:xfrm>
            <a:custGeom>
              <a:avLst/>
              <a:gdLst/>
              <a:ahLst/>
              <a:cxnLst/>
              <a:rect l="l" t="t" r="r" b="b"/>
              <a:pathLst>
                <a:path w="14037" h="11257" extrusionOk="0">
                  <a:moveTo>
                    <a:pt x="7955" y="1"/>
                  </a:moveTo>
                  <a:cubicBezTo>
                    <a:pt x="6766" y="1"/>
                    <a:pt x="5510" y="324"/>
                    <a:pt x="4343" y="998"/>
                  </a:cubicBezTo>
                  <a:cubicBezTo>
                    <a:pt x="1283" y="2765"/>
                    <a:pt x="1" y="6269"/>
                    <a:pt x="1475" y="8823"/>
                  </a:cubicBezTo>
                  <a:cubicBezTo>
                    <a:pt x="2392" y="10408"/>
                    <a:pt x="4146" y="11256"/>
                    <a:pt x="6075" y="11256"/>
                  </a:cubicBezTo>
                  <a:cubicBezTo>
                    <a:pt x="7267" y="11256"/>
                    <a:pt x="8526" y="10932"/>
                    <a:pt x="9695" y="10257"/>
                  </a:cubicBezTo>
                  <a:cubicBezTo>
                    <a:pt x="12754" y="8490"/>
                    <a:pt x="14037" y="4986"/>
                    <a:pt x="12552" y="2431"/>
                  </a:cubicBezTo>
                  <a:cubicBezTo>
                    <a:pt x="11640" y="851"/>
                    <a:pt x="9885" y="1"/>
                    <a:pt x="795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11"/>
            <p:cNvSpPr/>
            <p:nvPr/>
          </p:nvSpPr>
          <p:spPr>
            <a:xfrm>
              <a:off x="4620450" y="3760300"/>
              <a:ext cx="350925" cy="281425"/>
            </a:xfrm>
            <a:custGeom>
              <a:avLst/>
              <a:gdLst/>
              <a:ahLst/>
              <a:cxnLst/>
              <a:rect l="l" t="t" r="r" b="b"/>
              <a:pathLst>
                <a:path w="14037" h="11257" extrusionOk="0">
                  <a:moveTo>
                    <a:pt x="7956" y="1"/>
                  </a:moveTo>
                  <a:cubicBezTo>
                    <a:pt x="6766" y="1"/>
                    <a:pt x="5510" y="324"/>
                    <a:pt x="4343" y="998"/>
                  </a:cubicBezTo>
                  <a:cubicBezTo>
                    <a:pt x="1283" y="2765"/>
                    <a:pt x="1" y="6268"/>
                    <a:pt x="1485" y="8823"/>
                  </a:cubicBezTo>
                  <a:cubicBezTo>
                    <a:pt x="2396" y="10408"/>
                    <a:pt x="4148" y="11256"/>
                    <a:pt x="6075" y="11256"/>
                  </a:cubicBezTo>
                  <a:cubicBezTo>
                    <a:pt x="7267" y="11256"/>
                    <a:pt x="8526" y="10932"/>
                    <a:pt x="9695" y="10257"/>
                  </a:cubicBezTo>
                  <a:cubicBezTo>
                    <a:pt x="12754" y="8500"/>
                    <a:pt x="14037" y="4986"/>
                    <a:pt x="12562" y="2431"/>
                  </a:cubicBezTo>
                  <a:cubicBezTo>
                    <a:pt x="11644" y="851"/>
                    <a:pt x="9887" y="1"/>
                    <a:pt x="795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1"/>
            <p:cNvSpPr/>
            <p:nvPr/>
          </p:nvSpPr>
          <p:spPr>
            <a:xfrm>
              <a:off x="4632300" y="4266225"/>
              <a:ext cx="84525" cy="78300"/>
            </a:xfrm>
            <a:custGeom>
              <a:avLst/>
              <a:gdLst/>
              <a:ahLst/>
              <a:cxnLst/>
              <a:rect l="l" t="t" r="r" b="b"/>
              <a:pathLst>
                <a:path w="3381" h="3132" extrusionOk="0">
                  <a:moveTo>
                    <a:pt x="1828" y="0"/>
                  </a:moveTo>
                  <a:lnTo>
                    <a:pt x="1" y="1060"/>
                  </a:lnTo>
                  <a:cubicBezTo>
                    <a:pt x="344" y="1666"/>
                    <a:pt x="708" y="2464"/>
                    <a:pt x="1061" y="2959"/>
                  </a:cubicBezTo>
                  <a:cubicBezTo>
                    <a:pt x="1144" y="3080"/>
                    <a:pt x="1284" y="3132"/>
                    <a:pt x="1452" y="3132"/>
                  </a:cubicBezTo>
                  <a:cubicBezTo>
                    <a:pt x="2163" y="3132"/>
                    <a:pt x="3380" y="2208"/>
                    <a:pt x="2939" y="1767"/>
                  </a:cubicBezTo>
                  <a:cubicBezTo>
                    <a:pt x="2343" y="1172"/>
                    <a:pt x="2172" y="424"/>
                    <a:pt x="182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1"/>
            <p:cNvSpPr/>
            <p:nvPr/>
          </p:nvSpPr>
          <p:spPr>
            <a:xfrm>
              <a:off x="4664125" y="4284650"/>
              <a:ext cx="188325" cy="118425"/>
            </a:xfrm>
            <a:custGeom>
              <a:avLst/>
              <a:gdLst/>
              <a:ahLst/>
              <a:cxnLst/>
              <a:rect l="l" t="t" r="r" b="b"/>
              <a:pathLst>
                <a:path w="7533" h="4737" extrusionOk="0">
                  <a:moveTo>
                    <a:pt x="7533" y="0"/>
                  </a:moveTo>
                  <a:lnTo>
                    <a:pt x="7533" y="0"/>
                  </a:lnTo>
                  <a:cubicBezTo>
                    <a:pt x="6493" y="10"/>
                    <a:pt x="5210" y="344"/>
                    <a:pt x="3615" y="1222"/>
                  </a:cubicBezTo>
                  <a:cubicBezTo>
                    <a:pt x="1595" y="2343"/>
                    <a:pt x="525" y="3575"/>
                    <a:pt x="0" y="4736"/>
                  </a:cubicBezTo>
                  <a:cubicBezTo>
                    <a:pt x="1040" y="4726"/>
                    <a:pt x="2322" y="4393"/>
                    <a:pt x="3908" y="3514"/>
                  </a:cubicBezTo>
                  <a:cubicBezTo>
                    <a:pt x="5927" y="2393"/>
                    <a:pt x="7008" y="1162"/>
                    <a:pt x="75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6" name="Google Shape;1186;p11"/>
          <p:cNvGrpSpPr/>
          <p:nvPr/>
        </p:nvGrpSpPr>
        <p:grpSpPr>
          <a:xfrm>
            <a:off x="7104278" y="1102681"/>
            <a:ext cx="2631638" cy="2060982"/>
            <a:chOff x="5554725" y="2073300"/>
            <a:chExt cx="1816050" cy="1422250"/>
          </a:xfrm>
        </p:grpSpPr>
        <p:sp>
          <p:nvSpPr>
            <p:cNvPr id="1187" name="Google Shape;1187;p11"/>
            <p:cNvSpPr/>
            <p:nvPr/>
          </p:nvSpPr>
          <p:spPr>
            <a:xfrm>
              <a:off x="5953325" y="2252275"/>
              <a:ext cx="1190775" cy="1077925"/>
            </a:xfrm>
            <a:custGeom>
              <a:avLst/>
              <a:gdLst/>
              <a:ahLst/>
              <a:cxnLst/>
              <a:rect l="l" t="t" r="r" b="b"/>
              <a:pathLst>
                <a:path w="47631" h="43117" extrusionOk="0">
                  <a:moveTo>
                    <a:pt x="0" y="0"/>
                  </a:moveTo>
                  <a:lnTo>
                    <a:pt x="0" y="43117"/>
                  </a:lnTo>
                  <a:lnTo>
                    <a:pt x="47630" y="43117"/>
                  </a:lnTo>
                  <a:lnTo>
                    <a:pt x="47630" y="0"/>
                  </a:ln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1"/>
            <p:cNvSpPr/>
            <p:nvPr/>
          </p:nvSpPr>
          <p:spPr>
            <a:xfrm>
              <a:off x="5554725" y="2227025"/>
              <a:ext cx="795950" cy="1120600"/>
            </a:xfrm>
            <a:custGeom>
              <a:avLst/>
              <a:gdLst/>
              <a:ahLst/>
              <a:cxnLst/>
              <a:rect l="l" t="t" r="r" b="b"/>
              <a:pathLst>
                <a:path w="31838" h="44824" extrusionOk="0">
                  <a:moveTo>
                    <a:pt x="21185" y="0"/>
                  </a:moveTo>
                  <a:cubicBezTo>
                    <a:pt x="9482" y="0"/>
                    <a:pt x="0" y="10037"/>
                    <a:pt x="0" y="22417"/>
                  </a:cubicBezTo>
                  <a:cubicBezTo>
                    <a:pt x="0" y="34786"/>
                    <a:pt x="9482" y="44823"/>
                    <a:pt x="21185" y="44823"/>
                  </a:cubicBezTo>
                  <a:cubicBezTo>
                    <a:pt x="24951" y="44823"/>
                    <a:pt x="28647" y="43763"/>
                    <a:pt x="31838" y="41784"/>
                  </a:cubicBezTo>
                  <a:lnTo>
                    <a:pt x="31838" y="41784"/>
                  </a:lnTo>
                  <a:cubicBezTo>
                    <a:pt x="29566" y="42733"/>
                    <a:pt x="27112" y="43228"/>
                    <a:pt x="24648" y="43228"/>
                  </a:cubicBezTo>
                  <a:cubicBezTo>
                    <a:pt x="13773" y="43228"/>
                    <a:pt x="4968" y="33908"/>
                    <a:pt x="4968" y="22417"/>
                  </a:cubicBezTo>
                  <a:cubicBezTo>
                    <a:pt x="4968" y="10926"/>
                    <a:pt x="13773" y="1606"/>
                    <a:pt x="24648" y="1606"/>
                  </a:cubicBezTo>
                  <a:cubicBezTo>
                    <a:pt x="27112" y="1606"/>
                    <a:pt x="29556" y="2091"/>
                    <a:pt x="31838" y="3050"/>
                  </a:cubicBezTo>
                  <a:cubicBezTo>
                    <a:pt x="28637" y="1061"/>
                    <a:pt x="24951" y="11"/>
                    <a:pt x="211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11"/>
            <p:cNvSpPr/>
            <p:nvPr/>
          </p:nvSpPr>
          <p:spPr>
            <a:xfrm>
              <a:off x="6572050" y="2460775"/>
              <a:ext cx="798725" cy="647775"/>
            </a:xfrm>
            <a:custGeom>
              <a:avLst/>
              <a:gdLst/>
              <a:ahLst/>
              <a:cxnLst/>
              <a:rect l="l" t="t" r="r" b="b"/>
              <a:pathLst>
                <a:path w="31949" h="25911" extrusionOk="0">
                  <a:moveTo>
                    <a:pt x="20579" y="1"/>
                  </a:moveTo>
                  <a:cubicBezTo>
                    <a:pt x="11754" y="1"/>
                    <a:pt x="0" y="5807"/>
                    <a:pt x="0" y="12956"/>
                  </a:cubicBezTo>
                  <a:cubicBezTo>
                    <a:pt x="0" y="20105"/>
                    <a:pt x="11754" y="25911"/>
                    <a:pt x="20579" y="25911"/>
                  </a:cubicBezTo>
                  <a:cubicBezTo>
                    <a:pt x="29404" y="25911"/>
                    <a:pt x="31949" y="20105"/>
                    <a:pt x="31949" y="12956"/>
                  </a:cubicBezTo>
                  <a:cubicBezTo>
                    <a:pt x="31949" y="5807"/>
                    <a:pt x="29404" y="1"/>
                    <a:pt x="205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11"/>
            <p:cNvSpPr/>
            <p:nvPr/>
          </p:nvSpPr>
          <p:spPr>
            <a:xfrm>
              <a:off x="5718300" y="2252275"/>
              <a:ext cx="949175" cy="1064300"/>
            </a:xfrm>
            <a:custGeom>
              <a:avLst/>
              <a:gdLst/>
              <a:ahLst/>
              <a:cxnLst/>
              <a:rect l="l" t="t" r="r" b="b"/>
              <a:pathLst>
                <a:path w="37967" h="42572" extrusionOk="0">
                  <a:moveTo>
                    <a:pt x="21286" y="0"/>
                  </a:moveTo>
                  <a:cubicBezTo>
                    <a:pt x="9532" y="0"/>
                    <a:pt x="0" y="9522"/>
                    <a:pt x="0" y="21286"/>
                  </a:cubicBezTo>
                  <a:cubicBezTo>
                    <a:pt x="0" y="33039"/>
                    <a:pt x="9532" y="42571"/>
                    <a:pt x="21286" y="42571"/>
                  </a:cubicBezTo>
                  <a:cubicBezTo>
                    <a:pt x="33039" y="42571"/>
                    <a:pt x="37967" y="33039"/>
                    <a:pt x="37967" y="21286"/>
                  </a:cubicBezTo>
                  <a:cubicBezTo>
                    <a:pt x="37967" y="9532"/>
                    <a:pt x="33039" y="0"/>
                    <a:pt x="21286"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1"/>
            <p:cNvSpPr/>
            <p:nvPr/>
          </p:nvSpPr>
          <p:spPr>
            <a:xfrm>
              <a:off x="6297900" y="2618550"/>
              <a:ext cx="483950" cy="331975"/>
            </a:xfrm>
            <a:custGeom>
              <a:avLst/>
              <a:gdLst/>
              <a:ahLst/>
              <a:cxnLst/>
              <a:rect l="l" t="t" r="r" b="b"/>
              <a:pathLst>
                <a:path w="19358" h="13279" extrusionOk="0">
                  <a:moveTo>
                    <a:pt x="10855" y="1"/>
                  </a:moveTo>
                  <a:cubicBezTo>
                    <a:pt x="4857" y="1"/>
                    <a:pt x="0" y="2969"/>
                    <a:pt x="0" y="6635"/>
                  </a:cubicBezTo>
                  <a:cubicBezTo>
                    <a:pt x="0" y="10310"/>
                    <a:pt x="4857" y="13279"/>
                    <a:pt x="10855" y="13279"/>
                  </a:cubicBezTo>
                  <a:cubicBezTo>
                    <a:pt x="16853" y="13279"/>
                    <a:pt x="19357" y="10310"/>
                    <a:pt x="19357" y="6635"/>
                  </a:cubicBezTo>
                  <a:cubicBezTo>
                    <a:pt x="19357" y="2969"/>
                    <a:pt x="16853" y="1"/>
                    <a:pt x="10855"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11"/>
            <p:cNvSpPr/>
            <p:nvPr/>
          </p:nvSpPr>
          <p:spPr>
            <a:xfrm>
              <a:off x="6042175" y="2878825"/>
              <a:ext cx="324900" cy="324900"/>
            </a:xfrm>
            <a:custGeom>
              <a:avLst/>
              <a:gdLst/>
              <a:ahLst/>
              <a:cxnLst/>
              <a:rect l="l" t="t" r="r" b="b"/>
              <a:pathLst>
                <a:path w="12996" h="12996" extrusionOk="0">
                  <a:moveTo>
                    <a:pt x="6503" y="0"/>
                  </a:moveTo>
                  <a:cubicBezTo>
                    <a:pt x="2909" y="0"/>
                    <a:pt x="0" y="2908"/>
                    <a:pt x="0" y="6493"/>
                  </a:cubicBezTo>
                  <a:cubicBezTo>
                    <a:pt x="0" y="10088"/>
                    <a:pt x="2909" y="12996"/>
                    <a:pt x="6503" y="12996"/>
                  </a:cubicBezTo>
                  <a:cubicBezTo>
                    <a:pt x="10088" y="12996"/>
                    <a:pt x="12996" y="10088"/>
                    <a:pt x="12996" y="6493"/>
                  </a:cubicBezTo>
                  <a:cubicBezTo>
                    <a:pt x="12996" y="2908"/>
                    <a:pt x="10088" y="0"/>
                    <a:pt x="65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11"/>
            <p:cNvSpPr/>
            <p:nvPr/>
          </p:nvSpPr>
          <p:spPr>
            <a:xfrm>
              <a:off x="6042175" y="2355775"/>
              <a:ext cx="324900" cy="324900"/>
            </a:xfrm>
            <a:custGeom>
              <a:avLst/>
              <a:gdLst/>
              <a:ahLst/>
              <a:cxnLst/>
              <a:rect l="l" t="t" r="r" b="b"/>
              <a:pathLst>
                <a:path w="12996" h="12996" extrusionOk="0">
                  <a:moveTo>
                    <a:pt x="6503" y="0"/>
                  </a:moveTo>
                  <a:cubicBezTo>
                    <a:pt x="2909" y="0"/>
                    <a:pt x="0" y="2908"/>
                    <a:pt x="0" y="6503"/>
                  </a:cubicBezTo>
                  <a:cubicBezTo>
                    <a:pt x="0" y="10088"/>
                    <a:pt x="2909" y="12996"/>
                    <a:pt x="6503" y="12996"/>
                  </a:cubicBezTo>
                  <a:cubicBezTo>
                    <a:pt x="10088" y="12996"/>
                    <a:pt x="12996" y="10088"/>
                    <a:pt x="12996" y="6503"/>
                  </a:cubicBezTo>
                  <a:cubicBezTo>
                    <a:pt x="12996" y="2908"/>
                    <a:pt x="10088" y="0"/>
                    <a:pt x="65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11"/>
            <p:cNvSpPr/>
            <p:nvPr/>
          </p:nvSpPr>
          <p:spPr>
            <a:xfrm>
              <a:off x="6372350" y="2733925"/>
              <a:ext cx="60375" cy="94350"/>
            </a:xfrm>
            <a:custGeom>
              <a:avLst/>
              <a:gdLst/>
              <a:ahLst/>
              <a:cxnLst/>
              <a:rect l="l" t="t" r="r" b="b"/>
              <a:pathLst>
                <a:path w="2415" h="3774" extrusionOk="0">
                  <a:moveTo>
                    <a:pt x="910" y="0"/>
                  </a:moveTo>
                  <a:lnTo>
                    <a:pt x="910" y="0"/>
                  </a:lnTo>
                  <a:cubicBezTo>
                    <a:pt x="1223" y="364"/>
                    <a:pt x="1516" y="758"/>
                    <a:pt x="1778" y="1161"/>
                  </a:cubicBezTo>
                  <a:cubicBezTo>
                    <a:pt x="1909" y="1363"/>
                    <a:pt x="2020" y="1565"/>
                    <a:pt x="2111" y="1788"/>
                  </a:cubicBezTo>
                  <a:cubicBezTo>
                    <a:pt x="2202" y="2000"/>
                    <a:pt x="2243" y="2232"/>
                    <a:pt x="2233" y="2464"/>
                  </a:cubicBezTo>
                  <a:cubicBezTo>
                    <a:pt x="2222" y="2686"/>
                    <a:pt x="2132" y="2898"/>
                    <a:pt x="1970" y="3060"/>
                  </a:cubicBezTo>
                  <a:cubicBezTo>
                    <a:pt x="1808" y="3221"/>
                    <a:pt x="1617" y="3353"/>
                    <a:pt x="1394" y="3433"/>
                  </a:cubicBezTo>
                  <a:cubicBezTo>
                    <a:pt x="1172" y="3524"/>
                    <a:pt x="950" y="3605"/>
                    <a:pt x="718" y="3645"/>
                  </a:cubicBezTo>
                  <a:cubicBezTo>
                    <a:pt x="476" y="3706"/>
                    <a:pt x="233" y="3736"/>
                    <a:pt x="1" y="3767"/>
                  </a:cubicBezTo>
                  <a:cubicBezTo>
                    <a:pt x="74" y="3771"/>
                    <a:pt x="148" y="3773"/>
                    <a:pt x="221" y="3773"/>
                  </a:cubicBezTo>
                  <a:cubicBezTo>
                    <a:pt x="635" y="3773"/>
                    <a:pt x="1051" y="3702"/>
                    <a:pt x="1445" y="3565"/>
                  </a:cubicBezTo>
                  <a:cubicBezTo>
                    <a:pt x="1687" y="3484"/>
                    <a:pt x="1909" y="3353"/>
                    <a:pt x="2091" y="3181"/>
                  </a:cubicBezTo>
                  <a:cubicBezTo>
                    <a:pt x="2283" y="2989"/>
                    <a:pt x="2394" y="2737"/>
                    <a:pt x="2414" y="2474"/>
                  </a:cubicBezTo>
                  <a:cubicBezTo>
                    <a:pt x="2414" y="2212"/>
                    <a:pt x="2374" y="1959"/>
                    <a:pt x="2263" y="1727"/>
                  </a:cubicBezTo>
                  <a:cubicBezTo>
                    <a:pt x="2162" y="1495"/>
                    <a:pt x="2041" y="1283"/>
                    <a:pt x="1899" y="1081"/>
                  </a:cubicBezTo>
                  <a:cubicBezTo>
                    <a:pt x="1606" y="687"/>
                    <a:pt x="1273" y="323"/>
                    <a:pt x="91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1"/>
            <p:cNvSpPr/>
            <p:nvPr/>
          </p:nvSpPr>
          <p:spPr>
            <a:xfrm>
              <a:off x="6370350" y="2285325"/>
              <a:ext cx="262800" cy="286225"/>
            </a:xfrm>
            <a:custGeom>
              <a:avLst/>
              <a:gdLst/>
              <a:ahLst/>
              <a:cxnLst/>
              <a:rect l="l" t="t" r="r" b="b"/>
              <a:pathLst>
                <a:path w="10512" h="11449" extrusionOk="0">
                  <a:moveTo>
                    <a:pt x="2020" y="1"/>
                  </a:moveTo>
                  <a:cubicBezTo>
                    <a:pt x="727" y="1253"/>
                    <a:pt x="0" y="2980"/>
                    <a:pt x="0" y="4777"/>
                  </a:cubicBezTo>
                  <a:cubicBezTo>
                    <a:pt x="0" y="7271"/>
                    <a:pt x="1384" y="9553"/>
                    <a:pt x="3605" y="10704"/>
                  </a:cubicBezTo>
                  <a:cubicBezTo>
                    <a:pt x="4570" y="11202"/>
                    <a:pt x="5622" y="11448"/>
                    <a:pt x="6669" y="11448"/>
                  </a:cubicBezTo>
                  <a:cubicBezTo>
                    <a:pt x="8022" y="11448"/>
                    <a:pt x="9368" y="11038"/>
                    <a:pt x="10512" y="10230"/>
                  </a:cubicBezTo>
                  <a:cubicBezTo>
                    <a:pt x="9027" y="5534"/>
                    <a:pt x="6261" y="1849"/>
                    <a:pt x="2020"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11"/>
            <p:cNvSpPr/>
            <p:nvPr/>
          </p:nvSpPr>
          <p:spPr>
            <a:xfrm>
              <a:off x="6356975" y="2997200"/>
              <a:ext cx="276425" cy="286300"/>
            </a:xfrm>
            <a:custGeom>
              <a:avLst/>
              <a:gdLst/>
              <a:ahLst/>
              <a:cxnLst/>
              <a:rect l="l" t="t" r="r" b="b"/>
              <a:pathLst>
                <a:path w="11057" h="11452" extrusionOk="0">
                  <a:moveTo>
                    <a:pt x="7257" y="1"/>
                  </a:moveTo>
                  <a:cubicBezTo>
                    <a:pt x="7241" y="1"/>
                    <a:pt x="7225" y="1"/>
                    <a:pt x="7210" y="1"/>
                  </a:cubicBezTo>
                  <a:cubicBezTo>
                    <a:pt x="7201" y="1"/>
                    <a:pt x="7193" y="1"/>
                    <a:pt x="7185" y="1"/>
                  </a:cubicBezTo>
                  <a:cubicBezTo>
                    <a:pt x="4479" y="1"/>
                    <a:pt x="2047" y="1644"/>
                    <a:pt x="1030" y="4161"/>
                  </a:cubicBezTo>
                  <a:cubicBezTo>
                    <a:pt x="0" y="6675"/>
                    <a:pt x="606" y="9553"/>
                    <a:pt x="2555" y="11452"/>
                  </a:cubicBezTo>
                  <a:cubicBezTo>
                    <a:pt x="6796" y="9594"/>
                    <a:pt x="9562" y="5918"/>
                    <a:pt x="11057" y="1213"/>
                  </a:cubicBezTo>
                  <a:cubicBezTo>
                    <a:pt x="9939" y="434"/>
                    <a:pt x="8613" y="1"/>
                    <a:pt x="7257"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11"/>
            <p:cNvSpPr/>
            <p:nvPr/>
          </p:nvSpPr>
          <p:spPr>
            <a:xfrm>
              <a:off x="6148950" y="3241575"/>
              <a:ext cx="251700" cy="253975"/>
            </a:xfrm>
            <a:custGeom>
              <a:avLst/>
              <a:gdLst/>
              <a:ahLst/>
              <a:cxnLst/>
              <a:rect l="l" t="t" r="r" b="b"/>
              <a:pathLst>
                <a:path w="10068" h="10159" extrusionOk="0">
                  <a:moveTo>
                    <a:pt x="5080" y="0"/>
                  </a:moveTo>
                  <a:cubicBezTo>
                    <a:pt x="2273" y="0"/>
                    <a:pt x="1" y="3423"/>
                    <a:pt x="1" y="6231"/>
                  </a:cubicBezTo>
                  <a:cubicBezTo>
                    <a:pt x="1" y="9038"/>
                    <a:pt x="2273" y="10158"/>
                    <a:pt x="5080" y="10158"/>
                  </a:cubicBezTo>
                  <a:cubicBezTo>
                    <a:pt x="7846" y="10108"/>
                    <a:pt x="10068" y="7856"/>
                    <a:pt x="10068" y="5079"/>
                  </a:cubicBezTo>
                  <a:cubicBezTo>
                    <a:pt x="10068" y="2303"/>
                    <a:pt x="7846" y="41"/>
                    <a:pt x="5080"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11"/>
            <p:cNvSpPr/>
            <p:nvPr/>
          </p:nvSpPr>
          <p:spPr>
            <a:xfrm>
              <a:off x="6148950" y="2073300"/>
              <a:ext cx="253725" cy="253725"/>
            </a:xfrm>
            <a:custGeom>
              <a:avLst/>
              <a:gdLst/>
              <a:ahLst/>
              <a:cxnLst/>
              <a:rect l="l" t="t" r="r" b="b"/>
              <a:pathLst>
                <a:path w="10149" h="10149" extrusionOk="0">
                  <a:moveTo>
                    <a:pt x="5080" y="0"/>
                  </a:moveTo>
                  <a:cubicBezTo>
                    <a:pt x="2273" y="0"/>
                    <a:pt x="1" y="1121"/>
                    <a:pt x="1" y="3918"/>
                  </a:cubicBezTo>
                  <a:cubicBezTo>
                    <a:pt x="1" y="6725"/>
                    <a:pt x="2273" y="10148"/>
                    <a:pt x="5080" y="10148"/>
                  </a:cubicBezTo>
                  <a:cubicBezTo>
                    <a:pt x="7877" y="10148"/>
                    <a:pt x="10149" y="7876"/>
                    <a:pt x="10149" y="5069"/>
                  </a:cubicBezTo>
                  <a:cubicBezTo>
                    <a:pt x="10149" y="2272"/>
                    <a:pt x="7877" y="0"/>
                    <a:pt x="5080"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11"/>
            <p:cNvSpPr/>
            <p:nvPr/>
          </p:nvSpPr>
          <p:spPr>
            <a:xfrm>
              <a:off x="6650800" y="2609725"/>
              <a:ext cx="21225" cy="340550"/>
            </a:xfrm>
            <a:custGeom>
              <a:avLst/>
              <a:gdLst/>
              <a:ahLst/>
              <a:cxnLst/>
              <a:rect l="l" t="t" r="r" b="b"/>
              <a:pathLst>
                <a:path w="849" h="13622" extrusionOk="0">
                  <a:moveTo>
                    <a:pt x="1" y="0"/>
                  </a:moveTo>
                  <a:lnTo>
                    <a:pt x="1" y="0"/>
                  </a:lnTo>
                  <a:cubicBezTo>
                    <a:pt x="51" y="283"/>
                    <a:pt x="112" y="556"/>
                    <a:pt x="162" y="838"/>
                  </a:cubicBezTo>
                  <a:lnTo>
                    <a:pt x="243" y="1262"/>
                  </a:lnTo>
                  <a:lnTo>
                    <a:pt x="303" y="1687"/>
                  </a:lnTo>
                  <a:lnTo>
                    <a:pt x="435" y="2535"/>
                  </a:lnTo>
                  <a:lnTo>
                    <a:pt x="516" y="3383"/>
                  </a:lnTo>
                  <a:cubicBezTo>
                    <a:pt x="556" y="3666"/>
                    <a:pt x="576" y="3948"/>
                    <a:pt x="586" y="4241"/>
                  </a:cubicBezTo>
                  <a:cubicBezTo>
                    <a:pt x="606" y="4524"/>
                    <a:pt x="637" y="4807"/>
                    <a:pt x="637" y="5089"/>
                  </a:cubicBezTo>
                  <a:lnTo>
                    <a:pt x="667" y="5948"/>
                  </a:lnTo>
                  <a:cubicBezTo>
                    <a:pt x="677" y="6230"/>
                    <a:pt x="667" y="6523"/>
                    <a:pt x="667" y="6806"/>
                  </a:cubicBezTo>
                  <a:cubicBezTo>
                    <a:pt x="667" y="7947"/>
                    <a:pt x="606" y="9088"/>
                    <a:pt x="516" y="10229"/>
                  </a:cubicBezTo>
                  <a:lnTo>
                    <a:pt x="425" y="11077"/>
                  </a:lnTo>
                  <a:cubicBezTo>
                    <a:pt x="394" y="11360"/>
                    <a:pt x="364" y="11643"/>
                    <a:pt x="324" y="11925"/>
                  </a:cubicBezTo>
                  <a:cubicBezTo>
                    <a:pt x="263" y="12501"/>
                    <a:pt x="172" y="13066"/>
                    <a:pt x="71" y="13622"/>
                  </a:cubicBezTo>
                  <a:cubicBezTo>
                    <a:pt x="334" y="12511"/>
                    <a:pt x="526" y="11380"/>
                    <a:pt x="647" y="10239"/>
                  </a:cubicBezTo>
                  <a:cubicBezTo>
                    <a:pt x="768" y="9098"/>
                    <a:pt x="839" y="7957"/>
                    <a:pt x="849" y="6806"/>
                  </a:cubicBezTo>
                  <a:cubicBezTo>
                    <a:pt x="849" y="5655"/>
                    <a:pt x="788" y="4514"/>
                    <a:pt x="657" y="3373"/>
                  </a:cubicBezTo>
                  <a:cubicBezTo>
                    <a:pt x="526" y="2232"/>
                    <a:pt x="303" y="1101"/>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11"/>
            <p:cNvSpPr/>
            <p:nvPr/>
          </p:nvSpPr>
          <p:spPr>
            <a:xfrm>
              <a:off x="5605200" y="2252275"/>
              <a:ext cx="446350" cy="1054950"/>
            </a:xfrm>
            <a:custGeom>
              <a:avLst/>
              <a:gdLst/>
              <a:ahLst/>
              <a:cxnLst/>
              <a:rect l="l" t="t" r="r" b="b"/>
              <a:pathLst>
                <a:path w="17854" h="42198" extrusionOk="0">
                  <a:moveTo>
                    <a:pt x="17853" y="0"/>
                  </a:moveTo>
                  <a:cubicBezTo>
                    <a:pt x="17852" y="0"/>
                    <a:pt x="1" y="1434"/>
                    <a:pt x="869" y="21871"/>
                  </a:cubicBezTo>
                  <a:cubicBezTo>
                    <a:pt x="1727" y="42079"/>
                    <a:pt x="17478" y="42198"/>
                    <a:pt x="17846" y="42198"/>
                  </a:cubicBezTo>
                  <a:cubicBezTo>
                    <a:pt x="17851" y="42198"/>
                    <a:pt x="17853" y="42198"/>
                    <a:pt x="17853" y="42198"/>
                  </a:cubicBezTo>
                  <a:cubicBezTo>
                    <a:pt x="17853" y="42198"/>
                    <a:pt x="14339" y="32332"/>
                    <a:pt x="15248" y="23820"/>
                  </a:cubicBezTo>
                  <a:cubicBezTo>
                    <a:pt x="9664" y="22689"/>
                    <a:pt x="15096" y="21155"/>
                    <a:pt x="15096" y="21155"/>
                  </a:cubicBezTo>
                  <a:cubicBezTo>
                    <a:pt x="15096" y="21155"/>
                    <a:pt x="14723" y="13390"/>
                    <a:pt x="15288" y="11006"/>
                  </a:cubicBezTo>
                  <a:lnTo>
                    <a:pt x="15288" y="11006"/>
                  </a:lnTo>
                  <a:cubicBezTo>
                    <a:pt x="15099" y="11010"/>
                    <a:pt x="14917" y="11011"/>
                    <a:pt x="14742" y="11011"/>
                  </a:cubicBezTo>
                  <a:cubicBezTo>
                    <a:pt x="8995" y="11011"/>
                    <a:pt x="11322" y="9277"/>
                    <a:pt x="15702" y="8502"/>
                  </a:cubicBezTo>
                  <a:cubicBezTo>
                    <a:pt x="16369" y="4423"/>
                    <a:pt x="17853" y="0"/>
                    <a:pt x="17853" y="0"/>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11"/>
            <p:cNvSpPr/>
            <p:nvPr/>
          </p:nvSpPr>
          <p:spPr>
            <a:xfrm>
              <a:off x="6005825" y="3230675"/>
              <a:ext cx="366550" cy="92525"/>
            </a:xfrm>
            <a:custGeom>
              <a:avLst/>
              <a:gdLst/>
              <a:ahLst/>
              <a:cxnLst/>
              <a:rect l="l" t="t" r="r" b="b"/>
              <a:pathLst>
                <a:path w="14662" h="3701" extrusionOk="0">
                  <a:moveTo>
                    <a:pt x="8110" y="0"/>
                  </a:moveTo>
                  <a:cubicBezTo>
                    <a:pt x="4380" y="0"/>
                    <a:pt x="445" y="436"/>
                    <a:pt x="445" y="436"/>
                  </a:cubicBezTo>
                  <a:lnTo>
                    <a:pt x="0" y="2890"/>
                  </a:lnTo>
                  <a:cubicBezTo>
                    <a:pt x="1593" y="3312"/>
                    <a:pt x="4921" y="3700"/>
                    <a:pt x="8004" y="3700"/>
                  </a:cubicBezTo>
                  <a:cubicBezTo>
                    <a:pt x="11490" y="3700"/>
                    <a:pt x="14662" y="3204"/>
                    <a:pt x="14662" y="1699"/>
                  </a:cubicBezTo>
                  <a:cubicBezTo>
                    <a:pt x="14662" y="354"/>
                    <a:pt x="11470" y="0"/>
                    <a:pt x="8110" y="0"/>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11"/>
            <p:cNvSpPr/>
            <p:nvPr/>
          </p:nvSpPr>
          <p:spPr>
            <a:xfrm>
              <a:off x="6005825" y="2245550"/>
              <a:ext cx="366550" cy="92725"/>
            </a:xfrm>
            <a:custGeom>
              <a:avLst/>
              <a:gdLst/>
              <a:ahLst/>
              <a:cxnLst/>
              <a:rect l="l" t="t" r="r" b="b"/>
              <a:pathLst>
                <a:path w="14662" h="3709" extrusionOk="0">
                  <a:moveTo>
                    <a:pt x="8125" y="1"/>
                  </a:moveTo>
                  <a:cubicBezTo>
                    <a:pt x="4391" y="1"/>
                    <a:pt x="445" y="441"/>
                    <a:pt x="445" y="441"/>
                  </a:cubicBezTo>
                  <a:lnTo>
                    <a:pt x="0" y="2895"/>
                  </a:lnTo>
                  <a:cubicBezTo>
                    <a:pt x="1596" y="3317"/>
                    <a:pt x="4932" y="3708"/>
                    <a:pt x="8020" y="3708"/>
                  </a:cubicBezTo>
                  <a:cubicBezTo>
                    <a:pt x="11499" y="3708"/>
                    <a:pt x="14662" y="3212"/>
                    <a:pt x="14662" y="1703"/>
                  </a:cubicBezTo>
                  <a:cubicBezTo>
                    <a:pt x="14662" y="356"/>
                    <a:pt x="11479" y="1"/>
                    <a:pt x="8125"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11"/>
            <p:cNvSpPr/>
            <p:nvPr/>
          </p:nvSpPr>
          <p:spPr>
            <a:xfrm>
              <a:off x="5686475" y="2878825"/>
              <a:ext cx="243375" cy="33850"/>
            </a:xfrm>
            <a:custGeom>
              <a:avLst/>
              <a:gdLst/>
              <a:ahLst/>
              <a:cxnLst/>
              <a:rect l="l" t="t" r="r" b="b"/>
              <a:pathLst>
                <a:path w="9735" h="1354" extrusionOk="0">
                  <a:moveTo>
                    <a:pt x="1" y="0"/>
                  </a:moveTo>
                  <a:lnTo>
                    <a:pt x="1" y="0"/>
                  </a:lnTo>
                  <a:cubicBezTo>
                    <a:pt x="758" y="333"/>
                    <a:pt x="1546" y="606"/>
                    <a:pt x="2344" y="808"/>
                  </a:cubicBezTo>
                  <a:cubicBezTo>
                    <a:pt x="3151" y="1010"/>
                    <a:pt x="3969" y="1161"/>
                    <a:pt x="4797" y="1252"/>
                  </a:cubicBezTo>
                  <a:cubicBezTo>
                    <a:pt x="5201" y="1303"/>
                    <a:pt x="5615" y="1323"/>
                    <a:pt x="6029" y="1353"/>
                  </a:cubicBezTo>
                  <a:lnTo>
                    <a:pt x="6968" y="1353"/>
                  </a:lnTo>
                  <a:lnTo>
                    <a:pt x="7281" y="1333"/>
                  </a:lnTo>
                  <a:cubicBezTo>
                    <a:pt x="8109" y="1303"/>
                    <a:pt x="8927" y="1192"/>
                    <a:pt x="9735" y="1020"/>
                  </a:cubicBezTo>
                  <a:lnTo>
                    <a:pt x="9735" y="1020"/>
                  </a:lnTo>
                  <a:cubicBezTo>
                    <a:pt x="9533" y="1040"/>
                    <a:pt x="9331" y="1060"/>
                    <a:pt x="9119" y="1091"/>
                  </a:cubicBezTo>
                  <a:lnTo>
                    <a:pt x="8816" y="1121"/>
                  </a:lnTo>
                  <a:cubicBezTo>
                    <a:pt x="8715" y="1131"/>
                    <a:pt x="8614" y="1141"/>
                    <a:pt x="8503" y="1141"/>
                  </a:cubicBezTo>
                  <a:lnTo>
                    <a:pt x="7887" y="1182"/>
                  </a:lnTo>
                  <a:cubicBezTo>
                    <a:pt x="7685" y="1192"/>
                    <a:pt x="7483" y="1192"/>
                    <a:pt x="7271" y="1192"/>
                  </a:cubicBezTo>
                  <a:lnTo>
                    <a:pt x="6655" y="1192"/>
                  </a:lnTo>
                  <a:lnTo>
                    <a:pt x="6039" y="1172"/>
                  </a:lnTo>
                  <a:cubicBezTo>
                    <a:pt x="5625" y="1141"/>
                    <a:pt x="5221" y="1121"/>
                    <a:pt x="4807" y="1060"/>
                  </a:cubicBezTo>
                  <a:cubicBezTo>
                    <a:pt x="4000" y="970"/>
                    <a:pt x="3182" y="838"/>
                    <a:pt x="2374" y="667"/>
                  </a:cubicBezTo>
                  <a:cubicBezTo>
                    <a:pt x="2182" y="616"/>
                    <a:pt x="1980" y="566"/>
                    <a:pt x="1778" y="525"/>
                  </a:cubicBezTo>
                  <a:lnTo>
                    <a:pt x="1182" y="364"/>
                  </a:lnTo>
                  <a:cubicBezTo>
                    <a:pt x="779" y="253"/>
                    <a:pt x="385" y="13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1"/>
            <p:cNvSpPr/>
            <p:nvPr/>
          </p:nvSpPr>
          <p:spPr>
            <a:xfrm>
              <a:off x="5718300" y="2991900"/>
              <a:ext cx="234525" cy="29425"/>
            </a:xfrm>
            <a:custGeom>
              <a:avLst/>
              <a:gdLst/>
              <a:ahLst/>
              <a:cxnLst/>
              <a:rect l="l" t="t" r="r" b="b"/>
              <a:pathLst>
                <a:path w="9381" h="1177" extrusionOk="0">
                  <a:moveTo>
                    <a:pt x="0" y="1"/>
                  </a:moveTo>
                  <a:lnTo>
                    <a:pt x="0" y="11"/>
                  </a:lnTo>
                  <a:cubicBezTo>
                    <a:pt x="1485" y="677"/>
                    <a:pt x="3090" y="1071"/>
                    <a:pt x="4716" y="1162"/>
                  </a:cubicBezTo>
                  <a:cubicBezTo>
                    <a:pt x="4897" y="1171"/>
                    <a:pt x="5081" y="1176"/>
                    <a:pt x="5265" y="1176"/>
                  </a:cubicBezTo>
                  <a:cubicBezTo>
                    <a:pt x="5490" y="1176"/>
                    <a:pt x="5715" y="1169"/>
                    <a:pt x="5938" y="1152"/>
                  </a:cubicBezTo>
                  <a:cubicBezTo>
                    <a:pt x="6342" y="1122"/>
                    <a:pt x="6745" y="1061"/>
                    <a:pt x="7149" y="980"/>
                  </a:cubicBezTo>
                  <a:cubicBezTo>
                    <a:pt x="7543" y="879"/>
                    <a:pt x="7937" y="748"/>
                    <a:pt x="8311" y="597"/>
                  </a:cubicBezTo>
                  <a:cubicBezTo>
                    <a:pt x="8684" y="435"/>
                    <a:pt x="9038" y="233"/>
                    <a:pt x="9381" y="11"/>
                  </a:cubicBezTo>
                  <a:lnTo>
                    <a:pt x="9381" y="11"/>
                  </a:lnTo>
                  <a:cubicBezTo>
                    <a:pt x="9027" y="203"/>
                    <a:pt x="8664" y="375"/>
                    <a:pt x="8280" y="516"/>
                  </a:cubicBezTo>
                  <a:cubicBezTo>
                    <a:pt x="7907" y="647"/>
                    <a:pt x="7513" y="758"/>
                    <a:pt x="7119" y="829"/>
                  </a:cubicBezTo>
                  <a:cubicBezTo>
                    <a:pt x="6725" y="900"/>
                    <a:pt x="6331" y="950"/>
                    <a:pt x="5928" y="970"/>
                  </a:cubicBezTo>
                  <a:cubicBezTo>
                    <a:pt x="5726" y="980"/>
                    <a:pt x="5524" y="985"/>
                    <a:pt x="5323" y="985"/>
                  </a:cubicBezTo>
                  <a:cubicBezTo>
                    <a:pt x="5122" y="985"/>
                    <a:pt x="4923" y="980"/>
                    <a:pt x="4726" y="970"/>
                  </a:cubicBezTo>
                  <a:cubicBezTo>
                    <a:pt x="3918" y="930"/>
                    <a:pt x="3120" y="819"/>
                    <a:pt x="2333" y="657"/>
                  </a:cubicBezTo>
                  <a:cubicBezTo>
                    <a:pt x="1939" y="566"/>
                    <a:pt x="1545" y="476"/>
                    <a:pt x="1162" y="364"/>
                  </a:cubicBezTo>
                  <a:cubicBezTo>
                    <a:pt x="768" y="253"/>
                    <a:pt x="384" y="132"/>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11"/>
            <p:cNvSpPr/>
            <p:nvPr/>
          </p:nvSpPr>
          <p:spPr>
            <a:xfrm>
              <a:off x="5777125" y="3099200"/>
              <a:ext cx="186575" cy="22625"/>
            </a:xfrm>
            <a:custGeom>
              <a:avLst/>
              <a:gdLst/>
              <a:ahLst/>
              <a:cxnLst/>
              <a:rect l="l" t="t" r="r" b="b"/>
              <a:pathLst>
                <a:path w="7463" h="905" extrusionOk="0">
                  <a:moveTo>
                    <a:pt x="0" y="0"/>
                  </a:moveTo>
                  <a:lnTo>
                    <a:pt x="0" y="0"/>
                  </a:lnTo>
                  <a:cubicBezTo>
                    <a:pt x="303" y="101"/>
                    <a:pt x="606" y="182"/>
                    <a:pt x="919" y="263"/>
                  </a:cubicBezTo>
                  <a:cubicBezTo>
                    <a:pt x="1222" y="344"/>
                    <a:pt x="1535" y="414"/>
                    <a:pt x="1848" y="475"/>
                  </a:cubicBezTo>
                  <a:cubicBezTo>
                    <a:pt x="2464" y="616"/>
                    <a:pt x="3100" y="717"/>
                    <a:pt x="3726" y="798"/>
                  </a:cubicBezTo>
                  <a:cubicBezTo>
                    <a:pt x="4253" y="865"/>
                    <a:pt x="4787" y="904"/>
                    <a:pt x="5316" y="904"/>
                  </a:cubicBezTo>
                  <a:cubicBezTo>
                    <a:pt x="5426" y="904"/>
                    <a:pt x="5535" y="903"/>
                    <a:pt x="5645" y="899"/>
                  </a:cubicBezTo>
                  <a:cubicBezTo>
                    <a:pt x="5968" y="889"/>
                    <a:pt x="6281" y="859"/>
                    <a:pt x="6604" y="788"/>
                  </a:cubicBezTo>
                  <a:cubicBezTo>
                    <a:pt x="6917" y="737"/>
                    <a:pt x="7210" y="596"/>
                    <a:pt x="7462" y="374"/>
                  </a:cubicBezTo>
                  <a:lnTo>
                    <a:pt x="7462" y="374"/>
                  </a:lnTo>
                  <a:cubicBezTo>
                    <a:pt x="7200" y="556"/>
                    <a:pt x="6897" y="677"/>
                    <a:pt x="6584" y="707"/>
                  </a:cubicBezTo>
                  <a:cubicBezTo>
                    <a:pt x="6271" y="748"/>
                    <a:pt x="5958" y="768"/>
                    <a:pt x="5645" y="768"/>
                  </a:cubicBezTo>
                  <a:cubicBezTo>
                    <a:pt x="5332" y="758"/>
                    <a:pt x="5008" y="748"/>
                    <a:pt x="4695" y="717"/>
                  </a:cubicBezTo>
                  <a:cubicBezTo>
                    <a:pt x="4382" y="697"/>
                    <a:pt x="4069" y="667"/>
                    <a:pt x="3756" y="626"/>
                  </a:cubicBezTo>
                  <a:cubicBezTo>
                    <a:pt x="3120" y="546"/>
                    <a:pt x="2504" y="445"/>
                    <a:pt x="1868" y="344"/>
                  </a:cubicBezTo>
                  <a:cubicBezTo>
                    <a:pt x="1555" y="293"/>
                    <a:pt x="1242" y="223"/>
                    <a:pt x="939" y="182"/>
                  </a:cubicBezTo>
                  <a:cubicBezTo>
                    <a:pt x="626" y="132"/>
                    <a:pt x="313" y="61"/>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11"/>
            <p:cNvSpPr/>
            <p:nvPr/>
          </p:nvSpPr>
          <p:spPr>
            <a:xfrm>
              <a:off x="5703400" y="2677725"/>
              <a:ext cx="237825" cy="56225"/>
            </a:xfrm>
            <a:custGeom>
              <a:avLst/>
              <a:gdLst/>
              <a:ahLst/>
              <a:cxnLst/>
              <a:rect l="l" t="t" r="r" b="b"/>
              <a:pathLst>
                <a:path w="9513" h="2249" extrusionOk="0">
                  <a:moveTo>
                    <a:pt x="7526" y="1"/>
                  </a:moveTo>
                  <a:cubicBezTo>
                    <a:pt x="7363" y="1"/>
                    <a:pt x="7201" y="5"/>
                    <a:pt x="7039" y="17"/>
                  </a:cubicBezTo>
                  <a:cubicBezTo>
                    <a:pt x="6200" y="47"/>
                    <a:pt x="5372" y="148"/>
                    <a:pt x="4565" y="330"/>
                  </a:cubicBezTo>
                  <a:cubicBezTo>
                    <a:pt x="3747" y="501"/>
                    <a:pt x="2959" y="754"/>
                    <a:pt x="2192" y="1067"/>
                  </a:cubicBezTo>
                  <a:cubicBezTo>
                    <a:pt x="1798" y="1228"/>
                    <a:pt x="1424" y="1410"/>
                    <a:pt x="1061" y="1592"/>
                  </a:cubicBezTo>
                  <a:cubicBezTo>
                    <a:pt x="687" y="1794"/>
                    <a:pt x="334" y="2006"/>
                    <a:pt x="1" y="2248"/>
                  </a:cubicBezTo>
                  <a:cubicBezTo>
                    <a:pt x="354" y="2036"/>
                    <a:pt x="728" y="1844"/>
                    <a:pt x="1101" y="1673"/>
                  </a:cubicBezTo>
                  <a:cubicBezTo>
                    <a:pt x="1475" y="1501"/>
                    <a:pt x="1848" y="1339"/>
                    <a:pt x="2242" y="1198"/>
                  </a:cubicBezTo>
                  <a:cubicBezTo>
                    <a:pt x="2626" y="1057"/>
                    <a:pt x="3020" y="925"/>
                    <a:pt x="3413" y="814"/>
                  </a:cubicBezTo>
                  <a:lnTo>
                    <a:pt x="3999" y="643"/>
                  </a:lnTo>
                  <a:lnTo>
                    <a:pt x="4605" y="511"/>
                  </a:lnTo>
                  <a:cubicBezTo>
                    <a:pt x="5403" y="330"/>
                    <a:pt x="6221" y="219"/>
                    <a:pt x="7039" y="158"/>
                  </a:cubicBezTo>
                  <a:cubicBezTo>
                    <a:pt x="7535" y="122"/>
                    <a:pt x="8032" y="104"/>
                    <a:pt x="8527" y="104"/>
                  </a:cubicBezTo>
                  <a:cubicBezTo>
                    <a:pt x="8856" y="104"/>
                    <a:pt x="9185" y="112"/>
                    <a:pt x="9512" y="128"/>
                  </a:cubicBezTo>
                  <a:cubicBezTo>
                    <a:pt x="9310" y="97"/>
                    <a:pt x="9109" y="77"/>
                    <a:pt x="8896" y="57"/>
                  </a:cubicBezTo>
                  <a:cubicBezTo>
                    <a:pt x="8695" y="47"/>
                    <a:pt x="8482" y="17"/>
                    <a:pt x="8281" y="17"/>
                  </a:cubicBezTo>
                  <a:cubicBezTo>
                    <a:pt x="8029" y="11"/>
                    <a:pt x="7777" y="1"/>
                    <a:pt x="752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11"/>
            <p:cNvSpPr/>
            <p:nvPr/>
          </p:nvSpPr>
          <p:spPr>
            <a:xfrm>
              <a:off x="5752625" y="2563450"/>
              <a:ext cx="281750" cy="74325"/>
            </a:xfrm>
            <a:custGeom>
              <a:avLst/>
              <a:gdLst/>
              <a:ahLst/>
              <a:cxnLst/>
              <a:rect l="l" t="t" r="r" b="b"/>
              <a:pathLst>
                <a:path w="11270" h="2973" extrusionOk="0">
                  <a:moveTo>
                    <a:pt x="7975" y="0"/>
                  </a:moveTo>
                  <a:cubicBezTo>
                    <a:pt x="7579" y="0"/>
                    <a:pt x="7184" y="16"/>
                    <a:pt x="6796" y="64"/>
                  </a:cubicBezTo>
                  <a:cubicBezTo>
                    <a:pt x="6291" y="104"/>
                    <a:pt x="5797" y="185"/>
                    <a:pt x="5312" y="286"/>
                  </a:cubicBezTo>
                  <a:cubicBezTo>
                    <a:pt x="4817" y="397"/>
                    <a:pt x="4332" y="529"/>
                    <a:pt x="3858" y="700"/>
                  </a:cubicBezTo>
                  <a:cubicBezTo>
                    <a:pt x="3383" y="862"/>
                    <a:pt x="2919" y="1054"/>
                    <a:pt x="2474" y="1276"/>
                  </a:cubicBezTo>
                  <a:cubicBezTo>
                    <a:pt x="1566" y="1710"/>
                    <a:pt x="738" y="2285"/>
                    <a:pt x="1" y="2972"/>
                  </a:cubicBezTo>
                  <a:cubicBezTo>
                    <a:pt x="384" y="2649"/>
                    <a:pt x="788" y="2366"/>
                    <a:pt x="1212" y="2114"/>
                  </a:cubicBezTo>
                  <a:cubicBezTo>
                    <a:pt x="1636" y="1851"/>
                    <a:pt x="2071" y="1619"/>
                    <a:pt x="2525" y="1407"/>
                  </a:cubicBezTo>
                  <a:cubicBezTo>
                    <a:pt x="3424" y="993"/>
                    <a:pt x="4373" y="670"/>
                    <a:pt x="5342" y="468"/>
                  </a:cubicBezTo>
                  <a:cubicBezTo>
                    <a:pt x="5827" y="357"/>
                    <a:pt x="6312" y="276"/>
                    <a:pt x="6806" y="226"/>
                  </a:cubicBezTo>
                  <a:cubicBezTo>
                    <a:pt x="7049" y="195"/>
                    <a:pt x="7291" y="185"/>
                    <a:pt x="7543" y="165"/>
                  </a:cubicBezTo>
                  <a:cubicBezTo>
                    <a:pt x="7609" y="160"/>
                    <a:pt x="7675" y="160"/>
                    <a:pt x="7739" y="160"/>
                  </a:cubicBezTo>
                  <a:cubicBezTo>
                    <a:pt x="7803" y="160"/>
                    <a:pt x="7867" y="160"/>
                    <a:pt x="7927" y="155"/>
                  </a:cubicBezTo>
                  <a:cubicBezTo>
                    <a:pt x="8048" y="145"/>
                    <a:pt x="8169" y="145"/>
                    <a:pt x="8301" y="145"/>
                  </a:cubicBezTo>
                  <a:cubicBezTo>
                    <a:pt x="8543" y="145"/>
                    <a:pt x="8795" y="155"/>
                    <a:pt x="9038" y="165"/>
                  </a:cubicBezTo>
                  <a:cubicBezTo>
                    <a:pt x="9290" y="165"/>
                    <a:pt x="9543" y="195"/>
                    <a:pt x="9785" y="215"/>
                  </a:cubicBezTo>
                  <a:cubicBezTo>
                    <a:pt x="10037" y="226"/>
                    <a:pt x="10280" y="256"/>
                    <a:pt x="10532" y="296"/>
                  </a:cubicBezTo>
                  <a:cubicBezTo>
                    <a:pt x="10775" y="327"/>
                    <a:pt x="11017" y="367"/>
                    <a:pt x="11269" y="407"/>
                  </a:cubicBezTo>
                  <a:cubicBezTo>
                    <a:pt x="11027" y="347"/>
                    <a:pt x="10785" y="286"/>
                    <a:pt x="10542" y="246"/>
                  </a:cubicBezTo>
                  <a:cubicBezTo>
                    <a:pt x="10290" y="195"/>
                    <a:pt x="10037" y="145"/>
                    <a:pt x="9795" y="115"/>
                  </a:cubicBezTo>
                  <a:cubicBezTo>
                    <a:pt x="9553" y="84"/>
                    <a:pt x="9290" y="64"/>
                    <a:pt x="9048" y="44"/>
                  </a:cubicBezTo>
                  <a:cubicBezTo>
                    <a:pt x="8806" y="14"/>
                    <a:pt x="8553" y="14"/>
                    <a:pt x="8301" y="3"/>
                  </a:cubicBezTo>
                  <a:cubicBezTo>
                    <a:pt x="8192" y="1"/>
                    <a:pt x="8083" y="0"/>
                    <a:pt x="797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11"/>
            <p:cNvSpPr/>
            <p:nvPr/>
          </p:nvSpPr>
          <p:spPr>
            <a:xfrm>
              <a:off x="5750350" y="2413950"/>
              <a:ext cx="247425" cy="77150"/>
            </a:xfrm>
            <a:custGeom>
              <a:avLst/>
              <a:gdLst/>
              <a:ahLst/>
              <a:cxnLst/>
              <a:rect l="l" t="t" r="r" b="b"/>
              <a:pathLst>
                <a:path w="9897" h="3086" extrusionOk="0">
                  <a:moveTo>
                    <a:pt x="8808" y="1"/>
                  </a:moveTo>
                  <a:cubicBezTo>
                    <a:pt x="8733" y="1"/>
                    <a:pt x="8659" y="2"/>
                    <a:pt x="8584" y="6"/>
                  </a:cubicBezTo>
                  <a:cubicBezTo>
                    <a:pt x="8149" y="16"/>
                    <a:pt x="7705" y="66"/>
                    <a:pt x="7271" y="147"/>
                  </a:cubicBezTo>
                  <a:cubicBezTo>
                    <a:pt x="6837" y="218"/>
                    <a:pt x="6413" y="319"/>
                    <a:pt x="5989" y="440"/>
                  </a:cubicBezTo>
                  <a:cubicBezTo>
                    <a:pt x="5564" y="561"/>
                    <a:pt x="5150" y="692"/>
                    <a:pt x="4736" y="844"/>
                  </a:cubicBezTo>
                  <a:cubicBezTo>
                    <a:pt x="3908" y="1137"/>
                    <a:pt x="3101" y="1470"/>
                    <a:pt x="2313" y="1854"/>
                  </a:cubicBezTo>
                  <a:cubicBezTo>
                    <a:pt x="1909" y="2035"/>
                    <a:pt x="1515" y="2227"/>
                    <a:pt x="1132" y="2439"/>
                  </a:cubicBezTo>
                  <a:cubicBezTo>
                    <a:pt x="758" y="2651"/>
                    <a:pt x="374" y="2853"/>
                    <a:pt x="1" y="3085"/>
                  </a:cubicBezTo>
                  <a:cubicBezTo>
                    <a:pt x="394" y="2894"/>
                    <a:pt x="778" y="2702"/>
                    <a:pt x="1172" y="2520"/>
                  </a:cubicBezTo>
                  <a:cubicBezTo>
                    <a:pt x="1566" y="2328"/>
                    <a:pt x="1960" y="2156"/>
                    <a:pt x="2363" y="1985"/>
                  </a:cubicBezTo>
                  <a:cubicBezTo>
                    <a:pt x="3161" y="1631"/>
                    <a:pt x="3969" y="1298"/>
                    <a:pt x="4797" y="1005"/>
                  </a:cubicBezTo>
                  <a:cubicBezTo>
                    <a:pt x="5615" y="713"/>
                    <a:pt x="6453" y="470"/>
                    <a:pt x="7301" y="278"/>
                  </a:cubicBezTo>
                  <a:cubicBezTo>
                    <a:pt x="7725" y="187"/>
                    <a:pt x="8159" y="127"/>
                    <a:pt x="8594" y="86"/>
                  </a:cubicBezTo>
                  <a:cubicBezTo>
                    <a:pt x="8767" y="70"/>
                    <a:pt x="8941" y="62"/>
                    <a:pt x="9115" y="62"/>
                  </a:cubicBezTo>
                  <a:cubicBezTo>
                    <a:pt x="9375" y="62"/>
                    <a:pt x="9636" y="80"/>
                    <a:pt x="9896" y="117"/>
                  </a:cubicBezTo>
                  <a:cubicBezTo>
                    <a:pt x="9535" y="41"/>
                    <a:pt x="9175" y="1"/>
                    <a:pt x="880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11"/>
            <p:cNvSpPr/>
            <p:nvPr/>
          </p:nvSpPr>
          <p:spPr>
            <a:xfrm>
              <a:off x="5808175" y="2338100"/>
              <a:ext cx="168125" cy="44700"/>
            </a:xfrm>
            <a:custGeom>
              <a:avLst/>
              <a:gdLst/>
              <a:ahLst/>
              <a:cxnLst/>
              <a:rect l="l" t="t" r="r" b="b"/>
              <a:pathLst>
                <a:path w="6725" h="1788" extrusionOk="0">
                  <a:moveTo>
                    <a:pt x="6281" y="0"/>
                  </a:moveTo>
                  <a:lnTo>
                    <a:pt x="5846" y="31"/>
                  </a:lnTo>
                  <a:lnTo>
                    <a:pt x="5412" y="91"/>
                  </a:lnTo>
                  <a:cubicBezTo>
                    <a:pt x="5271" y="111"/>
                    <a:pt x="5130" y="142"/>
                    <a:pt x="4978" y="162"/>
                  </a:cubicBezTo>
                  <a:cubicBezTo>
                    <a:pt x="4403" y="273"/>
                    <a:pt x="3837" y="414"/>
                    <a:pt x="3282" y="586"/>
                  </a:cubicBezTo>
                  <a:cubicBezTo>
                    <a:pt x="2726" y="758"/>
                    <a:pt x="2171" y="929"/>
                    <a:pt x="1626" y="1141"/>
                  </a:cubicBezTo>
                  <a:cubicBezTo>
                    <a:pt x="1353" y="1242"/>
                    <a:pt x="1070" y="1333"/>
                    <a:pt x="808" y="1444"/>
                  </a:cubicBezTo>
                  <a:cubicBezTo>
                    <a:pt x="535" y="1565"/>
                    <a:pt x="263" y="1666"/>
                    <a:pt x="0" y="1788"/>
                  </a:cubicBezTo>
                  <a:lnTo>
                    <a:pt x="1666" y="1263"/>
                  </a:lnTo>
                  <a:cubicBezTo>
                    <a:pt x="2221" y="1091"/>
                    <a:pt x="2777" y="929"/>
                    <a:pt x="3332" y="758"/>
                  </a:cubicBezTo>
                  <a:cubicBezTo>
                    <a:pt x="3888" y="586"/>
                    <a:pt x="4453" y="445"/>
                    <a:pt x="5008" y="303"/>
                  </a:cubicBezTo>
                  <a:cubicBezTo>
                    <a:pt x="5150" y="263"/>
                    <a:pt x="5291" y="233"/>
                    <a:pt x="5432" y="202"/>
                  </a:cubicBezTo>
                  <a:lnTo>
                    <a:pt x="5857" y="111"/>
                  </a:lnTo>
                  <a:lnTo>
                    <a:pt x="6291" y="41"/>
                  </a:lnTo>
                  <a:cubicBezTo>
                    <a:pt x="6432" y="31"/>
                    <a:pt x="6573" y="21"/>
                    <a:pt x="672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11"/>
            <p:cNvSpPr/>
            <p:nvPr/>
          </p:nvSpPr>
          <p:spPr>
            <a:xfrm>
              <a:off x="6595775" y="3242000"/>
              <a:ext cx="467025" cy="4650"/>
            </a:xfrm>
            <a:custGeom>
              <a:avLst/>
              <a:gdLst/>
              <a:ahLst/>
              <a:cxnLst/>
              <a:rect l="l" t="t" r="r" b="b"/>
              <a:pathLst>
                <a:path w="18681" h="186" extrusionOk="0">
                  <a:moveTo>
                    <a:pt x="10231" y="1"/>
                  </a:moveTo>
                  <a:cubicBezTo>
                    <a:pt x="9934" y="1"/>
                    <a:pt x="9638" y="2"/>
                    <a:pt x="9341" y="4"/>
                  </a:cubicBezTo>
                  <a:cubicBezTo>
                    <a:pt x="7786" y="14"/>
                    <a:pt x="6220" y="14"/>
                    <a:pt x="4665" y="24"/>
                  </a:cubicBezTo>
                  <a:lnTo>
                    <a:pt x="2333" y="54"/>
                  </a:lnTo>
                  <a:cubicBezTo>
                    <a:pt x="1555" y="64"/>
                    <a:pt x="778" y="74"/>
                    <a:pt x="0" y="94"/>
                  </a:cubicBezTo>
                  <a:cubicBezTo>
                    <a:pt x="778" y="115"/>
                    <a:pt x="1555" y="125"/>
                    <a:pt x="2333" y="135"/>
                  </a:cubicBezTo>
                  <a:lnTo>
                    <a:pt x="4665" y="165"/>
                  </a:lnTo>
                  <a:cubicBezTo>
                    <a:pt x="6220" y="185"/>
                    <a:pt x="7786" y="185"/>
                    <a:pt x="9341" y="185"/>
                  </a:cubicBezTo>
                  <a:cubicBezTo>
                    <a:pt x="10896" y="175"/>
                    <a:pt x="12451" y="175"/>
                    <a:pt x="14006" y="165"/>
                  </a:cubicBezTo>
                  <a:lnTo>
                    <a:pt x="16348" y="135"/>
                  </a:lnTo>
                  <a:cubicBezTo>
                    <a:pt x="17126" y="125"/>
                    <a:pt x="17903" y="115"/>
                    <a:pt x="18681" y="94"/>
                  </a:cubicBezTo>
                  <a:cubicBezTo>
                    <a:pt x="17903" y="74"/>
                    <a:pt x="17126" y="64"/>
                    <a:pt x="16348" y="54"/>
                  </a:cubicBezTo>
                  <a:lnTo>
                    <a:pt x="14006" y="24"/>
                  </a:lnTo>
                  <a:cubicBezTo>
                    <a:pt x="12748" y="16"/>
                    <a:pt x="11490" y="1"/>
                    <a:pt x="1023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11"/>
            <p:cNvSpPr/>
            <p:nvPr/>
          </p:nvSpPr>
          <p:spPr>
            <a:xfrm>
              <a:off x="6697500" y="3171300"/>
              <a:ext cx="365800" cy="4000"/>
            </a:xfrm>
            <a:custGeom>
              <a:avLst/>
              <a:gdLst/>
              <a:ahLst/>
              <a:cxnLst/>
              <a:rect l="l" t="t" r="r" b="b"/>
              <a:pathLst>
                <a:path w="14632" h="160" extrusionOk="0">
                  <a:moveTo>
                    <a:pt x="8383" y="0"/>
                  </a:moveTo>
                  <a:cubicBezTo>
                    <a:pt x="8026" y="0"/>
                    <a:pt x="7669" y="1"/>
                    <a:pt x="7311" y="4"/>
                  </a:cubicBezTo>
                  <a:cubicBezTo>
                    <a:pt x="6089" y="4"/>
                    <a:pt x="4868" y="4"/>
                    <a:pt x="3656" y="14"/>
                  </a:cubicBezTo>
                  <a:lnTo>
                    <a:pt x="1828" y="45"/>
                  </a:lnTo>
                  <a:cubicBezTo>
                    <a:pt x="1212" y="55"/>
                    <a:pt x="606" y="65"/>
                    <a:pt x="1" y="75"/>
                  </a:cubicBezTo>
                  <a:cubicBezTo>
                    <a:pt x="596" y="105"/>
                    <a:pt x="1212" y="105"/>
                    <a:pt x="1828" y="115"/>
                  </a:cubicBezTo>
                  <a:lnTo>
                    <a:pt x="3656" y="136"/>
                  </a:lnTo>
                  <a:cubicBezTo>
                    <a:pt x="4550" y="150"/>
                    <a:pt x="5439" y="160"/>
                    <a:pt x="6331" y="160"/>
                  </a:cubicBezTo>
                  <a:cubicBezTo>
                    <a:pt x="6657" y="160"/>
                    <a:pt x="6984" y="158"/>
                    <a:pt x="7311" y="156"/>
                  </a:cubicBezTo>
                  <a:cubicBezTo>
                    <a:pt x="8533" y="156"/>
                    <a:pt x="9755" y="156"/>
                    <a:pt x="10977" y="136"/>
                  </a:cubicBezTo>
                  <a:lnTo>
                    <a:pt x="12804" y="115"/>
                  </a:lnTo>
                  <a:cubicBezTo>
                    <a:pt x="13410" y="105"/>
                    <a:pt x="14016" y="95"/>
                    <a:pt x="14632" y="75"/>
                  </a:cubicBezTo>
                  <a:cubicBezTo>
                    <a:pt x="14016" y="65"/>
                    <a:pt x="13410" y="55"/>
                    <a:pt x="12804" y="45"/>
                  </a:cubicBezTo>
                  <a:lnTo>
                    <a:pt x="10977" y="14"/>
                  </a:lnTo>
                  <a:cubicBezTo>
                    <a:pt x="10106" y="7"/>
                    <a:pt x="9245" y="0"/>
                    <a:pt x="838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1"/>
            <p:cNvSpPr/>
            <p:nvPr/>
          </p:nvSpPr>
          <p:spPr>
            <a:xfrm>
              <a:off x="6595775" y="2317900"/>
              <a:ext cx="467025" cy="4675"/>
            </a:xfrm>
            <a:custGeom>
              <a:avLst/>
              <a:gdLst/>
              <a:ahLst/>
              <a:cxnLst/>
              <a:rect l="l" t="t" r="r" b="b"/>
              <a:pathLst>
                <a:path w="18681" h="187" extrusionOk="0">
                  <a:moveTo>
                    <a:pt x="9341" y="1"/>
                  </a:moveTo>
                  <a:cubicBezTo>
                    <a:pt x="7786" y="11"/>
                    <a:pt x="6230" y="11"/>
                    <a:pt x="4665" y="21"/>
                  </a:cubicBezTo>
                  <a:lnTo>
                    <a:pt x="2333" y="51"/>
                  </a:lnTo>
                  <a:cubicBezTo>
                    <a:pt x="1555" y="61"/>
                    <a:pt x="778" y="71"/>
                    <a:pt x="0" y="91"/>
                  </a:cubicBezTo>
                  <a:cubicBezTo>
                    <a:pt x="778" y="112"/>
                    <a:pt x="1555" y="122"/>
                    <a:pt x="2333" y="142"/>
                  </a:cubicBezTo>
                  <a:lnTo>
                    <a:pt x="4665" y="162"/>
                  </a:lnTo>
                  <a:cubicBezTo>
                    <a:pt x="5811" y="177"/>
                    <a:pt x="6951" y="186"/>
                    <a:pt x="8090" y="186"/>
                  </a:cubicBezTo>
                  <a:cubicBezTo>
                    <a:pt x="8507" y="186"/>
                    <a:pt x="8924" y="185"/>
                    <a:pt x="9341" y="182"/>
                  </a:cubicBezTo>
                  <a:cubicBezTo>
                    <a:pt x="10896" y="172"/>
                    <a:pt x="12451" y="182"/>
                    <a:pt x="14006" y="162"/>
                  </a:cubicBezTo>
                  <a:lnTo>
                    <a:pt x="16348" y="142"/>
                  </a:lnTo>
                  <a:cubicBezTo>
                    <a:pt x="17126" y="122"/>
                    <a:pt x="17903" y="112"/>
                    <a:pt x="18681" y="91"/>
                  </a:cubicBezTo>
                  <a:cubicBezTo>
                    <a:pt x="17903" y="71"/>
                    <a:pt x="17126" y="61"/>
                    <a:pt x="16348" y="51"/>
                  </a:cubicBezTo>
                  <a:lnTo>
                    <a:pt x="14006" y="21"/>
                  </a:lnTo>
                  <a:cubicBezTo>
                    <a:pt x="12451" y="11"/>
                    <a:pt x="10896" y="1"/>
                    <a:pt x="934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11"/>
            <p:cNvSpPr/>
            <p:nvPr/>
          </p:nvSpPr>
          <p:spPr>
            <a:xfrm>
              <a:off x="6595525" y="2389250"/>
              <a:ext cx="365800" cy="4000"/>
            </a:xfrm>
            <a:custGeom>
              <a:avLst/>
              <a:gdLst/>
              <a:ahLst/>
              <a:cxnLst/>
              <a:rect l="l" t="t" r="r" b="b"/>
              <a:pathLst>
                <a:path w="14632" h="160" extrusionOk="0">
                  <a:moveTo>
                    <a:pt x="8293" y="0"/>
                  </a:moveTo>
                  <a:cubicBezTo>
                    <a:pt x="7966" y="0"/>
                    <a:pt x="7638" y="1"/>
                    <a:pt x="7311" y="4"/>
                  </a:cubicBezTo>
                  <a:cubicBezTo>
                    <a:pt x="6089" y="4"/>
                    <a:pt x="4867" y="4"/>
                    <a:pt x="3656" y="24"/>
                  </a:cubicBezTo>
                  <a:lnTo>
                    <a:pt x="1828" y="45"/>
                  </a:lnTo>
                  <a:cubicBezTo>
                    <a:pt x="1212" y="55"/>
                    <a:pt x="606" y="65"/>
                    <a:pt x="0" y="85"/>
                  </a:cubicBezTo>
                  <a:cubicBezTo>
                    <a:pt x="606" y="95"/>
                    <a:pt x="1212" y="105"/>
                    <a:pt x="1828" y="115"/>
                  </a:cubicBezTo>
                  <a:lnTo>
                    <a:pt x="3656" y="135"/>
                  </a:lnTo>
                  <a:cubicBezTo>
                    <a:pt x="4550" y="150"/>
                    <a:pt x="5439" y="160"/>
                    <a:pt x="6330" y="160"/>
                  </a:cubicBezTo>
                  <a:cubicBezTo>
                    <a:pt x="6657" y="160"/>
                    <a:pt x="6983" y="158"/>
                    <a:pt x="7311" y="156"/>
                  </a:cubicBezTo>
                  <a:cubicBezTo>
                    <a:pt x="8533" y="156"/>
                    <a:pt x="9754" y="156"/>
                    <a:pt x="10976" y="135"/>
                  </a:cubicBezTo>
                  <a:lnTo>
                    <a:pt x="12804" y="115"/>
                  </a:lnTo>
                  <a:cubicBezTo>
                    <a:pt x="13410" y="105"/>
                    <a:pt x="14016" y="95"/>
                    <a:pt x="14632" y="85"/>
                  </a:cubicBezTo>
                  <a:cubicBezTo>
                    <a:pt x="14016" y="65"/>
                    <a:pt x="13420" y="55"/>
                    <a:pt x="12804" y="45"/>
                  </a:cubicBezTo>
                  <a:lnTo>
                    <a:pt x="10976" y="24"/>
                  </a:lnTo>
                  <a:cubicBezTo>
                    <a:pt x="10082" y="10"/>
                    <a:pt x="9187" y="0"/>
                    <a:pt x="829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11"/>
            <p:cNvSpPr/>
            <p:nvPr/>
          </p:nvSpPr>
          <p:spPr>
            <a:xfrm>
              <a:off x="5567525" y="3063000"/>
              <a:ext cx="309100" cy="235250"/>
            </a:xfrm>
            <a:custGeom>
              <a:avLst/>
              <a:gdLst/>
              <a:ahLst/>
              <a:cxnLst/>
              <a:rect l="l" t="t" r="r" b="b"/>
              <a:pathLst>
                <a:path w="12364" h="9410" extrusionOk="0">
                  <a:moveTo>
                    <a:pt x="4465" y="0"/>
                  </a:moveTo>
                  <a:cubicBezTo>
                    <a:pt x="2949" y="0"/>
                    <a:pt x="1557" y="2162"/>
                    <a:pt x="4163" y="3579"/>
                  </a:cubicBezTo>
                  <a:cubicBezTo>
                    <a:pt x="3300" y="3185"/>
                    <a:pt x="2658" y="3022"/>
                    <a:pt x="2200" y="3022"/>
                  </a:cubicBezTo>
                  <a:cubicBezTo>
                    <a:pt x="1" y="3022"/>
                    <a:pt x="2044" y="6782"/>
                    <a:pt x="4225" y="6782"/>
                  </a:cubicBezTo>
                  <a:cubicBezTo>
                    <a:pt x="4848" y="6782"/>
                    <a:pt x="5482" y="6476"/>
                    <a:pt x="6031" y="5689"/>
                  </a:cubicBezTo>
                  <a:lnTo>
                    <a:pt x="6031" y="5689"/>
                  </a:lnTo>
                  <a:cubicBezTo>
                    <a:pt x="6011" y="8099"/>
                    <a:pt x="7338" y="9410"/>
                    <a:pt x="8353" y="9410"/>
                  </a:cubicBezTo>
                  <a:cubicBezTo>
                    <a:pt x="9325" y="9410"/>
                    <a:pt x="10011" y="8211"/>
                    <a:pt x="8960" y="5629"/>
                  </a:cubicBezTo>
                  <a:lnTo>
                    <a:pt x="8960" y="5629"/>
                  </a:lnTo>
                  <a:cubicBezTo>
                    <a:pt x="9241" y="5673"/>
                    <a:pt x="9487" y="5693"/>
                    <a:pt x="9698" y="5693"/>
                  </a:cubicBezTo>
                  <a:cubicBezTo>
                    <a:pt x="12363" y="5693"/>
                    <a:pt x="9713" y="2477"/>
                    <a:pt x="7630" y="2477"/>
                  </a:cubicBezTo>
                  <a:cubicBezTo>
                    <a:pt x="7209" y="2477"/>
                    <a:pt x="6812" y="2608"/>
                    <a:pt x="6486" y="2923"/>
                  </a:cubicBezTo>
                  <a:cubicBezTo>
                    <a:pt x="6316" y="769"/>
                    <a:pt x="5368" y="0"/>
                    <a:pt x="446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11"/>
            <p:cNvSpPr/>
            <p:nvPr/>
          </p:nvSpPr>
          <p:spPr>
            <a:xfrm>
              <a:off x="5660250" y="3138875"/>
              <a:ext cx="142600" cy="81325"/>
            </a:xfrm>
            <a:custGeom>
              <a:avLst/>
              <a:gdLst/>
              <a:ahLst/>
              <a:cxnLst/>
              <a:rect l="l" t="t" r="r" b="b"/>
              <a:pathLst>
                <a:path w="5704" h="3253" extrusionOk="0">
                  <a:moveTo>
                    <a:pt x="932" y="1"/>
                  </a:moveTo>
                  <a:cubicBezTo>
                    <a:pt x="44" y="1"/>
                    <a:pt x="0" y="811"/>
                    <a:pt x="1656" y="2281"/>
                  </a:cubicBezTo>
                  <a:cubicBezTo>
                    <a:pt x="2240" y="2798"/>
                    <a:pt x="3668" y="3253"/>
                    <a:pt x="4538" y="3253"/>
                  </a:cubicBezTo>
                  <a:cubicBezTo>
                    <a:pt x="5384" y="3253"/>
                    <a:pt x="5703" y="2823"/>
                    <a:pt x="4211" y="1604"/>
                  </a:cubicBezTo>
                  <a:cubicBezTo>
                    <a:pt x="2871" y="510"/>
                    <a:pt x="1636" y="1"/>
                    <a:pt x="93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11"/>
            <p:cNvSpPr/>
            <p:nvPr/>
          </p:nvSpPr>
          <p:spPr>
            <a:xfrm>
              <a:off x="5988400" y="2825050"/>
              <a:ext cx="432450" cy="432450"/>
            </a:xfrm>
            <a:custGeom>
              <a:avLst/>
              <a:gdLst/>
              <a:ahLst/>
              <a:cxnLst/>
              <a:rect l="l" t="t" r="r" b="b"/>
              <a:pathLst>
                <a:path w="17298" h="17298" fill="none" extrusionOk="0">
                  <a:moveTo>
                    <a:pt x="17298" y="8644"/>
                  </a:moveTo>
                  <a:cubicBezTo>
                    <a:pt x="17298" y="13420"/>
                    <a:pt x="13430" y="17298"/>
                    <a:pt x="8654" y="17298"/>
                  </a:cubicBezTo>
                  <a:cubicBezTo>
                    <a:pt x="3878" y="17298"/>
                    <a:pt x="1" y="13420"/>
                    <a:pt x="1" y="8644"/>
                  </a:cubicBezTo>
                  <a:cubicBezTo>
                    <a:pt x="1" y="3868"/>
                    <a:pt x="3878" y="0"/>
                    <a:pt x="8654" y="0"/>
                  </a:cubicBezTo>
                  <a:cubicBezTo>
                    <a:pt x="13430" y="0"/>
                    <a:pt x="17298" y="3868"/>
                    <a:pt x="17298" y="8644"/>
                  </a:cubicBezTo>
                  <a:close/>
                </a:path>
              </a:pathLst>
            </a:custGeom>
            <a:noFill/>
            <a:ln w="12625" cap="flat" cmpd="sng">
              <a:solidFill>
                <a:srgbClr val="6AD9F5"/>
              </a:solidFill>
              <a:prstDash val="solid"/>
              <a:miter lim="1009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11"/>
            <p:cNvSpPr/>
            <p:nvPr/>
          </p:nvSpPr>
          <p:spPr>
            <a:xfrm>
              <a:off x="5988400" y="2302000"/>
              <a:ext cx="432450" cy="432450"/>
            </a:xfrm>
            <a:custGeom>
              <a:avLst/>
              <a:gdLst/>
              <a:ahLst/>
              <a:cxnLst/>
              <a:rect l="l" t="t" r="r" b="b"/>
              <a:pathLst>
                <a:path w="17298" h="17298" fill="none" extrusionOk="0">
                  <a:moveTo>
                    <a:pt x="17298" y="8654"/>
                  </a:moveTo>
                  <a:cubicBezTo>
                    <a:pt x="17298" y="13430"/>
                    <a:pt x="13430" y="17297"/>
                    <a:pt x="8654" y="17297"/>
                  </a:cubicBezTo>
                  <a:cubicBezTo>
                    <a:pt x="3878" y="17297"/>
                    <a:pt x="1" y="13430"/>
                    <a:pt x="1" y="8654"/>
                  </a:cubicBezTo>
                  <a:cubicBezTo>
                    <a:pt x="1" y="3878"/>
                    <a:pt x="3878" y="0"/>
                    <a:pt x="8654" y="0"/>
                  </a:cubicBezTo>
                  <a:cubicBezTo>
                    <a:pt x="13430" y="0"/>
                    <a:pt x="17298" y="3878"/>
                    <a:pt x="17298" y="8654"/>
                  </a:cubicBezTo>
                  <a:close/>
                </a:path>
              </a:pathLst>
            </a:custGeom>
            <a:noFill/>
            <a:ln w="12625" cap="flat" cmpd="sng">
              <a:solidFill>
                <a:srgbClr val="6AD9F5"/>
              </a:solidFill>
              <a:prstDash val="solid"/>
              <a:miter lim="1009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11"/>
            <p:cNvSpPr/>
            <p:nvPr/>
          </p:nvSpPr>
          <p:spPr>
            <a:xfrm>
              <a:off x="6212650" y="2728650"/>
              <a:ext cx="112275" cy="55775"/>
            </a:xfrm>
            <a:custGeom>
              <a:avLst/>
              <a:gdLst/>
              <a:ahLst/>
              <a:cxnLst/>
              <a:rect l="l" t="t" r="r" b="b"/>
              <a:pathLst>
                <a:path w="4491" h="2231" extrusionOk="0">
                  <a:moveTo>
                    <a:pt x="1947" y="1"/>
                  </a:moveTo>
                  <a:cubicBezTo>
                    <a:pt x="638" y="1"/>
                    <a:pt x="1" y="1469"/>
                    <a:pt x="967" y="2231"/>
                  </a:cubicBezTo>
                  <a:lnTo>
                    <a:pt x="4491" y="1605"/>
                  </a:lnTo>
                  <a:cubicBezTo>
                    <a:pt x="3546" y="423"/>
                    <a:pt x="2650" y="1"/>
                    <a:pt x="1947"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11"/>
            <p:cNvSpPr/>
            <p:nvPr/>
          </p:nvSpPr>
          <p:spPr>
            <a:xfrm>
              <a:off x="6220400" y="2726350"/>
              <a:ext cx="104525" cy="58075"/>
            </a:xfrm>
            <a:custGeom>
              <a:avLst/>
              <a:gdLst/>
              <a:ahLst/>
              <a:cxnLst/>
              <a:rect l="l" t="t" r="r" b="b"/>
              <a:pathLst>
                <a:path w="4181" h="2323" extrusionOk="0">
                  <a:moveTo>
                    <a:pt x="1565" y="0"/>
                  </a:moveTo>
                  <a:cubicBezTo>
                    <a:pt x="1283" y="10"/>
                    <a:pt x="1010" y="91"/>
                    <a:pt x="778" y="243"/>
                  </a:cubicBezTo>
                  <a:cubicBezTo>
                    <a:pt x="535" y="394"/>
                    <a:pt x="354" y="616"/>
                    <a:pt x="243" y="869"/>
                  </a:cubicBezTo>
                  <a:cubicBezTo>
                    <a:pt x="0" y="1394"/>
                    <a:pt x="182" y="2010"/>
                    <a:pt x="657" y="2323"/>
                  </a:cubicBezTo>
                  <a:cubicBezTo>
                    <a:pt x="465" y="2141"/>
                    <a:pt x="323" y="1909"/>
                    <a:pt x="263" y="1656"/>
                  </a:cubicBezTo>
                  <a:cubicBezTo>
                    <a:pt x="222" y="1404"/>
                    <a:pt x="253" y="1151"/>
                    <a:pt x="364" y="919"/>
                  </a:cubicBezTo>
                  <a:cubicBezTo>
                    <a:pt x="596" y="465"/>
                    <a:pt x="1061" y="182"/>
                    <a:pt x="1575" y="172"/>
                  </a:cubicBezTo>
                  <a:cubicBezTo>
                    <a:pt x="1828" y="172"/>
                    <a:pt x="2080" y="212"/>
                    <a:pt x="2313" y="303"/>
                  </a:cubicBezTo>
                  <a:cubicBezTo>
                    <a:pt x="2434" y="344"/>
                    <a:pt x="2555" y="394"/>
                    <a:pt x="2666" y="455"/>
                  </a:cubicBezTo>
                  <a:cubicBezTo>
                    <a:pt x="2777" y="525"/>
                    <a:pt x="2898" y="576"/>
                    <a:pt x="2999" y="657"/>
                  </a:cubicBezTo>
                  <a:cubicBezTo>
                    <a:pt x="3433" y="950"/>
                    <a:pt x="3827" y="1303"/>
                    <a:pt x="4181" y="1697"/>
                  </a:cubicBezTo>
                  <a:cubicBezTo>
                    <a:pt x="3878" y="1252"/>
                    <a:pt x="3504" y="859"/>
                    <a:pt x="3080" y="536"/>
                  </a:cubicBezTo>
                  <a:cubicBezTo>
                    <a:pt x="2656" y="192"/>
                    <a:pt x="2121" y="0"/>
                    <a:pt x="15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11"/>
            <p:cNvSpPr/>
            <p:nvPr/>
          </p:nvSpPr>
          <p:spPr>
            <a:xfrm>
              <a:off x="6190100" y="2740475"/>
              <a:ext cx="25" cy="92925"/>
            </a:xfrm>
            <a:custGeom>
              <a:avLst/>
              <a:gdLst/>
              <a:ahLst/>
              <a:cxnLst/>
              <a:rect l="l" t="t" r="r" b="b"/>
              <a:pathLst>
                <a:path w="1" h="3717" fill="none" extrusionOk="0">
                  <a:moveTo>
                    <a:pt x="1" y="3717"/>
                  </a:moveTo>
                  <a:lnTo>
                    <a:pt x="1" y="1"/>
                  </a:lnTo>
                </a:path>
              </a:pathLst>
            </a:custGeom>
            <a:noFill/>
            <a:ln w="12625" cap="flat" cmpd="sng">
              <a:solidFill>
                <a:srgbClr val="6AD9F5"/>
              </a:solidFill>
              <a:prstDash val="solid"/>
              <a:miter lim="1009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11"/>
            <p:cNvSpPr/>
            <p:nvPr/>
          </p:nvSpPr>
          <p:spPr>
            <a:xfrm>
              <a:off x="6042175" y="2358300"/>
              <a:ext cx="267350" cy="319850"/>
            </a:xfrm>
            <a:custGeom>
              <a:avLst/>
              <a:gdLst/>
              <a:ahLst/>
              <a:cxnLst/>
              <a:rect l="l" t="t" r="r" b="b"/>
              <a:pathLst>
                <a:path w="10694" h="12794" extrusionOk="0">
                  <a:moveTo>
                    <a:pt x="5352" y="0"/>
                  </a:moveTo>
                  <a:cubicBezTo>
                    <a:pt x="2394" y="0"/>
                    <a:pt x="0" y="2868"/>
                    <a:pt x="0" y="6402"/>
                  </a:cubicBezTo>
                  <a:cubicBezTo>
                    <a:pt x="0" y="9936"/>
                    <a:pt x="2394" y="12794"/>
                    <a:pt x="5352" y="12794"/>
                  </a:cubicBezTo>
                  <a:cubicBezTo>
                    <a:pt x="8301" y="12794"/>
                    <a:pt x="10694" y="9936"/>
                    <a:pt x="10694" y="6402"/>
                  </a:cubicBezTo>
                  <a:cubicBezTo>
                    <a:pt x="10694" y="2868"/>
                    <a:pt x="8301" y="0"/>
                    <a:pt x="535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11"/>
            <p:cNvSpPr/>
            <p:nvPr/>
          </p:nvSpPr>
          <p:spPr>
            <a:xfrm>
              <a:off x="6042175" y="2882100"/>
              <a:ext cx="267350" cy="319875"/>
            </a:xfrm>
            <a:custGeom>
              <a:avLst/>
              <a:gdLst/>
              <a:ahLst/>
              <a:cxnLst/>
              <a:rect l="l" t="t" r="r" b="b"/>
              <a:pathLst>
                <a:path w="10694" h="12795" extrusionOk="0">
                  <a:moveTo>
                    <a:pt x="5352" y="1"/>
                  </a:moveTo>
                  <a:cubicBezTo>
                    <a:pt x="2394" y="1"/>
                    <a:pt x="0" y="2868"/>
                    <a:pt x="0" y="6402"/>
                  </a:cubicBezTo>
                  <a:cubicBezTo>
                    <a:pt x="0" y="9936"/>
                    <a:pt x="2394" y="12794"/>
                    <a:pt x="5352" y="12794"/>
                  </a:cubicBezTo>
                  <a:cubicBezTo>
                    <a:pt x="8301" y="12794"/>
                    <a:pt x="10694" y="9936"/>
                    <a:pt x="10694" y="6402"/>
                  </a:cubicBezTo>
                  <a:cubicBezTo>
                    <a:pt x="10694" y="2868"/>
                    <a:pt x="8301" y="1"/>
                    <a:pt x="535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11"/>
          <p:cNvGrpSpPr/>
          <p:nvPr/>
        </p:nvGrpSpPr>
        <p:grpSpPr>
          <a:xfrm>
            <a:off x="4905278" y="-938693"/>
            <a:ext cx="2556285" cy="2759231"/>
            <a:chOff x="4186500" y="520125"/>
            <a:chExt cx="1764050" cy="1904100"/>
          </a:xfrm>
        </p:grpSpPr>
        <p:sp>
          <p:nvSpPr>
            <p:cNvPr id="1224" name="Google Shape;1224;p11"/>
            <p:cNvSpPr/>
            <p:nvPr/>
          </p:nvSpPr>
          <p:spPr>
            <a:xfrm>
              <a:off x="4186500" y="1312700"/>
              <a:ext cx="1491925" cy="1111525"/>
            </a:xfrm>
            <a:custGeom>
              <a:avLst/>
              <a:gdLst/>
              <a:ahLst/>
              <a:cxnLst/>
              <a:rect l="l" t="t" r="r" b="b"/>
              <a:pathLst>
                <a:path w="59677" h="44461" extrusionOk="0">
                  <a:moveTo>
                    <a:pt x="19388" y="0"/>
                  </a:moveTo>
                  <a:cubicBezTo>
                    <a:pt x="4009" y="4494"/>
                    <a:pt x="11239" y="9179"/>
                    <a:pt x="8422" y="13026"/>
                  </a:cubicBezTo>
                  <a:cubicBezTo>
                    <a:pt x="0" y="24537"/>
                    <a:pt x="13592" y="12986"/>
                    <a:pt x="9714" y="25295"/>
                  </a:cubicBezTo>
                  <a:cubicBezTo>
                    <a:pt x="8242" y="29985"/>
                    <a:pt x="9065" y="30875"/>
                    <a:pt x="10704" y="30875"/>
                  </a:cubicBezTo>
                  <a:cubicBezTo>
                    <a:pt x="11706" y="30875"/>
                    <a:pt x="13014" y="30542"/>
                    <a:pt x="14289" y="30542"/>
                  </a:cubicBezTo>
                  <a:cubicBezTo>
                    <a:pt x="16403" y="30542"/>
                    <a:pt x="18426" y="31459"/>
                    <a:pt x="18812" y="36331"/>
                  </a:cubicBezTo>
                  <a:cubicBezTo>
                    <a:pt x="19160" y="40721"/>
                    <a:pt x="20472" y="41924"/>
                    <a:pt x="22194" y="41924"/>
                  </a:cubicBezTo>
                  <a:cubicBezTo>
                    <a:pt x="24282" y="41924"/>
                    <a:pt x="26973" y="40152"/>
                    <a:pt x="29273" y="40152"/>
                  </a:cubicBezTo>
                  <a:cubicBezTo>
                    <a:pt x="30527" y="40152"/>
                    <a:pt x="31665" y="40679"/>
                    <a:pt x="32525" y="42309"/>
                  </a:cubicBezTo>
                  <a:cubicBezTo>
                    <a:pt x="33352" y="43880"/>
                    <a:pt x="34128" y="44460"/>
                    <a:pt x="34869" y="44460"/>
                  </a:cubicBezTo>
                  <a:cubicBezTo>
                    <a:pt x="36959" y="44460"/>
                    <a:pt x="38767" y="39848"/>
                    <a:pt x="40638" y="39848"/>
                  </a:cubicBezTo>
                  <a:cubicBezTo>
                    <a:pt x="41092" y="39848"/>
                    <a:pt x="41550" y="40119"/>
                    <a:pt x="42016" y="40794"/>
                  </a:cubicBezTo>
                  <a:cubicBezTo>
                    <a:pt x="42474" y="41458"/>
                    <a:pt x="42918" y="41736"/>
                    <a:pt x="43354" y="41736"/>
                  </a:cubicBezTo>
                  <a:cubicBezTo>
                    <a:pt x="45596" y="41736"/>
                    <a:pt x="47609" y="34359"/>
                    <a:pt x="50077" y="34359"/>
                  </a:cubicBezTo>
                  <a:cubicBezTo>
                    <a:pt x="50343" y="34359"/>
                    <a:pt x="50615" y="34445"/>
                    <a:pt x="50892" y="34635"/>
                  </a:cubicBezTo>
                  <a:cubicBezTo>
                    <a:pt x="51321" y="34927"/>
                    <a:pt x="51790" y="35061"/>
                    <a:pt x="52276" y="35061"/>
                  </a:cubicBezTo>
                  <a:cubicBezTo>
                    <a:pt x="55590" y="35061"/>
                    <a:pt x="59676" y="28797"/>
                    <a:pt x="56920" y="23346"/>
                  </a:cubicBezTo>
                  <a:lnTo>
                    <a:pt x="19388" y="0"/>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11"/>
            <p:cNvSpPr/>
            <p:nvPr/>
          </p:nvSpPr>
          <p:spPr>
            <a:xfrm>
              <a:off x="5147025" y="520125"/>
              <a:ext cx="803525" cy="779900"/>
            </a:xfrm>
            <a:custGeom>
              <a:avLst/>
              <a:gdLst/>
              <a:ahLst/>
              <a:cxnLst/>
              <a:rect l="l" t="t" r="r" b="b"/>
              <a:pathLst>
                <a:path w="32141" h="31196" extrusionOk="0">
                  <a:moveTo>
                    <a:pt x="14141" y="0"/>
                  </a:moveTo>
                  <a:cubicBezTo>
                    <a:pt x="10827" y="0"/>
                    <a:pt x="7755" y="1663"/>
                    <a:pt x="5271" y="5955"/>
                  </a:cubicBezTo>
                  <a:cubicBezTo>
                    <a:pt x="859" y="13588"/>
                    <a:pt x="1" y="26675"/>
                    <a:pt x="6211" y="30259"/>
                  </a:cubicBezTo>
                  <a:cubicBezTo>
                    <a:pt x="7329" y="30904"/>
                    <a:pt x="8600" y="31196"/>
                    <a:pt x="9959" y="31196"/>
                  </a:cubicBezTo>
                  <a:cubicBezTo>
                    <a:pt x="16133" y="31196"/>
                    <a:pt x="24112" y="25175"/>
                    <a:pt x="27728" y="18910"/>
                  </a:cubicBezTo>
                  <a:cubicBezTo>
                    <a:pt x="32141" y="11266"/>
                    <a:pt x="28395" y="6156"/>
                    <a:pt x="22185" y="2582"/>
                  </a:cubicBezTo>
                  <a:cubicBezTo>
                    <a:pt x="19466" y="1014"/>
                    <a:pt x="16730" y="0"/>
                    <a:pt x="1414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11"/>
            <p:cNvSpPr/>
            <p:nvPr/>
          </p:nvSpPr>
          <p:spPr>
            <a:xfrm>
              <a:off x="4533350" y="1089025"/>
              <a:ext cx="1215525" cy="998075"/>
            </a:xfrm>
            <a:custGeom>
              <a:avLst/>
              <a:gdLst/>
              <a:ahLst/>
              <a:cxnLst/>
              <a:rect l="l" t="t" r="r" b="b"/>
              <a:pathLst>
                <a:path w="48621" h="39923" extrusionOk="0">
                  <a:moveTo>
                    <a:pt x="19135" y="1"/>
                  </a:moveTo>
                  <a:cubicBezTo>
                    <a:pt x="13844" y="1"/>
                    <a:pt x="9123" y="2367"/>
                    <a:pt x="5877" y="7988"/>
                  </a:cubicBezTo>
                  <a:cubicBezTo>
                    <a:pt x="0" y="18166"/>
                    <a:pt x="3484" y="31192"/>
                    <a:pt x="13673" y="37069"/>
                  </a:cubicBezTo>
                  <a:cubicBezTo>
                    <a:pt x="17022" y="39003"/>
                    <a:pt x="20679" y="39922"/>
                    <a:pt x="24288" y="39922"/>
                  </a:cubicBezTo>
                  <a:cubicBezTo>
                    <a:pt x="31645" y="39922"/>
                    <a:pt x="38801" y="36102"/>
                    <a:pt x="42743" y="29274"/>
                  </a:cubicBezTo>
                  <a:cubicBezTo>
                    <a:pt x="48620" y="19095"/>
                    <a:pt x="42824" y="10068"/>
                    <a:pt x="32646" y="4191"/>
                  </a:cubicBezTo>
                  <a:cubicBezTo>
                    <a:pt x="28089" y="1556"/>
                    <a:pt x="23424" y="1"/>
                    <a:pt x="19135"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11"/>
            <p:cNvSpPr/>
            <p:nvPr/>
          </p:nvSpPr>
          <p:spPr>
            <a:xfrm>
              <a:off x="5081900" y="1071475"/>
              <a:ext cx="437250" cy="456550"/>
            </a:xfrm>
            <a:custGeom>
              <a:avLst/>
              <a:gdLst/>
              <a:ahLst/>
              <a:cxnLst/>
              <a:rect l="l" t="t" r="r" b="b"/>
              <a:pathLst>
                <a:path w="17490" h="18262" extrusionOk="0">
                  <a:moveTo>
                    <a:pt x="9760" y="1"/>
                  </a:moveTo>
                  <a:cubicBezTo>
                    <a:pt x="7429" y="1"/>
                    <a:pt x="5019" y="1451"/>
                    <a:pt x="2989" y="4964"/>
                  </a:cubicBezTo>
                  <a:cubicBezTo>
                    <a:pt x="0" y="10154"/>
                    <a:pt x="142" y="15859"/>
                    <a:pt x="3312" y="17687"/>
                  </a:cubicBezTo>
                  <a:cubicBezTo>
                    <a:pt x="3987" y="18077"/>
                    <a:pt x="4743" y="18261"/>
                    <a:pt x="5546" y="18261"/>
                  </a:cubicBezTo>
                  <a:cubicBezTo>
                    <a:pt x="8526" y="18261"/>
                    <a:pt x="12135" y="15708"/>
                    <a:pt x="14490" y="11618"/>
                  </a:cubicBezTo>
                  <a:cubicBezTo>
                    <a:pt x="17489" y="6428"/>
                    <a:pt x="16177" y="2763"/>
                    <a:pt x="12996" y="925"/>
                  </a:cubicBezTo>
                  <a:cubicBezTo>
                    <a:pt x="11968" y="331"/>
                    <a:pt x="10873" y="1"/>
                    <a:pt x="9760"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11"/>
            <p:cNvSpPr/>
            <p:nvPr/>
          </p:nvSpPr>
          <p:spPr>
            <a:xfrm>
              <a:off x="5164450" y="1560350"/>
              <a:ext cx="352425" cy="324875"/>
            </a:xfrm>
            <a:custGeom>
              <a:avLst/>
              <a:gdLst/>
              <a:ahLst/>
              <a:cxnLst/>
              <a:rect l="l" t="t" r="r" b="b"/>
              <a:pathLst>
                <a:path w="14097" h="12995" extrusionOk="0">
                  <a:moveTo>
                    <a:pt x="7063" y="0"/>
                  </a:moveTo>
                  <a:cubicBezTo>
                    <a:pt x="6669" y="0"/>
                    <a:pt x="6269" y="36"/>
                    <a:pt x="5867" y="111"/>
                  </a:cubicBezTo>
                  <a:cubicBezTo>
                    <a:pt x="2333" y="767"/>
                    <a:pt x="0" y="4150"/>
                    <a:pt x="657" y="7684"/>
                  </a:cubicBezTo>
                  <a:cubicBezTo>
                    <a:pt x="1238" y="10808"/>
                    <a:pt x="3970" y="12995"/>
                    <a:pt x="7044" y="12995"/>
                  </a:cubicBezTo>
                  <a:cubicBezTo>
                    <a:pt x="7438" y="12995"/>
                    <a:pt x="7838" y="12959"/>
                    <a:pt x="8240" y="12884"/>
                  </a:cubicBezTo>
                  <a:cubicBezTo>
                    <a:pt x="11764" y="12228"/>
                    <a:pt x="14096" y="8835"/>
                    <a:pt x="13440" y="5311"/>
                  </a:cubicBezTo>
                  <a:cubicBezTo>
                    <a:pt x="12859" y="2180"/>
                    <a:pt x="10129" y="0"/>
                    <a:pt x="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11"/>
            <p:cNvSpPr/>
            <p:nvPr/>
          </p:nvSpPr>
          <p:spPr>
            <a:xfrm>
              <a:off x="4717375" y="1298800"/>
              <a:ext cx="340825" cy="324975"/>
            </a:xfrm>
            <a:custGeom>
              <a:avLst/>
              <a:gdLst/>
              <a:ahLst/>
              <a:cxnLst/>
              <a:rect l="l" t="t" r="r" b="b"/>
              <a:pathLst>
                <a:path w="13633" h="12999" extrusionOk="0">
                  <a:moveTo>
                    <a:pt x="6812" y="1"/>
                  </a:moveTo>
                  <a:cubicBezTo>
                    <a:pt x="3501" y="1"/>
                    <a:pt x="667" y="2514"/>
                    <a:pt x="344" y="5868"/>
                  </a:cubicBezTo>
                  <a:cubicBezTo>
                    <a:pt x="1" y="9442"/>
                    <a:pt x="2616" y="12623"/>
                    <a:pt x="6180" y="12966"/>
                  </a:cubicBezTo>
                  <a:cubicBezTo>
                    <a:pt x="6398" y="12988"/>
                    <a:pt x="6613" y="12998"/>
                    <a:pt x="6827" y="12998"/>
                  </a:cubicBezTo>
                  <a:cubicBezTo>
                    <a:pt x="10131" y="12998"/>
                    <a:pt x="12956" y="10487"/>
                    <a:pt x="13279" y="7130"/>
                  </a:cubicBezTo>
                  <a:cubicBezTo>
                    <a:pt x="13632" y="3555"/>
                    <a:pt x="11017" y="374"/>
                    <a:pt x="7442" y="31"/>
                  </a:cubicBezTo>
                  <a:cubicBezTo>
                    <a:pt x="7231" y="11"/>
                    <a:pt x="7021" y="1"/>
                    <a:pt x="68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11"/>
            <p:cNvSpPr/>
            <p:nvPr/>
          </p:nvSpPr>
          <p:spPr>
            <a:xfrm>
              <a:off x="5150825" y="1606975"/>
              <a:ext cx="350900" cy="281475"/>
            </a:xfrm>
            <a:custGeom>
              <a:avLst/>
              <a:gdLst/>
              <a:ahLst/>
              <a:cxnLst/>
              <a:rect l="l" t="t" r="r" b="b"/>
              <a:pathLst>
                <a:path w="14036" h="11259" extrusionOk="0">
                  <a:moveTo>
                    <a:pt x="6079" y="0"/>
                  </a:moveTo>
                  <a:cubicBezTo>
                    <a:pt x="4148" y="0"/>
                    <a:pt x="2392" y="846"/>
                    <a:pt x="1474" y="2426"/>
                  </a:cubicBezTo>
                  <a:cubicBezTo>
                    <a:pt x="0" y="4991"/>
                    <a:pt x="1282" y="8495"/>
                    <a:pt x="4342" y="10262"/>
                  </a:cubicBezTo>
                  <a:cubicBezTo>
                    <a:pt x="5509" y="10936"/>
                    <a:pt x="6765" y="11259"/>
                    <a:pt x="7955" y="11259"/>
                  </a:cubicBezTo>
                  <a:cubicBezTo>
                    <a:pt x="9886" y="11259"/>
                    <a:pt x="11643" y="10409"/>
                    <a:pt x="12561" y="8828"/>
                  </a:cubicBezTo>
                  <a:cubicBezTo>
                    <a:pt x="14036" y="6273"/>
                    <a:pt x="12753" y="2760"/>
                    <a:pt x="9694" y="992"/>
                  </a:cubicBezTo>
                  <a:cubicBezTo>
                    <a:pt x="8526" y="322"/>
                    <a:pt x="7269" y="0"/>
                    <a:pt x="607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11"/>
            <p:cNvSpPr/>
            <p:nvPr/>
          </p:nvSpPr>
          <p:spPr>
            <a:xfrm>
              <a:off x="5229075" y="1394925"/>
              <a:ext cx="85100" cy="75325"/>
            </a:xfrm>
            <a:custGeom>
              <a:avLst/>
              <a:gdLst/>
              <a:ahLst/>
              <a:cxnLst/>
              <a:rect l="l" t="t" r="r" b="b"/>
              <a:pathLst>
                <a:path w="3404" h="3013" extrusionOk="0">
                  <a:moveTo>
                    <a:pt x="1794" y="0"/>
                  </a:moveTo>
                  <a:cubicBezTo>
                    <a:pt x="1669" y="0"/>
                    <a:pt x="1545" y="8"/>
                    <a:pt x="1424" y="23"/>
                  </a:cubicBezTo>
                  <a:cubicBezTo>
                    <a:pt x="939" y="74"/>
                    <a:pt x="455" y="175"/>
                    <a:pt x="0" y="336"/>
                  </a:cubicBezTo>
                  <a:cubicBezTo>
                    <a:pt x="475" y="245"/>
                    <a:pt x="949" y="195"/>
                    <a:pt x="1434" y="165"/>
                  </a:cubicBezTo>
                  <a:cubicBezTo>
                    <a:pt x="1492" y="162"/>
                    <a:pt x="1551" y="161"/>
                    <a:pt x="1610" y="161"/>
                  </a:cubicBezTo>
                  <a:cubicBezTo>
                    <a:pt x="1787" y="161"/>
                    <a:pt x="1967" y="172"/>
                    <a:pt x="2141" y="195"/>
                  </a:cubicBezTo>
                  <a:cubicBezTo>
                    <a:pt x="2373" y="225"/>
                    <a:pt x="2595" y="306"/>
                    <a:pt x="2787" y="427"/>
                  </a:cubicBezTo>
                  <a:cubicBezTo>
                    <a:pt x="2979" y="548"/>
                    <a:pt x="3110" y="730"/>
                    <a:pt x="3171" y="952"/>
                  </a:cubicBezTo>
                  <a:cubicBezTo>
                    <a:pt x="3231" y="1174"/>
                    <a:pt x="3242" y="1407"/>
                    <a:pt x="3211" y="1639"/>
                  </a:cubicBezTo>
                  <a:cubicBezTo>
                    <a:pt x="3181" y="1881"/>
                    <a:pt x="3131" y="2113"/>
                    <a:pt x="3060" y="2336"/>
                  </a:cubicBezTo>
                  <a:cubicBezTo>
                    <a:pt x="2989" y="2568"/>
                    <a:pt x="2898" y="2790"/>
                    <a:pt x="2797" y="3012"/>
                  </a:cubicBezTo>
                  <a:cubicBezTo>
                    <a:pt x="3070" y="2608"/>
                    <a:pt x="3262" y="2144"/>
                    <a:pt x="3353" y="1659"/>
                  </a:cubicBezTo>
                  <a:cubicBezTo>
                    <a:pt x="3403" y="1407"/>
                    <a:pt x="3393" y="1154"/>
                    <a:pt x="3332" y="902"/>
                  </a:cubicBezTo>
                  <a:cubicBezTo>
                    <a:pt x="3272" y="639"/>
                    <a:pt x="3110" y="417"/>
                    <a:pt x="2888" y="276"/>
                  </a:cubicBezTo>
                  <a:cubicBezTo>
                    <a:pt x="2666" y="134"/>
                    <a:pt x="2424" y="53"/>
                    <a:pt x="2171" y="23"/>
                  </a:cubicBezTo>
                  <a:cubicBezTo>
                    <a:pt x="2045" y="8"/>
                    <a:pt x="1919" y="0"/>
                    <a:pt x="179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11"/>
            <p:cNvSpPr/>
            <p:nvPr/>
          </p:nvSpPr>
          <p:spPr>
            <a:xfrm>
              <a:off x="5426725" y="1344750"/>
              <a:ext cx="244650" cy="318275"/>
            </a:xfrm>
            <a:custGeom>
              <a:avLst/>
              <a:gdLst/>
              <a:ahLst/>
              <a:cxnLst/>
              <a:rect l="l" t="t" r="r" b="b"/>
              <a:pathLst>
                <a:path w="9786" h="12731" extrusionOk="0">
                  <a:moveTo>
                    <a:pt x="4656" y="1"/>
                  </a:moveTo>
                  <a:cubicBezTo>
                    <a:pt x="1505" y="1465"/>
                    <a:pt x="1" y="5110"/>
                    <a:pt x="1202" y="8371"/>
                  </a:cubicBezTo>
                  <a:cubicBezTo>
                    <a:pt x="2196" y="11047"/>
                    <a:pt x="4740" y="12731"/>
                    <a:pt x="7467" y="12731"/>
                  </a:cubicBezTo>
                  <a:cubicBezTo>
                    <a:pt x="8064" y="12731"/>
                    <a:pt x="8670" y="12650"/>
                    <a:pt x="9270" y="12481"/>
                  </a:cubicBezTo>
                  <a:cubicBezTo>
                    <a:pt x="9785" y="7877"/>
                    <a:pt x="7978" y="3646"/>
                    <a:pt x="4656"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11"/>
            <p:cNvSpPr/>
            <p:nvPr/>
          </p:nvSpPr>
          <p:spPr>
            <a:xfrm>
              <a:off x="4794125" y="1088975"/>
              <a:ext cx="335750" cy="194575"/>
            </a:xfrm>
            <a:custGeom>
              <a:avLst/>
              <a:gdLst/>
              <a:ahLst/>
              <a:cxnLst/>
              <a:rect l="l" t="t" r="r" b="b"/>
              <a:pathLst>
                <a:path w="13430" h="7783" extrusionOk="0">
                  <a:moveTo>
                    <a:pt x="8720" y="1"/>
                  </a:moveTo>
                  <a:cubicBezTo>
                    <a:pt x="5543" y="1"/>
                    <a:pt x="2572" y="851"/>
                    <a:pt x="0" y="2739"/>
                  </a:cubicBezTo>
                  <a:cubicBezTo>
                    <a:pt x="755" y="5749"/>
                    <a:pt x="3451" y="7783"/>
                    <a:pt x="6455" y="7783"/>
                  </a:cubicBezTo>
                  <a:cubicBezTo>
                    <a:pt x="6827" y="7783"/>
                    <a:pt x="7205" y="7752"/>
                    <a:pt x="7583" y="7687"/>
                  </a:cubicBezTo>
                  <a:cubicBezTo>
                    <a:pt x="11027" y="7101"/>
                    <a:pt x="13430" y="3971"/>
                    <a:pt x="13107" y="498"/>
                  </a:cubicBezTo>
                  <a:cubicBezTo>
                    <a:pt x="11614" y="172"/>
                    <a:pt x="10146" y="1"/>
                    <a:pt x="8720"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11"/>
            <p:cNvSpPr/>
            <p:nvPr/>
          </p:nvSpPr>
          <p:spPr>
            <a:xfrm>
              <a:off x="5514575" y="1697825"/>
              <a:ext cx="290075" cy="265325"/>
            </a:xfrm>
            <a:custGeom>
              <a:avLst/>
              <a:gdLst/>
              <a:ahLst/>
              <a:cxnLst/>
              <a:rect l="l" t="t" r="r" b="b"/>
              <a:pathLst>
                <a:path w="11603" h="10613" extrusionOk="0">
                  <a:moveTo>
                    <a:pt x="5814" y="0"/>
                  </a:moveTo>
                  <a:cubicBezTo>
                    <a:pt x="4058" y="0"/>
                    <a:pt x="2346" y="915"/>
                    <a:pt x="1404" y="2549"/>
                  </a:cubicBezTo>
                  <a:cubicBezTo>
                    <a:pt x="1" y="4972"/>
                    <a:pt x="1848" y="8658"/>
                    <a:pt x="4272" y="10061"/>
                  </a:cubicBezTo>
                  <a:cubicBezTo>
                    <a:pt x="4932" y="10441"/>
                    <a:pt x="5570" y="10613"/>
                    <a:pt x="6176" y="10613"/>
                  </a:cubicBezTo>
                  <a:cubicBezTo>
                    <a:pt x="7793" y="10613"/>
                    <a:pt x="9188" y="9388"/>
                    <a:pt x="10209" y="7618"/>
                  </a:cubicBezTo>
                  <a:cubicBezTo>
                    <a:pt x="11603" y="5194"/>
                    <a:pt x="10775" y="2084"/>
                    <a:pt x="8341" y="681"/>
                  </a:cubicBezTo>
                  <a:cubicBezTo>
                    <a:pt x="7545" y="219"/>
                    <a:pt x="6674" y="0"/>
                    <a:pt x="581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11"/>
            <p:cNvSpPr/>
            <p:nvPr/>
          </p:nvSpPr>
          <p:spPr>
            <a:xfrm>
              <a:off x="4498775" y="1115325"/>
              <a:ext cx="292850" cy="242275"/>
            </a:xfrm>
            <a:custGeom>
              <a:avLst/>
              <a:gdLst/>
              <a:ahLst/>
              <a:cxnLst/>
              <a:rect l="l" t="t" r="r" b="b"/>
              <a:pathLst>
                <a:path w="11714" h="9691" extrusionOk="0">
                  <a:moveTo>
                    <a:pt x="5922" y="0"/>
                  </a:moveTo>
                  <a:cubicBezTo>
                    <a:pt x="4195" y="0"/>
                    <a:pt x="2514" y="884"/>
                    <a:pt x="1565" y="2473"/>
                  </a:cubicBezTo>
                  <a:cubicBezTo>
                    <a:pt x="162" y="4906"/>
                    <a:pt x="0" y="7431"/>
                    <a:pt x="2424" y="8834"/>
                  </a:cubicBezTo>
                  <a:cubicBezTo>
                    <a:pt x="3394" y="9394"/>
                    <a:pt x="4628" y="9690"/>
                    <a:pt x="5851" y="9690"/>
                  </a:cubicBezTo>
                  <a:cubicBezTo>
                    <a:pt x="7697" y="9690"/>
                    <a:pt x="9516" y="9015"/>
                    <a:pt x="10360" y="7552"/>
                  </a:cubicBezTo>
                  <a:cubicBezTo>
                    <a:pt x="11713" y="5128"/>
                    <a:pt x="10865" y="2069"/>
                    <a:pt x="8462" y="686"/>
                  </a:cubicBezTo>
                  <a:cubicBezTo>
                    <a:pt x="7661" y="221"/>
                    <a:pt x="6786" y="0"/>
                    <a:pt x="5922"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11"/>
            <p:cNvSpPr/>
            <p:nvPr/>
          </p:nvSpPr>
          <p:spPr>
            <a:xfrm>
              <a:off x="5189950" y="1120600"/>
              <a:ext cx="295875" cy="168900"/>
            </a:xfrm>
            <a:custGeom>
              <a:avLst/>
              <a:gdLst/>
              <a:ahLst/>
              <a:cxnLst/>
              <a:rect l="l" t="t" r="r" b="b"/>
              <a:pathLst>
                <a:path w="11835" h="6756" extrusionOk="0">
                  <a:moveTo>
                    <a:pt x="0" y="0"/>
                  </a:moveTo>
                  <a:cubicBezTo>
                    <a:pt x="273" y="101"/>
                    <a:pt x="535" y="192"/>
                    <a:pt x="808" y="283"/>
                  </a:cubicBezTo>
                  <a:lnTo>
                    <a:pt x="1212" y="424"/>
                  </a:lnTo>
                  <a:lnTo>
                    <a:pt x="1616" y="586"/>
                  </a:lnTo>
                  <a:lnTo>
                    <a:pt x="2413" y="899"/>
                  </a:lnTo>
                  <a:lnTo>
                    <a:pt x="3191" y="1252"/>
                  </a:lnTo>
                  <a:cubicBezTo>
                    <a:pt x="3464" y="1363"/>
                    <a:pt x="3706" y="1494"/>
                    <a:pt x="3968" y="1616"/>
                  </a:cubicBezTo>
                  <a:cubicBezTo>
                    <a:pt x="4231" y="1747"/>
                    <a:pt x="4483" y="1858"/>
                    <a:pt x="4736" y="1999"/>
                  </a:cubicBezTo>
                  <a:lnTo>
                    <a:pt x="5493" y="2403"/>
                  </a:lnTo>
                  <a:cubicBezTo>
                    <a:pt x="5736" y="2534"/>
                    <a:pt x="5978" y="2686"/>
                    <a:pt x="6230" y="2827"/>
                  </a:cubicBezTo>
                  <a:cubicBezTo>
                    <a:pt x="7220" y="3393"/>
                    <a:pt x="8179" y="4019"/>
                    <a:pt x="9118" y="4675"/>
                  </a:cubicBezTo>
                  <a:lnTo>
                    <a:pt x="9815" y="5170"/>
                  </a:lnTo>
                  <a:cubicBezTo>
                    <a:pt x="10037" y="5342"/>
                    <a:pt x="10269" y="5513"/>
                    <a:pt x="10502" y="5685"/>
                  </a:cubicBezTo>
                  <a:cubicBezTo>
                    <a:pt x="10956" y="6028"/>
                    <a:pt x="11400" y="6392"/>
                    <a:pt x="11834" y="6755"/>
                  </a:cubicBezTo>
                  <a:cubicBezTo>
                    <a:pt x="11006" y="5968"/>
                    <a:pt x="10118" y="5241"/>
                    <a:pt x="9189" y="4574"/>
                  </a:cubicBezTo>
                  <a:cubicBezTo>
                    <a:pt x="8270" y="3888"/>
                    <a:pt x="7311" y="3262"/>
                    <a:pt x="6311" y="2676"/>
                  </a:cubicBezTo>
                  <a:cubicBezTo>
                    <a:pt x="5322" y="2100"/>
                    <a:pt x="4302" y="1575"/>
                    <a:pt x="3252" y="1121"/>
                  </a:cubicBezTo>
                  <a:cubicBezTo>
                    <a:pt x="2191" y="666"/>
                    <a:pt x="1111" y="293"/>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11"/>
            <p:cNvSpPr/>
            <p:nvPr/>
          </p:nvSpPr>
          <p:spPr>
            <a:xfrm>
              <a:off x="4531825" y="1247625"/>
              <a:ext cx="1146850" cy="920200"/>
            </a:xfrm>
            <a:custGeom>
              <a:avLst/>
              <a:gdLst/>
              <a:ahLst/>
              <a:cxnLst/>
              <a:rect l="l" t="t" r="r" b="b"/>
              <a:pathLst>
                <a:path w="45874" h="36808" extrusionOk="0">
                  <a:moveTo>
                    <a:pt x="7656" y="1"/>
                  </a:moveTo>
                  <a:cubicBezTo>
                    <a:pt x="6260" y="1"/>
                    <a:pt x="2225" y="3860"/>
                    <a:pt x="1273" y="7702"/>
                  </a:cubicBezTo>
                  <a:cubicBezTo>
                    <a:pt x="233" y="11943"/>
                    <a:pt x="1" y="27453"/>
                    <a:pt x="10674" y="33764"/>
                  </a:cubicBezTo>
                  <a:cubicBezTo>
                    <a:pt x="14220" y="35862"/>
                    <a:pt x="18389" y="36808"/>
                    <a:pt x="22526" y="36808"/>
                  </a:cubicBezTo>
                  <a:cubicBezTo>
                    <a:pt x="30852" y="36808"/>
                    <a:pt x="39042" y="32976"/>
                    <a:pt x="41734" y="26999"/>
                  </a:cubicBezTo>
                  <a:cubicBezTo>
                    <a:pt x="41734" y="26999"/>
                    <a:pt x="45874" y="20637"/>
                    <a:pt x="43875" y="19486"/>
                  </a:cubicBezTo>
                  <a:cubicBezTo>
                    <a:pt x="43738" y="19407"/>
                    <a:pt x="43599" y="19370"/>
                    <a:pt x="43460" y="19370"/>
                  </a:cubicBezTo>
                  <a:cubicBezTo>
                    <a:pt x="41577" y="19370"/>
                    <a:pt x="39494" y="26115"/>
                    <a:pt x="37463" y="26181"/>
                  </a:cubicBezTo>
                  <a:cubicBezTo>
                    <a:pt x="35403" y="26238"/>
                    <a:pt x="33712" y="30917"/>
                    <a:pt x="31718" y="30917"/>
                  </a:cubicBezTo>
                  <a:cubicBezTo>
                    <a:pt x="31601" y="30917"/>
                    <a:pt x="31483" y="30900"/>
                    <a:pt x="31364" y="30866"/>
                  </a:cubicBezTo>
                  <a:cubicBezTo>
                    <a:pt x="30030" y="30482"/>
                    <a:pt x="28884" y="29652"/>
                    <a:pt x="27353" y="29652"/>
                  </a:cubicBezTo>
                  <a:cubicBezTo>
                    <a:pt x="26426" y="29652"/>
                    <a:pt x="25359" y="29955"/>
                    <a:pt x="24023" y="30846"/>
                  </a:cubicBezTo>
                  <a:cubicBezTo>
                    <a:pt x="23471" y="31215"/>
                    <a:pt x="23013" y="31374"/>
                    <a:pt x="22614" y="31374"/>
                  </a:cubicBezTo>
                  <a:cubicBezTo>
                    <a:pt x="20450" y="31374"/>
                    <a:pt x="20050" y="26703"/>
                    <a:pt x="16137" y="25646"/>
                  </a:cubicBezTo>
                  <a:cubicBezTo>
                    <a:pt x="11492" y="24394"/>
                    <a:pt x="8755" y="24262"/>
                    <a:pt x="8594" y="21021"/>
                  </a:cubicBezTo>
                  <a:cubicBezTo>
                    <a:pt x="8432" y="17780"/>
                    <a:pt x="7756" y="16053"/>
                    <a:pt x="5565" y="15972"/>
                  </a:cubicBezTo>
                  <a:cubicBezTo>
                    <a:pt x="3384" y="15881"/>
                    <a:pt x="3899" y="9379"/>
                    <a:pt x="6120" y="5814"/>
                  </a:cubicBezTo>
                  <a:cubicBezTo>
                    <a:pt x="8331" y="2250"/>
                    <a:pt x="8877" y="1068"/>
                    <a:pt x="7998" y="129"/>
                  </a:cubicBezTo>
                  <a:cubicBezTo>
                    <a:pt x="7917" y="42"/>
                    <a:pt x="7800" y="1"/>
                    <a:pt x="76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11"/>
            <p:cNvSpPr/>
            <p:nvPr/>
          </p:nvSpPr>
          <p:spPr>
            <a:xfrm>
              <a:off x="4709800" y="1944800"/>
              <a:ext cx="187350" cy="361250"/>
            </a:xfrm>
            <a:custGeom>
              <a:avLst/>
              <a:gdLst/>
              <a:ahLst/>
              <a:cxnLst/>
              <a:rect l="l" t="t" r="r" b="b"/>
              <a:pathLst>
                <a:path w="7494" h="14450" extrusionOk="0">
                  <a:moveTo>
                    <a:pt x="6948" y="0"/>
                  </a:moveTo>
                  <a:cubicBezTo>
                    <a:pt x="7099" y="101"/>
                    <a:pt x="7220" y="253"/>
                    <a:pt x="7291" y="414"/>
                  </a:cubicBezTo>
                  <a:cubicBezTo>
                    <a:pt x="7372" y="586"/>
                    <a:pt x="7412" y="768"/>
                    <a:pt x="7422" y="950"/>
                  </a:cubicBezTo>
                  <a:cubicBezTo>
                    <a:pt x="7432" y="1313"/>
                    <a:pt x="7392" y="1677"/>
                    <a:pt x="7291" y="2030"/>
                  </a:cubicBezTo>
                  <a:cubicBezTo>
                    <a:pt x="7089" y="2737"/>
                    <a:pt x="6796" y="3413"/>
                    <a:pt x="6423" y="4039"/>
                  </a:cubicBezTo>
                  <a:cubicBezTo>
                    <a:pt x="5696" y="5322"/>
                    <a:pt x="4757" y="6453"/>
                    <a:pt x="3646" y="7412"/>
                  </a:cubicBezTo>
                  <a:cubicBezTo>
                    <a:pt x="3363" y="7644"/>
                    <a:pt x="3070" y="7866"/>
                    <a:pt x="2757" y="8068"/>
                  </a:cubicBezTo>
                  <a:cubicBezTo>
                    <a:pt x="2606" y="8159"/>
                    <a:pt x="2454" y="8250"/>
                    <a:pt x="2293" y="8341"/>
                  </a:cubicBezTo>
                  <a:cubicBezTo>
                    <a:pt x="2131" y="8432"/>
                    <a:pt x="1970" y="8503"/>
                    <a:pt x="1798" y="8593"/>
                  </a:cubicBezTo>
                  <a:cubicBezTo>
                    <a:pt x="1465" y="8765"/>
                    <a:pt x="1152" y="8987"/>
                    <a:pt x="889" y="9250"/>
                  </a:cubicBezTo>
                  <a:cubicBezTo>
                    <a:pt x="617" y="9522"/>
                    <a:pt x="405" y="9845"/>
                    <a:pt x="273" y="10199"/>
                  </a:cubicBezTo>
                  <a:cubicBezTo>
                    <a:pt x="1" y="10916"/>
                    <a:pt x="31" y="11693"/>
                    <a:pt x="203" y="12410"/>
                  </a:cubicBezTo>
                  <a:cubicBezTo>
                    <a:pt x="374" y="13137"/>
                    <a:pt x="667" y="13824"/>
                    <a:pt x="1061" y="14450"/>
                  </a:cubicBezTo>
                  <a:cubicBezTo>
                    <a:pt x="697" y="13804"/>
                    <a:pt x="435" y="13117"/>
                    <a:pt x="273" y="12400"/>
                  </a:cubicBezTo>
                  <a:cubicBezTo>
                    <a:pt x="132" y="11683"/>
                    <a:pt x="122" y="10926"/>
                    <a:pt x="394" y="10249"/>
                  </a:cubicBezTo>
                  <a:cubicBezTo>
                    <a:pt x="526" y="9916"/>
                    <a:pt x="728" y="9613"/>
                    <a:pt x="990" y="9371"/>
                  </a:cubicBezTo>
                  <a:cubicBezTo>
                    <a:pt x="1243" y="9118"/>
                    <a:pt x="1546" y="8906"/>
                    <a:pt x="1869" y="8745"/>
                  </a:cubicBezTo>
                  <a:cubicBezTo>
                    <a:pt x="2030" y="8654"/>
                    <a:pt x="2202" y="8583"/>
                    <a:pt x="2363" y="8492"/>
                  </a:cubicBezTo>
                  <a:cubicBezTo>
                    <a:pt x="2525" y="8402"/>
                    <a:pt x="2687" y="8311"/>
                    <a:pt x="2848" y="8210"/>
                  </a:cubicBezTo>
                  <a:cubicBezTo>
                    <a:pt x="3161" y="8008"/>
                    <a:pt x="3464" y="7786"/>
                    <a:pt x="3747" y="7553"/>
                  </a:cubicBezTo>
                  <a:cubicBezTo>
                    <a:pt x="4312" y="7069"/>
                    <a:pt x="4837" y="6534"/>
                    <a:pt x="5302" y="5958"/>
                  </a:cubicBezTo>
                  <a:cubicBezTo>
                    <a:pt x="5766" y="5372"/>
                    <a:pt x="6180" y="4756"/>
                    <a:pt x="6544" y="4110"/>
                  </a:cubicBezTo>
                  <a:cubicBezTo>
                    <a:pt x="6907" y="3464"/>
                    <a:pt x="7180" y="2767"/>
                    <a:pt x="7372" y="2050"/>
                  </a:cubicBezTo>
                  <a:cubicBezTo>
                    <a:pt x="7463" y="1687"/>
                    <a:pt x="7493" y="1313"/>
                    <a:pt x="7473" y="939"/>
                  </a:cubicBezTo>
                  <a:cubicBezTo>
                    <a:pt x="7453" y="758"/>
                    <a:pt x="7402" y="576"/>
                    <a:pt x="7321" y="404"/>
                  </a:cubicBezTo>
                  <a:cubicBezTo>
                    <a:pt x="7241" y="243"/>
                    <a:pt x="7109" y="101"/>
                    <a:pt x="694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11"/>
            <p:cNvSpPr/>
            <p:nvPr/>
          </p:nvSpPr>
          <p:spPr>
            <a:xfrm>
              <a:off x="5039225" y="2067475"/>
              <a:ext cx="106575" cy="268125"/>
            </a:xfrm>
            <a:custGeom>
              <a:avLst/>
              <a:gdLst/>
              <a:ahLst/>
              <a:cxnLst/>
              <a:rect l="l" t="t" r="r" b="b"/>
              <a:pathLst>
                <a:path w="4263" h="10725" extrusionOk="0">
                  <a:moveTo>
                    <a:pt x="4050" y="1"/>
                  </a:moveTo>
                  <a:cubicBezTo>
                    <a:pt x="4121" y="92"/>
                    <a:pt x="4171" y="213"/>
                    <a:pt x="4202" y="344"/>
                  </a:cubicBezTo>
                  <a:cubicBezTo>
                    <a:pt x="4222" y="465"/>
                    <a:pt x="4222" y="597"/>
                    <a:pt x="4202" y="718"/>
                  </a:cubicBezTo>
                  <a:cubicBezTo>
                    <a:pt x="4151" y="970"/>
                    <a:pt x="4060" y="1202"/>
                    <a:pt x="3949" y="1425"/>
                  </a:cubicBezTo>
                  <a:cubicBezTo>
                    <a:pt x="3707" y="1879"/>
                    <a:pt x="3434" y="2303"/>
                    <a:pt x="3131" y="2707"/>
                  </a:cubicBezTo>
                  <a:cubicBezTo>
                    <a:pt x="2515" y="3515"/>
                    <a:pt x="1859" y="4292"/>
                    <a:pt x="1203" y="5070"/>
                  </a:cubicBezTo>
                  <a:cubicBezTo>
                    <a:pt x="1041" y="5272"/>
                    <a:pt x="869" y="5464"/>
                    <a:pt x="718" y="5666"/>
                  </a:cubicBezTo>
                  <a:cubicBezTo>
                    <a:pt x="556" y="5878"/>
                    <a:pt x="415" y="6100"/>
                    <a:pt x="314" y="6342"/>
                  </a:cubicBezTo>
                  <a:cubicBezTo>
                    <a:pt x="102" y="6817"/>
                    <a:pt x="1" y="7332"/>
                    <a:pt x="11" y="7857"/>
                  </a:cubicBezTo>
                  <a:cubicBezTo>
                    <a:pt x="51" y="8897"/>
                    <a:pt x="445" y="9886"/>
                    <a:pt x="1021" y="10724"/>
                  </a:cubicBezTo>
                  <a:cubicBezTo>
                    <a:pt x="768" y="10280"/>
                    <a:pt x="556" y="9816"/>
                    <a:pt x="405" y="9331"/>
                  </a:cubicBezTo>
                  <a:cubicBezTo>
                    <a:pt x="243" y="8856"/>
                    <a:pt x="162" y="8351"/>
                    <a:pt x="152" y="7847"/>
                  </a:cubicBezTo>
                  <a:cubicBezTo>
                    <a:pt x="152" y="7342"/>
                    <a:pt x="253" y="6847"/>
                    <a:pt x="465" y="6393"/>
                  </a:cubicBezTo>
                  <a:cubicBezTo>
                    <a:pt x="667" y="5928"/>
                    <a:pt x="1011" y="5565"/>
                    <a:pt x="1344" y="5171"/>
                  </a:cubicBezTo>
                  <a:cubicBezTo>
                    <a:pt x="1980" y="4393"/>
                    <a:pt x="2646" y="3616"/>
                    <a:pt x="3242" y="2778"/>
                  </a:cubicBezTo>
                  <a:cubicBezTo>
                    <a:pt x="3545" y="2364"/>
                    <a:pt x="3808" y="1919"/>
                    <a:pt x="4030" y="1455"/>
                  </a:cubicBezTo>
                  <a:cubicBezTo>
                    <a:pt x="4141" y="1223"/>
                    <a:pt x="4212" y="970"/>
                    <a:pt x="4252" y="718"/>
                  </a:cubicBezTo>
                  <a:cubicBezTo>
                    <a:pt x="4262" y="586"/>
                    <a:pt x="4252" y="455"/>
                    <a:pt x="4232" y="334"/>
                  </a:cubicBezTo>
                  <a:cubicBezTo>
                    <a:pt x="4191" y="203"/>
                    <a:pt x="4131" y="92"/>
                    <a:pt x="405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11"/>
            <p:cNvSpPr/>
            <p:nvPr/>
          </p:nvSpPr>
          <p:spPr>
            <a:xfrm>
              <a:off x="4924375" y="2006150"/>
              <a:ext cx="76250" cy="250175"/>
            </a:xfrm>
            <a:custGeom>
              <a:avLst/>
              <a:gdLst/>
              <a:ahLst/>
              <a:cxnLst/>
              <a:rect l="l" t="t" r="r" b="b"/>
              <a:pathLst>
                <a:path w="3050" h="10007" extrusionOk="0">
                  <a:moveTo>
                    <a:pt x="2616" y="0"/>
                  </a:moveTo>
                  <a:cubicBezTo>
                    <a:pt x="2737" y="424"/>
                    <a:pt x="2818" y="879"/>
                    <a:pt x="2858" y="1323"/>
                  </a:cubicBezTo>
                  <a:cubicBezTo>
                    <a:pt x="2888" y="1767"/>
                    <a:pt x="2868" y="2222"/>
                    <a:pt x="2787" y="2666"/>
                  </a:cubicBezTo>
                  <a:cubicBezTo>
                    <a:pt x="2707" y="3100"/>
                    <a:pt x="2545" y="3514"/>
                    <a:pt x="2313" y="3888"/>
                  </a:cubicBezTo>
                  <a:cubicBezTo>
                    <a:pt x="2192" y="4069"/>
                    <a:pt x="2050" y="4241"/>
                    <a:pt x="1889" y="4393"/>
                  </a:cubicBezTo>
                  <a:cubicBezTo>
                    <a:pt x="1818" y="4473"/>
                    <a:pt x="1727" y="4534"/>
                    <a:pt x="1646" y="4615"/>
                  </a:cubicBezTo>
                  <a:cubicBezTo>
                    <a:pt x="1556" y="4695"/>
                    <a:pt x="1465" y="4766"/>
                    <a:pt x="1384" y="4847"/>
                  </a:cubicBezTo>
                  <a:cubicBezTo>
                    <a:pt x="1061" y="5180"/>
                    <a:pt x="798" y="5564"/>
                    <a:pt x="606" y="5988"/>
                  </a:cubicBezTo>
                  <a:cubicBezTo>
                    <a:pt x="415" y="6402"/>
                    <a:pt x="273" y="6836"/>
                    <a:pt x="192" y="7291"/>
                  </a:cubicBezTo>
                  <a:cubicBezTo>
                    <a:pt x="21" y="8189"/>
                    <a:pt x="1" y="9108"/>
                    <a:pt x="132" y="10007"/>
                  </a:cubicBezTo>
                  <a:cubicBezTo>
                    <a:pt x="102" y="9562"/>
                    <a:pt x="112" y="9108"/>
                    <a:pt x="142" y="8654"/>
                  </a:cubicBezTo>
                  <a:cubicBezTo>
                    <a:pt x="172" y="8209"/>
                    <a:pt x="233" y="7765"/>
                    <a:pt x="324" y="7331"/>
                  </a:cubicBezTo>
                  <a:cubicBezTo>
                    <a:pt x="384" y="7109"/>
                    <a:pt x="435" y="6897"/>
                    <a:pt x="505" y="6675"/>
                  </a:cubicBezTo>
                  <a:cubicBezTo>
                    <a:pt x="576" y="6463"/>
                    <a:pt x="657" y="6261"/>
                    <a:pt x="758" y="6059"/>
                  </a:cubicBezTo>
                  <a:cubicBezTo>
                    <a:pt x="950" y="5655"/>
                    <a:pt x="1202" y="5291"/>
                    <a:pt x="1515" y="4978"/>
                  </a:cubicBezTo>
                  <a:cubicBezTo>
                    <a:pt x="1586" y="4897"/>
                    <a:pt x="1677" y="4837"/>
                    <a:pt x="1758" y="4756"/>
                  </a:cubicBezTo>
                  <a:cubicBezTo>
                    <a:pt x="1838" y="4675"/>
                    <a:pt x="1929" y="4605"/>
                    <a:pt x="2010" y="4524"/>
                  </a:cubicBezTo>
                  <a:cubicBezTo>
                    <a:pt x="2343" y="4191"/>
                    <a:pt x="2596" y="3787"/>
                    <a:pt x="2747" y="3352"/>
                  </a:cubicBezTo>
                  <a:cubicBezTo>
                    <a:pt x="2828" y="3140"/>
                    <a:pt x="2888" y="2908"/>
                    <a:pt x="2929" y="2686"/>
                  </a:cubicBezTo>
                  <a:cubicBezTo>
                    <a:pt x="3050" y="1777"/>
                    <a:pt x="2949" y="848"/>
                    <a:pt x="26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11"/>
            <p:cNvSpPr/>
            <p:nvPr/>
          </p:nvSpPr>
          <p:spPr>
            <a:xfrm>
              <a:off x="4675475" y="1933950"/>
              <a:ext cx="132550" cy="177475"/>
            </a:xfrm>
            <a:custGeom>
              <a:avLst/>
              <a:gdLst/>
              <a:ahLst/>
              <a:cxnLst/>
              <a:rect l="l" t="t" r="r" b="b"/>
              <a:pathLst>
                <a:path w="5302" h="7099" extrusionOk="0">
                  <a:moveTo>
                    <a:pt x="5079" y="0"/>
                  </a:moveTo>
                  <a:lnTo>
                    <a:pt x="5079" y="0"/>
                  </a:lnTo>
                  <a:cubicBezTo>
                    <a:pt x="5150" y="404"/>
                    <a:pt x="5170" y="818"/>
                    <a:pt x="5140" y="1222"/>
                  </a:cubicBezTo>
                  <a:cubicBezTo>
                    <a:pt x="5120" y="1626"/>
                    <a:pt x="5029" y="2030"/>
                    <a:pt x="4867" y="2403"/>
                  </a:cubicBezTo>
                  <a:cubicBezTo>
                    <a:pt x="4716" y="2777"/>
                    <a:pt x="4474" y="3100"/>
                    <a:pt x="4161" y="3353"/>
                  </a:cubicBezTo>
                  <a:cubicBezTo>
                    <a:pt x="3837" y="3595"/>
                    <a:pt x="3474" y="3756"/>
                    <a:pt x="3080" y="3837"/>
                  </a:cubicBezTo>
                  <a:cubicBezTo>
                    <a:pt x="2979" y="3868"/>
                    <a:pt x="2878" y="3878"/>
                    <a:pt x="2777" y="3898"/>
                  </a:cubicBezTo>
                  <a:lnTo>
                    <a:pt x="2474" y="3948"/>
                  </a:lnTo>
                  <a:cubicBezTo>
                    <a:pt x="2262" y="3989"/>
                    <a:pt x="2060" y="4049"/>
                    <a:pt x="1868" y="4120"/>
                  </a:cubicBezTo>
                  <a:cubicBezTo>
                    <a:pt x="1465" y="4261"/>
                    <a:pt x="1101" y="4494"/>
                    <a:pt x="798" y="4786"/>
                  </a:cubicBezTo>
                  <a:cubicBezTo>
                    <a:pt x="505" y="5089"/>
                    <a:pt x="283" y="5463"/>
                    <a:pt x="162" y="5867"/>
                  </a:cubicBezTo>
                  <a:cubicBezTo>
                    <a:pt x="41" y="6261"/>
                    <a:pt x="0" y="6685"/>
                    <a:pt x="51" y="7099"/>
                  </a:cubicBezTo>
                  <a:cubicBezTo>
                    <a:pt x="31" y="6685"/>
                    <a:pt x="101" y="6281"/>
                    <a:pt x="243" y="5897"/>
                  </a:cubicBezTo>
                  <a:cubicBezTo>
                    <a:pt x="374" y="5513"/>
                    <a:pt x="606" y="5170"/>
                    <a:pt x="899" y="4887"/>
                  </a:cubicBezTo>
                  <a:cubicBezTo>
                    <a:pt x="1192" y="4615"/>
                    <a:pt x="1545" y="4413"/>
                    <a:pt x="1919" y="4282"/>
                  </a:cubicBezTo>
                  <a:cubicBezTo>
                    <a:pt x="2111" y="4211"/>
                    <a:pt x="2313" y="4160"/>
                    <a:pt x="2505" y="4120"/>
                  </a:cubicBezTo>
                  <a:lnTo>
                    <a:pt x="2808" y="4070"/>
                  </a:lnTo>
                  <a:cubicBezTo>
                    <a:pt x="2908" y="4049"/>
                    <a:pt x="3009" y="4039"/>
                    <a:pt x="3121" y="4019"/>
                  </a:cubicBezTo>
                  <a:cubicBezTo>
                    <a:pt x="3222" y="3989"/>
                    <a:pt x="3322" y="3958"/>
                    <a:pt x="3423" y="3928"/>
                  </a:cubicBezTo>
                  <a:lnTo>
                    <a:pt x="3575" y="3878"/>
                  </a:lnTo>
                  <a:lnTo>
                    <a:pt x="3716" y="3817"/>
                  </a:lnTo>
                  <a:cubicBezTo>
                    <a:pt x="3817" y="3767"/>
                    <a:pt x="3908" y="3716"/>
                    <a:pt x="3999" y="3666"/>
                  </a:cubicBezTo>
                  <a:cubicBezTo>
                    <a:pt x="4090" y="3615"/>
                    <a:pt x="4181" y="3544"/>
                    <a:pt x="4262" y="3484"/>
                  </a:cubicBezTo>
                  <a:cubicBezTo>
                    <a:pt x="4433" y="3353"/>
                    <a:pt x="4575" y="3191"/>
                    <a:pt x="4696" y="3019"/>
                  </a:cubicBezTo>
                  <a:cubicBezTo>
                    <a:pt x="4827" y="2848"/>
                    <a:pt x="4928" y="2656"/>
                    <a:pt x="4999" y="2454"/>
                  </a:cubicBezTo>
                  <a:cubicBezTo>
                    <a:pt x="5271" y="1666"/>
                    <a:pt x="5302" y="808"/>
                    <a:pt x="507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11"/>
            <p:cNvSpPr/>
            <p:nvPr/>
          </p:nvSpPr>
          <p:spPr>
            <a:xfrm>
              <a:off x="4560350" y="1891275"/>
              <a:ext cx="168400" cy="137350"/>
            </a:xfrm>
            <a:custGeom>
              <a:avLst/>
              <a:gdLst/>
              <a:ahLst/>
              <a:cxnLst/>
              <a:rect l="l" t="t" r="r" b="b"/>
              <a:pathLst>
                <a:path w="6736" h="5494" extrusionOk="0">
                  <a:moveTo>
                    <a:pt x="6736" y="1"/>
                  </a:moveTo>
                  <a:lnTo>
                    <a:pt x="6736" y="1"/>
                  </a:lnTo>
                  <a:cubicBezTo>
                    <a:pt x="6564" y="324"/>
                    <a:pt x="6362" y="647"/>
                    <a:pt x="6150" y="960"/>
                  </a:cubicBezTo>
                  <a:cubicBezTo>
                    <a:pt x="5938" y="1263"/>
                    <a:pt x="5696" y="1556"/>
                    <a:pt x="5433" y="1818"/>
                  </a:cubicBezTo>
                  <a:cubicBezTo>
                    <a:pt x="5181" y="2081"/>
                    <a:pt x="4878" y="2293"/>
                    <a:pt x="4545" y="2444"/>
                  </a:cubicBezTo>
                  <a:cubicBezTo>
                    <a:pt x="4383" y="2515"/>
                    <a:pt x="4201" y="2555"/>
                    <a:pt x="4030" y="2566"/>
                  </a:cubicBezTo>
                  <a:lnTo>
                    <a:pt x="3737" y="2566"/>
                  </a:lnTo>
                  <a:lnTo>
                    <a:pt x="3596" y="2586"/>
                  </a:lnTo>
                  <a:lnTo>
                    <a:pt x="3444" y="2606"/>
                  </a:lnTo>
                  <a:cubicBezTo>
                    <a:pt x="3071" y="2717"/>
                    <a:pt x="2727" y="2879"/>
                    <a:pt x="2404" y="3101"/>
                  </a:cubicBezTo>
                  <a:cubicBezTo>
                    <a:pt x="2091" y="3313"/>
                    <a:pt x="1788" y="3545"/>
                    <a:pt x="1516" y="3808"/>
                  </a:cubicBezTo>
                  <a:cubicBezTo>
                    <a:pt x="950" y="4322"/>
                    <a:pt x="445" y="4888"/>
                    <a:pt x="1" y="5494"/>
                  </a:cubicBezTo>
                  <a:cubicBezTo>
                    <a:pt x="253" y="5211"/>
                    <a:pt x="526" y="4928"/>
                    <a:pt x="799" y="4666"/>
                  </a:cubicBezTo>
                  <a:cubicBezTo>
                    <a:pt x="1061" y="4403"/>
                    <a:pt x="1334" y="4151"/>
                    <a:pt x="1617" y="3908"/>
                  </a:cubicBezTo>
                  <a:cubicBezTo>
                    <a:pt x="1899" y="3666"/>
                    <a:pt x="2202" y="3444"/>
                    <a:pt x="2515" y="3232"/>
                  </a:cubicBezTo>
                  <a:cubicBezTo>
                    <a:pt x="2818" y="3030"/>
                    <a:pt x="3151" y="2879"/>
                    <a:pt x="3505" y="2778"/>
                  </a:cubicBezTo>
                  <a:lnTo>
                    <a:pt x="3636" y="2747"/>
                  </a:lnTo>
                  <a:lnTo>
                    <a:pt x="3757" y="2737"/>
                  </a:lnTo>
                  <a:lnTo>
                    <a:pt x="4030" y="2737"/>
                  </a:lnTo>
                  <a:cubicBezTo>
                    <a:pt x="4232" y="2727"/>
                    <a:pt x="4424" y="2677"/>
                    <a:pt x="4605" y="2596"/>
                  </a:cubicBezTo>
                  <a:cubicBezTo>
                    <a:pt x="4959" y="2434"/>
                    <a:pt x="5272" y="2202"/>
                    <a:pt x="5534" y="1909"/>
                  </a:cubicBezTo>
                  <a:cubicBezTo>
                    <a:pt x="6039" y="1344"/>
                    <a:pt x="6453" y="697"/>
                    <a:pt x="673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11"/>
            <p:cNvSpPr/>
            <p:nvPr/>
          </p:nvSpPr>
          <p:spPr>
            <a:xfrm>
              <a:off x="4486650" y="1830700"/>
              <a:ext cx="199200" cy="210300"/>
            </a:xfrm>
            <a:custGeom>
              <a:avLst/>
              <a:gdLst/>
              <a:ahLst/>
              <a:cxnLst/>
              <a:rect l="l" t="t" r="r" b="b"/>
              <a:pathLst>
                <a:path w="7968" h="8412" extrusionOk="0">
                  <a:moveTo>
                    <a:pt x="7967" y="0"/>
                  </a:moveTo>
                  <a:lnTo>
                    <a:pt x="7967" y="0"/>
                  </a:lnTo>
                  <a:cubicBezTo>
                    <a:pt x="7735" y="455"/>
                    <a:pt x="7442" y="889"/>
                    <a:pt x="7099" y="1263"/>
                  </a:cubicBezTo>
                  <a:cubicBezTo>
                    <a:pt x="6412" y="2030"/>
                    <a:pt x="5493" y="2555"/>
                    <a:pt x="4484" y="2747"/>
                  </a:cubicBezTo>
                  <a:lnTo>
                    <a:pt x="3716" y="2838"/>
                  </a:lnTo>
                  <a:cubicBezTo>
                    <a:pt x="3454" y="2888"/>
                    <a:pt x="3201" y="2969"/>
                    <a:pt x="2959" y="3090"/>
                  </a:cubicBezTo>
                  <a:cubicBezTo>
                    <a:pt x="2495" y="3353"/>
                    <a:pt x="2091" y="3696"/>
                    <a:pt x="1768" y="4120"/>
                  </a:cubicBezTo>
                  <a:cubicBezTo>
                    <a:pt x="1444" y="4534"/>
                    <a:pt x="1162" y="4978"/>
                    <a:pt x="950" y="5453"/>
                  </a:cubicBezTo>
                  <a:cubicBezTo>
                    <a:pt x="505" y="6392"/>
                    <a:pt x="192" y="7392"/>
                    <a:pt x="0" y="8412"/>
                  </a:cubicBezTo>
                  <a:cubicBezTo>
                    <a:pt x="132" y="7907"/>
                    <a:pt x="283" y="7412"/>
                    <a:pt x="455" y="6927"/>
                  </a:cubicBezTo>
                  <a:cubicBezTo>
                    <a:pt x="626" y="6443"/>
                    <a:pt x="828" y="5968"/>
                    <a:pt x="1071" y="5514"/>
                  </a:cubicBezTo>
                  <a:cubicBezTo>
                    <a:pt x="1293" y="5049"/>
                    <a:pt x="1576" y="4615"/>
                    <a:pt x="1889" y="4221"/>
                  </a:cubicBezTo>
                  <a:cubicBezTo>
                    <a:pt x="2202" y="3817"/>
                    <a:pt x="2596" y="3494"/>
                    <a:pt x="3040" y="3252"/>
                  </a:cubicBezTo>
                  <a:cubicBezTo>
                    <a:pt x="3262" y="3141"/>
                    <a:pt x="3504" y="3050"/>
                    <a:pt x="3747" y="3009"/>
                  </a:cubicBezTo>
                  <a:lnTo>
                    <a:pt x="4514" y="2908"/>
                  </a:lnTo>
                  <a:cubicBezTo>
                    <a:pt x="5039" y="2807"/>
                    <a:pt x="5534" y="2616"/>
                    <a:pt x="5978" y="2343"/>
                  </a:cubicBezTo>
                  <a:cubicBezTo>
                    <a:pt x="6877" y="1788"/>
                    <a:pt x="7574" y="970"/>
                    <a:pt x="796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11"/>
            <p:cNvSpPr/>
            <p:nvPr/>
          </p:nvSpPr>
          <p:spPr>
            <a:xfrm>
              <a:off x="5139700" y="2057125"/>
              <a:ext cx="95700" cy="235550"/>
            </a:xfrm>
            <a:custGeom>
              <a:avLst/>
              <a:gdLst/>
              <a:ahLst/>
              <a:cxnLst/>
              <a:rect l="l" t="t" r="r" b="b"/>
              <a:pathLst>
                <a:path w="3828" h="9422" extrusionOk="0">
                  <a:moveTo>
                    <a:pt x="3434" y="1"/>
                  </a:moveTo>
                  <a:lnTo>
                    <a:pt x="3434" y="1"/>
                  </a:lnTo>
                  <a:cubicBezTo>
                    <a:pt x="3585" y="162"/>
                    <a:pt x="3686" y="364"/>
                    <a:pt x="3717" y="576"/>
                  </a:cubicBezTo>
                  <a:cubicBezTo>
                    <a:pt x="3757" y="788"/>
                    <a:pt x="3757" y="1011"/>
                    <a:pt x="3727" y="1223"/>
                  </a:cubicBezTo>
                  <a:cubicBezTo>
                    <a:pt x="3707" y="1445"/>
                    <a:pt x="3666" y="1657"/>
                    <a:pt x="3616" y="1869"/>
                  </a:cubicBezTo>
                  <a:cubicBezTo>
                    <a:pt x="3555" y="2081"/>
                    <a:pt x="3494" y="2283"/>
                    <a:pt x="3424" y="2495"/>
                  </a:cubicBezTo>
                  <a:cubicBezTo>
                    <a:pt x="3121" y="3313"/>
                    <a:pt x="2717" y="4090"/>
                    <a:pt x="2232" y="4817"/>
                  </a:cubicBezTo>
                  <a:cubicBezTo>
                    <a:pt x="1990" y="5181"/>
                    <a:pt x="1707" y="5514"/>
                    <a:pt x="1414" y="5827"/>
                  </a:cubicBezTo>
                  <a:cubicBezTo>
                    <a:pt x="1334" y="5908"/>
                    <a:pt x="1253" y="5968"/>
                    <a:pt x="1182" y="6049"/>
                  </a:cubicBezTo>
                  <a:lnTo>
                    <a:pt x="940" y="6292"/>
                  </a:lnTo>
                  <a:cubicBezTo>
                    <a:pt x="869" y="6382"/>
                    <a:pt x="798" y="6463"/>
                    <a:pt x="728" y="6554"/>
                  </a:cubicBezTo>
                  <a:cubicBezTo>
                    <a:pt x="657" y="6645"/>
                    <a:pt x="607" y="6746"/>
                    <a:pt x="546" y="6837"/>
                  </a:cubicBezTo>
                  <a:cubicBezTo>
                    <a:pt x="102" y="7624"/>
                    <a:pt x="1" y="8564"/>
                    <a:pt x="273" y="9422"/>
                  </a:cubicBezTo>
                  <a:cubicBezTo>
                    <a:pt x="172" y="8998"/>
                    <a:pt x="162" y="8564"/>
                    <a:pt x="233" y="8129"/>
                  </a:cubicBezTo>
                  <a:cubicBezTo>
                    <a:pt x="283" y="7705"/>
                    <a:pt x="435" y="7291"/>
                    <a:pt x="667" y="6918"/>
                  </a:cubicBezTo>
                  <a:cubicBezTo>
                    <a:pt x="718" y="6837"/>
                    <a:pt x="778" y="6746"/>
                    <a:pt x="849" y="6655"/>
                  </a:cubicBezTo>
                  <a:cubicBezTo>
                    <a:pt x="920" y="6574"/>
                    <a:pt x="980" y="6483"/>
                    <a:pt x="1061" y="6403"/>
                  </a:cubicBezTo>
                  <a:lnTo>
                    <a:pt x="1293" y="6180"/>
                  </a:lnTo>
                  <a:cubicBezTo>
                    <a:pt x="1364" y="6110"/>
                    <a:pt x="1455" y="6029"/>
                    <a:pt x="1536" y="5948"/>
                  </a:cubicBezTo>
                  <a:cubicBezTo>
                    <a:pt x="1849" y="5635"/>
                    <a:pt x="2131" y="5292"/>
                    <a:pt x="2374" y="4918"/>
                  </a:cubicBezTo>
                  <a:cubicBezTo>
                    <a:pt x="2879" y="4181"/>
                    <a:pt x="3272" y="3383"/>
                    <a:pt x="3555" y="2535"/>
                  </a:cubicBezTo>
                  <a:cubicBezTo>
                    <a:pt x="3616" y="2323"/>
                    <a:pt x="3676" y="2111"/>
                    <a:pt x="3727" y="1899"/>
                  </a:cubicBezTo>
                  <a:cubicBezTo>
                    <a:pt x="3777" y="1677"/>
                    <a:pt x="3808" y="1455"/>
                    <a:pt x="3818" y="1233"/>
                  </a:cubicBezTo>
                  <a:cubicBezTo>
                    <a:pt x="3828" y="1011"/>
                    <a:pt x="3818" y="788"/>
                    <a:pt x="3767" y="566"/>
                  </a:cubicBezTo>
                  <a:cubicBezTo>
                    <a:pt x="3717" y="344"/>
                    <a:pt x="3606" y="152"/>
                    <a:pt x="343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11"/>
            <p:cNvSpPr/>
            <p:nvPr/>
          </p:nvSpPr>
          <p:spPr>
            <a:xfrm>
              <a:off x="5259625" y="2091725"/>
              <a:ext cx="44200" cy="172425"/>
            </a:xfrm>
            <a:custGeom>
              <a:avLst/>
              <a:gdLst/>
              <a:ahLst/>
              <a:cxnLst/>
              <a:rect l="l" t="t" r="r" b="b"/>
              <a:pathLst>
                <a:path w="1768" h="6897" extrusionOk="0">
                  <a:moveTo>
                    <a:pt x="1050" y="0"/>
                  </a:moveTo>
                  <a:lnTo>
                    <a:pt x="1050" y="0"/>
                  </a:lnTo>
                  <a:cubicBezTo>
                    <a:pt x="1232" y="253"/>
                    <a:pt x="1373" y="525"/>
                    <a:pt x="1464" y="818"/>
                  </a:cubicBezTo>
                  <a:cubicBezTo>
                    <a:pt x="1545" y="1101"/>
                    <a:pt x="1595" y="1404"/>
                    <a:pt x="1606" y="1707"/>
                  </a:cubicBezTo>
                  <a:cubicBezTo>
                    <a:pt x="1606" y="2313"/>
                    <a:pt x="1525" y="2918"/>
                    <a:pt x="1363" y="3504"/>
                  </a:cubicBezTo>
                  <a:cubicBezTo>
                    <a:pt x="1202" y="4090"/>
                    <a:pt x="1010" y="4665"/>
                    <a:pt x="778" y="5231"/>
                  </a:cubicBezTo>
                  <a:cubicBezTo>
                    <a:pt x="656" y="5513"/>
                    <a:pt x="525" y="5796"/>
                    <a:pt x="404" y="6069"/>
                  </a:cubicBezTo>
                  <a:cubicBezTo>
                    <a:pt x="273" y="6352"/>
                    <a:pt x="131" y="6624"/>
                    <a:pt x="0" y="6897"/>
                  </a:cubicBezTo>
                  <a:cubicBezTo>
                    <a:pt x="172" y="6644"/>
                    <a:pt x="323" y="6382"/>
                    <a:pt x="485" y="6109"/>
                  </a:cubicBezTo>
                  <a:cubicBezTo>
                    <a:pt x="636" y="5837"/>
                    <a:pt x="778" y="5564"/>
                    <a:pt x="909" y="5291"/>
                  </a:cubicBezTo>
                  <a:cubicBezTo>
                    <a:pt x="1171" y="4726"/>
                    <a:pt x="1373" y="4140"/>
                    <a:pt x="1535" y="3544"/>
                  </a:cubicBezTo>
                  <a:cubicBezTo>
                    <a:pt x="1707" y="2949"/>
                    <a:pt x="1767" y="2323"/>
                    <a:pt x="1737" y="1697"/>
                  </a:cubicBezTo>
                  <a:cubicBezTo>
                    <a:pt x="1717" y="1384"/>
                    <a:pt x="1656" y="1081"/>
                    <a:pt x="1545" y="788"/>
                  </a:cubicBezTo>
                  <a:cubicBezTo>
                    <a:pt x="1434" y="495"/>
                    <a:pt x="1262" y="232"/>
                    <a:pt x="105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11"/>
            <p:cNvSpPr/>
            <p:nvPr/>
          </p:nvSpPr>
          <p:spPr>
            <a:xfrm>
              <a:off x="4495725" y="1730450"/>
              <a:ext cx="168675" cy="152775"/>
            </a:xfrm>
            <a:custGeom>
              <a:avLst/>
              <a:gdLst/>
              <a:ahLst/>
              <a:cxnLst/>
              <a:rect l="l" t="t" r="r" b="b"/>
              <a:pathLst>
                <a:path w="6747" h="6111" extrusionOk="0">
                  <a:moveTo>
                    <a:pt x="5834" y="0"/>
                  </a:moveTo>
                  <a:cubicBezTo>
                    <a:pt x="5731" y="0"/>
                    <a:pt x="5628" y="4"/>
                    <a:pt x="5524" y="12"/>
                  </a:cubicBezTo>
                  <a:cubicBezTo>
                    <a:pt x="5110" y="52"/>
                    <a:pt x="4706" y="153"/>
                    <a:pt x="4323" y="325"/>
                  </a:cubicBezTo>
                  <a:cubicBezTo>
                    <a:pt x="3939" y="486"/>
                    <a:pt x="3575" y="698"/>
                    <a:pt x="3252" y="951"/>
                  </a:cubicBezTo>
                  <a:cubicBezTo>
                    <a:pt x="2919" y="1203"/>
                    <a:pt x="2616" y="1496"/>
                    <a:pt x="2344" y="1799"/>
                  </a:cubicBezTo>
                  <a:cubicBezTo>
                    <a:pt x="1798" y="2425"/>
                    <a:pt x="1324" y="3102"/>
                    <a:pt x="950" y="3839"/>
                  </a:cubicBezTo>
                  <a:cubicBezTo>
                    <a:pt x="556" y="4566"/>
                    <a:pt x="233" y="5323"/>
                    <a:pt x="1" y="6111"/>
                  </a:cubicBezTo>
                  <a:cubicBezTo>
                    <a:pt x="152" y="5737"/>
                    <a:pt x="314" y="5363"/>
                    <a:pt x="486" y="4990"/>
                  </a:cubicBezTo>
                  <a:cubicBezTo>
                    <a:pt x="667" y="4626"/>
                    <a:pt x="859" y="4263"/>
                    <a:pt x="1061" y="3909"/>
                  </a:cubicBezTo>
                  <a:cubicBezTo>
                    <a:pt x="1465" y="3203"/>
                    <a:pt x="1940" y="2536"/>
                    <a:pt x="2475" y="1920"/>
                  </a:cubicBezTo>
                  <a:cubicBezTo>
                    <a:pt x="2737" y="1627"/>
                    <a:pt x="3040" y="1345"/>
                    <a:pt x="3353" y="1092"/>
                  </a:cubicBezTo>
                  <a:cubicBezTo>
                    <a:pt x="3505" y="961"/>
                    <a:pt x="3676" y="850"/>
                    <a:pt x="3848" y="739"/>
                  </a:cubicBezTo>
                  <a:lnTo>
                    <a:pt x="4111" y="587"/>
                  </a:lnTo>
                  <a:cubicBezTo>
                    <a:pt x="4191" y="527"/>
                    <a:pt x="4282" y="496"/>
                    <a:pt x="4373" y="446"/>
                  </a:cubicBezTo>
                  <a:cubicBezTo>
                    <a:pt x="4747" y="274"/>
                    <a:pt x="5130" y="153"/>
                    <a:pt x="5534" y="92"/>
                  </a:cubicBezTo>
                  <a:cubicBezTo>
                    <a:pt x="5716" y="70"/>
                    <a:pt x="5898" y="59"/>
                    <a:pt x="6080" y="59"/>
                  </a:cubicBezTo>
                  <a:cubicBezTo>
                    <a:pt x="6302" y="59"/>
                    <a:pt x="6524" y="75"/>
                    <a:pt x="6746" y="103"/>
                  </a:cubicBezTo>
                  <a:cubicBezTo>
                    <a:pt x="6451" y="34"/>
                    <a:pt x="6144" y="0"/>
                    <a:pt x="58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11"/>
            <p:cNvSpPr/>
            <p:nvPr/>
          </p:nvSpPr>
          <p:spPr>
            <a:xfrm>
              <a:off x="4479075" y="1683000"/>
              <a:ext cx="125225" cy="104050"/>
            </a:xfrm>
            <a:custGeom>
              <a:avLst/>
              <a:gdLst/>
              <a:ahLst/>
              <a:cxnLst/>
              <a:rect l="l" t="t" r="r" b="b"/>
              <a:pathLst>
                <a:path w="5009" h="4162" extrusionOk="0">
                  <a:moveTo>
                    <a:pt x="4929" y="1"/>
                  </a:moveTo>
                  <a:cubicBezTo>
                    <a:pt x="4370" y="1"/>
                    <a:pt x="3813" y="101"/>
                    <a:pt x="3292" y="294"/>
                  </a:cubicBezTo>
                  <a:cubicBezTo>
                    <a:pt x="2747" y="506"/>
                    <a:pt x="2242" y="819"/>
                    <a:pt x="1808" y="1213"/>
                  </a:cubicBezTo>
                  <a:cubicBezTo>
                    <a:pt x="1364" y="1607"/>
                    <a:pt x="990" y="2061"/>
                    <a:pt x="697" y="2566"/>
                  </a:cubicBezTo>
                  <a:cubicBezTo>
                    <a:pt x="384" y="3061"/>
                    <a:pt x="152" y="3596"/>
                    <a:pt x="1" y="4161"/>
                  </a:cubicBezTo>
                  <a:cubicBezTo>
                    <a:pt x="213" y="3626"/>
                    <a:pt x="485" y="3121"/>
                    <a:pt x="808" y="2637"/>
                  </a:cubicBezTo>
                  <a:cubicBezTo>
                    <a:pt x="1121" y="2162"/>
                    <a:pt x="1495" y="1728"/>
                    <a:pt x="1919" y="1344"/>
                  </a:cubicBezTo>
                  <a:cubicBezTo>
                    <a:pt x="2343" y="971"/>
                    <a:pt x="2828" y="658"/>
                    <a:pt x="3343" y="425"/>
                  </a:cubicBezTo>
                  <a:cubicBezTo>
                    <a:pt x="3605" y="314"/>
                    <a:pt x="3878" y="223"/>
                    <a:pt x="4161" y="153"/>
                  </a:cubicBezTo>
                  <a:cubicBezTo>
                    <a:pt x="4433" y="82"/>
                    <a:pt x="4716" y="32"/>
                    <a:pt x="5009" y="1"/>
                  </a:cubicBezTo>
                  <a:cubicBezTo>
                    <a:pt x="4982" y="1"/>
                    <a:pt x="4956" y="1"/>
                    <a:pt x="492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11"/>
            <p:cNvSpPr/>
            <p:nvPr/>
          </p:nvSpPr>
          <p:spPr>
            <a:xfrm>
              <a:off x="5100825" y="1482575"/>
              <a:ext cx="479925" cy="479925"/>
            </a:xfrm>
            <a:custGeom>
              <a:avLst/>
              <a:gdLst/>
              <a:ahLst/>
              <a:cxnLst/>
              <a:rect l="l" t="t" r="r" b="b"/>
              <a:pathLst>
                <a:path w="19197" h="19197" fill="none" extrusionOk="0">
                  <a:moveTo>
                    <a:pt x="17944" y="7332"/>
                  </a:moveTo>
                  <a:cubicBezTo>
                    <a:pt x="19196" y="11946"/>
                    <a:pt x="16470" y="16692"/>
                    <a:pt x="11855" y="17944"/>
                  </a:cubicBezTo>
                  <a:cubicBezTo>
                    <a:pt x="7241" y="19196"/>
                    <a:pt x="2495" y="16470"/>
                    <a:pt x="1243" y="11855"/>
                  </a:cubicBezTo>
                  <a:cubicBezTo>
                    <a:pt x="1" y="7251"/>
                    <a:pt x="2717" y="2495"/>
                    <a:pt x="7332" y="1243"/>
                  </a:cubicBezTo>
                  <a:cubicBezTo>
                    <a:pt x="11946" y="1"/>
                    <a:pt x="16692" y="2717"/>
                    <a:pt x="17944" y="7332"/>
                  </a:cubicBezTo>
                  <a:close/>
                </a:path>
              </a:pathLst>
            </a:custGeom>
            <a:noFill/>
            <a:ln w="12625" cap="flat" cmpd="sng">
              <a:solidFill>
                <a:srgbClr val="BDF1FF"/>
              </a:solidFill>
              <a:prstDash val="solid"/>
              <a:miter lim="1009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11"/>
            <p:cNvSpPr/>
            <p:nvPr/>
          </p:nvSpPr>
          <p:spPr>
            <a:xfrm>
              <a:off x="4647950" y="1221575"/>
              <a:ext cx="479925" cy="479900"/>
            </a:xfrm>
            <a:custGeom>
              <a:avLst/>
              <a:gdLst/>
              <a:ahLst/>
              <a:cxnLst/>
              <a:rect l="l" t="t" r="r" b="b"/>
              <a:pathLst>
                <a:path w="19197" h="19196" fill="none" extrusionOk="0">
                  <a:moveTo>
                    <a:pt x="17944" y="7341"/>
                  </a:moveTo>
                  <a:cubicBezTo>
                    <a:pt x="19196" y="11945"/>
                    <a:pt x="16460" y="16701"/>
                    <a:pt x="11855" y="17943"/>
                  </a:cubicBezTo>
                  <a:cubicBezTo>
                    <a:pt x="7241" y="19195"/>
                    <a:pt x="2495" y="16469"/>
                    <a:pt x="1243" y="11855"/>
                  </a:cubicBezTo>
                  <a:cubicBezTo>
                    <a:pt x="1" y="7240"/>
                    <a:pt x="2727" y="2494"/>
                    <a:pt x="7332" y="1252"/>
                  </a:cubicBezTo>
                  <a:cubicBezTo>
                    <a:pt x="11946" y="0"/>
                    <a:pt x="16692" y="2726"/>
                    <a:pt x="17944" y="7341"/>
                  </a:cubicBezTo>
                  <a:close/>
                </a:path>
              </a:pathLst>
            </a:custGeom>
            <a:noFill/>
            <a:ln w="12625" cap="flat" cmpd="sng">
              <a:solidFill>
                <a:srgbClr val="BDF1FF"/>
              </a:solidFill>
              <a:prstDash val="solid"/>
              <a:miter lim="1009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11"/>
            <p:cNvSpPr/>
            <p:nvPr/>
          </p:nvSpPr>
          <p:spPr>
            <a:xfrm>
              <a:off x="5058925" y="1583550"/>
              <a:ext cx="79300" cy="45725"/>
            </a:xfrm>
            <a:custGeom>
              <a:avLst/>
              <a:gdLst/>
              <a:ahLst/>
              <a:cxnLst/>
              <a:rect l="l" t="t" r="r" b="b"/>
              <a:pathLst>
                <a:path w="3172" h="1829" fill="none" extrusionOk="0">
                  <a:moveTo>
                    <a:pt x="3171" y="1829"/>
                  </a:moveTo>
                  <a:lnTo>
                    <a:pt x="1" y="1"/>
                  </a:lnTo>
                </a:path>
              </a:pathLst>
            </a:custGeom>
            <a:noFill/>
            <a:ln w="13375" cap="flat" cmpd="sng">
              <a:solidFill>
                <a:srgbClr val="BDF1FF"/>
              </a:solidFill>
              <a:prstDash val="solid"/>
              <a:miter lim="1009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11"/>
            <p:cNvSpPr/>
            <p:nvPr/>
          </p:nvSpPr>
          <p:spPr>
            <a:xfrm>
              <a:off x="5067725" y="1482575"/>
              <a:ext cx="97000" cy="86300"/>
            </a:xfrm>
            <a:custGeom>
              <a:avLst/>
              <a:gdLst/>
              <a:ahLst/>
              <a:cxnLst/>
              <a:rect l="l" t="t" r="r" b="b"/>
              <a:pathLst>
                <a:path w="3880" h="3452" extrusionOk="0">
                  <a:moveTo>
                    <a:pt x="3879" y="1"/>
                  </a:moveTo>
                  <a:cubicBezTo>
                    <a:pt x="0" y="586"/>
                    <a:pt x="713" y="3451"/>
                    <a:pt x="2181" y="3451"/>
                  </a:cubicBezTo>
                  <a:cubicBezTo>
                    <a:pt x="2333" y="3451"/>
                    <a:pt x="2493" y="3421"/>
                    <a:pt x="2658" y="3353"/>
                  </a:cubicBezTo>
                  <a:lnTo>
                    <a:pt x="3879" y="1"/>
                  </a:ln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11"/>
            <p:cNvSpPr/>
            <p:nvPr/>
          </p:nvSpPr>
          <p:spPr>
            <a:xfrm>
              <a:off x="5090475" y="1482575"/>
              <a:ext cx="74250" cy="87050"/>
            </a:xfrm>
            <a:custGeom>
              <a:avLst/>
              <a:gdLst/>
              <a:ahLst/>
              <a:cxnLst/>
              <a:rect l="l" t="t" r="r" b="b"/>
              <a:pathLst>
                <a:path w="2970" h="3482" extrusionOk="0">
                  <a:moveTo>
                    <a:pt x="2969" y="1"/>
                  </a:moveTo>
                  <a:lnTo>
                    <a:pt x="2969" y="1"/>
                  </a:lnTo>
                  <a:cubicBezTo>
                    <a:pt x="2444" y="31"/>
                    <a:pt x="1919" y="162"/>
                    <a:pt x="1424" y="364"/>
                  </a:cubicBezTo>
                  <a:cubicBezTo>
                    <a:pt x="910" y="566"/>
                    <a:pt x="485" y="940"/>
                    <a:pt x="203" y="1415"/>
                  </a:cubicBezTo>
                  <a:cubicBezTo>
                    <a:pt x="71" y="1657"/>
                    <a:pt x="1" y="1940"/>
                    <a:pt x="11" y="2222"/>
                  </a:cubicBezTo>
                  <a:cubicBezTo>
                    <a:pt x="31" y="2495"/>
                    <a:pt x="122" y="2768"/>
                    <a:pt x="294" y="3000"/>
                  </a:cubicBezTo>
                  <a:cubicBezTo>
                    <a:pt x="510" y="3311"/>
                    <a:pt x="862" y="3482"/>
                    <a:pt x="1223" y="3482"/>
                  </a:cubicBezTo>
                  <a:cubicBezTo>
                    <a:pt x="1401" y="3482"/>
                    <a:pt x="1581" y="3440"/>
                    <a:pt x="1748" y="3353"/>
                  </a:cubicBezTo>
                  <a:lnTo>
                    <a:pt x="1748" y="3353"/>
                  </a:lnTo>
                  <a:cubicBezTo>
                    <a:pt x="1619" y="3402"/>
                    <a:pt x="1482" y="3424"/>
                    <a:pt x="1345" y="3424"/>
                  </a:cubicBezTo>
                  <a:cubicBezTo>
                    <a:pt x="1224" y="3424"/>
                    <a:pt x="1104" y="3407"/>
                    <a:pt x="990" y="3373"/>
                  </a:cubicBezTo>
                  <a:cubicBezTo>
                    <a:pt x="748" y="3283"/>
                    <a:pt x="546" y="3131"/>
                    <a:pt x="405" y="2919"/>
                  </a:cubicBezTo>
                  <a:cubicBezTo>
                    <a:pt x="132" y="2485"/>
                    <a:pt x="112" y="1940"/>
                    <a:pt x="364" y="1495"/>
                  </a:cubicBezTo>
                  <a:cubicBezTo>
                    <a:pt x="485" y="1273"/>
                    <a:pt x="647" y="1081"/>
                    <a:pt x="839" y="910"/>
                  </a:cubicBezTo>
                  <a:cubicBezTo>
                    <a:pt x="940" y="829"/>
                    <a:pt x="1041" y="758"/>
                    <a:pt x="1152" y="687"/>
                  </a:cubicBezTo>
                  <a:cubicBezTo>
                    <a:pt x="1263" y="617"/>
                    <a:pt x="1364" y="546"/>
                    <a:pt x="1485" y="496"/>
                  </a:cubicBezTo>
                  <a:cubicBezTo>
                    <a:pt x="1960" y="273"/>
                    <a:pt x="2454" y="102"/>
                    <a:pt x="296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11"/>
            <p:cNvSpPr/>
            <p:nvPr/>
          </p:nvSpPr>
          <p:spPr>
            <a:xfrm>
              <a:off x="4697950" y="1345525"/>
              <a:ext cx="350900" cy="281400"/>
            </a:xfrm>
            <a:custGeom>
              <a:avLst/>
              <a:gdLst/>
              <a:ahLst/>
              <a:cxnLst/>
              <a:rect l="l" t="t" r="r" b="b"/>
              <a:pathLst>
                <a:path w="14036" h="11256" extrusionOk="0">
                  <a:moveTo>
                    <a:pt x="6074" y="0"/>
                  </a:moveTo>
                  <a:cubicBezTo>
                    <a:pt x="4147" y="0"/>
                    <a:pt x="2395" y="849"/>
                    <a:pt x="1484" y="2433"/>
                  </a:cubicBezTo>
                  <a:cubicBezTo>
                    <a:pt x="0" y="4988"/>
                    <a:pt x="1282" y="8492"/>
                    <a:pt x="4342" y="10259"/>
                  </a:cubicBezTo>
                  <a:cubicBezTo>
                    <a:pt x="5509" y="10933"/>
                    <a:pt x="6765" y="11256"/>
                    <a:pt x="7955" y="11256"/>
                  </a:cubicBezTo>
                  <a:cubicBezTo>
                    <a:pt x="9886" y="11256"/>
                    <a:pt x="11643" y="10406"/>
                    <a:pt x="12561" y="8825"/>
                  </a:cubicBezTo>
                  <a:cubicBezTo>
                    <a:pt x="14036" y="6270"/>
                    <a:pt x="12753" y="2767"/>
                    <a:pt x="9694" y="1000"/>
                  </a:cubicBezTo>
                  <a:cubicBezTo>
                    <a:pt x="8525" y="324"/>
                    <a:pt x="7266" y="0"/>
                    <a:pt x="607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4" name="Google Shape;1254;p11"/>
          <p:cNvGrpSpPr/>
          <p:nvPr/>
        </p:nvGrpSpPr>
        <p:grpSpPr>
          <a:xfrm>
            <a:off x="-617050" y="262350"/>
            <a:ext cx="1718375" cy="1077375"/>
            <a:chOff x="943450" y="4379675"/>
            <a:chExt cx="1718375" cy="1077375"/>
          </a:xfrm>
        </p:grpSpPr>
        <p:sp>
          <p:nvSpPr>
            <p:cNvPr id="1255" name="Google Shape;1255;p11"/>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11"/>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11"/>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11"/>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11"/>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11"/>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11"/>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11"/>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11"/>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11"/>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11"/>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11"/>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11"/>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11"/>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11"/>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11"/>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11"/>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11"/>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11"/>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11"/>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11"/>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11"/>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11"/>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11"/>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11"/>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11"/>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11"/>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11"/>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11"/>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11"/>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11"/>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11"/>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11"/>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11"/>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11"/>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11"/>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11"/>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11"/>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11"/>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11"/>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11"/>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11"/>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11"/>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11"/>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11"/>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11"/>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11"/>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11"/>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11"/>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11"/>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11"/>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11"/>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11"/>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11"/>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11"/>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11"/>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11"/>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11"/>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11"/>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11"/>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11"/>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11"/>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11"/>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11"/>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11"/>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11"/>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1" name="Google Shape;1321;p11"/>
          <p:cNvSpPr/>
          <p:nvPr/>
        </p:nvSpPr>
        <p:spPr>
          <a:xfrm>
            <a:off x="586425" y="4080600"/>
            <a:ext cx="4403700" cy="4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2" name="Google Shape;1322;p11"/>
          <p:cNvGrpSpPr/>
          <p:nvPr/>
        </p:nvGrpSpPr>
        <p:grpSpPr>
          <a:xfrm>
            <a:off x="1847050" y="3910002"/>
            <a:ext cx="773696" cy="586006"/>
            <a:chOff x="1935400" y="3534900"/>
            <a:chExt cx="921725" cy="698125"/>
          </a:xfrm>
        </p:grpSpPr>
        <p:sp>
          <p:nvSpPr>
            <p:cNvPr id="1323" name="Google Shape;1323;p11"/>
            <p:cNvSpPr/>
            <p:nvPr/>
          </p:nvSpPr>
          <p:spPr>
            <a:xfrm>
              <a:off x="2007600" y="3534900"/>
              <a:ext cx="766275" cy="698125"/>
            </a:xfrm>
            <a:custGeom>
              <a:avLst/>
              <a:gdLst/>
              <a:ahLst/>
              <a:cxnLst/>
              <a:rect l="l" t="t" r="r" b="b"/>
              <a:pathLst>
                <a:path w="30651" h="27925" extrusionOk="0">
                  <a:moveTo>
                    <a:pt x="15326" y="1"/>
                  </a:moveTo>
                  <a:cubicBezTo>
                    <a:pt x="11752" y="1"/>
                    <a:pt x="8179" y="1364"/>
                    <a:pt x="5453" y="4089"/>
                  </a:cubicBezTo>
                  <a:cubicBezTo>
                    <a:pt x="1" y="9541"/>
                    <a:pt x="1" y="18384"/>
                    <a:pt x="5453" y="23836"/>
                  </a:cubicBezTo>
                  <a:cubicBezTo>
                    <a:pt x="8179" y="26561"/>
                    <a:pt x="11752" y="27924"/>
                    <a:pt x="15326" y="27924"/>
                  </a:cubicBezTo>
                  <a:cubicBezTo>
                    <a:pt x="18899" y="27924"/>
                    <a:pt x="22473" y="26561"/>
                    <a:pt x="25199" y="23836"/>
                  </a:cubicBezTo>
                  <a:cubicBezTo>
                    <a:pt x="30651" y="18384"/>
                    <a:pt x="30651" y="9541"/>
                    <a:pt x="25199" y="4089"/>
                  </a:cubicBezTo>
                  <a:cubicBezTo>
                    <a:pt x="22473" y="1364"/>
                    <a:pt x="18899" y="1"/>
                    <a:pt x="153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11"/>
            <p:cNvSpPr/>
            <p:nvPr/>
          </p:nvSpPr>
          <p:spPr>
            <a:xfrm>
              <a:off x="2044575" y="3915125"/>
              <a:ext cx="691000" cy="92625"/>
            </a:xfrm>
            <a:custGeom>
              <a:avLst/>
              <a:gdLst/>
              <a:ahLst/>
              <a:cxnLst/>
              <a:rect l="l" t="t" r="r" b="b"/>
              <a:pathLst>
                <a:path w="27640" h="3705" extrusionOk="0">
                  <a:moveTo>
                    <a:pt x="22132" y="0"/>
                  </a:moveTo>
                  <a:cubicBezTo>
                    <a:pt x="20668" y="0"/>
                    <a:pt x="19256" y="134"/>
                    <a:pt x="18065" y="313"/>
                  </a:cubicBezTo>
                  <a:cubicBezTo>
                    <a:pt x="14810" y="828"/>
                    <a:pt x="11609" y="1778"/>
                    <a:pt x="8313" y="1995"/>
                  </a:cubicBezTo>
                  <a:cubicBezTo>
                    <a:pt x="7887" y="2028"/>
                    <a:pt x="7459" y="2044"/>
                    <a:pt x="7031" y="2044"/>
                  </a:cubicBezTo>
                  <a:cubicBezTo>
                    <a:pt x="5869" y="2044"/>
                    <a:pt x="4707" y="1924"/>
                    <a:pt x="3567" y="1696"/>
                  </a:cubicBezTo>
                  <a:cubicBezTo>
                    <a:pt x="2346" y="1452"/>
                    <a:pt x="1193" y="937"/>
                    <a:pt x="0" y="584"/>
                  </a:cubicBezTo>
                  <a:lnTo>
                    <a:pt x="0" y="584"/>
                  </a:lnTo>
                  <a:cubicBezTo>
                    <a:pt x="68" y="1154"/>
                    <a:pt x="176" y="1696"/>
                    <a:pt x="325" y="2252"/>
                  </a:cubicBezTo>
                  <a:cubicBezTo>
                    <a:pt x="1777" y="3012"/>
                    <a:pt x="3553" y="3405"/>
                    <a:pt x="5045" y="3582"/>
                  </a:cubicBezTo>
                  <a:cubicBezTo>
                    <a:pt x="5732" y="3667"/>
                    <a:pt x="6418" y="3704"/>
                    <a:pt x="7104" y="3704"/>
                  </a:cubicBezTo>
                  <a:cubicBezTo>
                    <a:pt x="9480" y="3704"/>
                    <a:pt x="11846" y="3255"/>
                    <a:pt x="14172" y="2781"/>
                  </a:cubicBezTo>
                  <a:cubicBezTo>
                    <a:pt x="16755" y="2251"/>
                    <a:pt x="19369" y="1669"/>
                    <a:pt x="22004" y="1669"/>
                  </a:cubicBezTo>
                  <a:cubicBezTo>
                    <a:pt x="22399" y="1669"/>
                    <a:pt x="22795" y="1682"/>
                    <a:pt x="23191" y="1710"/>
                  </a:cubicBezTo>
                  <a:cubicBezTo>
                    <a:pt x="24547" y="1805"/>
                    <a:pt x="25876" y="2117"/>
                    <a:pt x="27124" y="2646"/>
                  </a:cubicBezTo>
                  <a:lnTo>
                    <a:pt x="27232" y="2700"/>
                  </a:lnTo>
                  <a:cubicBezTo>
                    <a:pt x="27409" y="2090"/>
                    <a:pt x="27544" y="1466"/>
                    <a:pt x="27639" y="842"/>
                  </a:cubicBezTo>
                  <a:cubicBezTo>
                    <a:pt x="25951" y="219"/>
                    <a:pt x="23999" y="0"/>
                    <a:pt x="2213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11"/>
            <p:cNvSpPr/>
            <p:nvPr/>
          </p:nvSpPr>
          <p:spPr>
            <a:xfrm>
              <a:off x="2357500" y="3535075"/>
              <a:ext cx="156000" cy="24750"/>
            </a:xfrm>
            <a:custGeom>
              <a:avLst/>
              <a:gdLst/>
              <a:ahLst/>
              <a:cxnLst/>
              <a:rect l="l" t="t" r="r" b="b"/>
              <a:pathLst>
                <a:path w="6240" h="990" extrusionOk="0">
                  <a:moveTo>
                    <a:pt x="855" y="0"/>
                  </a:moveTo>
                  <a:cubicBezTo>
                    <a:pt x="570" y="14"/>
                    <a:pt x="285" y="28"/>
                    <a:pt x="1" y="55"/>
                  </a:cubicBezTo>
                  <a:cubicBezTo>
                    <a:pt x="516" y="624"/>
                    <a:pt x="1425" y="746"/>
                    <a:pt x="2184" y="841"/>
                  </a:cubicBezTo>
                  <a:cubicBezTo>
                    <a:pt x="2922" y="938"/>
                    <a:pt x="3668" y="990"/>
                    <a:pt x="4414" y="990"/>
                  </a:cubicBezTo>
                  <a:cubicBezTo>
                    <a:pt x="5024" y="990"/>
                    <a:pt x="5635" y="955"/>
                    <a:pt x="6239" y="882"/>
                  </a:cubicBezTo>
                  <a:cubicBezTo>
                    <a:pt x="5615" y="638"/>
                    <a:pt x="4964" y="448"/>
                    <a:pt x="4300" y="312"/>
                  </a:cubicBezTo>
                  <a:cubicBezTo>
                    <a:pt x="4064" y="321"/>
                    <a:pt x="3828" y="325"/>
                    <a:pt x="3593" y="325"/>
                  </a:cubicBezTo>
                  <a:cubicBezTo>
                    <a:pt x="2664" y="325"/>
                    <a:pt x="1742" y="249"/>
                    <a:pt x="85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11"/>
            <p:cNvSpPr/>
            <p:nvPr/>
          </p:nvSpPr>
          <p:spPr>
            <a:xfrm>
              <a:off x="2640275" y="3972450"/>
              <a:ext cx="80375" cy="39000"/>
            </a:xfrm>
            <a:custGeom>
              <a:avLst/>
              <a:gdLst/>
              <a:ahLst/>
              <a:cxnLst/>
              <a:rect l="l" t="t" r="r" b="b"/>
              <a:pathLst>
                <a:path w="3215" h="1560" extrusionOk="0">
                  <a:moveTo>
                    <a:pt x="55" y="0"/>
                  </a:moveTo>
                  <a:cubicBezTo>
                    <a:pt x="14" y="0"/>
                    <a:pt x="0" y="54"/>
                    <a:pt x="41" y="68"/>
                  </a:cubicBezTo>
                  <a:cubicBezTo>
                    <a:pt x="1031" y="516"/>
                    <a:pt x="2102" y="950"/>
                    <a:pt x="3025" y="1560"/>
                  </a:cubicBezTo>
                  <a:cubicBezTo>
                    <a:pt x="3092" y="1383"/>
                    <a:pt x="3147" y="1221"/>
                    <a:pt x="3215" y="1044"/>
                  </a:cubicBezTo>
                  <a:cubicBezTo>
                    <a:pt x="2984" y="922"/>
                    <a:pt x="2753" y="827"/>
                    <a:pt x="2536" y="719"/>
                  </a:cubicBezTo>
                  <a:cubicBezTo>
                    <a:pt x="1736" y="366"/>
                    <a:pt x="936" y="54"/>
                    <a:pt x="5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11"/>
            <p:cNvSpPr/>
            <p:nvPr/>
          </p:nvSpPr>
          <p:spPr>
            <a:xfrm>
              <a:off x="2435475" y="3592850"/>
              <a:ext cx="149375" cy="35575"/>
            </a:xfrm>
            <a:custGeom>
              <a:avLst/>
              <a:gdLst/>
              <a:ahLst/>
              <a:cxnLst/>
              <a:rect l="l" t="t" r="r" b="b"/>
              <a:pathLst>
                <a:path w="5975" h="1423" extrusionOk="0">
                  <a:moveTo>
                    <a:pt x="5627" y="0"/>
                  </a:moveTo>
                  <a:cubicBezTo>
                    <a:pt x="5606" y="0"/>
                    <a:pt x="5584" y="3"/>
                    <a:pt x="5561" y="8"/>
                  </a:cubicBezTo>
                  <a:cubicBezTo>
                    <a:pt x="3730" y="592"/>
                    <a:pt x="2049" y="1026"/>
                    <a:pt x="109" y="1134"/>
                  </a:cubicBezTo>
                  <a:cubicBezTo>
                    <a:pt x="28" y="1134"/>
                    <a:pt x="1" y="1270"/>
                    <a:pt x="96" y="1283"/>
                  </a:cubicBezTo>
                  <a:cubicBezTo>
                    <a:pt x="622" y="1375"/>
                    <a:pt x="1168" y="1423"/>
                    <a:pt x="1719" y="1423"/>
                  </a:cubicBezTo>
                  <a:cubicBezTo>
                    <a:pt x="3116" y="1423"/>
                    <a:pt x="4545" y="1117"/>
                    <a:pt x="5751" y="456"/>
                  </a:cubicBezTo>
                  <a:cubicBezTo>
                    <a:pt x="5975" y="319"/>
                    <a:pt x="5857" y="0"/>
                    <a:pt x="562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11"/>
            <p:cNvSpPr/>
            <p:nvPr/>
          </p:nvSpPr>
          <p:spPr>
            <a:xfrm>
              <a:off x="2228000" y="3567625"/>
              <a:ext cx="188175" cy="60675"/>
            </a:xfrm>
            <a:custGeom>
              <a:avLst/>
              <a:gdLst/>
              <a:ahLst/>
              <a:cxnLst/>
              <a:rect l="l" t="t" r="r" b="b"/>
              <a:pathLst>
                <a:path w="7527" h="2427" extrusionOk="0">
                  <a:moveTo>
                    <a:pt x="610" y="0"/>
                  </a:moveTo>
                  <a:cubicBezTo>
                    <a:pt x="407" y="95"/>
                    <a:pt x="203" y="190"/>
                    <a:pt x="0" y="299"/>
                  </a:cubicBezTo>
                  <a:cubicBezTo>
                    <a:pt x="583" y="1180"/>
                    <a:pt x="1736" y="1601"/>
                    <a:pt x="2712" y="1858"/>
                  </a:cubicBezTo>
                  <a:cubicBezTo>
                    <a:pt x="3813" y="2146"/>
                    <a:pt x="5102" y="2427"/>
                    <a:pt x="6305" y="2427"/>
                  </a:cubicBezTo>
                  <a:cubicBezTo>
                    <a:pt x="6688" y="2427"/>
                    <a:pt x="7062" y="2398"/>
                    <a:pt x="7418" y="2333"/>
                  </a:cubicBezTo>
                  <a:cubicBezTo>
                    <a:pt x="7527" y="2319"/>
                    <a:pt x="7500" y="2170"/>
                    <a:pt x="7418" y="2130"/>
                  </a:cubicBezTo>
                  <a:cubicBezTo>
                    <a:pt x="4977" y="1316"/>
                    <a:pt x="2685" y="1573"/>
                    <a:pt x="61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11"/>
            <p:cNvSpPr/>
            <p:nvPr/>
          </p:nvSpPr>
          <p:spPr>
            <a:xfrm>
              <a:off x="2275450" y="3551675"/>
              <a:ext cx="257525" cy="37625"/>
            </a:xfrm>
            <a:custGeom>
              <a:avLst/>
              <a:gdLst/>
              <a:ahLst/>
              <a:cxnLst/>
              <a:rect l="l" t="t" r="r" b="b"/>
              <a:pathLst>
                <a:path w="10301" h="1505" extrusionOk="0">
                  <a:moveTo>
                    <a:pt x="313" y="1"/>
                  </a:moveTo>
                  <a:cubicBezTo>
                    <a:pt x="204" y="42"/>
                    <a:pt x="109" y="69"/>
                    <a:pt x="1" y="109"/>
                  </a:cubicBezTo>
                  <a:cubicBezTo>
                    <a:pt x="1616" y="1097"/>
                    <a:pt x="3851" y="1505"/>
                    <a:pt x="6012" y="1505"/>
                  </a:cubicBezTo>
                  <a:cubicBezTo>
                    <a:pt x="7443" y="1505"/>
                    <a:pt x="8843" y="1326"/>
                    <a:pt x="10009" y="1018"/>
                  </a:cubicBezTo>
                  <a:cubicBezTo>
                    <a:pt x="10300" y="939"/>
                    <a:pt x="10269" y="447"/>
                    <a:pt x="9953" y="447"/>
                  </a:cubicBezTo>
                  <a:cubicBezTo>
                    <a:pt x="9945" y="447"/>
                    <a:pt x="9937" y="448"/>
                    <a:pt x="9928" y="448"/>
                  </a:cubicBezTo>
                  <a:cubicBezTo>
                    <a:pt x="8548" y="592"/>
                    <a:pt x="7196" y="762"/>
                    <a:pt x="5819" y="762"/>
                  </a:cubicBezTo>
                  <a:cubicBezTo>
                    <a:pt x="5504" y="762"/>
                    <a:pt x="5188" y="753"/>
                    <a:pt x="4869" y="733"/>
                  </a:cubicBezTo>
                  <a:cubicBezTo>
                    <a:pt x="3323" y="638"/>
                    <a:pt x="1832" y="191"/>
                    <a:pt x="31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11"/>
            <p:cNvSpPr/>
            <p:nvPr/>
          </p:nvSpPr>
          <p:spPr>
            <a:xfrm>
              <a:off x="2300550" y="4203300"/>
              <a:ext cx="87375" cy="24475"/>
            </a:xfrm>
            <a:custGeom>
              <a:avLst/>
              <a:gdLst/>
              <a:ahLst/>
              <a:cxnLst/>
              <a:rect l="l" t="t" r="r" b="b"/>
              <a:pathLst>
                <a:path w="3495" h="979" extrusionOk="0">
                  <a:moveTo>
                    <a:pt x="3404" y="0"/>
                  </a:moveTo>
                  <a:cubicBezTo>
                    <a:pt x="3400" y="0"/>
                    <a:pt x="3395" y="1"/>
                    <a:pt x="3391" y="2"/>
                  </a:cubicBezTo>
                  <a:cubicBezTo>
                    <a:pt x="2306" y="259"/>
                    <a:pt x="1072" y="327"/>
                    <a:pt x="0" y="707"/>
                  </a:cubicBezTo>
                  <a:cubicBezTo>
                    <a:pt x="394" y="816"/>
                    <a:pt x="800" y="897"/>
                    <a:pt x="1207" y="978"/>
                  </a:cubicBezTo>
                  <a:cubicBezTo>
                    <a:pt x="1953" y="693"/>
                    <a:pt x="2699" y="341"/>
                    <a:pt x="3431" y="97"/>
                  </a:cubicBezTo>
                  <a:cubicBezTo>
                    <a:pt x="3495" y="84"/>
                    <a:pt x="3463" y="0"/>
                    <a:pt x="340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11"/>
            <p:cNvSpPr/>
            <p:nvPr/>
          </p:nvSpPr>
          <p:spPr>
            <a:xfrm>
              <a:off x="2403275" y="4198575"/>
              <a:ext cx="137675" cy="34275"/>
            </a:xfrm>
            <a:custGeom>
              <a:avLst/>
              <a:gdLst/>
              <a:ahLst/>
              <a:cxnLst/>
              <a:rect l="l" t="t" r="r" b="b"/>
              <a:pathLst>
                <a:path w="5507" h="1371" extrusionOk="0">
                  <a:moveTo>
                    <a:pt x="5018" y="1"/>
                  </a:moveTo>
                  <a:cubicBezTo>
                    <a:pt x="3262" y="1"/>
                    <a:pt x="1552" y="527"/>
                    <a:pt x="1" y="1371"/>
                  </a:cubicBezTo>
                  <a:cubicBezTo>
                    <a:pt x="190" y="1371"/>
                    <a:pt x="380" y="1344"/>
                    <a:pt x="584" y="1330"/>
                  </a:cubicBezTo>
                  <a:cubicBezTo>
                    <a:pt x="1696" y="950"/>
                    <a:pt x="2849" y="706"/>
                    <a:pt x="4028" y="625"/>
                  </a:cubicBezTo>
                  <a:cubicBezTo>
                    <a:pt x="4530" y="448"/>
                    <a:pt x="5032" y="245"/>
                    <a:pt x="5507" y="14"/>
                  </a:cubicBezTo>
                  <a:cubicBezTo>
                    <a:pt x="5343" y="5"/>
                    <a:pt x="5180" y="1"/>
                    <a:pt x="501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11"/>
            <p:cNvSpPr/>
            <p:nvPr/>
          </p:nvSpPr>
          <p:spPr>
            <a:xfrm>
              <a:off x="2430475" y="4160775"/>
              <a:ext cx="170500" cy="34850"/>
            </a:xfrm>
            <a:custGeom>
              <a:avLst/>
              <a:gdLst/>
              <a:ahLst/>
              <a:cxnLst/>
              <a:rect l="l" t="t" r="r" b="b"/>
              <a:pathLst>
                <a:path w="6820" h="1394" extrusionOk="0">
                  <a:moveTo>
                    <a:pt x="5736" y="1"/>
                  </a:moveTo>
                  <a:cubicBezTo>
                    <a:pt x="3788" y="1"/>
                    <a:pt x="1820" y="676"/>
                    <a:pt x="25" y="1350"/>
                  </a:cubicBezTo>
                  <a:cubicBezTo>
                    <a:pt x="0" y="1350"/>
                    <a:pt x="9" y="1393"/>
                    <a:pt x="30" y="1393"/>
                  </a:cubicBezTo>
                  <a:cubicBezTo>
                    <a:pt x="32" y="1393"/>
                    <a:pt x="35" y="1392"/>
                    <a:pt x="38" y="1391"/>
                  </a:cubicBezTo>
                  <a:cubicBezTo>
                    <a:pt x="2032" y="1038"/>
                    <a:pt x="3944" y="740"/>
                    <a:pt x="5897" y="713"/>
                  </a:cubicBezTo>
                  <a:cubicBezTo>
                    <a:pt x="6209" y="523"/>
                    <a:pt x="6521" y="306"/>
                    <a:pt x="6819" y="75"/>
                  </a:cubicBezTo>
                  <a:cubicBezTo>
                    <a:pt x="6460" y="24"/>
                    <a:pt x="6098" y="1"/>
                    <a:pt x="57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11"/>
            <p:cNvSpPr/>
            <p:nvPr/>
          </p:nvSpPr>
          <p:spPr>
            <a:xfrm>
              <a:off x="2148300" y="4049275"/>
              <a:ext cx="534375" cy="118825"/>
            </a:xfrm>
            <a:custGeom>
              <a:avLst/>
              <a:gdLst/>
              <a:ahLst/>
              <a:cxnLst/>
              <a:rect l="l" t="t" r="r" b="b"/>
              <a:pathLst>
                <a:path w="21375" h="4753" extrusionOk="0">
                  <a:moveTo>
                    <a:pt x="15660" y="0"/>
                  </a:moveTo>
                  <a:cubicBezTo>
                    <a:pt x="15181" y="0"/>
                    <a:pt x="14719" y="21"/>
                    <a:pt x="14282" y="60"/>
                  </a:cubicBezTo>
                  <a:cubicBezTo>
                    <a:pt x="11529" y="304"/>
                    <a:pt x="8911" y="1118"/>
                    <a:pt x="6294" y="1959"/>
                  </a:cubicBezTo>
                  <a:cubicBezTo>
                    <a:pt x="4951" y="2379"/>
                    <a:pt x="3595" y="2827"/>
                    <a:pt x="2212" y="3098"/>
                  </a:cubicBezTo>
                  <a:cubicBezTo>
                    <a:pt x="1479" y="3247"/>
                    <a:pt x="747" y="3355"/>
                    <a:pt x="1" y="3423"/>
                  </a:cubicBezTo>
                  <a:cubicBezTo>
                    <a:pt x="489" y="3898"/>
                    <a:pt x="1032" y="4346"/>
                    <a:pt x="1588" y="4752"/>
                  </a:cubicBezTo>
                  <a:cubicBezTo>
                    <a:pt x="1940" y="4725"/>
                    <a:pt x="2279" y="4671"/>
                    <a:pt x="2632" y="4617"/>
                  </a:cubicBezTo>
                  <a:cubicBezTo>
                    <a:pt x="5344" y="4183"/>
                    <a:pt x="7908" y="3098"/>
                    <a:pt x="10566" y="2420"/>
                  </a:cubicBezTo>
                  <a:cubicBezTo>
                    <a:pt x="12264" y="1997"/>
                    <a:pt x="14007" y="1695"/>
                    <a:pt x="15745" y="1695"/>
                  </a:cubicBezTo>
                  <a:cubicBezTo>
                    <a:pt x="16740" y="1695"/>
                    <a:pt x="17734" y="1794"/>
                    <a:pt x="18716" y="2026"/>
                  </a:cubicBezTo>
                  <a:cubicBezTo>
                    <a:pt x="19232" y="2162"/>
                    <a:pt x="19747" y="2325"/>
                    <a:pt x="20235" y="2542"/>
                  </a:cubicBezTo>
                  <a:cubicBezTo>
                    <a:pt x="20656" y="2067"/>
                    <a:pt x="21036" y="1565"/>
                    <a:pt x="21375" y="1036"/>
                  </a:cubicBezTo>
                  <a:cubicBezTo>
                    <a:pt x="19567" y="305"/>
                    <a:pt x="17495" y="0"/>
                    <a:pt x="1566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11"/>
            <p:cNvSpPr/>
            <p:nvPr/>
          </p:nvSpPr>
          <p:spPr>
            <a:xfrm>
              <a:off x="2099500" y="4075850"/>
              <a:ext cx="183450" cy="19050"/>
            </a:xfrm>
            <a:custGeom>
              <a:avLst/>
              <a:gdLst/>
              <a:ahLst/>
              <a:cxnLst/>
              <a:rect l="l" t="t" r="r" b="b"/>
              <a:pathLst>
                <a:path w="7338" h="762" extrusionOk="0">
                  <a:moveTo>
                    <a:pt x="7188" y="1"/>
                  </a:moveTo>
                  <a:cubicBezTo>
                    <a:pt x="5981" y="41"/>
                    <a:pt x="4784" y="55"/>
                    <a:pt x="3589" y="55"/>
                  </a:cubicBezTo>
                  <a:cubicBezTo>
                    <a:pt x="2394" y="55"/>
                    <a:pt x="1200" y="41"/>
                    <a:pt x="0" y="28"/>
                  </a:cubicBezTo>
                  <a:lnTo>
                    <a:pt x="0" y="28"/>
                  </a:lnTo>
                  <a:cubicBezTo>
                    <a:pt x="149" y="245"/>
                    <a:pt x="298" y="462"/>
                    <a:pt x="461" y="665"/>
                  </a:cubicBezTo>
                  <a:cubicBezTo>
                    <a:pt x="1132" y="729"/>
                    <a:pt x="1804" y="762"/>
                    <a:pt x="2476" y="762"/>
                  </a:cubicBezTo>
                  <a:cubicBezTo>
                    <a:pt x="4070" y="762"/>
                    <a:pt x="5659" y="580"/>
                    <a:pt x="7215" y="218"/>
                  </a:cubicBezTo>
                  <a:cubicBezTo>
                    <a:pt x="7337" y="190"/>
                    <a:pt x="7310" y="1"/>
                    <a:pt x="718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11"/>
            <p:cNvSpPr/>
            <p:nvPr/>
          </p:nvSpPr>
          <p:spPr>
            <a:xfrm>
              <a:off x="2159850" y="3596100"/>
              <a:ext cx="476050" cy="89400"/>
            </a:xfrm>
            <a:custGeom>
              <a:avLst/>
              <a:gdLst/>
              <a:ahLst/>
              <a:cxnLst/>
              <a:rect l="l" t="t" r="r" b="b"/>
              <a:pathLst>
                <a:path w="19042" h="3576" extrusionOk="0">
                  <a:moveTo>
                    <a:pt x="1329" y="1"/>
                  </a:moveTo>
                  <a:cubicBezTo>
                    <a:pt x="868" y="326"/>
                    <a:pt x="420" y="679"/>
                    <a:pt x="0" y="1058"/>
                  </a:cubicBezTo>
                  <a:cubicBezTo>
                    <a:pt x="963" y="1736"/>
                    <a:pt x="2211" y="2157"/>
                    <a:pt x="3228" y="2509"/>
                  </a:cubicBezTo>
                  <a:cubicBezTo>
                    <a:pt x="5181" y="3174"/>
                    <a:pt x="7215" y="3527"/>
                    <a:pt x="9276" y="3567"/>
                  </a:cubicBezTo>
                  <a:cubicBezTo>
                    <a:pt x="9472" y="3572"/>
                    <a:pt x="9668" y="3575"/>
                    <a:pt x="9864" y="3575"/>
                  </a:cubicBezTo>
                  <a:cubicBezTo>
                    <a:pt x="11727" y="3575"/>
                    <a:pt x="13575" y="3341"/>
                    <a:pt x="15379" y="2862"/>
                  </a:cubicBezTo>
                  <a:cubicBezTo>
                    <a:pt x="16532" y="2564"/>
                    <a:pt x="17875" y="2170"/>
                    <a:pt x="19041" y="1574"/>
                  </a:cubicBezTo>
                  <a:cubicBezTo>
                    <a:pt x="18539" y="1085"/>
                    <a:pt x="17997" y="624"/>
                    <a:pt x="17427" y="218"/>
                  </a:cubicBezTo>
                  <a:cubicBezTo>
                    <a:pt x="16627" y="611"/>
                    <a:pt x="15786" y="936"/>
                    <a:pt x="14918" y="1194"/>
                  </a:cubicBezTo>
                  <a:cubicBezTo>
                    <a:pt x="13219" y="1644"/>
                    <a:pt x="11474" y="1863"/>
                    <a:pt x="9725" y="1863"/>
                  </a:cubicBezTo>
                  <a:cubicBezTo>
                    <a:pt x="9576" y="1863"/>
                    <a:pt x="9426" y="1862"/>
                    <a:pt x="9276" y="1858"/>
                  </a:cubicBezTo>
                  <a:cubicBezTo>
                    <a:pt x="7459" y="1804"/>
                    <a:pt x="5669" y="1519"/>
                    <a:pt x="3919" y="1018"/>
                  </a:cubicBezTo>
                  <a:cubicBezTo>
                    <a:pt x="3079" y="774"/>
                    <a:pt x="2211" y="367"/>
                    <a:pt x="132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11"/>
            <p:cNvSpPr/>
            <p:nvPr/>
          </p:nvSpPr>
          <p:spPr>
            <a:xfrm>
              <a:off x="2127975" y="4106375"/>
              <a:ext cx="82400" cy="17300"/>
            </a:xfrm>
            <a:custGeom>
              <a:avLst/>
              <a:gdLst/>
              <a:ahLst/>
              <a:cxnLst/>
              <a:rect l="l" t="t" r="r" b="b"/>
              <a:pathLst>
                <a:path w="3296" h="692" extrusionOk="0">
                  <a:moveTo>
                    <a:pt x="3255" y="0"/>
                  </a:moveTo>
                  <a:cubicBezTo>
                    <a:pt x="2170" y="95"/>
                    <a:pt x="1072" y="136"/>
                    <a:pt x="0" y="285"/>
                  </a:cubicBezTo>
                  <a:cubicBezTo>
                    <a:pt x="122" y="421"/>
                    <a:pt x="244" y="556"/>
                    <a:pt x="366" y="692"/>
                  </a:cubicBezTo>
                  <a:cubicBezTo>
                    <a:pt x="1343" y="556"/>
                    <a:pt x="2306" y="312"/>
                    <a:pt x="3255" y="81"/>
                  </a:cubicBezTo>
                  <a:cubicBezTo>
                    <a:pt x="3296" y="68"/>
                    <a:pt x="3296" y="0"/>
                    <a:pt x="325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11"/>
            <p:cNvSpPr/>
            <p:nvPr/>
          </p:nvSpPr>
          <p:spPr>
            <a:xfrm>
              <a:off x="2598575" y="3685950"/>
              <a:ext cx="87825" cy="25100"/>
            </a:xfrm>
            <a:custGeom>
              <a:avLst/>
              <a:gdLst/>
              <a:ahLst/>
              <a:cxnLst/>
              <a:rect l="l" t="t" r="r" b="b"/>
              <a:pathLst>
                <a:path w="3513" h="1004" extrusionOk="0">
                  <a:moveTo>
                    <a:pt x="3174" y="0"/>
                  </a:moveTo>
                  <a:cubicBezTo>
                    <a:pt x="2129" y="245"/>
                    <a:pt x="1072" y="611"/>
                    <a:pt x="54" y="895"/>
                  </a:cubicBezTo>
                  <a:cubicBezTo>
                    <a:pt x="0" y="923"/>
                    <a:pt x="14" y="1004"/>
                    <a:pt x="82" y="1004"/>
                  </a:cubicBezTo>
                  <a:cubicBezTo>
                    <a:pt x="1167" y="1004"/>
                    <a:pt x="2428" y="882"/>
                    <a:pt x="3513" y="502"/>
                  </a:cubicBezTo>
                  <a:cubicBezTo>
                    <a:pt x="3404" y="339"/>
                    <a:pt x="3296" y="163"/>
                    <a:pt x="31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11"/>
            <p:cNvSpPr/>
            <p:nvPr/>
          </p:nvSpPr>
          <p:spPr>
            <a:xfrm>
              <a:off x="2497300" y="3825800"/>
              <a:ext cx="240975" cy="41950"/>
            </a:xfrm>
            <a:custGeom>
              <a:avLst/>
              <a:gdLst/>
              <a:ahLst/>
              <a:cxnLst/>
              <a:rect l="l" t="t" r="r" b="b"/>
              <a:pathLst>
                <a:path w="9639" h="1678" extrusionOk="0">
                  <a:moveTo>
                    <a:pt x="6454" y="1"/>
                  </a:moveTo>
                  <a:cubicBezTo>
                    <a:pt x="4182" y="1"/>
                    <a:pt x="1855" y="528"/>
                    <a:pt x="37" y="1608"/>
                  </a:cubicBezTo>
                  <a:cubicBezTo>
                    <a:pt x="1" y="1632"/>
                    <a:pt x="18" y="1678"/>
                    <a:pt x="51" y="1678"/>
                  </a:cubicBezTo>
                  <a:cubicBezTo>
                    <a:pt x="55" y="1678"/>
                    <a:pt x="60" y="1677"/>
                    <a:pt x="64" y="1676"/>
                  </a:cubicBezTo>
                  <a:cubicBezTo>
                    <a:pt x="1841" y="1282"/>
                    <a:pt x="3577" y="794"/>
                    <a:pt x="5394" y="699"/>
                  </a:cubicBezTo>
                  <a:cubicBezTo>
                    <a:pt x="5631" y="686"/>
                    <a:pt x="5866" y="680"/>
                    <a:pt x="6100" y="680"/>
                  </a:cubicBezTo>
                  <a:cubicBezTo>
                    <a:pt x="7298" y="680"/>
                    <a:pt x="8459" y="839"/>
                    <a:pt x="9639" y="997"/>
                  </a:cubicBezTo>
                  <a:cubicBezTo>
                    <a:pt x="9612" y="780"/>
                    <a:pt x="9598" y="563"/>
                    <a:pt x="9557" y="346"/>
                  </a:cubicBezTo>
                  <a:cubicBezTo>
                    <a:pt x="8574" y="117"/>
                    <a:pt x="7520" y="1"/>
                    <a:pt x="645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11"/>
            <p:cNvSpPr/>
            <p:nvPr/>
          </p:nvSpPr>
          <p:spPr>
            <a:xfrm>
              <a:off x="2404150" y="3872725"/>
              <a:ext cx="90850" cy="31325"/>
            </a:xfrm>
            <a:custGeom>
              <a:avLst/>
              <a:gdLst/>
              <a:ahLst/>
              <a:cxnLst/>
              <a:rect l="l" t="t" r="r" b="b"/>
              <a:pathLst>
                <a:path w="3634" h="1253" extrusionOk="0">
                  <a:moveTo>
                    <a:pt x="3380" y="1"/>
                  </a:moveTo>
                  <a:cubicBezTo>
                    <a:pt x="3372" y="1"/>
                    <a:pt x="3364" y="1"/>
                    <a:pt x="3356" y="2"/>
                  </a:cubicBezTo>
                  <a:cubicBezTo>
                    <a:pt x="2217" y="124"/>
                    <a:pt x="1118" y="463"/>
                    <a:pt x="115" y="1019"/>
                  </a:cubicBezTo>
                  <a:cubicBezTo>
                    <a:pt x="1" y="1082"/>
                    <a:pt x="52" y="1252"/>
                    <a:pt x="181" y="1252"/>
                  </a:cubicBezTo>
                  <a:cubicBezTo>
                    <a:pt x="190" y="1252"/>
                    <a:pt x="200" y="1251"/>
                    <a:pt x="210" y="1250"/>
                  </a:cubicBezTo>
                  <a:cubicBezTo>
                    <a:pt x="1267" y="951"/>
                    <a:pt x="2339" y="694"/>
                    <a:pt x="3410" y="422"/>
                  </a:cubicBezTo>
                  <a:cubicBezTo>
                    <a:pt x="3633" y="370"/>
                    <a:pt x="3603" y="1"/>
                    <a:pt x="338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11"/>
            <p:cNvSpPr/>
            <p:nvPr/>
          </p:nvSpPr>
          <p:spPr>
            <a:xfrm>
              <a:off x="2444650" y="3884075"/>
              <a:ext cx="293975" cy="46350"/>
            </a:xfrm>
            <a:custGeom>
              <a:avLst/>
              <a:gdLst/>
              <a:ahLst/>
              <a:cxnLst/>
              <a:rect l="l" t="t" r="r" b="b"/>
              <a:pathLst>
                <a:path w="11759" h="1854" extrusionOk="0">
                  <a:moveTo>
                    <a:pt x="6708" y="0"/>
                  </a:moveTo>
                  <a:cubicBezTo>
                    <a:pt x="4360" y="0"/>
                    <a:pt x="1945" y="534"/>
                    <a:pt x="14" y="1162"/>
                  </a:cubicBezTo>
                  <a:cubicBezTo>
                    <a:pt x="0" y="1162"/>
                    <a:pt x="0" y="1203"/>
                    <a:pt x="27" y="1203"/>
                  </a:cubicBezTo>
                  <a:cubicBezTo>
                    <a:pt x="2096" y="1038"/>
                    <a:pt x="4153" y="599"/>
                    <a:pt x="6242" y="599"/>
                  </a:cubicBezTo>
                  <a:cubicBezTo>
                    <a:pt x="6385" y="599"/>
                    <a:pt x="6529" y="601"/>
                    <a:pt x="6673" y="606"/>
                  </a:cubicBezTo>
                  <a:cubicBezTo>
                    <a:pt x="8517" y="646"/>
                    <a:pt x="10090" y="1121"/>
                    <a:pt x="11690" y="1854"/>
                  </a:cubicBezTo>
                  <a:cubicBezTo>
                    <a:pt x="11718" y="1623"/>
                    <a:pt x="11745" y="1379"/>
                    <a:pt x="11758" y="1148"/>
                  </a:cubicBezTo>
                  <a:cubicBezTo>
                    <a:pt x="10283" y="316"/>
                    <a:pt x="8516" y="0"/>
                    <a:pt x="670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11"/>
            <p:cNvSpPr/>
            <p:nvPr/>
          </p:nvSpPr>
          <p:spPr>
            <a:xfrm>
              <a:off x="2042875" y="3911425"/>
              <a:ext cx="200725" cy="38950"/>
            </a:xfrm>
            <a:custGeom>
              <a:avLst/>
              <a:gdLst/>
              <a:ahLst/>
              <a:cxnLst/>
              <a:rect l="l" t="t" r="r" b="b"/>
              <a:pathLst>
                <a:path w="8029" h="1558" extrusionOk="0">
                  <a:moveTo>
                    <a:pt x="0" y="0"/>
                  </a:moveTo>
                  <a:cubicBezTo>
                    <a:pt x="14" y="203"/>
                    <a:pt x="41" y="407"/>
                    <a:pt x="68" y="610"/>
                  </a:cubicBezTo>
                  <a:cubicBezTo>
                    <a:pt x="1821" y="1160"/>
                    <a:pt x="3812" y="1557"/>
                    <a:pt x="5671" y="1557"/>
                  </a:cubicBezTo>
                  <a:cubicBezTo>
                    <a:pt x="6473" y="1557"/>
                    <a:pt x="7251" y="1483"/>
                    <a:pt x="7975" y="1316"/>
                  </a:cubicBezTo>
                  <a:cubicBezTo>
                    <a:pt x="8029" y="1302"/>
                    <a:pt x="8029" y="1221"/>
                    <a:pt x="7975" y="1207"/>
                  </a:cubicBezTo>
                  <a:cubicBezTo>
                    <a:pt x="6537" y="936"/>
                    <a:pt x="5045" y="976"/>
                    <a:pt x="3594" y="773"/>
                  </a:cubicBezTo>
                  <a:cubicBezTo>
                    <a:pt x="2374" y="583"/>
                    <a:pt x="1180" y="326"/>
                    <a:pt x="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11"/>
            <p:cNvSpPr/>
            <p:nvPr/>
          </p:nvSpPr>
          <p:spPr>
            <a:xfrm>
              <a:off x="2041850" y="3853775"/>
              <a:ext cx="332275" cy="77100"/>
            </a:xfrm>
            <a:custGeom>
              <a:avLst/>
              <a:gdLst/>
              <a:ahLst/>
              <a:cxnLst/>
              <a:rect l="l" t="t" r="r" b="b"/>
              <a:pathLst>
                <a:path w="13291" h="3084" extrusionOk="0">
                  <a:moveTo>
                    <a:pt x="55" y="1"/>
                  </a:moveTo>
                  <a:cubicBezTo>
                    <a:pt x="28" y="285"/>
                    <a:pt x="14" y="570"/>
                    <a:pt x="1" y="868"/>
                  </a:cubicBezTo>
                  <a:cubicBezTo>
                    <a:pt x="1709" y="1899"/>
                    <a:pt x="3798" y="2292"/>
                    <a:pt x="5724" y="2537"/>
                  </a:cubicBezTo>
                  <a:cubicBezTo>
                    <a:pt x="7188" y="2727"/>
                    <a:pt x="8829" y="3084"/>
                    <a:pt x="10400" y="3084"/>
                  </a:cubicBezTo>
                  <a:cubicBezTo>
                    <a:pt x="11405" y="3084"/>
                    <a:pt x="12381" y="2938"/>
                    <a:pt x="13264" y="2509"/>
                  </a:cubicBezTo>
                  <a:cubicBezTo>
                    <a:pt x="13288" y="2497"/>
                    <a:pt x="13291" y="2453"/>
                    <a:pt x="13262" y="2453"/>
                  </a:cubicBezTo>
                  <a:cubicBezTo>
                    <a:pt x="13259" y="2453"/>
                    <a:pt x="13255" y="2454"/>
                    <a:pt x="13251" y="2455"/>
                  </a:cubicBezTo>
                  <a:cubicBezTo>
                    <a:pt x="12819" y="2488"/>
                    <a:pt x="12390" y="2502"/>
                    <a:pt x="11963" y="2502"/>
                  </a:cubicBezTo>
                  <a:cubicBezTo>
                    <a:pt x="10083" y="2502"/>
                    <a:pt x="8242" y="2221"/>
                    <a:pt x="6375" y="1967"/>
                  </a:cubicBezTo>
                  <a:cubicBezTo>
                    <a:pt x="5168" y="1804"/>
                    <a:pt x="3974" y="1628"/>
                    <a:pt x="2821" y="1275"/>
                  </a:cubicBezTo>
                  <a:cubicBezTo>
                    <a:pt x="1818" y="950"/>
                    <a:pt x="950" y="462"/>
                    <a:pt x="5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11"/>
            <p:cNvSpPr/>
            <p:nvPr/>
          </p:nvSpPr>
          <p:spPr>
            <a:xfrm>
              <a:off x="2636200" y="3858600"/>
              <a:ext cx="103775" cy="24350"/>
            </a:xfrm>
            <a:custGeom>
              <a:avLst/>
              <a:gdLst/>
              <a:ahLst/>
              <a:cxnLst/>
              <a:rect l="l" t="t" r="r" b="b"/>
              <a:pathLst>
                <a:path w="4151" h="974" extrusionOk="0">
                  <a:moveTo>
                    <a:pt x="1261" y="0"/>
                  </a:moveTo>
                  <a:cubicBezTo>
                    <a:pt x="868" y="0"/>
                    <a:pt x="475" y="22"/>
                    <a:pt x="82" y="65"/>
                  </a:cubicBezTo>
                  <a:cubicBezTo>
                    <a:pt x="1" y="79"/>
                    <a:pt x="1" y="214"/>
                    <a:pt x="82" y="242"/>
                  </a:cubicBezTo>
                  <a:cubicBezTo>
                    <a:pt x="1099" y="431"/>
                    <a:pt x="2130" y="499"/>
                    <a:pt x="3133" y="716"/>
                  </a:cubicBezTo>
                  <a:cubicBezTo>
                    <a:pt x="3472" y="798"/>
                    <a:pt x="3811" y="892"/>
                    <a:pt x="4151" y="974"/>
                  </a:cubicBezTo>
                  <a:cubicBezTo>
                    <a:pt x="4151" y="770"/>
                    <a:pt x="4151" y="581"/>
                    <a:pt x="4123" y="391"/>
                  </a:cubicBezTo>
                  <a:cubicBezTo>
                    <a:pt x="3189" y="131"/>
                    <a:pt x="2227" y="0"/>
                    <a:pt x="126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11"/>
            <p:cNvSpPr/>
            <p:nvPr/>
          </p:nvSpPr>
          <p:spPr>
            <a:xfrm>
              <a:off x="2449375" y="3719300"/>
              <a:ext cx="76500" cy="24300"/>
            </a:xfrm>
            <a:custGeom>
              <a:avLst/>
              <a:gdLst/>
              <a:ahLst/>
              <a:cxnLst/>
              <a:rect l="l" t="t" r="r" b="b"/>
              <a:pathLst>
                <a:path w="3060" h="972" extrusionOk="0">
                  <a:moveTo>
                    <a:pt x="2811" y="0"/>
                  </a:moveTo>
                  <a:cubicBezTo>
                    <a:pt x="2793" y="0"/>
                    <a:pt x="2774" y="3"/>
                    <a:pt x="2754" y="9"/>
                  </a:cubicBezTo>
                  <a:cubicBezTo>
                    <a:pt x="1886" y="185"/>
                    <a:pt x="774" y="429"/>
                    <a:pt x="28" y="931"/>
                  </a:cubicBezTo>
                  <a:cubicBezTo>
                    <a:pt x="1" y="931"/>
                    <a:pt x="15" y="958"/>
                    <a:pt x="28" y="972"/>
                  </a:cubicBezTo>
                  <a:cubicBezTo>
                    <a:pt x="937" y="972"/>
                    <a:pt x="1995" y="633"/>
                    <a:pt x="2849" y="348"/>
                  </a:cubicBezTo>
                  <a:cubicBezTo>
                    <a:pt x="3059" y="299"/>
                    <a:pt x="2999" y="0"/>
                    <a:pt x="281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11"/>
            <p:cNvSpPr/>
            <p:nvPr/>
          </p:nvSpPr>
          <p:spPr>
            <a:xfrm>
              <a:off x="2068300" y="3724250"/>
              <a:ext cx="652350" cy="122325"/>
            </a:xfrm>
            <a:custGeom>
              <a:avLst/>
              <a:gdLst/>
              <a:ahLst/>
              <a:cxnLst/>
              <a:rect l="l" t="t" r="r" b="b"/>
              <a:pathLst>
                <a:path w="26094" h="4893" extrusionOk="0">
                  <a:moveTo>
                    <a:pt x="25320" y="1"/>
                  </a:moveTo>
                  <a:cubicBezTo>
                    <a:pt x="24927" y="28"/>
                    <a:pt x="24547" y="28"/>
                    <a:pt x="24154" y="28"/>
                  </a:cubicBezTo>
                  <a:cubicBezTo>
                    <a:pt x="23554" y="28"/>
                    <a:pt x="22957" y="16"/>
                    <a:pt x="22361" y="16"/>
                  </a:cubicBezTo>
                  <a:cubicBezTo>
                    <a:pt x="21689" y="16"/>
                    <a:pt x="21018" y="31"/>
                    <a:pt x="20343" y="96"/>
                  </a:cubicBezTo>
                  <a:cubicBezTo>
                    <a:pt x="17889" y="326"/>
                    <a:pt x="15719" y="1316"/>
                    <a:pt x="13440" y="2184"/>
                  </a:cubicBezTo>
                  <a:cubicBezTo>
                    <a:pt x="11865" y="2786"/>
                    <a:pt x="10340" y="3173"/>
                    <a:pt x="8786" y="3173"/>
                  </a:cubicBezTo>
                  <a:cubicBezTo>
                    <a:pt x="7784" y="3173"/>
                    <a:pt x="6771" y="3012"/>
                    <a:pt x="5723" y="2645"/>
                  </a:cubicBezTo>
                  <a:cubicBezTo>
                    <a:pt x="3852" y="1994"/>
                    <a:pt x="2238" y="842"/>
                    <a:pt x="461" y="55"/>
                  </a:cubicBezTo>
                  <a:cubicBezTo>
                    <a:pt x="285" y="381"/>
                    <a:pt x="136" y="693"/>
                    <a:pt x="0" y="1032"/>
                  </a:cubicBezTo>
                  <a:cubicBezTo>
                    <a:pt x="2295" y="3451"/>
                    <a:pt x="5720" y="4892"/>
                    <a:pt x="9061" y="4892"/>
                  </a:cubicBezTo>
                  <a:cubicBezTo>
                    <a:pt x="10065" y="4892"/>
                    <a:pt x="11061" y="4762"/>
                    <a:pt x="12016" y="4490"/>
                  </a:cubicBezTo>
                  <a:cubicBezTo>
                    <a:pt x="14837" y="3703"/>
                    <a:pt x="17387" y="2117"/>
                    <a:pt x="20343" y="1832"/>
                  </a:cubicBezTo>
                  <a:cubicBezTo>
                    <a:pt x="20813" y="1783"/>
                    <a:pt x="21296" y="1766"/>
                    <a:pt x="21785" y="1766"/>
                  </a:cubicBezTo>
                  <a:cubicBezTo>
                    <a:pt x="22826" y="1766"/>
                    <a:pt x="23899" y="1841"/>
                    <a:pt x="24955" y="1841"/>
                  </a:cubicBezTo>
                  <a:cubicBezTo>
                    <a:pt x="25337" y="1841"/>
                    <a:pt x="25718" y="1831"/>
                    <a:pt x="26094" y="1805"/>
                  </a:cubicBezTo>
                  <a:cubicBezTo>
                    <a:pt x="25877" y="1181"/>
                    <a:pt x="25619" y="584"/>
                    <a:pt x="2532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11"/>
            <p:cNvSpPr/>
            <p:nvPr/>
          </p:nvSpPr>
          <p:spPr>
            <a:xfrm>
              <a:off x="2104225" y="3670350"/>
              <a:ext cx="324850" cy="82900"/>
            </a:xfrm>
            <a:custGeom>
              <a:avLst/>
              <a:gdLst/>
              <a:ahLst/>
              <a:cxnLst/>
              <a:rect l="l" t="t" r="r" b="b"/>
              <a:pathLst>
                <a:path w="12994" h="3316" extrusionOk="0">
                  <a:moveTo>
                    <a:pt x="421" y="1"/>
                  </a:moveTo>
                  <a:cubicBezTo>
                    <a:pt x="272" y="177"/>
                    <a:pt x="137" y="367"/>
                    <a:pt x="1" y="557"/>
                  </a:cubicBezTo>
                  <a:cubicBezTo>
                    <a:pt x="1615" y="1845"/>
                    <a:pt x="3541" y="2686"/>
                    <a:pt x="5575" y="2984"/>
                  </a:cubicBezTo>
                  <a:cubicBezTo>
                    <a:pt x="6874" y="3163"/>
                    <a:pt x="8378" y="3315"/>
                    <a:pt x="9847" y="3315"/>
                  </a:cubicBezTo>
                  <a:cubicBezTo>
                    <a:pt x="10939" y="3315"/>
                    <a:pt x="12012" y="3231"/>
                    <a:pt x="12966" y="3011"/>
                  </a:cubicBezTo>
                  <a:cubicBezTo>
                    <a:pt x="12993" y="3011"/>
                    <a:pt x="12993" y="2971"/>
                    <a:pt x="12966" y="2971"/>
                  </a:cubicBezTo>
                  <a:cubicBezTo>
                    <a:pt x="10945" y="2401"/>
                    <a:pt x="8667" y="2699"/>
                    <a:pt x="6592" y="2496"/>
                  </a:cubicBezTo>
                  <a:cubicBezTo>
                    <a:pt x="4083" y="2252"/>
                    <a:pt x="2401" y="1140"/>
                    <a:pt x="42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11"/>
            <p:cNvSpPr/>
            <p:nvPr/>
          </p:nvSpPr>
          <p:spPr>
            <a:xfrm>
              <a:off x="2088300" y="3706300"/>
              <a:ext cx="115550" cy="67150"/>
            </a:xfrm>
            <a:custGeom>
              <a:avLst/>
              <a:gdLst/>
              <a:ahLst/>
              <a:cxnLst/>
              <a:rect l="l" t="t" r="r" b="b"/>
              <a:pathLst>
                <a:path w="4622" h="2686" extrusionOk="0">
                  <a:moveTo>
                    <a:pt x="82" y="0"/>
                  </a:moveTo>
                  <a:lnTo>
                    <a:pt x="0" y="149"/>
                  </a:lnTo>
                  <a:cubicBezTo>
                    <a:pt x="638" y="773"/>
                    <a:pt x="1465" y="1261"/>
                    <a:pt x="2211" y="1750"/>
                  </a:cubicBezTo>
                  <a:cubicBezTo>
                    <a:pt x="2889" y="2184"/>
                    <a:pt x="3554" y="2631"/>
                    <a:pt x="4381" y="2685"/>
                  </a:cubicBezTo>
                  <a:cubicBezTo>
                    <a:pt x="4386" y="2686"/>
                    <a:pt x="4390" y="2686"/>
                    <a:pt x="4395" y="2686"/>
                  </a:cubicBezTo>
                  <a:cubicBezTo>
                    <a:pt x="4612" y="2686"/>
                    <a:pt x="4621" y="2372"/>
                    <a:pt x="4435" y="2306"/>
                  </a:cubicBezTo>
                  <a:cubicBezTo>
                    <a:pt x="2903" y="1709"/>
                    <a:pt x="1614" y="556"/>
                    <a:pt x="8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11"/>
            <p:cNvSpPr/>
            <p:nvPr/>
          </p:nvSpPr>
          <p:spPr>
            <a:xfrm>
              <a:off x="2244250" y="3766975"/>
              <a:ext cx="110575" cy="20075"/>
            </a:xfrm>
            <a:custGeom>
              <a:avLst/>
              <a:gdLst/>
              <a:ahLst/>
              <a:cxnLst/>
              <a:rect l="l" t="t" r="r" b="b"/>
              <a:pathLst>
                <a:path w="4423" h="803" extrusionOk="0">
                  <a:moveTo>
                    <a:pt x="313" y="1"/>
                  </a:moveTo>
                  <a:cubicBezTo>
                    <a:pt x="82" y="1"/>
                    <a:pt x="1" y="299"/>
                    <a:pt x="191" y="421"/>
                  </a:cubicBezTo>
                  <a:cubicBezTo>
                    <a:pt x="694" y="694"/>
                    <a:pt x="1248" y="802"/>
                    <a:pt x="1811" y="802"/>
                  </a:cubicBezTo>
                  <a:cubicBezTo>
                    <a:pt x="2706" y="802"/>
                    <a:pt x="3626" y="529"/>
                    <a:pt x="4409" y="204"/>
                  </a:cubicBezTo>
                  <a:cubicBezTo>
                    <a:pt x="4422" y="191"/>
                    <a:pt x="4422" y="163"/>
                    <a:pt x="4395" y="163"/>
                  </a:cubicBezTo>
                  <a:cubicBezTo>
                    <a:pt x="4038" y="229"/>
                    <a:pt x="3688" y="254"/>
                    <a:pt x="3340" y="254"/>
                  </a:cubicBezTo>
                  <a:cubicBezTo>
                    <a:pt x="2328" y="254"/>
                    <a:pt x="1343" y="41"/>
                    <a:pt x="31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11"/>
            <p:cNvSpPr/>
            <p:nvPr/>
          </p:nvSpPr>
          <p:spPr>
            <a:xfrm>
              <a:off x="2200175" y="4110975"/>
              <a:ext cx="435025" cy="97800"/>
            </a:xfrm>
            <a:custGeom>
              <a:avLst/>
              <a:gdLst/>
              <a:ahLst/>
              <a:cxnLst/>
              <a:rect l="l" t="t" r="r" b="b"/>
              <a:pathLst>
                <a:path w="17401" h="3912" extrusionOk="0">
                  <a:moveTo>
                    <a:pt x="12704" y="0"/>
                  </a:moveTo>
                  <a:cubicBezTo>
                    <a:pt x="11490" y="0"/>
                    <a:pt x="10255" y="140"/>
                    <a:pt x="9033" y="372"/>
                  </a:cubicBezTo>
                  <a:cubicBezTo>
                    <a:pt x="6511" y="847"/>
                    <a:pt x="4083" y="1728"/>
                    <a:pt x="1574" y="2298"/>
                  </a:cubicBezTo>
                  <a:cubicBezTo>
                    <a:pt x="1059" y="2420"/>
                    <a:pt x="530" y="2528"/>
                    <a:pt x="1" y="2623"/>
                  </a:cubicBezTo>
                  <a:cubicBezTo>
                    <a:pt x="788" y="3139"/>
                    <a:pt x="1628" y="3573"/>
                    <a:pt x="2510" y="3912"/>
                  </a:cubicBezTo>
                  <a:cubicBezTo>
                    <a:pt x="3703" y="3613"/>
                    <a:pt x="4883" y="3261"/>
                    <a:pt x="6077" y="2935"/>
                  </a:cubicBezTo>
                  <a:cubicBezTo>
                    <a:pt x="8515" y="2250"/>
                    <a:pt x="11119" y="1610"/>
                    <a:pt x="13670" y="1610"/>
                  </a:cubicBezTo>
                  <a:cubicBezTo>
                    <a:pt x="14552" y="1610"/>
                    <a:pt x="15428" y="1686"/>
                    <a:pt x="16289" y="1864"/>
                  </a:cubicBezTo>
                  <a:cubicBezTo>
                    <a:pt x="16669" y="1552"/>
                    <a:pt x="17048" y="1213"/>
                    <a:pt x="17401" y="874"/>
                  </a:cubicBezTo>
                  <a:cubicBezTo>
                    <a:pt x="15925" y="252"/>
                    <a:pt x="14333" y="0"/>
                    <a:pt x="127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11"/>
            <p:cNvSpPr/>
            <p:nvPr/>
          </p:nvSpPr>
          <p:spPr>
            <a:xfrm>
              <a:off x="2060825" y="3979775"/>
              <a:ext cx="654050" cy="85950"/>
            </a:xfrm>
            <a:custGeom>
              <a:avLst/>
              <a:gdLst/>
              <a:ahLst/>
              <a:cxnLst/>
              <a:rect l="l" t="t" r="r" b="b"/>
              <a:pathLst>
                <a:path w="26162" h="3438" extrusionOk="0">
                  <a:moveTo>
                    <a:pt x="20032" y="0"/>
                  </a:moveTo>
                  <a:cubicBezTo>
                    <a:pt x="17919" y="0"/>
                    <a:pt x="15831" y="594"/>
                    <a:pt x="13753" y="968"/>
                  </a:cubicBezTo>
                  <a:cubicBezTo>
                    <a:pt x="11277" y="1428"/>
                    <a:pt x="8727" y="1837"/>
                    <a:pt x="6229" y="1837"/>
                  </a:cubicBezTo>
                  <a:cubicBezTo>
                    <a:pt x="4088" y="1837"/>
                    <a:pt x="1985" y="1537"/>
                    <a:pt x="1" y="711"/>
                  </a:cubicBezTo>
                  <a:lnTo>
                    <a:pt x="1" y="711"/>
                  </a:lnTo>
                  <a:cubicBezTo>
                    <a:pt x="218" y="1348"/>
                    <a:pt x="476" y="1958"/>
                    <a:pt x="788" y="2555"/>
                  </a:cubicBezTo>
                  <a:cubicBezTo>
                    <a:pt x="2432" y="3219"/>
                    <a:pt x="4296" y="3437"/>
                    <a:pt x="6160" y="3437"/>
                  </a:cubicBezTo>
                  <a:cubicBezTo>
                    <a:pt x="7800" y="3437"/>
                    <a:pt x="9440" y="3268"/>
                    <a:pt x="10932" y="3084"/>
                  </a:cubicBezTo>
                  <a:cubicBezTo>
                    <a:pt x="13766" y="2731"/>
                    <a:pt x="16574" y="1823"/>
                    <a:pt x="19422" y="1687"/>
                  </a:cubicBezTo>
                  <a:cubicBezTo>
                    <a:pt x="19556" y="1680"/>
                    <a:pt x="19689" y="1677"/>
                    <a:pt x="19821" y="1677"/>
                  </a:cubicBezTo>
                  <a:cubicBezTo>
                    <a:pt x="21788" y="1677"/>
                    <a:pt x="23558" y="2405"/>
                    <a:pt x="25375" y="3003"/>
                  </a:cubicBezTo>
                  <a:cubicBezTo>
                    <a:pt x="25674" y="2474"/>
                    <a:pt x="25931" y="1918"/>
                    <a:pt x="26162" y="1362"/>
                  </a:cubicBezTo>
                  <a:cubicBezTo>
                    <a:pt x="25823" y="1253"/>
                    <a:pt x="25470" y="1158"/>
                    <a:pt x="25131" y="1050"/>
                  </a:cubicBezTo>
                  <a:cubicBezTo>
                    <a:pt x="23870" y="629"/>
                    <a:pt x="22595" y="223"/>
                    <a:pt x="21266" y="73"/>
                  </a:cubicBezTo>
                  <a:cubicBezTo>
                    <a:pt x="20854" y="23"/>
                    <a:pt x="20442" y="0"/>
                    <a:pt x="2003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11"/>
            <p:cNvSpPr/>
            <p:nvPr/>
          </p:nvSpPr>
          <p:spPr>
            <a:xfrm>
              <a:off x="2130675" y="3627975"/>
              <a:ext cx="539450" cy="92775"/>
            </a:xfrm>
            <a:custGeom>
              <a:avLst/>
              <a:gdLst/>
              <a:ahLst/>
              <a:cxnLst/>
              <a:rect l="l" t="t" r="r" b="b"/>
              <a:pathLst>
                <a:path w="21578" h="3711" extrusionOk="0">
                  <a:moveTo>
                    <a:pt x="909" y="0"/>
                  </a:moveTo>
                  <a:cubicBezTo>
                    <a:pt x="597" y="285"/>
                    <a:pt x="286" y="597"/>
                    <a:pt x="1" y="909"/>
                  </a:cubicBezTo>
                  <a:cubicBezTo>
                    <a:pt x="1262" y="1709"/>
                    <a:pt x="2862" y="2224"/>
                    <a:pt x="4151" y="2604"/>
                  </a:cubicBezTo>
                  <a:cubicBezTo>
                    <a:pt x="6334" y="3282"/>
                    <a:pt x="8599" y="3648"/>
                    <a:pt x="10877" y="3703"/>
                  </a:cubicBezTo>
                  <a:cubicBezTo>
                    <a:pt x="11080" y="3708"/>
                    <a:pt x="11283" y="3710"/>
                    <a:pt x="11486" y="3710"/>
                  </a:cubicBezTo>
                  <a:cubicBezTo>
                    <a:pt x="13507" y="3710"/>
                    <a:pt x="15524" y="3466"/>
                    <a:pt x="17496" y="2997"/>
                  </a:cubicBezTo>
                  <a:cubicBezTo>
                    <a:pt x="18865" y="2699"/>
                    <a:pt x="20235" y="2319"/>
                    <a:pt x="21578" y="1858"/>
                  </a:cubicBezTo>
                  <a:cubicBezTo>
                    <a:pt x="21225" y="1397"/>
                    <a:pt x="20859" y="963"/>
                    <a:pt x="20452" y="543"/>
                  </a:cubicBezTo>
                  <a:cubicBezTo>
                    <a:pt x="19747" y="800"/>
                    <a:pt x="19042" y="1072"/>
                    <a:pt x="18336" y="1275"/>
                  </a:cubicBezTo>
                  <a:cubicBezTo>
                    <a:pt x="16024" y="1956"/>
                    <a:pt x="13638" y="2299"/>
                    <a:pt x="11251" y="2299"/>
                  </a:cubicBezTo>
                  <a:cubicBezTo>
                    <a:pt x="9074" y="2299"/>
                    <a:pt x="6897" y="2014"/>
                    <a:pt x="4775" y="1438"/>
                  </a:cubicBezTo>
                  <a:cubicBezTo>
                    <a:pt x="3486" y="1099"/>
                    <a:pt x="2198" y="475"/>
                    <a:pt x="9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11"/>
            <p:cNvSpPr/>
            <p:nvPr/>
          </p:nvSpPr>
          <p:spPr>
            <a:xfrm>
              <a:off x="2048625" y="3768075"/>
              <a:ext cx="684575" cy="124775"/>
            </a:xfrm>
            <a:custGeom>
              <a:avLst/>
              <a:gdLst/>
              <a:ahLst/>
              <a:cxnLst/>
              <a:rect l="l" t="t" r="r" b="b"/>
              <a:pathLst>
                <a:path w="27383" h="4991" extrusionOk="0">
                  <a:moveTo>
                    <a:pt x="25411" y="0"/>
                  </a:moveTo>
                  <a:cubicBezTo>
                    <a:pt x="24730" y="0"/>
                    <a:pt x="24049" y="35"/>
                    <a:pt x="23368" y="106"/>
                  </a:cubicBezTo>
                  <a:cubicBezTo>
                    <a:pt x="20615" y="472"/>
                    <a:pt x="17997" y="1462"/>
                    <a:pt x="15353" y="2289"/>
                  </a:cubicBezTo>
                  <a:cubicBezTo>
                    <a:pt x="13313" y="2910"/>
                    <a:pt x="11273" y="3380"/>
                    <a:pt x="9197" y="3380"/>
                  </a:cubicBezTo>
                  <a:cubicBezTo>
                    <a:pt x="8278" y="3380"/>
                    <a:pt x="7352" y="3288"/>
                    <a:pt x="6416" y="3076"/>
                  </a:cubicBezTo>
                  <a:cubicBezTo>
                    <a:pt x="4897" y="2723"/>
                    <a:pt x="3418" y="2167"/>
                    <a:pt x="2049" y="1435"/>
                  </a:cubicBezTo>
                  <a:cubicBezTo>
                    <a:pt x="1493" y="1150"/>
                    <a:pt x="937" y="757"/>
                    <a:pt x="367" y="418"/>
                  </a:cubicBezTo>
                  <a:cubicBezTo>
                    <a:pt x="218" y="892"/>
                    <a:pt x="96" y="1367"/>
                    <a:pt x="1" y="1842"/>
                  </a:cubicBezTo>
                  <a:cubicBezTo>
                    <a:pt x="1479" y="2981"/>
                    <a:pt x="3473" y="3781"/>
                    <a:pt x="4910" y="4269"/>
                  </a:cubicBezTo>
                  <a:cubicBezTo>
                    <a:pt x="6390" y="4771"/>
                    <a:pt x="7899" y="4990"/>
                    <a:pt x="9413" y="4990"/>
                  </a:cubicBezTo>
                  <a:cubicBezTo>
                    <a:pt x="11007" y="4990"/>
                    <a:pt x="12607" y="4748"/>
                    <a:pt x="14187" y="4337"/>
                  </a:cubicBezTo>
                  <a:cubicBezTo>
                    <a:pt x="17428" y="3496"/>
                    <a:pt x="20561" y="2045"/>
                    <a:pt x="23924" y="1706"/>
                  </a:cubicBezTo>
                  <a:cubicBezTo>
                    <a:pt x="24150" y="1682"/>
                    <a:pt x="24384" y="1672"/>
                    <a:pt x="24625" y="1672"/>
                  </a:cubicBezTo>
                  <a:cubicBezTo>
                    <a:pt x="25484" y="1672"/>
                    <a:pt x="26429" y="1801"/>
                    <a:pt x="27382" y="1896"/>
                  </a:cubicBezTo>
                  <a:cubicBezTo>
                    <a:pt x="27260" y="1272"/>
                    <a:pt x="27084" y="648"/>
                    <a:pt x="26867" y="52"/>
                  </a:cubicBezTo>
                  <a:cubicBezTo>
                    <a:pt x="26382" y="18"/>
                    <a:pt x="25896" y="0"/>
                    <a:pt x="2541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11"/>
            <p:cNvSpPr/>
            <p:nvPr/>
          </p:nvSpPr>
          <p:spPr>
            <a:xfrm>
              <a:off x="1998800" y="3836800"/>
              <a:ext cx="41050" cy="31850"/>
            </a:xfrm>
            <a:custGeom>
              <a:avLst/>
              <a:gdLst/>
              <a:ahLst/>
              <a:cxnLst/>
              <a:rect l="l" t="t" r="r" b="b"/>
              <a:pathLst>
                <a:path w="1642" h="1274" extrusionOk="0">
                  <a:moveTo>
                    <a:pt x="753" y="1"/>
                  </a:moveTo>
                  <a:cubicBezTo>
                    <a:pt x="494" y="1"/>
                    <a:pt x="253" y="147"/>
                    <a:pt x="136" y="381"/>
                  </a:cubicBezTo>
                  <a:cubicBezTo>
                    <a:pt x="0" y="612"/>
                    <a:pt x="54" y="924"/>
                    <a:pt x="285" y="1100"/>
                  </a:cubicBezTo>
                  <a:cubicBezTo>
                    <a:pt x="311" y="1126"/>
                    <a:pt x="347" y="1135"/>
                    <a:pt x="385" y="1135"/>
                  </a:cubicBezTo>
                  <a:cubicBezTo>
                    <a:pt x="406" y="1135"/>
                    <a:pt x="428" y="1132"/>
                    <a:pt x="448" y="1127"/>
                  </a:cubicBezTo>
                  <a:cubicBezTo>
                    <a:pt x="553" y="1225"/>
                    <a:pt x="689" y="1273"/>
                    <a:pt x="825" y="1273"/>
                  </a:cubicBezTo>
                  <a:cubicBezTo>
                    <a:pt x="971" y="1273"/>
                    <a:pt x="1116" y="1219"/>
                    <a:pt x="1221" y="1114"/>
                  </a:cubicBezTo>
                  <a:cubicBezTo>
                    <a:pt x="1641" y="707"/>
                    <a:pt x="1356" y="1"/>
                    <a:pt x="787" y="1"/>
                  </a:cubicBezTo>
                  <a:cubicBezTo>
                    <a:pt x="775" y="1"/>
                    <a:pt x="764" y="1"/>
                    <a:pt x="753"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11"/>
            <p:cNvSpPr/>
            <p:nvPr/>
          </p:nvSpPr>
          <p:spPr>
            <a:xfrm>
              <a:off x="1935400" y="3863925"/>
              <a:ext cx="36250" cy="40250"/>
            </a:xfrm>
            <a:custGeom>
              <a:avLst/>
              <a:gdLst/>
              <a:ahLst/>
              <a:cxnLst/>
              <a:rect l="l" t="t" r="r" b="b"/>
              <a:pathLst>
                <a:path w="1450" h="1610" extrusionOk="0">
                  <a:moveTo>
                    <a:pt x="985" y="1"/>
                  </a:moveTo>
                  <a:cubicBezTo>
                    <a:pt x="977" y="1"/>
                    <a:pt x="970" y="1"/>
                    <a:pt x="963" y="1"/>
                  </a:cubicBezTo>
                  <a:cubicBezTo>
                    <a:pt x="814" y="1"/>
                    <a:pt x="678" y="56"/>
                    <a:pt x="570" y="164"/>
                  </a:cubicBezTo>
                  <a:cubicBezTo>
                    <a:pt x="298" y="259"/>
                    <a:pt x="68" y="652"/>
                    <a:pt x="41" y="910"/>
                  </a:cubicBezTo>
                  <a:cubicBezTo>
                    <a:pt x="0" y="1154"/>
                    <a:pt x="54" y="1452"/>
                    <a:pt x="298" y="1575"/>
                  </a:cubicBezTo>
                  <a:cubicBezTo>
                    <a:pt x="355" y="1599"/>
                    <a:pt x="411" y="1610"/>
                    <a:pt x="464" y="1610"/>
                  </a:cubicBezTo>
                  <a:cubicBezTo>
                    <a:pt x="677" y="1610"/>
                    <a:pt x="857" y="1436"/>
                    <a:pt x="977" y="1263"/>
                  </a:cubicBezTo>
                  <a:cubicBezTo>
                    <a:pt x="1126" y="1046"/>
                    <a:pt x="1356" y="774"/>
                    <a:pt x="1397" y="503"/>
                  </a:cubicBezTo>
                  <a:cubicBezTo>
                    <a:pt x="1450" y="239"/>
                    <a:pt x="1246" y="1"/>
                    <a:pt x="98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11"/>
            <p:cNvSpPr/>
            <p:nvPr/>
          </p:nvSpPr>
          <p:spPr>
            <a:xfrm>
              <a:off x="1978450" y="3891400"/>
              <a:ext cx="35275" cy="31850"/>
            </a:xfrm>
            <a:custGeom>
              <a:avLst/>
              <a:gdLst/>
              <a:ahLst/>
              <a:cxnLst/>
              <a:rect l="l" t="t" r="r" b="b"/>
              <a:pathLst>
                <a:path w="1411" h="1274" extrusionOk="0">
                  <a:moveTo>
                    <a:pt x="665" y="1"/>
                  </a:moveTo>
                  <a:cubicBezTo>
                    <a:pt x="380" y="14"/>
                    <a:pt x="150" y="231"/>
                    <a:pt x="109" y="516"/>
                  </a:cubicBezTo>
                  <a:cubicBezTo>
                    <a:pt x="95" y="543"/>
                    <a:pt x="82" y="570"/>
                    <a:pt x="82" y="598"/>
                  </a:cubicBezTo>
                  <a:cubicBezTo>
                    <a:pt x="0" y="882"/>
                    <a:pt x="177" y="1181"/>
                    <a:pt x="475" y="1249"/>
                  </a:cubicBezTo>
                  <a:cubicBezTo>
                    <a:pt x="534" y="1265"/>
                    <a:pt x="594" y="1274"/>
                    <a:pt x="654" y="1274"/>
                  </a:cubicBezTo>
                  <a:cubicBezTo>
                    <a:pt x="883" y="1274"/>
                    <a:pt x="1106" y="1155"/>
                    <a:pt x="1235" y="950"/>
                  </a:cubicBezTo>
                  <a:cubicBezTo>
                    <a:pt x="1411" y="665"/>
                    <a:pt x="1329" y="286"/>
                    <a:pt x="1058" y="96"/>
                  </a:cubicBezTo>
                  <a:cubicBezTo>
                    <a:pt x="977" y="42"/>
                    <a:pt x="882" y="1"/>
                    <a:pt x="787"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11"/>
            <p:cNvSpPr/>
            <p:nvPr/>
          </p:nvSpPr>
          <p:spPr>
            <a:xfrm>
              <a:off x="2046925" y="3888675"/>
              <a:ext cx="46225" cy="32850"/>
            </a:xfrm>
            <a:custGeom>
              <a:avLst/>
              <a:gdLst/>
              <a:ahLst/>
              <a:cxnLst/>
              <a:rect l="l" t="t" r="r" b="b"/>
              <a:pathLst>
                <a:path w="1849" h="1314" extrusionOk="0">
                  <a:moveTo>
                    <a:pt x="625" y="1"/>
                  </a:moveTo>
                  <a:cubicBezTo>
                    <a:pt x="616" y="1"/>
                    <a:pt x="607" y="1"/>
                    <a:pt x="598" y="1"/>
                  </a:cubicBezTo>
                  <a:cubicBezTo>
                    <a:pt x="259" y="29"/>
                    <a:pt x="1" y="300"/>
                    <a:pt x="1" y="639"/>
                  </a:cubicBezTo>
                  <a:cubicBezTo>
                    <a:pt x="1" y="883"/>
                    <a:pt x="164" y="1100"/>
                    <a:pt x="408" y="1168"/>
                  </a:cubicBezTo>
                  <a:cubicBezTo>
                    <a:pt x="536" y="1265"/>
                    <a:pt x="684" y="1313"/>
                    <a:pt x="833" y="1313"/>
                  </a:cubicBezTo>
                  <a:cubicBezTo>
                    <a:pt x="953" y="1313"/>
                    <a:pt x="1072" y="1282"/>
                    <a:pt x="1181" y="1222"/>
                  </a:cubicBezTo>
                  <a:cubicBezTo>
                    <a:pt x="1848" y="822"/>
                    <a:pt x="1202" y="1"/>
                    <a:pt x="62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11"/>
            <p:cNvSpPr/>
            <p:nvPr/>
          </p:nvSpPr>
          <p:spPr>
            <a:xfrm>
              <a:off x="2014500" y="3944375"/>
              <a:ext cx="30075" cy="26875"/>
            </a:xfrm>
            <a:custGeom>
              <a:avLst/>
              <a:gdLst/>
              <a:ahLst/>
              <a:cxnLst/>
              <a:rect l="l" t="t" r="r" b="b"/>
              <a:pathLst>
                <a:path w="1203" h="1075" extrusionOk="0">
                  <a:moveTo>
                    <a:pt x="648" y="1"/>
                  </a:moveTo>
                  <a:cubicBezTo>
                    <a:pt x="323" y="1"/>
                    <a:pt x="1" y="312"/>
                    <a:pt x="104" y="689"/>
                  </a:cubicBezTo>
                  <a:cubicBezTo>
                    <a:pt x="132" y="825"/>
                    <a:pt x="213" y="933"/>
                    <a:pt x="335" y="1001"/>
                  </a:cubicBezTo>
                  <a:cubicBezTo>
                    <a:pt x="349" y="1001"/>
                    <a:pt x="362" y="1015"/>
                    <a:pt x="362" y="1015"/>
                  </a:cubicBezTo>
                  <a:cubicBezTo>
                    <a:pt x="442" y="1055"/>
                    <a:pt x="530" y="1075"/>
                    <a:pt x="618" y="1075"/>
                  </a:cubicBezTo>
                  <a:cubicBezTo>
                    <a:pt x="767" y="1075"/>
                    <a:pt x="916" y="1017"/>
                    <a:pt x="1027" y="906"/>
                  </a:cubicBezTo>
                  <a:cubicBezTo>
                    <a:pt x="1189" y="716"/>
                    <a:pt x="1203" y="418"/>
                    <a:pt x="1040" y="201"/>
                  </a:cubicBezTo>
                  <a:cubicBezTo>
                    <a:pt x="933" y="60"/>
                    <a:pt x="790" y="1"/>
                    <a:pt x="64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1"/>
            <p:cNvSpPr/>
            <p:nvPr/>
          </p:nvSpPr>
          <p:spPr>
            <a:xfrm>
              <a:off x="1962675" y="3831550"/>
              <a:ext cx="23600" cy="20475"/>
            </a:xfrm>
            <a:custGeom>
              <a:avLst/>
              <a:gdLst/>
              <a:ahLst/>
              <a:cxnLst/>
              <a:rect l="l" t="t" r="r" b="b"/>
              <a:pathLst>
                <a:path w="944" h="819" extrusionOk="0">
                  <a:moveTo>
                    <a:pt x="522" y="1"/>
                  </a:moveTo>
                  <a:cubicBezTo>
                    <a:pt x="229" y="1"/>
                    <a:pt x="0" y="387"/>
                    <a:pt x="170" y="659"/>
                  </a:cubicBezTo>
                  <a:cubicBezTo>
                    <a:pt x="197" y="700"/>
                    <a:pt x="225" y="740"/>
                    <a:pt x="265" y="754"/>
                  </a:cubicBezTo>
                  <a:cubicBezTo>
                    <a:pt x="322" y="798"/>
                    <a:pt x="387" y="819"/>
                    <a:pt x="452" y="819"/>
                  </a:cubicBezTo>
                  <a:cubicBezTo>
                    <a:pt x="527" y="819"/>
                    <a:pt x="600" y="791"/>
                    <a:pt x="659" y="740"/>
                  </a:cubicBezTo>
                  <a:cubicBezTo>
                    <a:pt x="659" y="740"/>
                    <a:pt x="672" y="727"/>
                    <a:pt x="672" y="727"/>
                  </a:cubicBezTo>
                  <a:cubicBezTo>
                    <a:pt x="726" y="686"/>
                    <a:pt x="781" y="632"/>
                    <a:pt x="821" y="578"/>
                  </a:cubicBezTo>
                  <a:cubicBezTo>
                    <a:pt x="943" y="401"/>
                    <a:pt x="889" y="157"/>
                    <a:pt x="699" y="49"/>
                  </a:cubicBezTo>
                  <a:cubicBezTo>
                    <a:pt x="639" y="15"/>
                    <a:pt x="579" y="1"/>
                    <a:pt x="52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11"/>
            <p:cNvSpPr/>
            <p:nvPr/>
          </p:nvSpPr>
          <p:spPr>
            <a:xfrm>
              <a:off x="1955500" y="3934425"/>
              <a:ext cx="24675" cy="25175"/>
            </a:xfrm>
            <a:custGeom>
              <a:avLst/>
              <a:gdLst/>
              <a:ahLst/>
              <a:cxnLst/>
              <a:rect l="l" t="t" r="r" b="b"/>
              <a:pathLst>
                <a:path w="987" h="1007" extrusionOk="0">
                  <a:moveTo>
                    <a:pt x="478" y="1"/>
                  </a:moveTo>
                  <a:cubicBezTo>
                    <a:pt x="439" y="1"/>
                    <a:pt x="401" y="6"/>
                    <a:pt x="362" y="16"/>
                  </a:cubicBezTo>
                  <a:cubicBezTo>
                    <a:pt x="267" y="43"/>
                    <a:pt x="186" y="111"/>
                    <a:pt x="159" y="219"/>
                  </a:cubicBezTo>
                  <a:cubicBezTo>
                    <a:pt x="145" y="287"/>
                    <a:pt x="145" y="368"/>
                    <a:pt x="145" y="450"/>
                  </a:cubicBezTo>
                  <a:cubicBezTo>
                    <a:pt x="0" y="709"/>
                    <a:pt x="298" y="1007"/>
                    <a:pt x="574" y="1007"/>
                  </a:cubicBezTo>
                  <a:cubicBezTo>
                    <a:pt x="659" y="1007"/>
                    <a:pt x="743" y="978"/>
                    <a:pt x="810" y="911"/>
                  </a:cubicBezTo>
                  <a:cubicBezTo>
                    <a:pt x="959" y="721"/>
                    <a:pt x="986" y="463"/>
                    <a:pt x="878" y="246"/>
                  </a:cubicBezTo>
                  <a:cubicBezTo>
                    <a:pt x="801" y="92"/>
                    <a:pt x="643" y="1"/>
                    <a:pt x="47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11"/>
            <p:cNvSpPr/>
            <p:nvPr/>
          </p:nvSpPr>
          <p:spPr>
            <a:xfrm>
              <a:off x="1964550" y="3985775"/>
              <a:ext cx="48850" cy="38475"/>
            </a:xfrm>
            <a:custGeom>
              <a:avLst/>
              <a:gdLst/>
              <a:ahLst/>
              <a:cxnLst/>
              <a:rect l="l" t="t" r="r" b="b"/>
              <a:pathLst>
                <a:path w="1954" h="1539" extrusionOk="0">
                  <a:moveTo>
                    <a:pt x="367" y="0"/>
                  </a:moveTo>
                  <a:cubicBezTo>
                    <a:pt x="220" y="0"/>
                    <a:pt x="89" y="91"/>
                    <a:pt x="55" y="240"/>
                  </a:cubicBezTo>
                  <a:cubicBezTo>
                    <a:pt x="41" y="281"/>
                    <a:pt x="41" y="335"/>
                    <a:pt x="41" y="389"/>
                  </a:cubicBezTo>
                  <a:cubicBezTo>
                    <a:pt x="0" y="674"/>
                    <a:pt x="82" y="945"/>
                    <a:pt x="258" y="1176"/>
                  </a:cubicBezTo>
                  <a:cubicBezTo>
                    <a:pt x="446" y="1405"/>
                    <a:pt x="730" y="1539"/>
                    <a:pt x="1023" y="1539"/>
                  </a:cubicBezTo>
                  <a:cubicBezTo>
                    <a:pt x="1112" y="1539"/>
                    <a:pt x="1201" y="1527"/>
                    <a:pt x="1289" y="1501"/>
                  </a:cubicBezTo>
                  <a:cubicBezTo>
                    <a:pt x="1669" y="1379"/>
                    <a:pt x="1953" y="945"/>
                    <a:pt x="1655" y="593"/>
                  </a:cubicBezTo>
                  <a:cubicBezTo>
                    <a:pt x="1397" y="267"/>
                    <a:pt x="841" y="118"/>
                    <a:pt x="448" y="10"/>
                  </a:cubicBezTo>
                  <a:cubicBezTo>
                    <a:pt x="421" y="3"/>
                    <a:pt x="393" y="0"/>
                    <a:pt x="36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11"/>
            <p:cNvSpPr/>
            <p:nvPr/>
          </p:nvSpPr>
          <p:spPr>
            <a:xfrm>
              <a:off x="2081525" y="3943975"/>
              <a:ext cx="52900" cy="30700"/>
            </a:xfrm>
            <a:custGeom>
              <a:avLst/>
              <a:gdLst/>
              <a:ahLst/>
              <a:cxnLst/>
              <a:rect l="l" t="t" r="r" b="b"/>
              <a:pathLst>
                <a:path w="2116" h="1228" extrusionOk="0">
                  <a:moveTo>
                    <a:pt x="816" y="1"/>
                  </a:moveTo>
                  <a:cubicBezTo>
                    <a:pt x="555" y="1"/>
                    <a:pt x="281" y="52"/>
                    <a:pt x="149" y="285"/>
                  </a:cubicBezTo>
                  <a:cubicBezTo>
                    <a:pt x="0" y="583"/>
                    <a:pt x="109" y="936"/>
                    <a:pt x="394" y="1112"/>
                  </a:cubicBezTo>
                  <a:cubicBezTo>
                    <a:pt x="510" y="1190"/>
                    <a:pt x="645" y="1228"/>
                    <a:pt x="782" y="1228"/>
                  </a:cubicBezTo>
                  <a:cubicBezTo>
                    <a:pt x="884" y="1228"/>
                    <a:pt x="987" y="1207"/>
                    <a:pt x="1085" y="1166"/>
                  </a:cubicBezTo>
                  <a:cubicBezTo>
                    <a:pt x="1102" y="1167"/>
                    <a:pt x="1119" y="1167"/>
                    <a:pt x="1136" y="1167"/>
                  </a:cubicBezTo>
                  <a:cubicBezTo>
                    <a:pt x="1457" y="1167"/>
                    <a:pt x="1763" y="1046"/>
                    <a:pt x="2007" y="827"/>
                  </a:cubicBezTo>
                  <a:cubicBezTo>
                    <a:pt x="2116" y="719"/>
                    <a:pt x="2116" y="542"/>
                    <a:pt x="2007" y="434"/>
                  </a:cubicBezTo>
                  <a:cubicBezTo>
                    <a:pt x="1790" y="136"/>
                    <a:pt x="1424" y="41"/>
                    <a:pt x="1072" y="14"/>
                  </a:cubicBezTo>
                  <a:cubicBezTo>
                    <a:pt x="992" y="7"/>
                    <a:pt x="905" y="1"/>
                    <a:pt x="816"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11"/>
            <p:cNvSpPr/>
            <p:nvPr/>
          </p:nvSpPr>
          <p:spPr>
            <a:xfrm>
              <a:off x="2133875" y="3899275"/>
              <a:ext cx="54800" cy="33425"/>
            </a:xfrm>
            <a:custGeom>
              <a:avLst/>
              <a:gdLst/>
              <a:ahLst/>
              <a:cxnLst/>
              <a:rect l="l" t="t" r="r" b="b"/>
              <a:pathLst>
                <a:path w="2192" h="1337" extrusionOk="0">
                  <a:moveTo>
                    <a:pt x="1436" y="1"/>
                  </a:moveTo>
                  <a:cubicBezTo>
                    <a:pt x="1261" y="1"/>
                    <a:pt x="1089" y="35"/>
                    <a:pt x="931" y="106"/>
                  </a:cubicBezTo>
                  <a:cubicBezTo>
                    <a:pt x="768" y="147"/>
                    <a:pt x="605" y="215"/>
                    <a:pt x="469" y="310"/>
                  </a:cubicBezTo>
                  <a:cubicBezTo>
                    <a:pt x="442" y="323"/>
                    <a:pt x="429" y="337"/>
                    <a:pt x="415" y="364"/>
                  </a:cubicBezTo>
                  <a:cubicBezTo>
                    <a:pt x="198" y="405"/>
                    <a:pt x="49" y="581"/>
                    <a:pt x="22" y="784"/>
                  </a:cubicBezTo>
                  <a:cubicBezTo>
                    <a:pt x="0" y="1211"/>
                    <a:pt x="314" y="1337"/>
                    <a:pt x="673" y="1337"/>
                  </a:cubicBezTo>
                  <a:cubicBezTo>
                    <a:pt x="988" y="1337"/>
                    <a:pt x="1337" y="1240"/>
                    <a:pt x="1527" y="1164"/>
                  </a:cubicBezTo>
                  <a:cubicBezTo>
                    <a:pt x="1785" y="1042"/>
                    <a:pt x="2110" y="893"/>
                    <a:pt x="2165" y="581"/>
                  </a:cubicBezTo>
                  <a:cubicBezTo>
                    <a:pt x="2192" y="337"/>
                    <a:pt x="2043" y="120"/>
                    <a:pt x="1812" y="52"/>
                  </a:cubicBezTo>
                  <a:cubicBezTo>
                    <a:pt x="1688" y="18"/>
                    <a:pt x="1561" y="1"/>
                    <a:pt x="1436"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11"/>
            <p:cNvSpPr/>
            <p:nvPr/>
          </p:nvSpPr>
          <p:spPr>
            <a:xfrm>
              <a:off x="2248325" y="3907350"/>
              <a:ext cx="50900" cy="28425"/>
            </a:xfrm>
            <a:custGeom>
              <a:avLst/>
              <a:gdLst/>
              <a:ahLst/>
              <a:cxnLst/>
              <a:rect l="l" t="t" r="r" b="b"/>
              <a:pathLst>
                <a:path w="2036" h="1137" extrusionOk="0">
                  <a:moveTo>
                    <a:pt x="843" y="1"/>
                  </a:moveTo>
                  <a:cubicBezTo>
                    <a:pt x="662" y="1"/>
                    <a:pt x="485" y="56"/>
                    <a:pt x="380" y="217"/>
                  </a:cubicBezTo>
                  <a:cubicBezTo>
                    <a:pt x="245" y="231"/>
                    <a:pt x="136" y="326"/>
                    <a:pt x="96" y="448"/>
                  </a:cubicBezTo>
                  <a:cubicBezTo>
                    <a:pt x="1" y="733"/>
                    <a:pt x="258" y="936"/>
                    <a:pt x="503" y="1017"/>
                  </a:cubicBezTo>
                  <a:cubicBezTo>
                    <a:pt x="740" y="1094"/>
                    <a:pt x="992" y="1136"/>
                    <a:pt x="1242" y="1136"/>
                  </a:cubicBezTo>
                  <a:cubicBezTo>
                    <a:pt x="1349" y="1136"/>
                    <a:pt x="1455" y="1129"/>
                    <a:pt x="1560" y="1112"/>
                  </a:cubicBezTo>
                  <a:cubicBezTo>
                    <a:pt x="1845" y="1058"/>
                    <a:pt x="2035" y="773"/>
                    <a:pt x="1954" y="502"/>
                  </a:cubicBezTo>
                  <a:cubicBezTo>
                    <a:pt x="1845" y="190"/>
                    <a:pt x="1343" y="109"/>
                    <a:pt x="1072" y="27"/>
                  </a:cubicBezTo>
                  <a:cubicBezTo>
                    <a:pt x="999" y="11"/>
                    <a:pt x="920" y="1"/>
                    <a:pt x="843"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11"/>
            <p:cNvSpPr/>
            <p:nvPr/>
          </p:nvSpPr>
          <p:spPr>
            <a:xfrm>
              <a:off x="2351650" y="3890975"/>
              <a:ext cx="67925" cy="34975"/>
            </a:xfrm>
            <a:custGeom>
              <a:avLst/>
              <a:gdLst/>
              <a:ahLst/>
              <a:cxnLst/>
              <a:rect l="l" t="t" r="r" b="b"/>
              <a:pathLst>
                <a:path w="2717" h="1399" extrusionOk="0">
                  <a:moveTo>
                    <a:pt x="1465" y="1"/>
                  </a:moveTo>
                  <a:cubicBezTo>
                    <a:pt x="1242" y="1"/>
                    <a:pt x="1020" y="66"/>
                    <a:pt x="831" y="194"/>
                  </a:cubicBezTo>
                  <a:cubicBezTo>
                    <a:pt x="587" y="276"/>
                    <a:pt x="384" y="452"/>
                    <a:pt x="262" y="682"/>
                  </a:cubicBezTo>
                  <a:cubicBezTo>
                    <a:pt x="1" y="1234"/>
                    <a:pt x="485" y="1399"/>
                    <a:pt x="956" y="1399"/>
                  </a:cubicBezTo>
                  <a:cubicBezTo>
                    <a:pt x="1146" y="1399"/>
                    <a:pt x="1333" y="1372"/>
                    <a:pt x="1469" y="1333"/>
                  </a:cubicBezTo>
                  <a:cubicBezTo>
                    <a:pt x="1984" y="1198"/>
                    <a:pt x="2717" y="533"/>
                    <a:pt x="1984" y="126"/>
                  </a:cubicBezTo>
                  <a:cubicBezTo>
                    <a:pt x="1822" y="42"/>
                    <a:pt x="1643" y="1"/>
                    <a:pt x="146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11"/>
            <p:cNvSpPr/>
            <p:nvPr/>
          </p:nvSpPr>
          <p:spPr>
            <a:xfrm>
              <a:off x="2310725" y="3948375"/>
              <a:ext cx="45450" cy="24650"/>
            </a:xfrm>
            <a:custGeom>
              <a:avLst/>
              <a:gdLst/>
              <a:ahLst/>
              <a:cxnLst/>
              <a:rect l="l" t="t" r="r" b="b"/>
              <a:pathLst>
                <a:path w="1818" h="986" extrusionOk="0">
                  <a:moveTo>
                    <a:pt x="869" y="1"/>
                  </a:moveTo>
                  <a:cubicBezTo>
                    <a:pt x="726" y="1"/>
                    <a:pt x="592" y="42"/>
                    <a:pt x="488" y="136"/>
                  </a:cubicBezTo>
                  <a:cubicBezTo>
                    <a:pt x="258" y="190"/>
                    <a:pt x="95" y="434"/>
                    <a:pt x="27" y="638"/>
                  </a:cubicBezTo>
                  <a:cubicBezTo>
                    <a:pt x="0" y="787"/>
                    <a:pt x="95" y="922"/>
                    <a:pt x="244" y="922"/>
                  </a:cubicBezTo>
                  <a:cubicBezTo>
                    <a:pt x="448" y="950"/>
                    <a:pt x="651" y="950"/>
                    <a:pt x="855" y="963"/>
                  </a:cubicBezTo>
                  <a:cubicBezTo>
                    <a:pt x="950" y="979"/>
                    <a:pt x="1050" y="986"/>
                    <a:pt x="1149" y="986"/>
                  </a:cubicBezTo>
                  <a:cubicBezTo>
                    <a:pt x="1219" y="986"/>
                    <a:pt x="1289" y="982"/>
                    <a:pt x="1356" y="977"/>
                  </a:cubicBezTo>
                  <a:cubicBezTo>
                    <a:pt x="1641" y="922"/>
                    <a:pt x="1817" y="651"/>
                    <a:pt x="1641" y="394"/>
                  </a:cubicBezTo>
                  <a:cubicBezTo>
                    <a:pt x="1478" y="167"/>
                    <a:pt x="1157" y="1"/>
                    <a:pt x="869"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1"/>
            <p:cNvSpPr/>
            <p:nvPr/>
          </p:nvSpPr>
          <p:spPr>
            <a:xfrm>
              <a:off x="2229000" y="3968875"/>
              <a:ext cx="38000" cy="26450"/>
            </a:xfrm>
            <a:custGeom>
              <a:avLst/>
              <a:gdLst/>
              <a:ahLst/>
              <a:cxnLst/>
              <a:rect l="l" t="t" r="r" b="b"/>
              <a:pathLst>
                <a:path w="1520" h="1058" extrusionOk="0">
                  <a:moveTo>
                    <a:pt x="994" y="1"/>
                  </a:moveTo>
                  <a:cubicBezTo>
                    <a:pt x="884" y="1"/>
                    <a:pt x="775" y="31"/>
                    <a:pt x="679" y="89"/>
                  </a:cubicBezTo>
                  <a:cubicBezTo>
                    <a:pt x="584" y="130"/>
                    <a:pt x="489" y="211"/>
                    <a:pt x="435" y="292"/>
                  </a:cubicBezTo>
                  <a:cubicBezTo>
                    <a:pt x="394" y="306"/>
                    <a:pt x="367" y="319"/>
                    <a:pt x="340" y="319"/>
                  </a:cubicBezTo>
                  <a:cubicBezTo>
                    <a:pt x="299" y="333"/>
                    <a:pt x="272" y="333"/>
                    <a:pt x="245" y="347"/>
                  </a:cubicBezTo>
                  <a:cubicBezTo>
                    <a:pt x="163" y="374"/>
                    <a:pt x="96" y="442"/>
                    <a:pt x="69" y="523"/>
                  </a:cubicBezTo>
                  <a:cubicBezTo>
                    <a:pt x="1" y="740"/>
                    <a:pt x="163" y="889"/>
                    <a:pt x="340" y="957"/>
                  </a:cubicBezTo>
                  <a:cubicBezTo>
                    <a:pt x="491" y="1017"/>
                    <a:pt x="666" y="1057"/>
                    <a:pt x="833" y="1057"/>
                  </a:cubicBezTo>
                  <a:cubicBezTo>
                    <a:pt x="1117" y="1057"/>
                    <a:pt x="1380" y="942"/>
                    <a:pt x="1465" y="618"/>
                  </a:cubicBezTo>
                  <a:cubicBezTo>
                    <a:pt x="1520" y="442"/>
                    <a:pt x="1479" y="252"/>
                    <a:pt x="1343" y="116"/>
                  </a:cubicBezTo>
                  <a:cubicBezTo>
                    <a:pt x="1237" y="38"/>
                    <a:pt x="1115" y="1"/>
                    <a:pt x="994"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1"/>
            <p:cNvSpPr/>
            <p:nvPr/>
          </p:nvSpPr>
          <p:spPr>
            <a:xfrm>
              <a:off x="2189000" y="3942250"/>
              <a:ext cx="26125" cy="20025"/>
            </a:xfrm>
            <a:custGeom>
              <a:avLst/>
              <a:gdLst/>
              <a:ahLst/>
              <a:cxnLst/>
              <a:rect l="l" t="t" r="r" b="b"/>
              <a:pathLst>
                <a:path w="1045" h="801" extrusionOk="0">
                  <a:moveTo>
                    <a:pt x="601" y="0"/>
                  </a:moveTo>
                  <a:cubicBezTo>
                    <a:pt x="434" y="0"/>
                    <a:pt x="266" y="75"/>
                    <a:pt x="190" y="232"/>
                  </a:cubicBezTo>
                  <a:cubicBezTo>
                    <a:pt x="182" y="228"/>
                    <a:pt x="173" y="226"/>
                    <a:pt x="164" y="226"/>
                  </a:cubicBezTo>
                  <a:cubicBezTo>
                    <a:pt x="142" y="226"/>
                    <a:pt x="118" y="236"/>
                    <a:pt x="109" y="245"/>
                  </a:cubicBezTo>
                  <a:cubicBezTo>
                    <a:pt x="55" y="313"/>
                    <a:pt x="28" y="394"/>
                    <a:pt x="14" y="476"/>
                  </a:cubicBezTo>
                  <a:cubicBezTo>
                    <a:pt x="0" y="530"/>
                    <a:pt x="14" y="598"/>
                    <a:pt x="55" y="639"/>
                  </a:cubicBezTo>
                  <a:cubicBezTo>
                    <a:pt x="171" y="745"/>
                    <a:pt x="321" y="801"/>
                    <a:pt x="472" y="801"/>
                  </a:cubicBezTo>
                  <a:cubicBezTo>
                    <a:pt x="514" y="801"/>
                    <a:pt x="556" y="797"/>
                    <a:pt x="597" y="788"/>
                  </a:cubicBezTo>
                  <a:cubicBezTo>
                    <a:pt x="787" y="761"/>
                    <a:pt x="1045" y="598"/>
                    <a:pt x="1045" y="381"/>
                  </a:cubicBezTo>
                  <a:cubicBezTo>
                    <a:pt x="1045" y="133"/>
                    <a:pt x="823" y="0"/>
                    <a:pt x="60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1"/>
            <p:cNvSpPr/>
            <p:nvPr/>
          </p:nvSpPr>
          <p:spPr>
            <a:xfrm>
              <a:off x="2153950" y="3988800"/>
              <a:ext cx="47950" cy="34650"/>
            </a:xfrm>
            <a:custGeom>
              <a:avLst/>
              <a:gdLst/>
              <a:ahLst/>
              <a:cxnLst/>
              <a:rect l="l" t="t" r="r" b="b"/>
              <a:pathLst>
                <a:path w="1918" h="1386" extrusionOk="0">
                  <a:moveTo>
                    <a:pt x="812" y="1"/>
                  </a:moveTo>
                  <a:cubicBezTo>
                    <a:pt x="412" y="1"/>
                    <a:pt x="0" y="182"/>
                    <a:pt x="19" y="621"/>
                  </a:cubicBezTo>
                  <a:cubicBezTo>
                    <a:pt x="19" y="702"/>
                    <a:pt x="46" y="797"/>
                    <a:pt x="100" y="865"/>
                  </a:cubicBezTo>
                  <a:cubicBezTo>
                    <a:pt x="46" y="974"/>
                    <a:pt x="60" y="1096"/>
                    <a:pt x="128" y="1177"/>
                  </a:cubicBezTo>
                  <a:cubicBezTo>
                    <a:pt x="266" y="1335"/>
                    <a:pt x="554" y="1385"/>
                    <a:pt x="790" y="1385"/>
                  </a:cubicBezTo>
                  <a:cubicBezTo>
                    <a:pt x="879" y="1385"/>
                    <a:pt x="960" y="1378"/>
                    <a:pt x="1023" y="1367"/>
                  </a:cubicBezTo>
                  <a:cubicBezTo>
                    <a:pt x="1606" y="1245"/>
                    <a:pt x="1918" y="418"/>
                    <a:pt x="1307" y="106"/>
                  </a:cubicBezTo>
                  <a:cubicBezTo>
                    <a:pt x="1172" y="38"/>
                    <a:pt x="993" y="1"/>
                    <a:pt x="81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1"/>
            <p:cNvSpPr/>
            <p:nvPr/>
          </p:nvSpPr>
          <p:spPr>
            <a:xfrm>
              <a:off x="2754875" y="3825550"/>
              <a:ext cx="32575" cy="27225"/>
            </a:xfrm>
            <a:custGeom>
              <a:avLst/>
              <a:gdLst/>
              <a:ahLst/>
              <a:cxnLst/>
              <a:rect l="l" t="t" r="r" b="b"/>
              <a:pathLst>
                <a:path w="1303" h="1089" extrusionOk="0">
                  <a:moveTo>
                    <a:pt x="698" y="1"/>
                  </a:moveTo>
                  <a:cubicBezTo>
                    <a:pt x="651" y="1"/>
                    <a:pt x="604" y="6"/>
                    <a:pt x="556" y="17"/>
                  </a:cubicBezTo>
                  <a:cubicBezTo>
                    <a:pt x="326" y="112"/>
                    <a:pt x="136" y="302"/>
                    <a:pt x="55" y="546"/>
                  </a:cubicBezTo>
                  <a:cubicBezTo>
                    <a:pt x="0" y="655"/>
                    <a:pt x="68" y="777"/>
                    <a:pt x="177" y="818"/>
                  </a:cubicBezTo>
                  <a:cubicBezTo>
                    <a:pt x="204" y="845"/>
                    <a:pt x="217" y="872"/>
                    <a:pt x="244" y="885"/>
                  </a:cubicBezTo>
                  <a:cubicBezTo>
                    <a:pt x="258" y="994"/>
                    <a:pt x="353" y="1089"/>
                    <a:pt x="475" y="1089"/>
                  </a:cubicBezTo>
                  <a:cubicBezTo>
                    <a:pt x="705" y="1075"/>
                    <a:pt x="909" y="994"/>
                    <a:pt x="1085" y="858"/>
                  </a:cubicBezTo>
                  <a:cubicBezTo>
                    <a:pt x="1262" y="696"/>
                    <a:pt x="1302" y="424"/>
                    <a:pt x="1153" y="221"/>
                  </a:cubicBezTo>
                  <a:cubicBezTo>
                    <a:pt x="1045" y="81"/>
                    <a:pt x="878" y="1"/>
                    <a:pt x="69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1"/>
            <p:cNvSpPr/>
            <p:nvPr/>
          </p:nvSpPr>
          <p:spPr>
            <a:xfrm>
              <a:off x="2767425" y="3885075"/>
              <a:ext cx="41050" cy="30175"/>
            </a:xfrm>
            <a:custGeom>
              <a:avLst/>
              <a:gdLst/>
              <a:ahLst/>
              <a:cxnLst/>
              <a:rect l="l" t="t" r="r" b="b"/>
              <a:pathLst>
                <a:path w="1642" h="1207" extrusionOk="0">
                  <a:moveTo>
                    <a:pt x="847" y="1"/>
                  </a:moveTo>
                  <a:cubicBezTo>
                    <a:pt x="506" y="1"/>
                    <a:pt x="126" y="121"/>
                    <a:pt x="136" y="471"/>
                  </a:cubicBezTo>
                  <a:cubicBezTo>
                    <a:pt x="136" y="484"/>
                    <a:pt x="136" y="484"/>
                    <a:pt x="136" y="484"/>
                  </a:cubicBezTo>
                  <a:cubicBezTo>
                    <a:pt x="27" y="606"/>
                    <a:pt x="0" y="783"/>
                    <a:pt x="68" y="946"/>
                  </a:cubicBezTo>
                  <a:cubicBezTo>
                    <a:pt x="148" y="1140"/>
                    <a:pt x="322" y="1206"/>
                    <a:pt x="519" y="1206"/>
                  </a:cubicBezTo>
                  <a:cubicBezTo>
                    <a:pt x="791" y="1206"/>
                    <a:pt x="1108" y="1080"/>
                    <a:pt x="1288" y="986"/>
                  </a:cubicBezTo>
                  <a:cubicBezTo>
                    <a:pt x="1492" y="905"/>
                    <a:pt x="1641" y="715"/>
                    <a:pt x="1641" y="498"/>
                  </a:cubicBezTo>
                  <a:cubicBezTo>
                    <a:pt x="1600" y="267"/>
                    <a:pt x="1424" y="91"/>
                    <a:pt x="1207" y="50"/>
                  </a:cubicBezTo>
                  <a:cubicBezTo>
                    <a:pt x="1111" y="20"/>
                    <a:pt x="982" y="1"/>
                    <a:pt x="847"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1"/>
            <p:cNvSpPr/>
            <p:nvPr/>
          </p:nvSpPr>
          <p:spPr>
            <a:xfrm>
              <a:off x="2707400" y="3870100"/>
              <a:ext cx="51550" cy="30450"/>
            </a:xfrm>
            <a:custGeom>
              <a:avLst/>
              <a:gdLst/>
              <a:ahLst/>
              <a:cxnLst/>
              <a:rect l="l" t="t" r="r" b="b"/>
              <a:pathLst>
                <a:path w="2062" h="1218" extrusionOk="0">
                  <a:moveTo>
                    <a:pt x="1229" y="0"/>
                  </a:moveTo>
                  <a:cubicBezTo>
                    <a:pt x="906" y="0"/>
                    <a:pt x="588" y="119"/>
                    <a:pt x="340" y="351"/>
                  </a:cubicBezTo>
                  <a:cubicBezTo>
                    <a:pt x="299" y="392"/>
                    <a:pt x="272" y="446"/>
                    <a:pt x="258" y="500"/>
                  </a:cubicBezTo>
                  <a:cubicBezTo>
                    <a:pt x="96" y="663"/>
                    <a:pt x="1" y="921"/>
                    <a:pt x="231" y="1097"/>
                  </a:cubicBezTo>
                  <a:cubicBezTo>
                    <a:pt x="350" y="1188"/>
                    <a:pt x="505" y="1217"/>
                    <a:pt x="662" y="1217"/>
                  </a:cubicBezTo>
                  <a:cubicBezTo>
                    <a:pt x="810" y="1217"/>
                    <a:pt x="961" y="1191"/>
                    <a:pt x="1086" y="1165"/>
                  </a:cubicBezTo>
                  <a:cubicBezTo>
                    <a:pt x="1425" y="1070"/>
                    <a:pt x="1723" y="866"/>
                    <a:pt x="1940" y="595"/>
                  </a:cubicBezTo>
                  <a:cubicBezTo>
                    <a:pt x="2062" y="473"/>
                    <a:pt x="2035" y="270"/>
                    <a:pt x="1886" y="175"/>
                  </a:cubicBezTo>
                  <a:cubicBezTo>
                    <a:pt x="1680" y="58"/>
                    <a:pt x="1453" y="0"/>
                    <a:pt x="1229"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1"/>
            <p:cNvSpPr/>
            <p:nvPr/>
          </p:nvSpPr>
          <p:spPr>
            <a:xfrm>
              <a:off x="2712500" y="3930675"/>
              <a:ext cx="41725" cy="24175"/>
            </a:xfrm>
            <a:custGeom>
              <a:avLst/>
              <a:gdLst/>
              <a:ahLst/>
              <a:cxnLst/>
              <a:rect l="l" t="t" r="r" b="b"/>
              <a:pathLst>
                <a:path w="1669" h="967" extrusionOk="0">
                  <a:moveTo>
                    <a:pt x="913" y="1"/>
                  </a:moveTo>
                  <a:cubicBezTo>
                    <a:pt x="884" y="1"/>
                    <a:pt x="855" y="2"/>
                    <a:pt x="827" y="3"/>
                  </a:cubicBezTo>
                  <a:cubicBezTo>
                    <a:pt x="529" y="30"/>
                    <a:pt x="163" y="84"/>
                    <a:pt x="41" y="396"/>
                  </a:cubicBezTo>
                  <a:cubicBezTo>
                    <a:pt x="0" y="532"/>
                    <a:pt x="81" y="654"/>
                    <a:pt x="217" y="695"/>
                  </a:cubicBezTo>
                  <a:lnTo>
                    <a:pt x="231" y="695"/>
                  </a:lnTo>
                  <a:cubicBezTo>
                    <a:pt x="244" y="776"/>
                    <a:pt x="298" y="844"/>
                    <a:pt x="380" y="871"/>
                  </a:cubicBezTo>
                  <a:cubicBezTo>
                    <a:pt x="542" y="936"/>
                    <a:pt x="718" y="967"/>
                    <a:pt x="895" y="967"/>
                  </a:cubicBezTo>
                  <a:cubicBezTo>
                    <a:pt x="1014" y="967"/>
                    <a:pt x="1133" y="953"/>
                    <a:pt x="1248" y="925"/>
                  </a:cubicBezTo>
                  <a:cubicBezTo>
                    <a:pt x="1533" y="844"/>
                    <a:pt x="1668" y="532"/>
                    <a:pt x="1546" y="274"/>
                  </a:cubicBezTo>
                  <a:cubicBezTo>
                    <a:pt x="1425" y="57"/>
                    <a:pt x="1154" y="1"/>
                    <a:pt x="913"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11"/>
            <p:cNvSpPr/>
            <p:nvPr/>
          </p:nvSpPr>
          <p:spPr>
            <a:xfrm>
              <a:off x="2798950" y="3933600"/>
              <a:ext cx="36975" cy="23075"/>
            </a:xfrm>
            <a:custGeom>
              <a:avLst/>
              <a:gdLst/>
              <a:ahLst/>
              <a:cxnLst/>
              <a:rect l="l" t="t" r="r" b="b"/>
              <a:pathLst>
                <a:path w="1479" h="923" extrusionOk="0">
                  <a:moveTo>
                    <a:pt x="651" y="0"/>
                  </a:moveTo>
                  <a:cubicBezTo>
                    <a:pt x="406" y="0"/>
                    <a:pt x="167" y="45"/>
                    <a:pt x="41" y="225"/>
                  </a:cubicBezTo>
                  <a:cubicBezTo>
                    <a:pt x="0" y="306"/>
                    <a:pt x="0" y="401"/>
                    <a:pt x="68" y="469"/>
                  </a:cubicBezTo>
                  <a:cubicBezTo>
                    <a:pt x="68" y="483"/>
                    <a:pt x="55" y="483"/>
                    <a:pt x="41" y="483"/>
                  </a:cubicBezTo>
                  <a:cubicBezTo>
                    <a:pt x="0" y="564"/>
                    <a:pt x="0" y="646"/>
                    <a:pt x="41" y="713"/>
                  </a:cubicBezTo>
                  <a:cubicBezTo>
                    <a:pt x="153" y="863"/>
                    <a:pt x="337" y="923"/>
                    <a:pt x="525" y="923"/>
                  </a:cubicBezTo>
                  <a:cubicBezTo>
                    <a:pt x="609" y="923"/>
                    <a:pt x="694" y="911"/>
                    <a:pt x="773" y="890"/>
                  </a:cubicBezTo>
                  <a:cubicBezTo>
                    <a:pt x="1031" y="835"/>
                    <a:pt x="1248" y="673"/>
                    <a:pt x="1370" y="442"/>
                  </a:cubicBezTo>
                  <a:cubicBezTo>
                    <a:pt x="1479" y="266"/>
                    <a:pt x="1357" y="35"/>
                    <a:pt x="1153" y="35"/>
                  </a:cubicBezTo>
                  <a:cubicBezTo>
                    <a:pt x="1010" y="24"/>
                    <a:pt x="829" y="0"/>
                    <a:pt x="65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11"/>
            <p:cNvSpPr/>
            <p:nvPr/>
          </p:nvSpPr>
          <p:spPr>
            <a:xfrm>
              <a:off x="2807775" y="3847175"/>
              <a:ext cx="25775" cy="20600"/>
            </a:xfrm>
            <a:custGeom>
              <a:avLst/>
              <a:gdLst/>
              <a:ahLst/>
              <a:cxnLst/>
              <a:rect l="l" t="t" r="r" b="b"/>
              <a:pathLst>
                <a:path w="1031" h="824" extrusionOk="0">
                  <a:moveTo>
                    <a:pt x="490" y="1"/>
                  </a:moveTo>
                  <a:cubicBezTo>
                    <a:pt x="462" y="1"/>
                    <a:pt x="434" y="3"/>
                    <a:pt x="407" y="7"/>
                  </a:cubicBezTo>
                  <a:cubicBezTo>
                    <a:pt x="217" y="48"/>
                    <a:pt x="68" y="197"/>
                    <a:pt x="27" y="387"/>
                  </a:cubicBezTo>
                  <a:cubicBezTo>
                    <a:pt x="0" y="647"/>
                    <a:pt x="204" y="824"/>
                    <a:pt x="416" y="824"/>
                  </a:cubicBezTo>
                  <a:cubicBezTo>
                    <a:pt x="525" y="824"/>
                    <a:pt x="636" y="777"/>
                    <a:pt x="719" y="671"/>
                  </a:cubicBezTo>
                  <a:cubicBezTo>
                    <a:pt x="800" y="658"/>
                    <a:pt x="881" y="617"/>
                    <a:pt x="936" y="563"/>
                  </a:cubicBezTo>
                  <a:cubicBezTo>
                    <a:pt x="1031" y="454"/>
                    <a:pt x="1031" y="292"/>
                    <a:pt x="936" y="183"/>
                  </a:cubicBezTo>
                  <a:cubicBezTo>
                    <a:pt x="820" y="67"/>
                    <a:pt x="655" y="1"/>
                    <a:pt x="490"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1"/>
            <p:cNvSpPr/>
            <p:nvPr/>
          </p:nvSpPr>
          <p:spPr>
            <a:xfrm>
              <a:off x="2690800" y="3972875"/>
              <a:ext cx="30200" cy="23925"/>
            </a:xfrm>
            <a:custGeom>
              <a:avLst/>
              <a:gdLst/>
              <a:ahLst/>
              <a:cxnLst/>
              <a:rect l="l" t="t" r="r" b="b"/>
              <a:pathLst>
                <a:path w="1208" h="957" extrusionOk="0">
                  <a:moveTo>
                    <a:pt x="727" y="1"/>
                  </a:moveTo>
                  <a:cubicBezTo>
                    <a:pt x="512" y="1"/>
                    <a:pt x="283" y="122"/>
                    <a:pt x="190" y="322"/>
                  </a:cubicBezTo>
                  <a:cubicBezTo>
                    <a:pt x="163" y="336"/>
                    <a:pt x="136" y="349"/>
                    <a:pt x="109" y="376"/>
                  </a:cubicBezTo>
                  <a:cubicBezTo>
                    <a:pt x="0" y="485"/>
                    <a:pt x="0" y="648"/>
                    <a:pt x="109" y="743"/>
                  </a:cubicBezTo>
                  <a:cubicBezTo>
                    <a:pt x="247" y="881"/>
                    <a:pt x="429" y="957"/>
                    <a:pt x="617" y="957"/>
                  </a:cubicBezTo>
                  <a:cubicBezTo>
                    <a:pt x="706" y="957"/>
                    <a:pt x="795" y="940"/>
                    <a:pt x="882" y="905"/>
                  </a:cubicBezTo>
                  <a:cubicBezTo>
                    <a:pt x="1099" y="797"/>
                    <a:pt x="1207" y="566"/>
                    <a:pt x="1166" y="322"/>
                  </a:cubicBezTo>
                  <a:cubicBezTo>
                    <a:pt x="1102" y="98"/>
                    <a:pt x="920" y="1"/>
                    <a:pt x="727"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1"/>
            <p:cNvSpPr/>
            <p:nvPr/>
          </p:nvSpPr>
          <p:spPr>
            <a:xfrm>
              <a:off x="2646925" y="3848450"/>
              <a:ext cx="35400" cy="23025"/>
            </a:xfrm>
            <a:custGeom>
              <a:avLst/>
              <a:gdLst/>
              <a:ahLst/>
              <a:cxnLst/>
              <a:rect l="l" t="t" r="r" b="b"/>
              <a:pathLst>
                <a:path w="1416" h="921" extrusionOk="0">
                  <a:moveTo>
                    <a:pt x="728" y="1"/>
                  </a:moveTo>
                  <a:cubicBezTo>
                    <a:pt x="379" y="1"/>
                    <a:pt x="0" y="153"/>
                    <a:pt x="19" y="498"/>
                  </a:cubicBezTo>
                  <a:cubicBezTo>
                    <a:pt x="19" y="607"/>
                    <a:pt x="114" y="702"/>
                    <a:pt x="223" y="702"/>
                  </a:cubicBezTo>
                  <a:lnTo>
                    <a:pt x="250" y="702"/>
                  </a:lnTo>
                  <a:lnTo>
                    <a:pt x="250" y="729"/>
                  </a:lnTo>
                  <a:cubicBezTo>
                    <a:pt x="277" y="837"/>
                    <a:pt x="372" y="919"/>
                    <a:pt x="494" y="919"/>
                  </a:cubicBezTo>
                  <a:cubicBezTo>
                    <a:pt x="516" y="920"/>
                    <a:pt x="539" y="921"/>
                    <a:pt x="563" y="921"/>
                  </a:cubicBezTo>
                  <a:cubicBezTo>
                    <a:pt x="786" y="921"/>
                    <a:pt x="1067" y="861"/>
                    <a:pt x="1226" y="702"/>
                  </a:cubicBezTo>
                  <a:cubicBezTo>
                    <a:pt x="1416" y="525"/>
                    <a:pt x="1375" y="214"/>
                    <a:pt x="1145" y="91"/>
                  </a:cubicBezTo>
                  <a:cubicBezTo>
                    <a:pt x="1039" y="32"/>
                    <a:pt x="887" y="1"/>
                    <a:pt x="72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1"/>
            <p:cNvSpPr/>
            <p:nvPr/>
          </p:nvSpPr>
          <p:spPr>
            <a:xfrm>
              <a:off x="2505000" y="3877100"/>
              <a:ext cx="37950" cy="24350"/>
            </a:xfrm>
            <a:custGeom>
              <a:avLst/>
              <a:gdLst/>
              <a:ahLst/>
              <a:cxnLst/>
              <a:rect l="l" t="t" r="r" b="b"/>
              <a:pathLst>
                <a:path w="1518" h="974" extrusionOk="0">
                  <a:moveTo>
                    <a:pt x="981" y="0"/>
                  </a:moveTo>
                  <a:cubicBezTo>
                    <a:pt x="962" y="0"/>
                    <a:pt x="942" y="1"/>
                    <a:pt x="922" y="3"/>
                  </a:cubicBezTo>
                  <a:cubicBezTo>
                    <a:pt x="705" y="17"/>
                    <a:pt x="502" y="85"/>
                    <a:pt x="339" y="220"/>
                  </a:cubicBezTo>
                  <a:cubicBezTo>
                    <a:pt x="271" y="247"/>
                    <a:pt x="204" y="288"/>
                    <a:pt x="136" y="342"/>
                  </a:cubicBezTo>
                  <a:cubicBezTo>
                    <a:pt x="27" y="410"/>
                    <a:pt x="0" y="532"/>
                    <a:pt x="54" y="641"/>
                  </a:cubicBezTo>
                  <a:cubicBezTo>
                    <a:pt x="54" y="654"/>
                    <a:pt x="68" y="668"/>
                    <a:pt x="81" y="668"/>
                  </a:cubicBezTo>
                  <a:cubicBezTo>
                    <a:pt x="122" y="763"/>
                    <a:pt x="190" y="817"/>
                    <a:pt x="271" y="844"/>
                  </a:cubicBezTo>
                  <a:cubicBezTo>
                    <a:pt x="417" y="923"/>
                    <a:pt x="581" y="973"/>
                    <a:pt x="741" y="973"/>
                  </a:cubicBezTo>
                  <a:cubicBezTo>
                    <a:pt x="774" y="973"/>
                    <a:pt x="808" y="971"/>
                    <a:pt x="841" y="966"/>
                  </a:cubicBezTo>
                  <a:cubicBezTo>
                    <a:pt x="1112" y="939"/>
                    <a:pt x="1451" y="763"/>
                    <a:pt x="1492" y="464"/>
                  </a:cubicBezTo>
                  <a:cubicBezTo>
                    <a:pt x="1517" y="162"/>
                    <a:pt x="1238" y="0"/>
                    <a:pt x="98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1"/>
            <p:cNvSpPr/>
            <p:nvPr/>
          </p:nvSpPr>
          <p:spPr>
            <a:xfrm>
              <a:off x="2635175" y="3924175"/>
              <a:ext cx="39600" cy="29375"/>
            </a:xfrm>
            <a:custGeom>
              <a:avLst/>
              <a:gdLst/>
              <a:ahLst/>
              <a:cxnLst/>
              <a:rect l="l" t="t" r="r" b="b"/>
              <a:pathLst>
                <a:path w="1584" h="1175" extrusionOk="0">
                  <a:moveTo>
                    <a:pt x="911" y="0"/>
                  </a:moveTo>
                  <a:cubicBezTo>
                    <a:pt x="702" y="0"/>
                    <a:pt x="488" y="61"/>
                    <a:pt x="354" y="155"/>
                  </a:cubicBezTo>
                  <a:cubicBezTo>
                    <a:pt x="313" y="182"/>
                    <a:pt x="286" y="222"/>
                    <a:pt x="272" y="263"/>
                  </a:cubicBezTo>
                  <a:cubicBezTo>
                    <a:pt x="231" y="290"/>
                    <a:pt x="218" y="317"/>
                    <a:pt x="191" y="344"/>
                  </a:cubicBezTo>
                  <a:cubicBezTo>
                    <a:pt x="1" y="697"/>
                    <a:pt x="218" y="1131"/>
                    <a:pt x="611" y="1172"/>
                  </a:cubicBezTo>
                  <a:cubicBezTo>
                    <a:pt x="630" y="1174"/>
                    <a:pt x="649" y="1175"/>
                    <a:pt x="669" y="1175"/>
                  </a:cubicBezTo>
                  <a:cubicBezTo>
                    <a:pt x="1059" y="1175"/>
                    <a:pt x="1584" y="798"/>
                    <a:pt x="1506" y="385"/>
                  </a:cubicBezTo>
                  <a:cubicBezTo>
                    <a:pt x="1452" y="107"/>
                    <a:pt x="1187" y="0"/>
                    <a:pt x="91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11"/>
            <p:cNvSpPr/>
            <p:nvPr/>
          </p:nvSpPr>
          <p:spPr>
            <a:xfrm>
              <a:off x="2576525" y="3889825"/>
              <a:ext cx="45450" cy="25225"/>
            </a:xfrm>
            <a:custGeom>
              <a:avLst/>
              <a:gdLst/>
              <a:ahLst/>
              <a:cxnLst/>
              <a:rect l="l" t="t" r="r" b="b"/>
              <a:pathLst>
                <a:path w="1818" h="1009" extrusionOk="0">
                  <a:moveTo>
                    <a:pt x="1102" y="1"/>
                  </a:moveTo>
                  <a:cubicBezTo>
                    <a:pt x="905" y="1"/>
                    <a:pt x="707" y="35"/>
                    <a:pt x="597" y="145"/>
                  </a:cubicBezTo>
                  <a:cubicBezTo>
                    <a:pt x="448" y="172"/>
                    <a:pt x="299" y="213"/>
                    <a:pt x="163" y="281"/>
                  </a:cubicBezTo>
                  <a:cubicBezTo>
                    <a:pt x="41" y="349"/>
                    <a:pt x="1" y="498"/>
                    <a:pt x="68" y="620"/>
                  </a:cubicBezTo>
                  <a:cubicBezTo>
                    <a:pt x="246" y="884"/>
                    <a:pt x="541" y="1009"/>
                    <a:pt x="838" y="1009"/>
                  </a:cubicBezTo>
                  <a:cubicBezTo>
                    <a:pt x="1197" y="1009"/>
                    <a:pt x="1560" y="826"/>
                    <a:pt x="1723" y="484"/>
                  </a:cubicBezTo>
                  <a:cubicBezTo>
                    <a:pt x="1818" y="308"/>
                    <a:pt x="1737" y="105"/>
                    <a:pt x="1547" y="50"/>
                  </a:cubicBezTo>
                  <a:cubicBezTo>
                    <a:pt x="1435" y="25"/>
                    <a:pt x="1268" y="1"/>
                    <a:pt x="11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11"/>
            <p:cNvSpPr/>
            <p:nvPr/>
          </p:nvSpPr>
          <p:spPr>
            <a:xfrm>
              <a:off x="2450750" y="3912825"/>
              <a:ext cx="31550" cy="21600"/>
            </a:xfrm>
            <a:custGeom>
              <a:avLst/>
              <a:gdLst/>
              <a:ahLst/>
              <a:cxnLst/>
              <a:rect l="l" t="t" r="r" b="b"/>
              <a:pathLst>
                <a:path w="1262" h="864" extrusionOk="0">
                  <a:moveTo>
                    <a:pt x="701" y="0"/>
                  </a:moveTo>
                  <a:cubicBezTo>
                    <a:pt x="456" y="0"/>
                    <a:pt x="208" y="90"/>
                    <a:pt x="149" y="324"/>
                  </a:cubicBezTo>
                  <a:lnTo>
                    <a:pt x="122" y="337"/>
                  </a:lnTo>
                  <a:cubicBezTo>
                    <a:pt x="27" y="392"/>
                    <a:pt x="0" y="514"/>
                    <a:pt x="54" y="595"/>
                  </a:cubicBezTo>
                  <a:cubicBezTo>
                    <a:pt x="143" y="784"/>
                    <a:pt x="360" y="864"/>
                    <a:pt x="563" y="864"/>
                  </a:cubicBezTo>
                  <a:cubicBezTo>
                    <a:pt x="607" y="864"/>
                    <a:pt x="650" y="860"/>
                    <a:pt x="692" y="853"/>
                  </a:cubicBezTo>
                  <a:cubicBezTo>
                    <a:pt x="936" y="812"/>
                    <a:pt x="1153" y="636"/>
                    <a:pt x="1234" y="392"/>
                  </a:cubicBezTo>
                  <a:cubicBezTo>
                    <a:pt x="1261" y="270"/>
                    <a:pt x="1221" y="147"/>
                    <a:pt x="1112" y="93"/>
                  </a:cubicBezTo>
                  <a:cubicBezTo>
                    <a:pt x="1008" y="36"/>
                    <a:pt x="855" y="0"/>
                    <a:pt x="70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1"/>
            <p:cNvSpPr/>
            <p:nvPr/>
          </p:nvSpPr>
          <p:spPr>
            <a:xfrm>
              <a:off x="2424625" y="4007800"/>
              <a:ext cx="41750" cy="26400"/>
            </a:xfrm>
            <a:custGeom>
              <a:avLst/>
              <a:gdLst/>
              <a:ahLst/>
              <a:cxnLst/>
              <a:rect l="l" t="t" r="r" b="b"/>
              <a:pathLst>
                <a:path w="1670" h="1056" extrusionOk="0">
                  <a:moveTo>
                    <a:pt x="888" y="1"/>
                  </a:moveTo>
                  <a:cubicBezTo>
                    <a:pt x="778" y="1"/>
                    <a:pt x="670" y="56"/>
                    <a:pt x="611" y="159"/>
                  </a:cubicBezTo>
                  <a:cubicBezTo>
                    <a:pt x="435" y="227"/>
                    <a:pt x="286" y="336"/>
                    <a:pt x="177" y="485"/>
                  </a:cubicBezTo>
                  <a:cubicBezTo>
                    <a:pt x="1" y="702"/>
                    <a:pt x="231" y="946"/>
                    <a:pt x="448" y="973"/>
                  </a:cubicBezTo>
                  <a:lnTo>
                    <a:pt x="584" y="973"/>
                  </a:lnTo>
                  <a:cubicBezTo>
                    <a:pt x="679" y="1027"/>
                    <a:pt x="774" y="1054"/>
                    <a:pt x="882" y="1054"/>
                  </a:cubicBezTo>
                  <a:cubicBezTo>
                    <a:pt x="895" y="1055"/>
                    <a:pt x="908" y="1055"/>
                    <a:pt x="921" y="1055"/>
                  </a:cubicBezTo>
                  <a:cubicBezTo>
                    <a:pt x="1192" y="1055"/>
                    <a:pt x="1446" y="921"/>
                    <a:pt x="1601" y="688"/>
                  </a:cubicBezTo>
                  <a:cubicBezTo>
                    <a:pt x="1669" y="580"/>
                    <a:pt x="1655" y="431"/>
                    <a:pt x="1561" y="336"/>
                  </a:cubicBezTo>
                  <a:cubicBezTo>
                    <a:pt x="1438" y="227"/>
                    <a:pt x="1303" y="146"/>
                    <a:pt x="1140" y="119"/>
                  </a:cubicBezTo>
                  <a:cubicBezTo>
                    <a:pt x="1072" y="39"/>
                    <a:pt x="980" y="1"/>
                    <a:pt x="88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1"/>
            <p:cNvSpPr/>
            <p:nvPr/>
          </p:nvSpPr>
          <p:spPr>
            <a:xfrm>
              <a:off x="2523650" y="3952325"/>
              <a:ext cx="33575" cy="24050"/>
            </a:xfrm>
            <a:custGeom>
              <a:avLst/>
              <a:gdLst/>
              <a:ahLst/>
              <a:cxnLst/>
              <a:rect l="l" t="t" r="r" b="b"/>
              <a:pathLst>
                <a:path w="1343" h="962" extrusionOk="0">
                  <a:moveTo>
                    <a:pt x="864" y="0"/>
                  </a:moveTo>
                  <a:cubicBezTo>
                    <a:pt x="695" y="0"/>
                    <a:pt x="528" y="77"/>
                    <a:pt x="420" y="222"/>
                  </a:cubicBezTo>
                  <a:cubicBezTo>
                    <a:pt x="244" y="276"/>
                    <a:pt x="95" y="412"/>
                    <a:pt x="41" y="602"/>
                  </a:cubicBezTo>
                  <a:cubicBezTo>
                    <a:pt x="0" y="737"/>
                    <a:pt x="81" y="887"/>
                    <a:pt x="231" y="941"/>
                  </a:cubicBezTo>
                  <a:cubicBezTo>
                    <a:pt x="298" y="955"/>
                    <a:pt x="366" y="961"/>
                    <a:pt x="433" y="961"/>
                  </a:cubicBezTo>
                  <a:cubicBezTo>
                    <a:pt x="762" y="961"/>
                    <a:pt x="1084" y="802"/>
                    <a:pt x="1275" y="520"/>
                  </a:cubicBezTo>
                  <a:cubicBezTo>
                    <a:pt x="1343" y="398"/>
                    <a:pt x="1329" y="249"/>
                    <a:pt x="1234" y="141"/>
                  </a:cubicBezTo>
                  <a:cubicBezTo>
                    <a:pt x="1128" y="46"/>
                    <a:pt x="995" y="0"/>
                    <a:pt x="864"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1"/>
            <p:cNvSpPr/>
            <p:nvPr/>
          </p:nvSpPr>
          <p:spPr>
            <a:xfrm>
              <a:off x="2548400" y="3997475"/>
              <a:ext cx="30525" cy="23625"/>
            </a:xfrm>
            <a:custGeom>
              <a:avLst/>
              <a:gdLst/>
              <a:ahLst/>
              <a:cxnLst/>
              <a:rect l="l" t="t" r="r" b="b"/>
              <a:pathLst>
                <a:path w="1221" h="945" extrusionOk="0">
                  <a:moveTo>
                    <a:pt x="701" y="1"/>
                  </a:moveTo>
                  <a:cubicBezTo>
                    <a:pt x="490" y="1"/>
                    <a:pt x="283" y="74"/>
                    <a:pt x="122" y="206"/>
                  </a:cubicBezTo>
                  <a:cubicBezTo>
                    <a:pt x="14" y="315"/>
                    <a:pt x="0" y="477"/>
                    <a:pt x="95" y="599"/>
                  </a:cubicBezTo>
                  <a:cubicBezTo>
                    <a:pt x="95" y="681"/>
                    <a:pt x="122" y="749"/>
                    <a:pt x="163" y="803"/>
                  </a:cubicBezTo>
                  <a:cubicBezTo>
                    <a:pt x="248" y="903"/>
                    <a:pt x="352" y="944"/>
                    <a:pt x="460" y="944"/>
                  </a:cubicBezTo>
                  <a:cubicBezTo>
                    <a:pt x="732" y="944"/>
                    <a:pt x="1033" y="687"/>
                    <a:pt x="1139" y="464"/>
                  </a:cubicBezTo>
                  <a:cubicBezTo>
                    <a:pt x="1221" y="301"/>
                    <a:pt x="1153" y="98"/>
                    <a:pt x="976" y="43"/>
                  </a:cubicBezTo>
                  <a:cubicBezTo>
                    <a:pt x="886" y="15"/>
                    <a:pt x="793" y="1"/>
                    <a:pt x="701"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1"/>
            <p:cNvSpPr/>
            <p:nvPr/>
          </p:nvSpPr>
          <p:spPr>
            <a:xfrm>
              <a:off x="2607725" y="3977175"/>
              <a:ext cx="39000" cy="28900"/>
            </a:xfrm>
            <a:custGeom>
              <a:avLst/>
              <a:gdLst/>
              <a:ahLst/>
              <a:cxnLst/>
              <a:rect l="l" t="t" r="r" b="b"/>
              <a:pathLst>
                <a:path w="1560" h="1156" extrusionOk="0">
                  <a:moveTo>
                    <a:pt x="863" y="0"/>
                  </a:moveTo>
                  <a:cubicBezTo>
                    <a:pt x="729" y="0"/>
                    <a:pt x="595" y="41"/>
                    <a:pt x="475" y="123"/>
                  </a:cubicBezTo>
                  <a:cubicBezTo>
                    <a:pt x="367" y="204"/>
                    <a:pt x="299" y="327"/>
                    <a:pt x="326" y="462"/>
                  </a:cubicBezTo>
                  <a:cubicBezTo>
                    <a:pt x="190" y="462"/>
                    <a:pt x="68" y="544"/>
                    <a:pt x="28" y="666"/>
                  </a:cubicBezTo>
                  <a:cubicBezTo>
                    <a:pt x="0" y="761"/>
                    <a:pt x="28" y="855"/>
                    <a:pt x="95" y="923"/>
                  </a:cubicBezTo>
                  <a:cubicBezTo>
                    <a:pt x="259" y="1074"/>
                    <a:pt x="481" y="1155"/>
                    <a:pt x="696" y="1155"/>
                  </a:cubicBezTo>
                  <a:cubicBezTo>
                    <a:pt x="713" y="1155"/>
                    <a:pt x="730" y="1155"/>
                    <a:pt x="746" y="1154"/>
                  </a:cubicBezTo>
                  <a:cubicBezTo>
                    <a:pt x="1004" y="1140"/>
                    <a:pt x="1289" y="1059"/>
                    <a:pt x="1424" y="842"/>
                  </a:cubicBezTo>
                  <a:cubicBezTo>
                    <a:pt x="1560" y="611"/>
                    <a:pt x="1506" y="327"/>
                    <a:pt x="1302" y="164"/>
                  </a:cubicBezTo>
                  <a:cubicBezTo>
                    <a:pt x="1172" y="55"/>
                    <a:pt x="1017" y="0"/>
                    <a:pt x="863"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1"/>
            <p:cNvSpPr/>
            <p:nvPr/>
          </p:nvSpPr>
          <p:spPr>
            <a:xfrm>
              <a:off x="2409375" y="3965625"/>
              <a:ext cx="47150" cy="24350"/>
            </a:xfrm>
            <a:custGeom>
              <a:avLst/>
              <a:gdLst/>
              <a:ahLst/>
              <a:cxnLst/>
              <a:rect l="l" t="t" r="r" b="b"/>
              <a:pathLst>
                <a:path w="1886" h="974" extrusionOk="0">
                  <a:moveTo>
                    <a:pt x="1253" y="0"/>
                  </a:moveTo>
                  <a:cubicBezTo>
                    <a:pt x="1129" y="0"/>
                    <a:pt x="1006" y="14"/>
                    <a:pt x="882" y="43"/>
                  </a:cubicBezTo>
                  <a:cubicBezTo>
                    <a:pt x="867" y="42"/>
                    <a:pt x="852" y="41"/>
                    <a:pt x="837" y="41"/>
                  </a:cubicBezTo>
                  <a:cubicBezTo>
                    <a:pt x="582" y="41"/>
                    <a:pt x="342" y="148"/>
                    <a:pt x="150" y="327"/>
                  </a:cubicBezTo>
                  <a:cubicBezTo>
                    <a:pt x="1" y="477"/>
                    <a:pt x="41" y="721"/>
                    <a:pt x="218" y="829"/>
                  </a:cubicBezTo>
                  <a:cubicBezTo>
                    <a:pt x="408" y="927"/>
                    <a:pt x="612" y="974"/>
                    <a:pt x="814" y="974"/>
                  </a:cubicBezTo>
                  <a:cubicBezTo>
                    <a:pt x="1145" y="974"/>
                    <a:pt x="1470" y="848"/>
                    <a:pt x="1723" y="612"/>
                  </a:cubicBezTo>
                  <a:cubicBezTo>
                    <a:pt x="1886" y="436"/>
                    <a:pt x="1832" y="70"/>
                    <a:pt x="1574" y="29"/>
                  </a:cubicBezTo>
                  <a:cubicBezTo>
                    <a:pt x="1467" y="10"/>
                    <a:pt x="1360" y="0"/>
                    <a:pt x="1253"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1"/>
            <p:cNvSpPr/>
            <p:nvPr/>
          </p:nvSpPr>
          <p:spPr>
            <a:xfrm>
              <a:off x="2310025" y="3995125"/>
              <a:ext cx="50550" cy="29400"/>
            </a:xfrm>
            <a:custGeom>
              <a:avLst/>
              <a:gdLst/>
              <a:ahLst/>
              <a:cxnLst/>
              <a:rect l="l" t="t" r="r" b="b"/>
              <a:pathLst>
                <a:path w="2022" h="1176" extrusionOk="0">
                  <a:moveTo>
                    <a:pt x="1188" y="0"/>
                  </a:moveTo>
                  <a:cubicBezTo>
                    <a:pt x="996" y="0"/>
                    <a:pt x="805" y="41"/>
                    <a:pt x="625" y="124"/>
                  </a:cubicBezTo>
                  <a:cubicBezTo>
                    <a:pt x="598" y="97"/>
                    <a:pt x="584" y="83"/>
                    <a:pt x="557" y="83"/>
                  </a:cubicBezTo>
                  <a:cubicBezTo>
                    <a:pt x="516" y="63"/>
                    <a:pt x="476" y="53"/>
                    <a:pt x="435" y="53"/>
                  </a:cubicBezTo>
                  <a:cubicBezTo>
                    <a:pt x="394" y="53"/>
                    <a:pt x="354" y="63"/>
                    <a:pt x="313" y="83"/>
                  </a:cubicBezTo>
                  <a:cubicBezTo>
                    <a:pt x="123" y="165"/>
                    <a:pt x="1" y="354"/>
                    <a:pt x="28" y="571"/>
                  </a:cubicBezTo>
                  <a:cubicBezTo>
                    <a:pt x="57" y="1013"/>
                    <a:pt x="445" y="1176"/>
                    <a:pt x="834" y="1176"/>
                  </a:cubicBezTo>
                  <a:cubicBezTo>
                    <a:pt x="994" y="1176"/>
                    <a:pt x="1154" y="1148"/>
                    <a:pt x="1289" y="1100"/>
                  </a:cubicBezTo>
                  <a:cubicBezTo>
                    <a:pt x="1520" y="1019"/>
                    <a:pt x="1832" y="870"/>
                    <a:pt x="1940" y="639"/>
                  </a:cubicBezTo>
                  <a:cubicBezTo>
                    <a:pt x="2022" y="436"/>
                    <a:pt x="1927" y="205"/>
                    <a:pt x="1737" y="110"/>
                  </a:cubicBezTo>
                  <a:cubicBezTo>
                    <a:pt x="1558" y="37"/>
                    <a:pt x="1372" y="0"/>
                    <a:pt x="118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1"/>
            <p:cNvSpPr/>
            <p:nvPr/>
          </p:nvSpPr>
          <p:spPr>
            <a:xfrm>
              <a:off x="2358525" y="4031100"/>
              <a:ext cx="41050" cy="22525"/>
            </a:xfrm>
            <a:custGeom>
              <a:avLst/>
              <a:gdLst/>
              <a:ahLst/>
              <a:cxnLst/>
              <a:rect l="l" t="t" r="r" b="b"/>
              <a:pathLst>
                <a:path w="1642" h="901" extrusionOk="0">
                  <a:moveTo>
                    <a:pt x="872" y="1"/>
                  </a:moveTo>
                  <a:cubicBezTo>
                    <a:pt x="742" y="1"/>
                    <a:pt x="613" y="36"/>
                    <a:pt x="489" y="122"/>
                  </a:cubicBezTo>
                  <a:cubicBezTo>
                    <a:pt x="461" y="150"/>
                    <a:pt x="434" y="190"/>
                    <a:pt x="407" y="231"/>
                  </a:cubicBezTo>
                  <a:cubicBezTo>
                    <a:pt x="312" y="244"/>
                    <a:pt x="231" y="299"/>
                    <a:pt x="163" y="367"/>
                  </a:cubicBezTo>
                  <a:cubicBezTo>
                    <a:pt x="0" y="529"/>
                    <a:pt x="68" y="787"/>
                    <a:pt x="285" y="855"/>
                  </a:cubicBezTo>
                  <a:cubicBezTo>
                    <a:pt x="410" y="885"/>
                    <a:pt x="538" y="900"/>
                    <a:pt x="666" y="900"/>
                  </a:cubicBezTo>
                  <a:cubicBezTo>
                    <a:pt x="939" y="900"/>
                    <a:pt x="1211" y="831"/>
                    <a:pt x="1451" y="692"/>
                  </a:cubicBezTo>
                  <a:cubicBezTo>
                    <a:pt x="1641" y="570"/>
                    <a:pt x="1641" y="299"/>
                    <a:pt x="1451" y="177"/>
                  </a:cubicBezTo>
                  <a:cubicBezTo>
                    <a:pt x="1264" y="79"/>
                    <a:pt x="1067" y="1"/>
                    <a:pt x="87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1"/>
            <p:cNvSpPr/>
            <p:nvPr/>
          </p:nvSpPr>
          <p:spPr>
            <a:xfrm>
              <a:off x="2239525" y="4023000"/>
              <a:ext cx="44775" cy="24975"/>
            </a:xfrm>
            <a:custGeom>
              <a:avLst/>
              <a:gdLst/>
              <a:ahLst/>
              <a:cxnLst/>
              <a:rect l="l" t="t" r="r" b="b"/>
              <a:pathLst>
                <a:path w="1791" h="999" extrusionOk="0">
                  <a:moveTo>
                    <a:pt x="1136" y="0"/>
                  </a:moveTo>
                  <a:cubicBezTo>
                    <a:pt x="927" y="0"/>
                    <a:pt x="723" y="61"/>
                    <a:pt x="543" y="175"/>
                  </a:cubicBezTo>
                  <a:cubicBezTo>
                    <a:pt x="529" y="189"/>
                    <a:pt x="515" y="189"/>
                    <a:pt x="515" y="202"/>
                  </a:cubicBezTo>
                  <a:cubicBezTo>
                    <a:pt x="461" y="189"/>
                    <a:pt x="393" y="189"/>
                    <a:pt x="339" y="175"/>
                  </a:cubicBezTo>
                  <a:cubicBezTo>
                    <a:pt x="319" y="170"/>
                    <a:pt x="300" y="167"/>
                    <a:pt x="280" y="167"/>
                  </a:cubicBezTo>
                  <a:cubicBezTo>
                    <a:pt x="206" y="167"/>
                    <a:pt x="138" y="206"/>
                    <a:pt x="95" y="270"/>
                  </a:cubicBezTo>
                  <a:cubicBezTo>
                    <a:pt x="0" y="419"/>
                    <a:pt x="0" y="609"/>
                    <a:pt x="95" y="758"/>
                  </a:cubicBezTo>
                  <a:cubicBezTo>
                    <a:pt x="210" y="907"/>
                    <a:pt x="392" y="998"/>
                    <a:pt x="577" y="998"/>
                  </a:cubicBezTo>
                  <a:cubicBezTo>
                    <a:pt x="611" y="998"/>
                    <a:pt x="645" y="995"/>
                    <a:pt x="678" y="989"/>
                  </a:cubicBezTo>
                  <a:cubicBezTo>
                    <a:pt x="1058" y="962"/>
                    <a:pt x="1505" y="853"/>
                    <a:pt x="1695" y="487"/>
                  </a:cubicBezTo>
                  <a:cubicBezTo>
                    <a:pt x="1790" y="324"/>
                    <a:pt x="1709" y="135"/>
                    <a:pt x="1546" y="80"/>
                  </a:cubicBezTo>
                  <a:cubicBezTo>
                    <a:pt x="1412" y="26"/>
                    <a:pt x="1273" y="0"/>
                    <a:pt x="1136"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1"/>
            <p:cNvSpPr/>
            <p:nvPr/>
          </p:nvSpPr>
          <p:spPr>
            <a:xfrm>
              <a:off x="2832175" y="3885325"/>
              <a:ext cx="24950" cy="17750"/>
            </a:xfrm>
            <a:custGeom>
              <a:avLst/>
              <a:gdLst/>
              <a:ahLst/>
              <a:cxnLst/>
              <a:rect l="l" t="t" r="r" b="b"/>
              <a:pathLst>
                <a:path w="998" h="710" extrusionOk="0">
                  <a:moveTo>
                    <a:pt x="684" y="0"/>
                  </a:moveTo>
                  <a:cubicBezTo>
                    <a:pt x="643" y="0"/>
                    <a:pt x="600" y="12"/>
                    <a:pt x="556" y="40"/>
                  </a:cubicBezTo>
                  <a:cubicBezTo>
                    <a:pt x="502" y="81"/>
                    <a:pt x="461" y="108"/>
                    <a:pt x="421" y="135"/>
                  </a:cubicBezTo>
                  <a:cubicBezTo>
                    <a:pt x="272" y="135"/>
                    <a:pt x="150" y="203"/>
                    <a:pt x="82" y="325"/>
                  </a:cubicBezTo>
                  <a:cubicBezTo>
                    <a:pt x="0" y="474"/>
                    <a:pt x="68" y="651"/>
                    <a:pt x="231" y="691"/>
                  </a:cubicBezTo>
                  <a:cubicBezTo>
                    <a:pt x="281" y="704"/>
                    <a:pt x="331" y="710"/>
                    <a:pt x="380" y="710"/>
                  </a:cubicBezTo>
                  <a:cubicBezTo>
                    <a:pt x="598" y="710"/>
                    <a:pt x="798" y="592"/>
                    <a:pt x="909" y="393"/>
                  </a:cubicBezTo>
                  <a:cubicBezTo>
                    <a:pt x="997" y="228"/>
                    <a:pt x="862" y="0"/>
                    <a:pt x="684"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1"/>
            <p:cNvSpPr/>
            <p:nvPr/>
          </p:nvSpPr>
          <p:spPr>
            <a:xfrm>
              <a:off x="2169325" y="4043625"/>
              <a:ext cx="27500" cy="18200"/>
            </a:xfrm>
            <a:custGeom>
              <a:avLst/>
              <a:gdLst/>
              <a:ahLst/>
              <a:cxnLst/>
              <a:rect l="l" t="t" r="r" b="b"/>
              <a:pathLst>
                <a:path w="1100" h="728" extrusionOk="0">
                  <a:moveTo>
                    <a:pt x="565" y="1"/>
                  </a:moveTo>
                  <a:cubicBezTo>
                    <a:pt x="432" y="1"/>
                    <a:pt x="305" y="50"/>
                    <a:pt x="231" y="164"/>
                  </a:cubicBezTo>
                  <a:lnTo>
                    <a:pt x="204" y="164"/>
                  </a:lnTo>
                  <a:cubicBezTo>
                    <a:pt x="69" y="191"/>
                    <a:pt x="1" y="354"/>
                    <a:pt x="69" y="476"/>
                  </a:cubicBezTo>
                  <a:cubicBezTo>
                    <a:pt x="192" y="642"/>
                    <a:pt x="381" y="728"/>
                    <a:pt x="569" y="728"/>
                  </a:cubicBezTo>
                  <a:cubicBezTo>
                    <a:pt x="734" y="728"/>
                    <a:pt x="898" y="663"/>
                    <a:pt x="1018" y="530"/>
                  </a:cubicBezTo>
                  <a:cubicBezTo>
                    <a:pt x="1086" y="449"/>
                    <a:pt x="1099" y="340"/>
                    <a:pt x="1045" y="245"/>
                  </a:cubicBezTo>
                  <a:cubicBezTo>
                    <a:pt x="951" y="96"/>
                    <a:pt x="751" y="1"/>
                    <a:pt x="56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1"/>
            <p:cNvSpPr/>
            <p:nvPr/>
          </p:nvSpPr>
          <p:spPr>
            <a:xfrm>
              <a:off x="2098125" y="3994400"/>
              <a:ext cx="30200" cy="22175"/>
            </a:xfrm>
            <a:custGeom>
              <a:avLst/>
              <a:gdLst/>
              <a:ahLst/>
              <a:cxnLst/>
              <a:rect l="l" t="t" r="r" b="b"/>
              <a:pathLst>
                <a:path w="1208" h="887" extrusionOk="0">
                  <a:moveTo>
                    <a:pt x="488" y="1"/>
                  </a:moveTo>
                  <a:cubicBezTo>
                    <a:pt x="380" y="1"/>
                    <a:pt x="273" y="24"/>
                    <a:pt x="177" y="72"/>
                  </a:cubicBezTo>
                  <a:cubicBezTo>
                    <a:pt x="28" y="166"/>
                    <a:pt x="1" y="370"/>
                    <a:pt x="123" y="492"/>
                  </a:cubicBezTo>
                  <a:cubicBezTo>
                    <a:pt x="204" y="560"/>
                    <a:pt x="299" y="628"/>
                    <a:pt x="394" y="682"/>
                  </a:cubicBezTo>
                  <a:cubicBezTo>
                    <a:pt x="421" y="736"/>
                    <a:pt x="462" y="777"/>
                    <a:pt x="503" y="804"/>
                  </a:cubicBezTo>
                  <a:cubicBezTo>
                    <a:pt x="599" y="856"/>
                    <a:pt x="707" y="886"/>
                    <a:pt x="815" y="886"/>
                  </a:cubicBezTo>
                  <a:cubicBezTo>
                    <a:pt x="874" y="886"/>
                    <a:pt x="933" y="877"/>
                    <a:pt x="991" y="858"/>
                  </a:cubicBezTo>
                  <a:cubicBezTo>
                    <a:pt x="1126" y="817"/>
                    <a:pt x="1208" y="682"/>
                    <a:pt x="1181" y="546"/>
                  </a:cubicBezTo>
                  <a:cubicBezTo>
                    <a:pt x="1130" y="201"/>
                    <a:pt x="806" y="1"/>
                    <a:pt x="48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1"/>
            <p:cNvSpPr/>
            <p:nvPr/>
          </p:nvSpPr>
          <p:spPr>
            <a:xfrm>
              <a:off x="2060000" y="4017575"/>
              <a:ext cx="46300" cy="25975"/>
            </a:xfrm>
            <a:custGeom>
              <a:avLst/>
              <a:gdLst/>
              <a:ahLst/>
              <a:cxnLst/>
              <a:rect l="l" t="t" r="r" b="b"/>
              <a:pathLst>
                <a:path w="1852" h="1039" extrusionOk="0">
                  <a:moveTo>
                    <a:pt x="411" y="1"/>
                  </a:moveTo>
                  <a:cubicBezTo>
                    <a:pt x="159" y="1"/>
                    <a:pt x="1" y="320"/>
                    <a:pt x="197" y="528"/>
                  </a:cubicBezTo>
                  <a:lnTo>
                    <a:pt x="210" y="528"/>
                  </a:lnTo>
                  <a:cubicBezTo>
                    <a:pt x="197" y="582"/>
                    <a:pt x="210" y="636"/>
                    <a:pt x="251" y="677"/>
                  </a:cubicBezTo>
                  <a:cubicBezTo>
                    <a:pt x="403" y="855"/>
                    <a:pt x="778" y="1038"/>
                    <a:pt x="1094" y="1038"/>
                  </a:cubicBezTo>
                  <a:cubicBezTo>
                    <a:pt x="1284" y="1038"/>
                    <a:pt x="1453" y="972"/>
                    <a:pt x="1539" y="799"/>
                  </a:cubicBezTo>
                  <a:cubicBezTo>
                    <a:pt x="1851" y="216"/>
                    <a:pt x="834" y="94"/>
                    <a:pt x="495" y="12"/>
                  </a:cubicBezTo>
                  <a:cubicBezTo>
                    <a:pt x="466" y="5"/>
                    <a:pt x="438" y="1"/>
                    <a:pt x="411"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11"/>
            <p:cNvSpPr/>
            <p:nvPr/>
          </p:nvSpPr>
          <p:spPr>
            <a:xfrm>
              <a:off x="2472450" y="3964900"/>
              <a:ext cx="23750" cy="17175"/>
            </a:xfrm>
            <a:custGeom>
              <a:avLst/>
              <a:gdLst/>
              <a:ahLst/>
              <a:cxnLst/>
              <a:rect l="l" t="t" r="r" b="b"/>
              <a:pathLst>
                <a:path w="950" h="687" extrusionOk="0">
                  <a:moveTo>
                    <a:pt x="547" y="0"/>
                  </a:moveTo>
                  <a:cubicBezTo>
                    <a:pt x="492" y="0"/>
                    <a:pt x="438" y="25"/>
                    <a:pt x="393" y="58"/>
                  </a:cubicBezTo>
                  <a:cubicBezTo>
                    <a:pt x="326" y="58"/>
                    <a:pt x="258" y="72"/>
                    <a:pt x="204" y="85"/>
                  </a:cubicBezTo>
                  <a:cubicBezTo>
                    <a:pt x="68" y="126"/>
                    <a:pt x="0" y="261"/>
                    <a:pt x="27" y="397"/>
                  </a:cubicBezTo>
                  <a:cubicBezTo>
                    <a:pt x="101" y="587"/>
                    <a:pt x="276" y="687"/>
                    <a:pt x="455" y="687"/>
                  </a:cubicBezTo>
                  <a:cubicBezTo>
                    <a:pt x="607" y="687"/>
                    <a:pt x="761" y="615"/>
                    <a:pt x="855" y="465"/>
                  </a:cubicBezTo>
                  <a:cubicBezTo>
                    <a:pt x="950" y="248"/>
                    <a:pt x="814" y="4"/>
                    <a:pt x="583" y="4"/>
                  </a:cubicBezTo>
                  <a:cubicBezTo>
                    <a:pt x="571" y="1"/>
                    <a:pt x="559" y="0"/>
                    <a:pt x="54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11"/>
            <p:cNvSpPr/>
            <p:nvPr/>
          </p:nvSpPr>
          <p:spPr>
            <a:xfrm>
              <a:off x="2660275" y="4014025"/>
              <a:ext cx="25800" cy="22050"/>
            </a:xfrm>
            <a:custGeom>
              <a:avLst/>
              <a:gdLst/>
              <a:ahLst/>
              <a:cxnLst/>
              <a:rect l="l" t="t" r="r" b="b"/>
              <a:pathLst>
                <a:path w="1032" h="882" extrusionOk="0">
                  <a:moveTo>
                    <a:pt x="453" y="1"/>
                  </a:moveTo>
                  <a:cubicBezTo>
                    <a:pt x="251" y="1"/>
                    <a:pt x="58" y="87"/>
                    <a:pt x="0" y="304"/>
                  </a:cubicBezTo>
                  <a:cubicBezTo>
                    <a:pt x="0" y="344"/>
                    <a:pt x="0" y="385"/>
                    <a:pt x="0" y="439"/>
                  </a:cubicBezTo>
                  <a:cubicBezTo>
                    <a:pt x="0" y="494"/>
                    <a:pt x="0" y="548"/>
                    <a:pt x="28" y="588"/>
                  </a:cubicBezTo>
                  <a:cubicBezTo>
                    <a:pt x="98" y="775"/>
                    <a:pt x="268" y="882"/>
                    <a:pt x="453" y="882"/>
                  </a:cubicBezTo>
                  <a:cubicBezTo>
                    <a:pt x="483" y="882"/>
                    <a:pt x="513" y="879"/>
                    <a:pt x="543" y="873"/>
                  </a:cubicBezTo>
                  <a:cubicBezTo>
                    <a:pt x="760" y="819"/>
                    <a:pt x="936" y="656"/>
                    <a:pt x="1004" y="439"/>
                  </a:cubicBezTo>
                  <a:cubicBezTo>
                    <a:pt x="1031" y="344"/>
                    <a:pt x="1004" y="236"/>
                    <a:pt x="923" y="168"/>
                  </a:cubicBezTo>
                  <a:cubicBezTo>
                    <a:pt x="815" y="67"/>
                    <a:pt x="631" y="1"/>
                    <a:pt x="453"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1"/>
            <p:cNvSpPr/>
            <p:nvPr/>
          </p:nvSpPr>
          <p:spPr>
            <a:xfrm>
              <a:off x="2113400" y="3861825"/>
              <a:ext cx="33925" cy="18725"/>
            </a:xfrm>
            <a:custGeom>
              <a:avLst/>
              <a:gdLst/>
              <a:ahLst/>
              <a:cxnLst/>
              <a:rect l="l" t="t" r="r" b="b"/>
              <a:pathLst>
                <a:path w="1357" h="749" extrusionOk="0">
                  <a:moveTo>
                    <a:pt x="888" y="1"/>
                  </a:moveTo>
                  <a:cubicBezTo>
                    <a:pt x="792" y="1"/>
                    <a:pt x="695" y="29"/>
                    <a:pt x="610" y="85"/>
                  </a:cubicBezTo>
                  <a:cubicBezTo>
                    <a:pt x="563" y="79"/>
                    <a:pt x="515" y="75"/>
                    <a:pt x="468" y="75"/>
                  </a:cubicBezTo>
                  <a:cubicBezTo>
                    <a:pt x="420" y="75"/>
                    <a:pt x="373" y="79"/>
                    <a:pt x="326" y="85"/>
                  </a:cubicBezTo>
                  <a:cubicBezTo>
                    <a:pt x="109" y="85"/>
                    <a:pt x="0" y="343"/>
                    <a:pt x="149" y="506"/>
                  </a:cubicBezTo>
                  <a:cubicBezTo>
                    <a:pt x="303" y="667"/>
                    <a:pt x="508" y="748"/>
                    <a:pt x="715" y="748"/>
                  </a:cubicBezTo>
                  <a:cubicBezTo>
                    <a:pt x="909" y="748"/>
                    <a:pt x="1104" y="677"/>
                    <a:pt x="1261" y="533"/>
                  </a:cubicBezTo>
                  <a:cubicBezTo>
                    <a:pt x="1356" y="438"/>
                    <a:pt x="1356" y="262"/>
                    <a:pt x="1261" y="167"/>
                  </a:cubicBezTo>
                  <a:cubicBezTo>
                    <a:pt x="1158" y="56"/>
                    <a:pt x="1023" y="1"/>
                    <a:pt x="88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6" name="Google Shape;1396;p11"/>
          <p:cNvGrpSpPr/>
          <p:nvPr/>
        </p:nvGrpSpPr>
        <p:grpSpPr>
          <a:xfrm>
            <a:off x="586423" y="3909918"/>
            <a:ext cx="934924" cy="586174"/>
            <a:chOff x="430350" y="3844100"/>
            <a:chExt cx="1113800" cy="698325"/>
          </a:xfrm>
        </p:grpSpPr>
        <p:sp>
          <p:nvSpPr>
            <p:cNvPr id="1397" name="Google Shape;1397;p11"/>
            <p:cNvSpPr/>
            <p:nvPr/>
          </p:nvSpPr>
          <p:spPr>
            <a:xfrm>
              <a:off x="617500" y="3844125"/>
              <a:ext cx="766275" cy="698100"/>
            </a:xfrm>
            <a:custGeom>
              <a:avLst/>
              <a:gdLst/>
              <a:ahLst/>
              <a:cxnLst/>
              <a:rect l="l" t="t" r="r" b="b"/>
              <a:pathLst>
                <a:path w="30651" h="27924" extrusionOk="0">
                  <a:moveTo>
                    <a:pt x="15326" y="0"/>
                  </a:moveTo>
                  <a:cubicBezTo>
                    <a:pt x="11752" y="0"/>
                    <a:pt x="8179" y="1363"/>
                    <a:pt x="5453" y="4089"/>
                  </a:cubicBezTo>
                  <a:cubicBezTo>
                    <a:pt x="1" y="9541"/>
                    <a:pt x="1" y="18383"/>
                    <a:pt x="5453" y="23835"/>
                  </a:cubicBezTo>
                  <a:cubicBezTo>
                    <a:pt x="8179" y="26561"/>
                    <a:pt x="11752" y="27924"/>
                    <a:pt x="15326" y="27924"/>
                  </a:cubicBezTo>
                  <a:cubicBezTo>
                    <a:pt x="18899" y="27924"/>
                    <a:pt x="22473" y="26561"/>
                    <a:pt x="25199" y="23835"/>
                  </a:cubicBezTo>
                  <a:cubicBezTo>
                    <a:pt x="30651" y="18383"/>
                    <a:pt x="30651" y="9541"/>
                    <a:pt x="25199" y="4089"/>
                  </a:cubicBezTo>
                  <a:cubicBezTo>
                    <a:pt x="22473" y="1363"/>
                    <a:pt x="18899" y="0"/>
                    <a:pt x="15326"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11"/>
            <p:cNvSpPr/>
            <p:nvPr/>
          </p:nvSpPr>
          <p:spPr>
            <a:xfrm>
              <a:off x="988425" y="4053125"/>
              <a:ext cx="375700" cy="489300"/>
            </a:xfrm>
            <a:custGeom>
              <a:avLst/>
              <a:gdLst/>
              <a:ahLst/>
              <a:cxnLst/>
              <a:rect l="l" t="t" r="r" b="b"/>
              <a:pathLst>
                <a:path w="15028" h="19572" extrusionOk="0">
                  <a:moveTo>
                    <a:pt x="13278" y="1"/>
                  </a:moveTo>
                  <a:lnTo>
                    <a:pt x="13278" y="1"/>
                  </a:lnTo>
                  <a:cubicBezTo>
                    <a:pt x="11894" y="204"/>
                    <a:pt x="10416" y="679"/>
                    <a:pt x="9643" y="1737"/>
                  </a:cubicBezTo>
                  <a:cubicBezTo>
                    <a:pt x="8585" y="3201"/>
                    <a:pt x="8640" y="5507"/>
                    <a:pt x="8504" y="7243"/>
                  </a:cubicBezTo>
                  <a:cubicBezTo>
                    <a:pt x="8368" y="9020"/>
                    <a:pt x="8219" y="10728"/>
                    <a:pt x="6971" y="12098"/>
                  </a:cubicBezTo>
                  <a:cubicBezTo>
                    <a:pt x="5968" y="13197"/>
                    <a:pt x="4612" y="13658"/>
                    <a:pt x="3377" y="14431"/>
                  </a:cubicBezTo>
                  <a:cubicBezTo>
                    <a:pt x="2116" y="15217"/>
                    <a:pt x="55" y="16763"/>
                    <a:pt x="14" y="18404"/>
                  </a:cubicBezTo>
                  <a:cubicBezTo>
                    <a:pt x="1" y="18811"/>
                    <a:pt x="123" y="19218"/>
                    <a:pt x="353" y="19571"/>
                  </a:cubicBezTo>
                  <a:cubicBezTo>
                    <a:pt x="402" y="19571"/>
                    <a:pt x="451" y="19571"/>
                    <a:pt x="500" y="19571"/>
                  </a:cubicBezTo>
                  <a:cubicBezTo>
                    <a:pt x="5584" y="19571"/>
                    <a:pt x="10277" y="16788"/>
                    <a:pt x="12735" y="12329"/>
                  </a:cubicBezTo>
                  <a:cubicBezTo>
                    <a:pt x="14824" y="8531"/>
                    <a:pt x="15027" y="3975"/>
                    <a:pt x="132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1"/>
            <p:cNvSpPr/>
            <p:nvPr/>
          </p:nvSpPr>
          <p:spPr>
            <a:xfrm>
              <a:off x="642250" y="4104700"/>
              <a:ext cx="379425" cy="318700"/>
            </a:xfrm>
            <a:custGeom>
              <a:avLst/>
              <a:gdLst/>
              <a:ahLst/>
              <a:cxnLst/>
              <a:rect l="l" t="t" r="r" b="b"/>
              <a:pathLst>
                <a:path w="15177" h="12748" extrusionOk="0">
                  <a:moveTo>
                    <a:pt x="11949" y="1"/>
                  </a:moveTo>
                  <a:cubicBezTo>
                    <a:pt x="11466" y="1"/>
                    <a:pt x="10982" y="129"/>
                    <a:pt x="10525" y="284"/>
                  </a:cubicBezTo>
                  <a:cubicBezTo>
                    <a:pt x="10118" y="406"/>
                    <a:pt x="9711" y="542"/>
                    <a:pt x="9318" y="691"/>
                  </a:cubicBezTo>
                  <a:cubicBezTo>
                    <a:pt x="8823" y="860"/>
                    <a:pt x="8308" y="945"/>
                    <a:pt x="7792" y="945"/>
                  </a:cubicBezTo>
                  <a:cubicBezTo>
                    <a:pt x="7277" y="945"/>
                    <a:pt x="6761" y="860"/>
                    <a:pt x="6266" y="691"/>
                  </a:cubicBezTo>
                  <a:cubicBezTo>
                    <a:pt x="5636" y="501"/>
                    <a:pt x="5000" y="410"/>
                    <a:pt x="4377" y="410"/>
                  </a:cubicBezTo>
                  <a:cubicBezTo>
                    <a:pt x="2911" y="410"/>
                    <a:pt x="1523" y="916"/>
                    <a:pt x="475" y="1830"/>
                  </a:cubicBezTo>
                  <a:cubicBezTo>
                    <a:pt x="1" y="5736"/>
                    <a:pt x="1181" y="9655"/>
                    <a:pt x="3730" y="12639"/>
                  </a:cubicBezTo>
                  <a:cubicBezTo>
                    <a:pt x="4065" y="12711"/>
                    <a:pt x="4399" y="12747"/>
                    <a:pt x="4738" y="12747"/>
                  </a:cubicBezTo>
                  <a:cubicBezTo>
                    <a:pt x="4907" y="12747"/>
                    <a:pt x="5078" y="12738"/>
                    <a:pt x="5249" y="12720"/>
                  </a:cubicBezTo>
                  <a:cubicBezTo>
                    <a:pt x="7094" y="12490"/>
                    <a:pt x="8206" y="10998"/>
                    <a:pt x="9101" y="9520"/>
                  </a:cubicBezTo>
                  <a:cubicBezTo>
                    <a:pt x="9833" y="8258"/>
                    <a:pt x="10593" y="7119"/>
                    <a:pt x="11705" y="6170"/>
                  </a:cubicBezTo>
                  <a:cubicBezTo>
                    <a:pt x="12491" y="5492"/>
                    <a:pt x="13603" y="4949"/>
                    <a:pt x="14254" y="4109"/>
                  </a:cubicBezTo>
                  <a:cubicBezTo>
                    <a:pt x="15177" y="2915"/>
                    <a:pt x="14865" y="1057"/>
                    <a:pt x="13468" y="338"/>
                  </a:cubicBezTo>
                  <a:cubicBezTo>
                    <a:pt x="13169" y="189"/>
                    <a:pt x="12844" y="108"/>
                    <a:pt x="12518" y="67"/>
                  </a:cubicBezTo>
                  <a:cubicBezTo>
                    <a:pt x="12330" y="21"/>
                    <a:pt x="12140" y="1"/>
                    <a:pt x="119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1"/>
            <p:cNvSpPr/>
            <p:nvPr/>
          </p:nvSpPr>
          <p:spPr>
            <a:xfrm>
              <a:off x="740575" y="3844100"/>
              <a:ext cx="415700" cy="178000"/>
            </a:xfrm>
            <a:custGeom>
              <a:avLst/>
              <a:gdLst/>
              <a:ahLst/>
              <a:cxnLst/>
              <a:rect l="l" t="t" r="r" b="b"/>
              <a:pathLst>
                <a:path w="16628" h="7120" extrusionOk="0">
                  <a:moveTo>
                    <a:pt x="10419" y="1"/>
                  </a:moveTo>
                  <a:cubicBezTo>
                    <a:pt x="6535" y="1"/>
                    <a:pt x="2719" y="1618"/>
                    <a:pt x="1" y="4646"/>
                  </a:cubicBezTo>
                  <a:cubicBezTo>
                    <a:pt x="258" y="4944"/>
                    <a:pt x="543" y="5202"/>
                    <a:pt x="869" y="5405"/>
                  </a:cubicBezTo>
                  <a:cubicBezTo>
                    <a:pt x="1915" y="6372"/>
                    <a:pt x="3210" y="7120"/>
                    <a:pt x="4632" y="7120"/>
                  </a:cubicBezTo>
                  <a:cubicBezTo>
                    <a:pt x="4906" y="7120"/>
                    <a:pt x="5184" y="7092"/>
                    <a:pt x="5466" y="7033"/>
                  </a:cubicBezTo>
                  <a:cubicBezTo>
                    <a:pt x="7526" y="6591"/>
                    <a:pt x="8412" y="4713"/>
                    <a:pt x="10686" y="4713"/>
                  </a:cubicBezTo>
                  <a:cubicBezTo>
                    <a:pt x="10718" y="4713"/>
                    <a:pt x="10750" y="4713"/>
                    <a:pt x="10783" y="4714"/>
                  </a:cubicBezTo>
                  <a:cubicBezTo>
                    <a:pt x="11023" y="4717"/>
                    <a:pt x="11259" y="4721"/>
                    <a:pt x="11491" y="4721"/>
                  </a:cubicBezTo>
                  <a:cubicBezTo>
                    <a:pt x="13027" y="4721"/>
                    <a:pt x="14385" y="4575"/>
                    <a:pt x="15611" y="3385"/>
                  </a:cubicBezTo>
                  <a:cubicBezTo>
                    <a:pt x="16167" y="2856"/>
                    <a:pt x="16628" y="2110"/>
                    <a:pt x="16519" y="1405"/>
                  </a:cubicBezTo>
                  <a:cubicBezTo>
                    <a:pt x="14570" y="458"/>
                    <a:pt x="12485" y="1"/>
                    <a:pt x="1041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11"/>
            <p:cNvSpPr/>
            <p:nvPr/>
          </p:nvSpPr>
          <p:spPr>
            <a:xfrm>
              <a:off x="668025" y="3997200"/>
              <a:ext cx="296100" cy="108650"/>
            </a:xfrm>
            <a:custGeom>
              <a:avLst/>
              <a:gdLst/>
              <a:ahLst/>
              <a:cxnLst/>
              <a:rect l="l" t="t" r="r" b="b"/>
              <a:pathLst>
                <a:path w="11844" h="4346" extrusionOk="0">
                  <a:moveTo>
                    <a:pt x="1764" y="0"/>
                  </a:moveTo>
                  <a:cubicBezTo>
                    <a:pt x="1519" y="366"/>
                    <a:pt x="1289" y="733"/>
                    <a:pt x="1072" y="1126"/>
                  </a:cubicBezTo>
                  <a:cubicBezTo>
                    <a:pt x="638" y="1926"/>
                    <a:pt x="285" y="2767"/>
                    <a:pt x="1" y="3621"/>
                  </a:cubicBezTo>
                  <a:cubicBezTo>
                    <a:pt x="272" y="3526"/>
                    <a:pt x="557" y="3458"/>
                    <a:pt x="841" y="3404"/>
                  </a:cubicBezTo>
                  <a:cubicBezTo>
                    <a:pt x="1057" y="3378"/>
                    <a:pt x="1271" y="3366"/>
                    <a:pt x="1485" y="3366"/>
                  </a:cubicBezTo>
                  <a:cubicBezTo>
                    <a:pt x="3255" y="3366"/>
                    <a:pt x="4945" y="4181"/>
                    <a:pt x="6700" y="4326"/>
                  </a:cubicBezTo>
                  <a:cubicBezTo>
                    <a:pt x="6824" y="4338"/>
                    <a:pt x="7014" y="4346"/>
                    <a:pt x="7247" y="4346"/>
                  </a:cubicBezTo>
                  <a:cubicBezTo>
                    <a:pt x="8705" y="4346"/>
                    <a:pt x="11844" y="4038"/>
                    <a:pt x="10850" y="2319"/>
                  </a:cubicBezTo>
                  <a:cubicBezTo>
                    <a:pt x="10520" y="1753"/>
                    <a:pt x="9861" y="1612"/>
                    <a:pt x="9159" y="1612"/>
                  </a:cubicBezTo>
                  <a:cubicBezTo>
                    <a:pt x="8465" y="1612"/>
                    <a:pt x="7728" y="1750"/>
                    <a:pt x="7224" y="1750"/>
                  </a:cubicBezTo>
                  <a:cubicBezTo>
                    <a:pt x="7212" y="1750"/>
                    <a:pt x="7200" y="1750"/>
                    <a:pt x="7188" y="1750"/>
                  </a:cubicBezTo>
                  <a:cubicBezTo>
                    <a:pt x="5249" y="1709"/>
                    <a:pt x="3364" y="1099"/>
                    <a:pt x="17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11"/>
            <p:cNvSpPr/>
            <p:nvPr/>
          </p:nvSpPr>
          <p:spPr>
            <a:xfrm>
              <a:off x="793475" y="4303650"/>
              <a:ext cx="250250" cy="236050"/>
            </a:xfrm>
            <a:custGeom>
              <a:avLst/>
              <a:gdLst/>
              <a:ahLst/>
              <a:cxnLst/>
              <a:rect l="l" t="t" r="r" b="b"/>
              <a:pathLst>
                <a:path w="10010" h="9442" extrusionOk="0">
                  <a:moveTo>
                    <a:pt x="7873" y="1"/>
                  </a:moveTo>
                  <a:cubicBezTo>
                    <a:pt x="7666" y="1"/>
                    <a:pt x="7454" y="33"/>
                    <a:pt x="7243" y="97"/>
                  </a:cubicBezTo>
                  <a:cubicBezTo>
                    <a:pt x="5805" y="545"/>
                    <a:pt x="4951" y="2430"/>
                    <a:pt x="4096" y="3515"/>
                  </a:cubicBezTo>
                  <a:cubicBezTo>
                    <a:pt x="3282" y="4545"/>
                    <a:pt x="1669" y="6227"/>
                    <a:pt x="0" y="6824"/>
                  </a:cubicBezTo>
                  <a:cubicBezTo>
                    <a:pt x="1926" y="8234"/>
                    <a:pt x="4164" y="9143"/>
                    <a:pt x="6537" y="9441"/>
                  </a:cubicBezTo>
                  <a:cubicBezTo>
                    <a:pt x="6632" y="9129"/>
                    <a:pt x="6686" y="8804"/>
                    <a:pt x="6686" y="8478"/>
                  </a:cubicBezTo>
                  <a:cubicBezTo>
                    <a:pt x="6714" y="7963"/>
                    <a:pt x="6619" y="7380"/>
                    <a:pt x="6741" y="6878"/>
                  </a:cubicBezTo>
                  <a:cubicBezTo>
                    <a:pt x="6958" y="5969"/>
                    <a:pt x="7744" y="5386"/>
                    <a:pt x="8300" y="4695"/>
                  </a:cubicBezTo>
                  <a:cubicBezTo>
                    <a:pt x="9060" y="3759"/>
                    <a:pt x="10009" y="2362"/>
                    <a:pt x="9507" y="1101"/>
                  </a:cubicBezTo>
                  <a:cubicBezTo>
                    <a:pt x="9224" y="376"/>
                    <a:pt x="8582" y="1"/>
                    <a:pt x="787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11"/>
            <p:cNvSpPr/>
            <p:nvPr/>
          </p:nvSpPr>
          <p:spPr>
            <a:xfrm>
              <a:off x="1023350" y="3901250"/>
              <a:ext cx="280075" cy="403850"/>
            </a:xfrm>
            <a:custGeom>
              <a:avLst/>
              <a:gdLst/>
              <a:ahLst/>
              <a:cxnLst/>
              <a:rect l="l" t="t" r="r" b="b"/>
              <a:pathLst>
                <a:path w="11203" h="16154" extrusionOk="0">
                  <a:moveTo>
                    <a:pt x="6741" y="0"/>
                  </a:moveTo>
                  <a:cubicBezTo>
                    <a:pt x="6388" y="488"/>
                    <a:pt x="6103" y="1017"/>
                    <a:pt x="5886" y="1573"/>
                  </a:cubicBezTo>
                  <a:cubicBezTo>
                    <a:pt x="5791" y="1831"/>
                    <a:pt x="5751" y="2129"/>
                    <a:pt x="5574" y="2346"/>
                  </a:cubicBezTo>
                  <a:cubicBezTo>
                    <a:pt x="5371" y="2563"/>
                    <a:pt x="5127" y="2753"/>
                    <a:pt x="4869" y="2902"/>
                  </a:cubicBezTo>
                  <a:cubicBezTo>
                    <a:pt x="4313" y="3269"/>
                    <a:pt x="3703" y="3567"/>
                    <a:pt x="3079" y="3784"/>
                  </a:cubicBezTo>
                  <a:cubicBezTo>
                    <a:pt x="2306" y="4069"/>
                    <a:pt x="1547" y="4394"/>
                    <a:pt x="1031" y="5086"/>
                  </a:cubicBezTo>
                  <a:cubicBezTo>
                    <a:pt x="543" y="5723"/>
                    <a:pt x="353" y="6537"/>
                    <a:pt x="475" y="7337"/>
                  </a:cubicBezTo>
                  <a:cubicBezTo>
                    <a:pt x="556" y="7866"/>
                    <a:pt x="841" y="8327"/>
                    <a:pt x="977" y="8829"/>
                  </a:cubicBezTo>
                  <a:cubicBezTo>
                    <a:pt x="1248" y="9860"/>
                    <a:pt x="1018" y="10687"/>
                    <a:pt x="760" y="11677"/>
                  </a:cubicBezTo>
                  <a:cubicBezTo>
                    <a:pt x="380" y="13101"/>
                    <a:pt x="0" y="15149"/>
                    <a:pt x="1669" y="15962"/>
                  </a:cubicBezTo>
                  <a:cubicBezTo>
                    <a:pt x="1940" y="16095"/>
                    <a:pt x="2200" y="16153"/>
                    <a:pt x="2448" y="16153"/>
                  </a:cubicBezTo>
                  <a:cubicBezTo>
                    <a:pt x="3598" y="16153"/>
                    <a:pt x="4470" y="14890"/>
                    <a:pt x="4883" y="13874"/>
                  </a:cubicBezTo>
                  <a:cubicBezTo>
                    <a:pt x="5981" y="11162"/>
                    <a:pt x="5466" y="8449"/>
                    <a:pt x="8138" y="6523"/>
                  </a:cubicBezTo>
                  <a:cubicBezTo>
                    <a:pt x="8924" y="5954"/>
                    <a:pt x="10253" y="5466"/>
                    <a:pt x="11203" y="4747"/>
                  </a:cubicBezTo>
                  <a:cubicBezTo>
                    <a:pt x="10118" y="2835"/>
                    <a:pt x="8585" y="1207"/>
                    <a:pt x="674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11"/>
            <p:cNvSpPr/>
            <p:nvPr/>
          </p:nvSpPr>
          <p:spPr>
            <a:xfrm>
              <a:off x="915200" y="4305900"/>
              <a:ext cx="26950" cy="29950"/>
            </a:xfrm>
            <a:custGeom>
              <a:avLst/>
              <a:gdLst/>
              <a:ahLst/>
              <a:cxnLst/>
              <a:rect l="l" t="t" r="r" b="b"/>
              <a:pathLst>
                <a:path w="1078" h="1198" extrusionOk="0">
                  <a:moveTo>
                    <a:pt x="861" y="1"/>
                  </a:moveTo>
                  <a:cubicBezTo>
                    <a:pt x="845" y="1"/>
                    <a:pt x="830" y="3"/>
                    <a:pt x="814" y="7"/>
                  </a:cubicBezTo>
                  <a:cubicBezTo>
                    <a:pt x="312" y="183"/>
                    <a:pt x="95" y="658"/>
                    <a:pt x="0" y="1146"/>
                  </a:cubicBezTo>
                  <a:cubicBezTo>
                    <a:pt x="0" y="1176"/>
                    <a:pt x="28" y="1198"/>
                    <a:pt x="54" y="1198"/>
                  </a:cubicBezTo>
                  <a:cubicBezTo>
                    <a:pt x="64" y="1198"/>
                    <a:pt x="74" y="1194"/>
                    <a:pt x="82" y="1187"/>
                  </a:cubicBezTo>
                  <a:cubicBezTo>
                    <a:pt x="407" y="902"/>
                    <a:pt x="800" y="658"/>
                    <a:pt x="1017" y="251"/>
                  </a:cubicBezTo>
                  <a:cubicBezTo>
                    <a:pt x="1078" y="142"/>
                    <a:pt x="987" y="1"/>
                    <a:pt x="86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11"/>
            <p:cNvSpPr/>
            <p:nvPr/>
          </p:nvSpPr>
          <p:spPr>
            <a:xfrm>
              <a:off x="898250" y="4014150"/>
              <a:ext cx="29500" cy="15275"/>
            </a:xfrm>
            <a:custGeom>
              <a:avLst/>
              <a:gdLst/>
              <a:ahLst/>
              <a:cxnLst/>
              <a:rect l="l" t="t" r="r" b="b"/>
              <a:pathLst>
                <a:path w="1180" h="611" extrusionOk="0">
                  <a:moveTo>
                    <a:pt x="1017" y="0"/>
                  </a:moveTo>
                  <a:cubicBezTo>
                    <a:pt x="814" y="14"/>
                    <a:pt x="638" y="82"/>
                    <a:pt x="488" y="204"/>
                  </a:cubicBezTo>
                  <a:cubicBezTo>
                    <a:pt x="312" y="299"/>
                    <a:pt x="163" y="407"/>
                    <a:pt x="27" y="543"/>
                  </a:cubicBezTo>
                  <a:cubicBezTo>
                    <a:pt x="0" y="570"/>
                    <a:pt x="27" y="611"/>
                    <a:pt x="54" y="611"/>
                  </a:cubicBezTo>
                  <a:cubicBezTo>
                    <a:pt x="258" y="597"/>
                    <a:pt x="448" y="556"/>
                    <a:pt x="638" y="475"/>
                  </a:cubicBezTo>
                  <a:cubicBezTo>
                    <a:pt x="827" y="434"/>
                    <a:pt x="990" y="326"/>
                    <a:pt x="1112" y="177"/>
                  </a:cubicBezTo>
                  <a:cubicBezTo>
                    <a:pt x="1180" y="95"/>
                    <a:pt x="1085" y="14"/>
                    <a:pt x="101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11"/>
            <p:cNvSpPr/>
            <p:nvPr/>
          </p:nvSpPr>
          <p:spPr>
            <a:xfrm>
              <a:off x="932725" y="4266925"/>
              <a:ext cx="32950" cy="30225"/>
            </a:xfrm>
            <a:custGeom>
              <a:avLst/>
              <a:gdLst/>
              <a:ahLst/>
              <a:cxnLst/>
              <a:rect l="l" t="t" r="r" b="b"/>
              <a:pathLst>
                <a:path w="1318" h="1209" extrusionOk="0">
                  <a:moveTo>
                    <a:pt x="964" y="1"/>
                  </a:moveTo>
                  <a:cubicBezTo>
                    <a:pt x="947" y="1"/>
                    <a:pt x="930" y="3"/>
                    <a:pt x="913" y="6"/>
                  </a:cubicBezTo>
                  <a:cubicBezTo>
                    <a:pt x="411" y="128"/>
                    <a:pt x="99" y="590"/>
                    <a:pt x="18" y="1091"/>
                  </a:cubicBezTo>
                  <a:cubicBezTo>
                    <a:pt x="1" y="1161"/>
                    <a:pt x="50" y="1208"/>
                    <a:pt x="102" y="1208"/>
                  </a:cubicBezTo>
                  <a:cubicBezTo>
                    <a:pt x="131" y="1208"/>
                    <a:pt x="161" y="1193"/>
                    <a:pt x="181" y="1159"/>
                  </a:cubicBezTo>
                  <a:cubicBezTo>
                    <a:pt x="384" y="807"/>
                    <a:pt x="737" y="603"/>
                    <a:pt x="1103" y="427"/>
                  </a:cubicBezTo>
                  <a:cubicBezTo>
                    <a:pt x="1317" y="313"/>
                    <a:pt x="1180" y="1"/>
                    <a:pt x="96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11"/>
            <p:cNvSpPr/>
            <p:nvPr/>
          </p:nvSpPr>
          <p:spPr>
            <a:xfrm>
              <a:off x="880600" y="4351775"/>
              <a:ext cx="28175" cy="33300"/>
            </a:xfrm>
            <a:custGeom>
              <a:avLst/>
              <a:gdLst/>
              <a:ahLst/>
              <a:cxnLst/>
              <a:rect l="l" t="t" r="r" b="b"/>
              <a:pathLst>
                <a:path w="1127" h="1332" extrusionOk="0">
                  <a:moveTo>
                    <a:pt x="861" y="0"/>
                  </a:moveTo>
                  <a:cubicBezTo>
                    <a:pt x="827" y="0"/>
                    <a:pt x="793" y="10"/>
                    <a:pt x="760" y="30"/>
                  </a:cubicBezTo>
                  <a:cubicBezTo>
                    <a:pt x="557" y="139"/>
                    <a:pt x="503" y="383"/>
                    <a:pt x="381" y="572"/>
                  </a:cubicBezTo>
                  <a:cubicBezTo>
                    <a:pt x="313" y="681"/>
                    <a:pt x="231" y="789"/>
                    <a:pt x="164" y="898"/>
                  </a:cubicBezTo>
                  <a:cubicBezTo>
                    <a:pt x="109" y="1006"/>
                    <a:pt x="82" y="1115"/>
                    <a:pt x="14" y="1237"/>
                  </a:cubicBezTo>
                  <a:cubicBezTo>
                    <a:pt x="1" y="1278"/>
                    <a:pt x="42" y="1332"/>
                    <a:pt x="96" y="1332"/>
                  </a:cubicBezTo>
                  <a:cubicBezTo>
                    <a:pt x="231" y="1305"/>
                    <a:pt x="353" y="1251"/>
                    <a:pt x="476" y="1183"/>
                  </a:cubicBezTo>
                  <a:cubicBezTo>
                    <a:pt x="584" y="1101"/>
                    <a:pt x="693" y="993"/>
                    <a:pt x="774" y="871"/>
                  </a:cubicBezTo>
                  <a:cubicBezTo>
                    <a:pt x="923" y="667"/>
                    <a:pt x="1127" y="410"/>
                    <a:pt x="1045" y="139"/>
                  </a:cubicBezTo>
                  <a:cubicBezTo>
                    <a:pt x="1017" y="53"/>
                    <a:pt x="941" y="0"/>
                    <a:pt x="86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11"/>
            <p:cNvSpPr/>
            <p:nvPr/>
          </p:nvSpPr>
          <p:spPr>
            <a:xfrm>
              <a:off x="944150" y="4068975"/>
              <a:ext cx="24975" cy="27400"/>
            </a:xfrm>
            <a:custGeom>
              <a:avLst/>
              <a:gdLst/>
              <a:ahLst/>
              <a:cxnLst/>
              <a:rect l="l" t="t" r="r" b="b"/>
              <a:pathLst>
                <a:path w="999" h="1096" extrusionOk="0">
                  <a:moveTo>
                    <a:pt x="354" y="1"/>
                  </a:moveTo>
                  <a:cubicBezTo>
                    <a:pt x="303" y="1"/>
                    <a:pt x="253" y="25"/>
                    <a:pt x="226" y="72"/>
                  </a:cubicBezTo>
                  <a:cubicBezTo>
                    <a:pt x="0" y="392"/>
                    <a:pt x="314" y="1096"/>
                    <a:pt x="722" y="1096"/>
                  </a:cubicBezTo>
                  <a:cubicBezTo>
                    <a:pt x="781" y="1096"/>
                    <a:pt x="842" y="1081"/>
                    <a:pt x="904" y="1049"/>
                  </a:cubicBezTo>
                  <a:cubicBezTo>
                    <a:pt x="958" y="1008"/>
                    <a:pt x="999" y="954"/>
                    <a:pt x="999" y="886"/>
                  </a:cubicBezTo>
                  <a:cubicBezTo>
                    <a:pt x="971" y="682"/>
                    <a:pt x="849" y="615"/>
                    <a:pt x="727" y="465"/>
                  </a:cubicBezTo>
                  <a:cubicBezTo>
                    <a:pt x="632" y="343"/>
                    <a:pt x="551" y="208"/>
                    <a:pt x="483" y="72"/>
                  </a:cubicBezTo>
                  <a:cubicBezTo>
                    <a:pt x="456" y="25"/>
                    <a:pt x="405" y="1"/>
                    <a:pt x="35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11"/>
            <p:cNvSpPr/>
            <p:nvPr/>
          </p:nvSpPr>
          <p:spPr>
            <a:xfrm>
              <a:off x="867600" y="4338650"/>
              <a:ext cx="25425" cy="36550"/>
            </a:xfrm>
            <a:custGeom>
              <a:avLst/>
              <a:gdLst/>
              <a:ahLst/>
              <a:cxnLst/>
              <a:rect l="l" t="t" r="r" b="b"/>
              <a:pathLst>
                <a:path w="1017" h="1462" extrusionOk="0">
                  <a:moveTo>
                    <a:pt x="809" y="0"/>
                  </a:moveTo>
                  <a:cubicBezTo>
                    <a:pt x="777" y="0"/>
                    <a:pt x="743" y="8"/>
                    <a:pt x="711" y="26"/>
                  </a:cubicBezTo>
                  <a:cubicBezTo>
                    <a:pt x="494" y="148"/>
                    <a:pt x="331" y="338"/>
                    <a:pt x="236" y="555"/>
                  </a:cubicBezTo>
                  <a:cubicBezTo>
                    <a:pt x="182" y="650"/>
                    <a:pt x="128" y="758"/>
                    <a:pt x="87" y="867"/>
                  </a:cubicBezTo>
                  <a:cubicBezTo>
                    <a:pt x="33" y="1030"/>
                    <a:pt x="87" y="1206"/>
                    <a:pt x="19" y="1369"/>
                  </a:cubicBezTo>
                  <a:cubicBezTo>
                    <a:pt x="0" y="1425"/>
                    <a:pt x="33" y="1461"/>
                    <a:pt x="73" y="1461"/>
                  </a:cubicBezTo>
                  <a:cubicBezTo>
                    <a:pt x="91" y="1461"/>
                    <a:pt x="111" y="1454"/>
                    <a:pt x="128" y="1437"/>
                  </a:cubicBezTo>
                  <a:cubicBezTo>
                    <a:pt x="223" y="1260"/>
                    <a:pt x="372" y="1220"/>
                    <a:pt x="494" y="1084"/>
                  </a:cubicBezTo>
                  <a:cubicBezTo>
                    <a:pt x="562" y="1003"/>
                    <a:pt x="629" y="921"/>
                    <a:pt x="684" y="826"/>
                  </a:cubicBezTo>
                  <a:cubicBezTo>
                    <a:pt x="833" y="650"/>
                    <a:pt x="941" y="447"/>
                    <a:pt x="996" y="230"/>
                  </a:cubicBezTo>
                  <a:cubicBezTo>
                    <a:pt x="1017" y="102"/>
                    <a:pt x="922" y="0"/>
                    <a:pt x="809"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11"/>
            <p:cNvSpPr/>
            <p:nvPr/>
          </p:nvSpPr>
          <p:spPr>
            <a:xfrm>
              <a:off x="891125" y="4291800"/>
              <a:ext cx="27475" cy="35725"/>
            </a:xfrm>
            <a:custGeom>
              <a:avLst/>
              <a:gdLst/>
              <a:ahLst/>
              <a:cxnLst/>
              <a:rect l="l" t="t" r="r" b="b"/>
              <a:pathLst>
                <a:path w="1099" h="1429" extrusionOk="0">
                  <a:moveTo>
                    <a:pt x="891" y="1"/>
                  </a:moveTo>
                  <a:cubicBezTo>
                    <a:pt x="669" y="1"/>
                    <a:pt x="499" y="250"/>
                    <a:pt x="380" y="422"/>
                  </a:cubicBezTo>
                  <a:cubicBezTo>
                    <a:pt x="217" y="652"/>
                    <a:pt x="0" y="937"/>
                    <a:pt x="27" y="1236"/>
                  </a:cubicBezTo>
                  <a:cubicBezTo>
                    <a:pt x="38" y="1347"/>
                    <a:pt x="139" y="1428"/>
                    <a:pt x="245" y="1428"/>
                  </a:cubicBezTo>
                  <a:cubicBezTo>
                    <a:pt x="282" y="1428"/>
                    <a:pt x="319" y="1419"/>
                    <a:pt x="353" y="1398"/>
                  </a:cubicBezTo>
                  <a:cubicBezTo>
                    <a:pt x="638" y="1236"/>
                    <a:pt x="800" y="774"/>
                    <a:pt x="923" y="476"/>
                  </a:cubicBezTo>
                  <a:cubicBezTo>
                    <a:pt x="963" y="408"/>
                    <a:pt x="1099" y="29"/>
                    <a:pt x="909" y="1"/>
                  </a:cubicBezTo>
                  <a:cubicBezTo>
                    <a:pt x="903" y="1"/>
                    <a:pt x="897" y="1"/>
                    <a:pt x="89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11"/>
            <p:cNvSpPr/>
            <p:nvPr/>
          </p:nvSpPr>
          <p:spPr>
            <a:xfrm>
              <a:off x="1039350" y="4316175"/>
              <a:ext cx="26075" cy="43625"/>
            </a:xfrm>
            <a:custGeom>
              <a:avLst/>
              <a:gdLst/>
              <a:ahLst/>
              <a:cxnLst/>
              <a:rect l="l" t="t" r="r" b="b"/>
              <a:pathLst>
                <a:path w="1043" h="1745" extrusionOk="0">
                  <a:moveTo>
                    <a:pt x="612" y="0"/>
                  </a:moveTo>
                  <a:cubicBezTo>
                    <a:pt x="562" y="0"/>
                    <a:pt x="514" y="14"/>
                    <a:pt x="473" y="44"/>
                  </a:cubicBezTo>
                  <a:cubicBezTo>
                    <a:pt x="228" y="193"/>
                    <a:pt x="242" y="423"/>
                    <a:pt x="201" y="681"/>
                  </a:cubicBezTo>
                  <a:cubicBezTo>
                    <a:pt x="161" y="925"/>
                    <a:pt x="79" y="1169"/>
                    <a:pt x="39" y="1427"/>
                  </a:cubicBezTo>
                  <a:cubicBezTo>
                    <a:pt x="0" y="1610"/>
                    <a:pt x="146" y="1745"/>
                    <a:pt x="302" y="1745"/>
                  </a:cubicBezTo>
                  <a:cubicBezTo>
                    <a:pt x="366" y="1745"/>
                    <a:pt x="431" y="1722"/>
                    <a:pt x="486" y="1671"/>
                  </a:cubicBezTo>
                  <a:cubicBezTo>
                    <a:pt x="690" y="1454"/>
                    <a:pt x="825" y="1183"/>
                    <a:pt x="893" y="884"/>
                  </a:cubicBezTo>
                  <a:cubicBezTo>
                    <a:pt x="947" y="627"/>
                    <a:pt x="1042" y="261"/>
                    <a:pt x="798" y="71"/>
                  </a:cubicBezTo>
                  <a:cubicBezTo>
                    <a:pt x="744" y="25"/>
                    <a:pt x="677" y="0"/>
                    <a:pt x="61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11"/>
            <p:cNvSpPr/>
            <p:nvPr/>
          </p:nvSpPr>
          <p:spPr>
            <a:xfrm>
              <a:off x="1024700" y="4139075"/>
              <a:ext cx="17325" cy="33175"/>
            </a:xfrm>
            <a:custGeom>
              <a:avLst/>
              <a:gdLst/>
              <a:ahLst/>
              <a:cxnLst/>
              <a:rect l="l" t="t" r="r" b="b"/>
              <a:pathLst>
                <a:path w="693" h="1327" extrusionOk="0">
                  <a:moveTo>
                    <a:pt x="328" y="1"/>
                  </a:moveTo>
                  <a:cubicBezTo>
                    <a:pt x="275" y="1"/>
                    <a:pt x="224" y="21"/>
                    <a:pt x="191" y="62"/>
                  </a:cubicBezTo>
                  <a:cubicBezTo>
                    <a:pt x="55" y="238"/>
                    <a:pt x="1" y="469"/>
                    <a:pt x="14" y="686"/>
                  </a:cubicBezTo>
                  <a:cubicBezTo>
                    <a:pt x="1" y="930"/>
                    <a:pt x="14" y="1160"/>
                    <a:pt x="245" y="1296"/>
                  </a:cubicBezTo>
                  <a:cubicBezTo>
                    <a:pt x="279" y="1316"/>
                    <a:pt x="316" y="1326"/>
                    <a:pt x="355" y="1326"/>
                  </a:cubicBezTo>
                  <a:cubicBezTo>
                    <a:pt x="394" y="1326"/>
                    <a:pt x="435" y="1316"/>
                    <a:pt x="475" y="1296"/>
                  </a:cubicBezTo>
                  <a:cubicBezTo>
                    <a:pt x="692" y="1147"/>
                    <a:pt x="692" y="916"/>
                    <a:pt x="665" y="672"/>
                  </a:cubicBezTo>
                  <a:cubicBezTo>
                    <a:pt x="665" y="455"/>
                    <a:pt x="597" y="238"/>
                    <a:pt x="475" y="62"/>
                  </a:cubicBezTo>
                  <a:cubicBezTo>
                    <a:pt x="435" y="21"/>
                    <a:pt x="380" y="1"/>
                    <a:pt x="32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11"/>
            <p:cNvSpPr/>
            <p:nvPr/>
          </p:nvSpPr>
          <p:spPr>
            <a:xfrm>
              <a:off x="946050" y="3999200"/>
              <a:ext cx="41050" cy="37250"/>
            </a:xfrm>
            <a:custGeom>
              <a:avLst/>
              <a:gdLst/>
              <a:ahLst/>
              <a:cxnLst/>
              <a:rect l="l" t="t" r="r" b="b"/>
              <a:pathLst>
                <a:path w="1642" h="1490" extrusionOk="0">
                  <a:moveTo>
                    <a:pt x="1172" y="1"/>
                  </a:moveTo>
                  <a:cubicBezTo>
                    <a:pt x="610" y="1"/>
                    <a:pt x="25" y="721"/>
                    <a:pt x="0" y="1222"/>
                  </a:cubicBezTo>
                  <a:cubicBezTo>
                    <a:pt x="9" y="1386"/>
                    <a:pt x="142" y="1489"/>
                    <a:pt x="277" y="1489"/>
                  </a:cubicBezTo>
                  <a:cubicBezTo>
                    <a:pt x="342" y="1489"/>
                    <a:pt x="408" y="1465"/>
                    <a:pt x="461" y="1412"/>
                  </a:cubicBezTo>
                  <a:cubicBezTo>
                    <a:pt x="597" y="1222"/>
                    <a:pt x="760" y="1046"/>
                    <a:pt x="909" y="883"/>
                  </a:cubicBezTo>
                  <a:cubicBezTo>
                    <a:pt x="1099" y="734"/>
                    <a:pt x="1357" y="680"/>
                    <a:pt x="1492" y="517"/>
                  </a:cubicBezTo>
                  <a:cubicBezTo>
                    <a:pt x="1641" y="341"/>
                    <a:pt x="1574" y="83"/>
                    <a:pt x="1357" y="29"/>
                  </a:cubicBezTo>
                  <a:cubicBezTo>
                    <a:pt x="1296" y="10"/>
                    <a:pt x="1234" y="1"/>
                    <a:pt x="117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11"/>
            <p:cNvSpPr/>
            <p:nvPr/>
          </p:nvSpPr>
          <p:spPr>
            <a:xfrm>
              <a:off x="971475" y="4501000"/>
              <a:ext cx="15850" cy="18800"/>
            </a:xfrm>
            <a:custGeom>
              <a:avLst/>
              <a:gdLst/>
              <a:ahLst/>
              <a:cxnLst/>
              <a:rect l="l" t="t" r="r" b="b"/>
              <a:pathLst>
                <a:path w="634" h="752" extrusionOk="0">
                  <a:moveTo>
                    <a:pt x="88" y="1"/>
                  </a:moveTo>
                  <a:cubicBezTo>
                    <a:pt x="81" y="1"/>
                    <a:pt x="75" y="1"/>
                    <a:pt x="68" y="1"/>
                  </a:cubicBezTo>
                  <a:cubicBezTo>
                    <a:pt x="41" y="1"/>
                    <a:pt x="14" y="28"/>
                    <a:pt x="14" y="69"/>
                  </a:cubicBezTo>
                  <a:cubicBezTo>
                    <a:pt x="0" y="272"/>
                    <a:pt x="68" y="476"/>
                    <a:pt x="204" y="652"/>
                  </a:cubicBezTo>
                  <a:cubicBezTo>
                    <a:pt x="245" y="721"/>
                    <a:pt x="310" y="751"/>
                    <a:pt x="376" y="751"/>
                  </a:cubicBezTo>
                  <a:cubicBezTo>
                    <a:pt x="503" y="751"/>
                    <a:pt x="633" y="637"/>
                    <a:pt x="597" y="476"/>
                  </a:cubicBezTo>
                  <a:cubicBezTo>
                    <a:pt x="558" y="251"/>
                    <a:pt x="338" y="1"/>
                    <a:pt x="8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11"/>
            <p:cNvSpPr/>
            <p:nvPr/>
          </p:nvSpPr>
          <p:spPr>
            <a:xfrm>
              <a:off x="1001650" y="4075650"/>
              <a:ext cx="25450" cy="41325"/>
            </a:xfrm>
            <a:custGeom>
              <a:avLst/>
              <a:gdLst/>
              <a:ahLst/>
              <a:cxnLst/>
              <a:rect l="l" t="t" r="r" b="b"/>
              <a:pathLst>
                <a:path w="1018" h="1653" extrusionOk="0">
                  <a:moveTo>
                    <a:pt x="236" y="1"/>
                  </a:moveTo>
                  <a:cubicBezTo>
                    <a:pt x="153" y="1"/>
                    <a:pt x="75" y="51"/>
                    <a:pt x="55" y="131"/>
                  </a:cubicBezTo>
                  <a:cubicBezTo>
                    <a:pt x="0" y="361"/>
                    <a:pt x="150" y="646"/>
                    <a:pt x="217" y="863"/>
                  </a:cubicBezTo>
                  <a:cubicBezTo>
                    <a:pt x="258" y="1134"/>
                    <a:pt x="380" y="1378"/>
                    <a:pt x="557" y="1582"/>
                  </a:cubicBezTo>
                  <a:cubicBezTo>
                    <a:pt x="610" y="1630"/>
                    <a:pt x="674" y="1653"/>
                    <a:pt x="736" y="1653"/>
                  </a:cubicBezTo>
                  <a:cubicBezTo>
                    <a:pt x="847" y="1653"/>
                    <a:pt x="951" y="1581"/>
                    <a:pt x="977" y="1460"/>
                  </a:cubicBezTo>
                  <a:cubicBezTo>
                    <a:pt x="1018" y="1175"/>
                    <a:pt x="950" y="890"/>
                    <a:pt x="787" y="660"/>
                  </a:cubicBezTo>
                  <a:cubicBezTo>
                    <a:pt x="679" y="443"/>
                    <a:pt x="543" y="117"/>
                    <a:pt x="326" y="22"/>
                  </a:cubicBezTo>
                  <a:cubicBezTo>
                    <a:pt x="297" y="8"/>
                    <a:pt x="266" y="1"/>
                    <a:pt x="2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11"/>
            <p:cNvSpPr/>
            <p:nvPr/>
          </p:nvSpPr>
          <p:spPr>
            <a:xfrm>
              <a:off x="1006400" y="4184875"/>
              <a:ext cx="23075" cy="31825"/>
            </a:xfrm>
            <a:custGeom>
              <a:avLst/>
              <a:gdLst/>
              <a:ahLst/>
              <a:cxnLst/>
              <a:rect l="l" t="t" r="r" b="b"/>
              <a:pathLst>
                <a:path w="923" h="1273" extrusionOk="0">
                  <a:moveTo>
                    <a:pt x="787" y="1"/>
                  </a:moveTo>
                  <a:cubicBezTo>
                    <a:pt x="769" y="1"/>
                    <a:pt x="750" y="7"/>
                    <a:pt x="733" y="20"/>
                  </a:cubicBezTo>
                  <a:cubicBezTo>
                    <a:pt x="380" y="223"/>
                    <a:pt x="0" y="1091"/>
                    <a:pt x="570" y="1268"/>
                  </a:cubicBezTo>
                  <a:cubicBezTo>
                    <a:pt x="589" y="1271"/>
                    <a:pt x="608" y="1273"/>
                    <a:pt x="627" y="1273"/>
                  </a:cubicBezTo>
                  <a:cubicBezTo>
                    <a:pt x="755" y="1273"/>
                    <a:pt x="872" y="1194"/>
                    <a:pt x="895" y="1064"/>
                  </a:cubicBezTo>
                  <a:cubicBezTo>
                    <a:pt x="923" y="983"/>
                    <a:pt x="923" y="902"/>
                    <a:pt x="895" y="820"/>
                  </a:cubicBezTo>
                  <a:cubicBezTo>
                    <a:pt x="895" y="739"/>
                    <a:pt x="895" y="657"/>
                    <a:pt x="895" y="576"/>
                  </a:cubicBezTo>
                  <a:cubicBezTo>
                    <a:pt x="909" y="400"/>
                    <a:pt x="909" y="237"/>
                    <a:pt x="868" y="74"/>
                  </a:cubicBezTo>
                  <a:cubicBezTo>
                    <a:pt x="859" y="28"/>
                    <a:pt x="825" y="1"/>
                    <a:pt x="787"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11"/>
            <p:cNvSpPr/>
            <p:nvPr/>
          </p:nvSpPr>
          <p:spPr>
            <a:xfrm>
              <a:off x="1016225" y="3983050"/>
              <a:ext cx="45800" cy="18125"/>
            </a:xfrm>
            <a:custGeom>
              <a:avLst/>
              <a:gdLst/>
              <a:ahLst/>
              <a:cxnLst/>
              <a:rect l="l" t="t" r="r" b="b"/>
              <a:pathLst>
                <a:path w="1832" h="725" extrusionOk="0">
                  <a:moveTo>
                    <a:pt x="1413" y="0"/>
                  </a:moveTo>
                  <a:cubicBezTo>
                    <a:pt x="1174" y="0"/>
                    <a:pt x="954" y="74"/>
                    <a:pt x="706" y="119"/>
                  </a:cubicBezTo>
                  <a:cubicBezTo>
                    <a:pt x="570" y="146"/>
                    <a:pt x="408" y="132"/>
                    <a:pt x="272" y="173"/>
                  </a:cubicBezTo>
                  <a:cubicBezTo>
                    <a:pt x="218" y="186"/>
                    <a:pt x="177" y="214"/>
                    <a:pt x="136" y="241"/>
                  </a:cubicBezTo>
                  <a:cubicBezTo>
                    <a:pt x="109" y="254"/>
                    <a:pt x="96" y="281"/>
                    <a:pt x="82" y="309"/>
                  </a:cubicBezTo>
                  <a:cubicBezTo>
                    <a:pt x="14" y="349"/>
                    <a:pt x="1" y="431"/>
                    <a:pt x="55" y="485"/>
                  </a:cubicBezTo>
                  <a:cubicBezTo>
                    <a:pt x="68" y="512"/>
                    <a:pt x="96" y="553"/>
                    <a:pt x="123" y="580"/>
                  </a:cubicBezTo>
                  <a:cubicBezTo>
                    <a:pt x="163" y="620"/>
                    <a:pt x="218" y="648"/>
                    <a:pt x="285" y="675"/>
                  </a:cubicBezTo>
                  <a:cubicBezTo>
                    <a:pt x="418" y="697"/>
                    <a:pt x="542" y="719"/>
                    <a:pt x="672" y="719"/>
                  </a:cubicBezTo>
                  <a:cubicBezTo>
                    <a:pt x="701" y="719"/>
                    <a:pt x="730" y="718"/>
                    <a:pt x="760" y="715"/>
                  </a:cubicBezTo>
                  <a:cubicBezTo>
                    <a:pt x="811" y="722"/>
                    <a:pt x="862" y="725"/>
                    <a:pt x="913" y="725"/>
                  </a:cubicBezTo>
                  <a:cubicBezTo>
                    <a:pt x="1196" y="725"/>
                    <a:pt x="1466" y="628"/>
                    <a:pt x="1696" y="444"/>
                  </a:cubicBezTo>
                  <a:cubicBezTo>
                    <a:pt x="1832" y="295"/>
                    <a:pt x="1764" y="51"/>
                    <a:pt x="1560" y="10"/>
                  </a:cubicBezTo>
                  <a:cubicBezTo>
                    <a:pt x="1510" y="3"/>
                    <a:pt x="1461" y="0"/>
                    <a:pt x="141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11"/>
            <p:cNvSpPr/>
            <p:nvPr/>
          </p:nvSpPr>
          <p:spPr>
            <a:xfrm>
              <a:off x="1191950" y="4091425"/>
              <a:ext cx="19975" cy="29800"/>
            </a:xfrm>
            <a:custGeom>
              <a:avLst/>
              <a:gdLst/>
              <a:ahLst/>
              <a:cxnLst/>
              <a:rect l="l" t="t" r="r" b="b"/>
              <a:pathLst>
                <a:path w="799" h="1192" extrusionOk="0">
                  <a:moveTo>
                    <a:pt x="573" y="1"/>
                  </a:moveTo>
                  <a:cubicBezTo>
                    <a:pt x="528" y="1"/>
                    <a:pt x="482" y="17"/>
                    <a:pt x="444" y="56"/>
                  </a:cubicBezTo>
                  <a:cubicBezTo>
                    <a:pt x="309" y="205"/>
                    <a:pt x="214" y="381"/>
                    <a:pt x="146" y="571"/>
                  </a:cubicBezTo>
                  <a:cubicBezTo>
                    <a:pt x="119" y="652"/>
                    <a:pt x="92" y="720"/>
                    <a:pt x="65" y="802"/>
                  </a:cubicBezTo>
                  <a:cubicBezTo>
                    <a:pt x="24" y="910"/>
                    <a:pt x="37" y="1019"/>
                    <a:pt x="10" y="1127"/>
                  </a:cubicBezTo>
                  <a:cubicBezTo>
                    <a:pt x="0" y="1167"/>
                    <a:pt x="34" y="1192"/>
                    <a:pt x="69" y="1192"/>
                  </a:cubicBezTo>
                  <a:cubicBezTo>
                    <a:pt x="81" y="1192"/>
                    <a:pt x="94" y="1189"/>
                    <a:pt x="105" y="1181"/>
                  </a:cubicBezTo>
                  <a:cubicBezTo>
                    <a:pt x="173" y="1100"/>
                    <a:pt x="268" y="1046"/>
                    <a:pt x="336" y="964"/>
                  </a:cubicBezTo>
                  <a:cubicBezTo>
                    <a:pt x="390" y="896"/>
                    <a:pt x="444" y="829"/>
                    <a:pt x="499" y="761"/>
                  </a:cubicBezTo>
                  <a:cubicBezTo>
                    <a:pt x="621" y="612"/>
                    <a:pt x="716" y="435"/>
                    <a:pt x="770" y="246"/>
                  </a:cubicBezTo>
                  <a:cubicBezTo>
                    <a:pt x="799" y="109"/>
                    <a:pt x="688" y="1"/>
                    <a:pt x="57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11"/>
            <p:cNvSpPr/>
            <p:nvPr/>
          </p:nvSpPr>
          <p:spPr>
            <a:xfrm>
              <a:off x="1135925" y="4250375"/>
              <a:ext cx="23400" cy="34850"/>
            </a:xfrm>
            <a:custGeom>
              <a:avLst/>
              <a:gdLst/>
              <a:ahLst/>
              <a:cxnLst/>
              <a:rect l="l" t="t" r="r" b="b"/>
              <a:pathLst>
                <a:path w="936" h="1394" extrusionOk="0">
                  <a:moveTo>
                    <a:pt x="770" y="0"/>
                  </a:moveTo>
                  <a:cubicBezTo>
                    <a:pt x="733" y="0"/>
                    <a:pt x="695" y="14"/>
                    <a:pt x="665" y="45"/>
                  </a:cubicBezTo>
                  <a:cubicBezTo>
                    <a:pt x="515" y="234"/>
                    <a:pt x="393" y="438"/>
                    <a:pt x="271" y="641"/>
                  </a:cubicBezTo>
                  <a:cubicBezTo>
                    <a:pt x="163" y="831"/>
                    <a:pt x="0" y="1021"/>
                    <a:pt x="95" y="1252"/>
                  </a:cubicBezTo>
                  <a:cubicBezTo>
                    <a:pt x="118" y="1332"/>
                    <a:pt x="209" y="1393"/>
                    <a:pt x="303" y="1393"/>
                  </a:cubicBezTo>
                  <a:cubicBezTo>
                    <a:pt x="320" y="1393"/>
                    <a:pt x="336" y="1391"/>
                    <a:pt x="353" y="1387"/>
                  </a:cubicBezTo>
                  <a:cubicBezTo>
                    <a:pt x="597" y="1347"/>
                    <a:pt x="678" y="1075"/>
                    <a:pt x="759" y="858"/>
                  </a:cubicBezTo>
                  <a:cubicBezTo>
                    <a:pt x="854" y="641"/>
                    <a:pt x="909" y="397"/>
                    <a:pt x="936" y="153"/>
                  </a:cubicBezTo>
                  <a:cubicBezTo>
                    <a:pt x="927" y="61"/>
                    <a:pt x="849" y="0"/>
                    <a:pt x="77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11"/>
            <p:cNvSpPr/>
            <p:nvPr/>
          </p:nvSpPr>
          <p:spPr>
            <a:xfrm>
              <a:off x="1123025" y="4339300"/>
              <a:ext cx="34275" cy="27675"/>
            </a:xfrm>
            <a:custGeom>
              <a:avLst/>
              <a:gdLst/>
              <a:ahLst/>
              <a:cxnLst/>
              <a:rect l="l" t="t" r="r" b="b"/>
              <a:pathLst>
                <a:path w="1371" h="1107" extrusionOk="0">
                  <a:moveTo>
                    <a:pt x="1126" y="0"/>
                  </a:moveTo>
                  <a:cubicBezTo>
                    <a:pt x="855" y="0"/>
                    <a:pt x="679" y="271"/>
                    <a:pt x="489" y="421"/>
                  </a:cubicBezTo>
                  <a:cubicBezTo>
                    <a:pt x="326" y="556"/>
                    <a:pt x="41" y="732"/>
                    <a:pt x="14" y="936"/>
                  </a:cubicBezTo>
                  <a:cubicBezTo>
                    <a:pt x="1" y="990"/>
                    <a:pt x="28" y="1044"/>
                    <a:pt x="68" y="1071"/>
                  </a:cubicBezTo>
                  <a:cubicBezTo>
                    <a:pt x="121" y="1096"/>
                    <a:pt x="178" y="1107"/>
                    <a:pt x="237" y="1107"/>
                  </a:cubicBezTo>
                  <a:cubicBezTo>
                    <a:pt x="435" y="1107"/>
                    <a:pt x="654" y="986"/>
                    <a:pt x="801" y="882"/>
                  </a:cubicBezTo>
                  <a:cubicBezTo>
                    <a:pt x="1031" y="732"/>
                    <a:pt x="1370" y="529"/>
                    <a:pt x="1370" y="231"/>
                  </a:cubicBezTo>
                  <a:cubicBezTo>
                    <a:pt x="1357" y="109"/>
                    <a:pt x="1248" y="0"/>
                    <a:pt x="112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11"/>
            <p:cNvSpPr/>
            <p:nvPr/>
          </p:nvSpPr>
          <p:spPr>
            <a:xfrm>
              <a:off x="967750" y="4459750"/>
              <a:ext cx="22775" cy="29675"/>
            </a:xfrm>
            <a:custGeom>
              <a:avLst/>
              <a:gdLst/>
              <a:ahLst/>
              <a:cxnLst/>
              <a:rect l="l" t="t" r="r" b="b"/>
              <a:pathLst>
                <a:path w="911" h="1187" extrusionOk="0">
                  <a:moveTo>
                    <a:pt x="684" y="0"/>
                  </a:moveTo>
                  <a:cubicBezTo>
                    <a:pt x="665" y="0"/>
                    <a:pt x="645" y="3"/>
                    <a:pt x="624" y="10"/>
                  </a:cubicBezTo>
                  <a:cubicBezTo>
                    <a:pt x="421" y="91"/>
                    <a:pt x="244" y="254"/>
                    <a:pt x="149" y="458"/>
                  </a:cubicBezTo>
                  <a:cubicBezTo>
                    <a:pt x="0" y="702"/>
                    <a:pt x="68" y="1000"/>
                    <a:pt x="299" y="1163"/>
                  </a:cubicBezTo>
                  <a:cubicBezTo>
                    <a:pt x="331" y="1179"/>
                    <a:pt x="367" y="1187"/>
                    <a:pt x="403" y="1187"/>
                  </a:cubicBezTo>
                  <a:cubicBezTo>
                    <a:pt x="489" y="1187"/>
                    <a:pt x="577" y="1144"/>
                    <a:pt x="624" y="1068"/>
                  </a:cubicBezTo>
                  <a:cubicBezTo>
                    <a:pt x="787" y="837"/>
                    <a:pt x="638" y="498"/>
                    <a:pt x="828" y="268"/>
                  </a:cubicBezTo>
                  <a:cubicBezTo>
                    <a:pt x="910" y="149"/>
                    <a:pt x="818" y="0"/>
                    <a:pt x="68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11"/>
            <p:cNvSpPr/>
            <p:nvPr/>
          </p:nvSpPr>
          <p:spPr>
            <a:xfrm>
              <a:off x="1160675" y="4211950"/>
              <a:ext cx="22025" cy="40375"/>
            </a:xfrm>
            <a:custGeom>
              <a:avLst/>
              <a:gdLst/>
              <a:ahLst/>
              <a:cxnLst/>
              <a:rect l="l" t="t" r="r" b="b"/>
              <a:pathLst>
                <a:path w="881" h="1615" extrusionOk="0">
                  <a:moveTo>
                    <a:pt x="439" y="1"/>
                  </a:moveTo>
                  <a:cubicBezTo>
                    <a:pt x="378" y="1"/>
                    <a:pt x="317" y="33"/>
                    <a:pt x="285" y="90"/>
                  </a:cubicBezTo>
                  <a:cubicBezTo>
                    <a:pt x="176" y="293"/>
                    <a:pt x="81" y="524"/>
                    <a:pt x="54" y="754"/>
                  </a:cubicBezTo>
                  <a:cubicBezTo>
                    <a:pt x="0" y="998"/>
                    <a:pt x="41" y="1243"/>
                    <a:pt x="163" y="1460"/>
                  </a:cubicBezTo>
                  <a:cubicBezTo>
                    <a:pt x="228" y="1569"/>
                    <a:pt x="324" y="1614"/>
                    <a:pt x="422" y="1614"/>
                  </a:cubicBezTo>
                  <a:cubicBezTo>
                    <a:pt x="649" y="1614"/>
                    <a:pt x="880" y="1367"/>
                    <a:pt x="719" y="1120"/>
                  </a:cubicBezTo>
                  <a:cubicBezTo>
                    <a:pt x="719" y="1107"/>
                    <a:pt x="705" y="1093"/>
                    <a:pt x="705" y="1080"/>
                  </a:cubicBezTo>
                  <a:cubicBezTo>
                    <a:pt x="759" y="876"/>
                    <a:pt x="759" y="659"/>
                    <a:pt x="705" y="456"/>
                  </a:cubicBezTo>
                  <a:cubicBezTo>
                    <a:pt x="705" y="388"/>
                    <a:pt x="692" y="320"/>
                    <a:pt x="678" y="266"/>
                  </a:cubicBezTo>
                  <a:cubicBezTo>
                    <a:pt x="678" y="253"/>
                    <a:pt x="678" y="239"/>
                    <a:pt x="665" y="225"/>
                  </a:cubicBezTo>
                  <a:cubicBezTo>
                    <a:pt x="637" y="158"/>
                    <a:pt x="610" y="103"/>
                    <a:pt x="556" y="49"/>
                  </a:cubicBezTo>
                  <a:cubicBezTo>
                    <a:pt x="523" y="16"/>
                    <a:pt x="481" y="1"/>
                    <a:pt x="43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11"/>
            <p:cNvSpPr/>
            <p:nvPr/>
          </p:nvSpPr>
          <p:spPr>
            <a:xfrm>
              <a:off x="656500" y="4096200"/>
              <a:ext cx="43425" cy="40025"/>
            </a:xfrm>
            <a:custGeom>
              <a:avLst/>
              <a:gdLst/>
              <a:ahLst/>
              <a:cxnLst/>
              <a:rect l="l" t="t" r="r" b="b"/>
              <a:pathLst>
                <a:path w="1737" h="1601" extrusionOk="0">
                  <a:moveTo>
                    <a:pt x="1384" y="0"/>
                  </a:moveTo>
                  <a:cubicBezTo>
                    <a:pt x="977" y="14"/>
                    <a:pt x="584" y="149"/>
                    <a:pt x="245" y="394"/>
                  </a:cubicBezTo>
                  <a:cubicBezTo>
                    <a:pt x="136" y="800"/>
                    <a:pt x="68" y="1194"/>
                    <a:pt x="0" y="1601"/>
                  </a:cubicBezTo>
                  <a:cubicBezTo>
                    <a:pt x="285" y="1506"/>
                    <a:pt x="543" y="1356"/>
                    <a:pt x="773" y="1153"/>
                  </a:cubicBezTo>
                  <a:cubicBezTo>
                    <a:pt x="1072" y="936"/>
                    <a:pt x="1411" y="773"/>
                    <a:pt x="1628" y="488"/>
                  </a:cubicBezTo>
                  <a:cubicBezTo>
                    <a:pt x="1736" y="380"/>
                    <a:pt x="1709" y="190"/>
                    <a:pt x="1574" y="122"/>
                  </a:cubicBezTo>
                  <a:cubicBezTo>
                    <a:pt x="1533" y="55"/>
                    <a:pt x="1465" y="0"/>
                    <a:pt x="138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11"/>
            <p:cNvSpPr/>
            <p:nvPr/>
          </p:nvSpPr>
          <p:spPr>
            <a:xfrm>
              <a:off x="1218650" y="4080075"/>
              <a:ext cx="10875" cy="14250"/>
            </a:xfrm>
            <a:custGeom>
              <a:avLst/>
              <a:gdLst/>
              <a:ahLst/>
              <a:cxnLst/>
              <a:rect l="l" t="t" r="r" b="b"/>
              <a:pathLst>
                <a:path w="435" h="570" extrusionOk="0">
                  <a:moveTo>
                    <a:pt x="253" y="1"/>
                  </a:moveTo>
                  <a:cubicBezTo>
                    <a:pt x="163" y="1"/>
                    <a:pt x="67" y="52"/>
                    <a:pt x="27" y="143"/>
                  </a:cubicBezTo>
                  <a:cubicBezTo>
                    <a:pt x="14" y="238"/>
                    <a:pt x="0" y="333"/>
                    <a:pt x="0" y="428"/>
                  </a:cubicBezTo>
                  <a:cubicBezTo>
                    <a:pt x="0" y="511"/>
                    <a:pt x="70" y="569"/>
                    <a:pt x="146" y="569"/>
                  </a:cubicBezTo>
                  <a:cubicBezTo>
                    <a:pt x="170" y="569"/>
                    <a:pt x="194" y="563"/>
                    <a:pt x="217" y="550"/>
                  </a:cubicBezTo>
                  <a:cubicBezTo>
                    <a:pt x="353" y="469"/>
                    <a:pt x="434" y="333"/>
                    <a:pt x="434" y="184"/>
                  </a:cubicBezTo>
                  <a:cubicBezTo>
                    <a:pt x="434" y="58"/>
                    <a:pt x="348" y="1"/>
                    <a:pt x="25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11"/>
            <p:cNvSpPr/>
            <p:nvPr/>
          </p:nvSpPr>
          <p:spPr>
            <a:xfrm>
              <a:off x="720575" y="3973125"/>
              <a:ext cx="36650" cy="23200"/>
            </a:xfrm>
            <a:custGeom>
              <a:avLst/>
              <a:gdLst/>
              <a:ahLst/>
              <a:cxnLst/>
              <a:rect l="l" t="t" r="r" b="b"/>
              <a:pathLst>
                <a:path w="1466" h="928" extrusionOk="0">
                  <a:moveTo>
                    <a:pt x="380" y="0"/>
                  </a:moveTo>
                  <a:cubicBezTo>
                    <a:pt x="245" y="149"/>
                    <a:pt x="123" y="312"/>
                    <a:pt x="1" y="475"/>
                  </a:cubicBezTo>
                  <a:cubicBezTo>
                    <a:pt x="324" y="724"/>
                    <a:pt x="717" y="927"/>
                    <a:pt x="1084" y="927"/>
                  </a:cubicBezTo>
                  <a:cubicBezTo>
                    <a:pt x="1116" y="927"/>
                    <a:pt x="1148" y="926"/>
                    <a:pt x="1181" y="923"/>
                  </a:cubicBezTo>
                  <a:cubicBezTo>
                    <a:pt x="1370" y="909"/>
                    <a:pt x="1465" y="678"/>
                    <a:pt x="1330" y="543"/>
                  </a:cubicBezTo>
                  <a:cubicBezTo>
                    <a:pt x="1140" y="353"/>
                    <a:pt x="909" y="217"/>
                    <a:pt x="652" y="122"/>
                  </a:cubicBezTo>
                  <a:cubicBezTo>
                    <a:pt x="557" y="82"/>
                    <a:pt x="462" y="41"/>
                    <a:pt x="38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11"/>
            <p:cNvSpPr/>
            <p:nvPr/>
          </p:nvSpPr>
          <p:spPr>
            <a:xfrm>
              <a:off x="1144225" y="4265625"/>
              <a:ext cx="34775" cy="53125"/>
            </a:xfrm>
            <a:custGeom>
              <a:avLst/>
              <a:gdLst/>
              <a:ahLst/>
              <a:cxnLst/>
              <a:rect l="l" t="t" r="r" b="b"/>
              <a:pathLst>
                <a:path w="1391" h="2125" extrusionOk="0">
                  <a:moveTo>
                    <a:pt x="1000" y="1"/>
                  </a:moveTo>
                  <a:cubicBezTo>
                    <a:pt x="930" y="1"/>
                    <a:pt x="860" y="28"/>
                    <a:pt x="807" y="86"/>
                  </a:cubicBezTo>
                  <a:cubicBezTo>
                    <a:pt x="577" y="275"/>
                    <a:pt x="482" y="642"/>
                    <a:pt x="346" y="913"/>
                  </a:cubicBezTo>
                  <a:cubicBezTo>
                    <a:pt x="183" y="1184"/>
                    <a:pt x="75" y="1482"/>
                    <a:pt x="21" y="1808"/>
                  </a:cubicBezTo>
                  <a:cubicBezTo>
                    <a:pt x="0" y="2000"/>
                    <a:pt x="184" y="2125"/>
                    <a:pt x="363" y="2125"/>
                  </a:cubicBezTo>
                  <a:cubicBezTo>
                    <a:pt x="424" y="2125"/>
                    <a:pt x="484" y="2110"/>
                    <a:pt x="536" y="2079"/>
                  </a:cubicBezTo>
                  <a:cubicBezTo>
                    <a:pt x="848" y="1889"/>
                    <a:pt x="1011" y="1550"/>
                    <a:pt x="1133" y="1211"/>
                  </a:cubicBezTo>
                  <a:cubicBezTo>
                    <a:pt x="1255" y="913"/>
                    <a:pt x="1390" y="506"/>
                    <a:pt x="1255" y="194"/>
                  </a:cubicBezTo>
                  <a:cubicBezTo>
                    <a:pt x="1221" y="69"/>
                    <a:pt x="1112" y="1"/>
                    <a:pt x="10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11"/>
            <p:cNvSpPr/>
            <p:nvPr/>
          </p:nvSpPr>
          <p:spPr>
            <a:xfrm>
              <a:off x="1178875" y="4132800"/>
              <a:ext cx="24525" cy="18000"/>
            </a:xfrm>
            <a:custGeom>
              <a:avLst/>
              <a:gdLst/>
              <a:ahLst/>
              <a:cxnLst/>
              <a:rect l="l" t="t" r="r" b="b"/>
              <a:pathLst>
                <a:path w="981" h="720" extrusionOk="0">
                  <a:moveTo>
                    <a:pt x="845" y="1"/>
                  </a:moveTo>
                  <a:cubicBezTo>
                    <a:pt x="642" y="1"/>
                    <a:pt x="452" y="55"/>
                    <a:pt x="289" y="164"/>
                  </a:cubicBezTo>
                  <a:cubicBezTo>
                    <a:pt x="0" y="314"/>
                    <a:pt x="194" y="720"/>
                    <a:pt x="450" y="720"/>
                  </a:cubicBezTo>
                  <a:cubicBezTo>
                    <a:pt x="495" y="720"/>
                    <a:pt x="541" y="707"/>
                    <a:pt x="588" y="679"/>
                  </a:cubicBezTo>
                  <a:cubicBezTo>
                    <a:pt x="777" y="543"/>
                    <a:pt x="981" y="340"/>
                    <a:pt x="940" y="96"/>
                  </a:cubicBezTo>
                  <a:cubicBezTo>
                    <a:pt x="927" y="42"/>
                    <a:pt x="886" y="14"/>
                    <a:pt x="84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11"/>
            <p:cNvSpPr/>
            <p:nvPr/>
          </p:nvSpPr>
          <p:spPr>
            <a:xfrm>
              <a:off x="1003675" y="4017700"/>
              <a:ext cx="21925" cy="42675"/>
            </a:xfrm>
            <a:custGeom>
              <a:avLst/>
              <a:gdLst/>
              <a:ahLst/>
              <a:cxnLst/>
              <a:rect l="l" t="t" r="r" b="b"/>
              <a:pathLst>
                <a:path w="877" h="1707" extrusionOk="0">
                  <a:moveTo>
                    <a:pt x="690" y="0"/>
                  </a:moveTo>
                  <a:cubicBezTo>
                    <a:pt x="664" y="0"/>
                    <a:pt x="637" y="7"/>
                    <a:pt x="611" y="21"/>
                  </a:cubicBezTo>
                  <a:cubicBezTo>
                    <a:pt x="164" y="292"/>
                    <a:pt x="1" y="957"/>
                    <a:pt x="123" y="1445"/>
                  </a:cubicBezTo>
                  <a:cubicBezTo>
                    <a:pt x="171" y="1628"/>
                    <a:pt x="305" y="1706"/>
                    <a:pt x="443" y="1706"/>
                  </a:cubicBezTo>
                  <a:cubicBezTo>
                    <a:pt x="653" y="1706"/>
                    <a:pt x="872" y="1525"/>
                    <a:pt x="815" y="1255"/>
                  </a:cubicBezTo>
                  <a:cubicBezTo>
                    <a:pt x="774" y="1079"/>
                    <a:pt x="747" y="903"/>
                    <a:pt x="747" y="726"/>
                  </a:cubicBezTo>
                  <a:cubicBezTo>
                    <a:pt x="774" y="550"/>
                    <a:pt x="815" y="374"/>
                    <a:pt x="855" y="197"/>
                  </a:cubicBezTo>
                  <a:cubicBezTo>
                    <a:pt x="877" y="90"/>
                    <a:pt x="788" y="0"/>
                    <a:pt x="69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11"/>
            <p:cNvSpPr/>
            <p:nvPr/>
          </p:nvSpPr>
          <p:spPr>
            <a:xfrm>
              <a:off x="1137950" y="3889800"/>
              <a:ext cx="35625" cy="51425"/>
            </a:xfrm>
            <a:custGeom>
              <a:avLst/>
              <a:gdLst/>
              <a:ahLst/>
              <a:cxnLst/>
              <a:rect l="l" t="t" r="r" b="b"/>
              <a:pathLst>
                <a:path w="1425" h="2057" extrusionOk="0">
                  <a:moveTo>
                    <a:pt x="1202" y="1"/>
                  </a:moveTo>
                  <a:cubicBezTo>
                    <a:pt x="1150" y="1"/>
                    <a:pt x="1098" y="20"/>
                    <a:pt x="1058" y="65"/>
                  </a:cubicBezTo>
                  <a:cubicBezTo>
                    <a:pt x="801" y="350"/>
                    <a:pt x="678" y="716"/>
                    <a:pt x="502" y="1055"/>
                  </a:cubicBezTo>
                  <a:cubicBezTo>
                    <a:pt x="407" y="1231"/>
                    <a:pt x="285" y="1408"/>
                    <a:pt x="190" y="1584"/>
                  </a:cubicBezTo>
                  <a:cubicBezTo>
                    <a:pt x="109" y="1719"/>
                    <a:pt x="55" y="1855"/>
                    <a:pt x="0" y="1991"/>
                  </a:cubicBezTo>
                  <a:cubicBezTo>
                    <a:pt x="19" y="2038"/>
                    <a:pt x="55" y="2057"/>
                    <a:pt x="101" y="2057"/>
                  </a:cubicBezTo>
                  <a:cubicBezTo>
                    <a:pt x="253" y="2057"/>
                    <a:pt x="511" y="1850"/>
                    <a:pt x="584" y="1787"/>
                  </a:cubicBezTo>
                  <a:cubicBezTo>
                    <a:pt x="733" y="1638"/>
                    <a:pt x="855" y="1475"/>
                    <a:pt x="963" y="1313"/>
                  </a:cubicBezTo>
                  <a:cubicBezTo>
                    <a:pt x="1194" y="974"/>
                    <a:pt x="1424" y="621"/>
                    <a:pt x="1411" y="201"/>
                  </a:cubicBezTo>
                  <a:cubicBezTo>
                    <a:pt x="1411" y="82"/>
                    <a:pt x="1307" y="1"/>
                    <a:pt x="120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11"/>
            <p:cNvSpPr/>
            <p:nvPr/>
          </p:nvSpPr>
          <p:spPr>
            <a:xfrm>
              <a:off x="1182350" y="4195700"/>
              <a:ext cx="14300" cy="28100"/>
            </a:xfrm>
            <a:custGeom>
              <a:avLst/>
              <a:gdLst/>
              <a:ahLst/>
              <a:cxnLst/>
              <a:rect l="l" t="t" r="r" b="b"/>
              <a:pathLst>
                <a:path w="572" h="1124" extrusionOk="0">
                  <a:moveTo>
                    <a:pt x="269" y="1"/>
                  </a:moveTo>
                  <a:cubicBezTo>
                    <a:pt x="228" y="1"/>
                    <a:pt x="184" y="28"/>
                    <a:pt x="177" y="75"/>
                  </a:cubicBezTo>
                  <a:cubicBezTo>
                    <a:pt x="150" y="211"/>
                    <a:pt x="42" y="319"/>
                    <a:pt x="28" y="469"/>
                  </a:cubicBezTo>
                  <a:cubicBezTo>
                    <a:pt x="1" y="618"/>
                    <a:pt x="15" y="794"/>
                    <a:pt x="55" y="943"/>
                  </a:cubicBezTo>
                  <a:cubicBezTo>
                    <a:pt x="99" y="1063"/>
                    <a:pt x="216" y="1124"/>
                    <a:pt x="327" y="1124"/>
                  </a:cubicBezTo>
                  <a:cubicBezTo>
                    <a:pt x="454" y="1124"/>
                    <a:pt x="572" y="1043"/>
                    <a:pt x="557" y="875"/>
                  </a:cubicBezTo>
                  <a:cubicBezTo>
                    <a:pt x="543" y="726"/>
                    <a:pt x="503" y="577"/>
                    <a:pt x="462" y="428"/>
                  </a:cubicBezTo>
                  <a:cubicBezTo>
                    <a:pt x="421" y="319"/>
                    <a:pt x="340" y="211"/>
                    <a:pt x="340" y="89"/>
                  </a:cubicBezTo>
                  <a:cubicBezTo>
                    <a:pt x="347" y="28"/>
                    <a:pt x="310" y="1"/>
                    <a:pt x="26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11"/>
            <p:cNvSpPr/>
            <p:nvPr/>
          </p:nvSpPr>
          <p:spPr>
            <a:xfrm>
              <a:off x="1173200" y="4156750"/>
              <a:ext cx="17675" cy="31900"/>
            </a:xfrm>
            <a:custGeom>
              <a:avLst/>
              <a:gdLst/>
              <a:ahLst/>
              <a:cxnLst/>
              <a:rect l="l" t="t" r="r" b="b"/>
              <a:pathLst>
                <a:path w="707" h="1276" extrusionOk="0">
                  <a:moveTo>
                    <a:pt x="464" y="1"/>
                  </a:moveTo>
                  <a:cubicBezTo>
                    <a:pt x="458" y="1"/>
                    <a:pt x="452" y="2"/>
                    <a:pt x="448" y="6"/>
                  </a:cubicBezTo>
                  <a:cubicBezTo>
                    <a:pt x="191" y="345"/>
                    <a:pt x="1" y="779"/>
                    <a:pt x="191" y="1199"/>
                  </a:cubicBezTo>
                  <a:cubicBezTo>
                    <a:pt x="215" y="1253"/>
                    <a:pt x="259" y="1275"/>
                    <a:pt x="308" y="1275"/>
                  </a:cubicBezTo>
                  <a:cubicBezTo>
                    <a:pt x="370" y="1275"/>
                    <a:pt x="437" y="1239"/>
                    <a:pt x="475" y="1186"/>
                  </a:cubicBezTo>
                  <a:cubicBezTo>
                    <a:pt x="706" y="847"/>
                    <a:pt x="625" y="399"/>
                    <a:pt x="516" y="33"/>
                  </a:cubicBezTo>
                  <a:cubicBezTo>
                    <a:pt x="506" y="13"/>
                    <a:pt x="482" y="1"/>
                    <a:pt x="46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11"/>
            <p:cNvSpPr/>
            <p:nvPr/>
          </p:nvSpPr>
          <p:spPr>
            <a:xfrm>
              <a:off x="1180000" y="4258525"/>
              <a:ext cx="13925" cy="21275"/>
            </a:xfrm>
            <a:custGeom>
              <a:avLst/>
              <a:gdLst/>
              <a:ahLst/>
              <a:cxnLst/>
              <a:rect l="l" t="t" r="r" b="b"/>
              <a:pathLst>
                <a:path w="557" h="851" extrusionOk="0">
                  <a:moveTo>
                    <a:pt x="188" y="1"/>
                  </a:moveTo>
                  <a:cubicBezTo>
                    <a:pt x="138" y="1"/>
                    <a:pt x="91" y="39"/>
                    <a:pt x="81" y="98"/>
                  </a:cubicBezTo>
                  <a:cubicBezTo>
                    <a:pt x="14" y="302"/>
                    <a:pt x="0" y="627"/>
                    <a:pt x="149" y="790"/>
                  </a:cubicBezTo>
                  <a:cubicBezTo>
                    <a:pt x="190" y="831"/>
                    <a:pt x="244" y="851"/>
                    <a:pt x="298" y="851"/>
                  </a:cubicBezTo>
                  <a:cubicBezTo>
                    <a:pt x="353" y="851"/>
                    <a:pt x="407" y="831"/>
                    <a:pt x="448" y="790"/>
                  </a:cubicBezTo>
                  <a:cubicBezTo>
                    <a:pt x="543" y="654"/>
                    <a:pt x="556" y="478"/>
                    <a:pt x="488" y="342"/>
                  </a:cubicBezTo>
                  <a:cubicBezTo>
                    <a:pt x="448" y="207"/>
                    <a:pt x="366" y="85"/>
                    <a:pt x="244" y="17"/>
                  </a:cubicBezTo>
                  <a:cubicBezTo>
                    <a:pt x="226" y="6"/>
                    <a:pt x="207" y="1"/>
                    <a:pt x="18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11"/>
            <p:cNvSpPr/>
            <p:nvPr/>
          </p:nvSpPr>
          <p:spPr>
            <a:xfrm>
              <a:off x="964350" y="4035475"/>
              <a:ext cx="35950" cy="44400"/>
            </a:xfrm>
            <a:custGeom>
              <a:avLst/>
              <a:gdLst/>
              <a:ahLst/>
              <a:cxnLst/>
              <a:rect l="l" t="t" r="r" b="b"/>
              <a:pathLst>
                <a:path w="1438" h="1776" extrusionOk="0">
                  <a:moveTo>
                    <a:pt x="1112" y="1"/>
                  </a:moveTo>
                  <a:cubicBezTo>
                    <a:pt x="1063" y="1"/>
                    <a:pt x="1011" y="17"/>
                    <a:pt x="964" y="56"/>
                  </a:cubicBezTo>
                  <a:cubicBezTo>
                    <a:pt x="530" y="422"/>
                    <a:pt x="1" y="1032"/>
                    <a:pt x="340" y="1629"/>
                  </a:cubicBezTo>
                  <a:cubicBezTo>
                    <a:pt x="399" y="1727"/>
                    <a:pt x="496" y="1775"/>
                    <a:pt x="594" y="1775"/>
                  </a:cubicBezTo>
                  <a:cubicBezTo>
                    <a:pt x="699" y="1775"/>
                    <a:pt x="806" y="1721"/>
                    <a:pt x="869" y="1616"/>
                  </a:cubicBezTo>
                  <a:cubicBezTo>
                    <a:pt x="936" y="1399"/>
                    <a:pt x="991" y="1168"/>
                    <a:pt x="1004" y="937"/>
                  </a:cubicBezTo>
                  <a:cubicBezTo>
                    <a:pt x="1031" y="720"/>
                    <a:pt x="1126" y="517"/>
                    <a:pt x="1289" y="368"/>
                  </a:cubicBezTo>
                  <a:cubicBezTo>
                    <a:pt x="1437" y="209"/>
                    <a:pt x="1288" y="1"/>
                    <a:pt x="111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11"/>
            <p:cNvSpPr/>
            <p:nvPr/>
          </p:nvSpPr>
          <p:spPr>
            <a:xfrm>
              <a:off x="724975" y="4093100"/>
              <a:ext cx="46475" cy="13525"/>
            </a:xfrm>
            <a:custGeom>
              <a:avLst/>
              <a:gdLst/>
              <a:ahLst/>
              <a:cxnLst/>
              <a:rect l="l" t="t" r="r" b="b"/>
              <a:pathLst>
                <a:path w="1859" h="541" extrusionOk="0">
                  <a:moveTo>
                    <a:pt x="621" y="0"/>
                  </a:moveTo>
                  <a:cubicBezTo>
                    <a:pt x="420" y="0"/>
                    <a:pt x="223" y="43"/>
                    <a:pt x="42" y="124"/>
                  </a:cubicBezTo>
                  <a:cubicBezTo>
                    <a:pt x="1" y="138"/>
                    <a:pt x="1" y="192"/>
                    <a:pt x="28" y="233"/>
                  </a:cubicBezTo>
                  <a:cubicBezTo>
                    <a:pt x="231" y="395"/>
                    <a:pt x="489" y="490"/>
                    <a:pt x="760" y="490"/>
                  </a:cubicBezTo>
                  <a:cubicBezTo>
                    <a:pt x="921" y="513"/>
                    <a:pt x="1090" y="541"/>
                    <a:pt x="1258" y="541"/>
                  </a:cubicBezTo>
                  <a:cubicBezTo>
                    <a:pt x="1388" y="541"/>
                    <a:pt x="1518" y="524"/>
                    <a:pt x="1642" y="477"/>
                  </a:cubicBezTo>
                  <a:cubicBezTo>
                    <a:pt x="1778" y="423"/>
                    <a:pt x="1859" y="179"/>
                    <a:pt x="1669" y="111"/>
                  </a:cubicBezTo>
                  <a:cubicBezTo>
                    <a:pt x="1454" y="46"/>
                    <a:pt x="1231" y="7"/>
                    <a:pt x="1006" y="7"/>
                  </a:cubicBezTo>
                  <a:cubicBezTo>
                    <a:pt x="947" y="7"/>
                    <a:pt x="888" y="10"/>
                    <a:pt x="828" y="16"/>
                  </a:cubicBezTo>
                  <a:cubicBezTo>
                    <a:pt x="759" y="5"/>
                    <a:pt x="690" y="0"/>
                    <a:pt x="62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11"/>
            <p:cNvSpPr/>
            <p:nvPr/>
          </p:nvSpPr>
          <p:spPr>
            <a:xfrm>
              <a:off x="805675" y="4440425"/>
              <a:ext cx="22750" cy="18575"/>
            </a:xfrm>
            <a:custGeom>
              <a:avLst/>
              <a:gdLst/>
              <a:ahLst/>
              <a:cxnLst/>
              <a:rect l="l" t="t" r="r" b="b"/>
              <a:pathLst>
                <a:path w="910" h="743" extrusionOk="0">
                  <a:moveTo>
                    <a:pt x="726" y="1"/>
                  </a:moveTo>
                  <a:cubicBezTo>
                    <a:pt x="428" y="1"/>
                    <a:pt x="148" y="183"/>
                    <a:pt x="28" y="471"/>
                  </a:cubicBezTo>
                  <a:cubicBezTo>
                    <a:pt x="1" y="620"/>
                    <a:pt x="109" y="742"/>
                    <a:pt x="245" y="742"/>
                  </a:cubicBezTo>
                  <a:cubicBezTo>
                    <a:pt x="570" y="675"/>
                    <a:pt x="828" y="417"/>
                    <a:pt x="896" y="91"/>
                  </a:cubicBezTo>
                  <a:cubicBezTo>
                    <a:pt x="909" y="51"/>
                    <a:pt x="882" y="24"/>
                    <a:pt x="842" y="10"/>
                  </a:cubicBezTo>
                  <a:cubicBezTo>
                    <a:pt x="803" y="4"/>
                    <a:pt x="764" y="1"/>
                    <a:pt x="72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11"/>
            <p:cNvSpPr/>
            <p:nvPr/>
          </p:nvSpPr>
          <p:spPr>
            <a:xfrm>
              <a:off x="741250" y="4425950"/>
              <a:ext cx="33600" cy="16100"/>
            </a:xfrm>
            <a:custGeom>
              <a:avLst/>
              <a:gdLst/>
              <a:ahLst/>
              <a:cxnLst/>
              <a:rect l="l" t="t" r="r" b="b"/>
              <a:pathLst>
                <a:path w="1344" h="644" extrusionOk="0">
                  <a:moveTo>
                    <a:pt x="375" y="0"/>
                  </a:moveTo>
                  <a:cubicBezTo>
                    <a:pt x="250" y="0"/>
                    <a:pt x="126" y="10"/>
                    <a:pt x="1" y="20"/>
                  </a:cubicBezTo>
                  <a:cubicBezTo>
                    <a:pt x="177" y="236"/>
                    <a:pt x="381" y="440"/>
                    <a:pt x="584" y="643"/>
                  </a:cubicBezTo>
                  <a:lnTo>
                    <a:pt x="665" y="616"/>
                  </a:lnTo>
                  <a:cubicBezTo>
                    <a:pt x="801" y="589"/>
                    <a:pt x="1344" y="399"/>
                    <a:pt x="1167" y="155"/>
                  </a:cubicBezTo>
                  <a:cubicBezTo>
                    <a:pt x="1072" y="22"/>
                    <a:pt x="898" y="2"/>
                    <a:pt x="732" y="2"/>
                  </a:cubicBezTo>
                  <a:cubicBezTo>
                    <a:pt x="660" y="2"/>
                    <a:pt x="591" y="6"/>
                    <a:pt x="530" y="6"/>
                  </a:cubicBezTo>
                  <a:cubicBezTo>
                    <a:pt x="478" y="2"/>
                    <a:pt x="427" y="0"/>
                    <a:pt x="37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11"/>
            <p:cNvSpPr/>
            <p:nvPr/>
          </p:nvSpPr>
          <p:spPr>
            <a:xfrm>
              <a:off x="742950" y="4004625"/>
              <a:ext cx="21400" cy="13650"/>
            </a:xfrm>
            <a:custGeom>
              <a:avLst/>
              <a:gdLst/>
              <a:ahLst/>
              <a:cxnLst/>
              <a:rect l="l" t="t" r="r" b="b"/>
              <a:pathLst>
                <a:path w="856" h="546" extrusionOk="0">
                  <a:moveTo>
                    <a:pt x="298" y="0"/>
                  </a:moveTo>
                  <a:cubicBezTo>
                    <a:pt x="216" y="0"/>
                    <a:pt x="137" y="11"/>
                    <a:pt x="69" y="29"/>
                  </a:cubicBezTo>
                  <a:cubicBezTo>
                    <a:pt x="28" y="42"/>
                    <a:pt x="1" y="96"/>
                    <a:pt x="28" y="137"/>
                  </a:cubicBezTo>
                  <a:cubicBezTo>
                    <a:pt x="126" y="333"/>
                    <a:pt x="354" y="546"/>
                    <a:pt x="581" y="546"/>
                  </a:cubicBezTo>
                  <a:cubicBezTo>
                    <a:pt x="637" y="546"/>
                    <a:pt x="693" y="533"/>
                    <a:pt x="747" y="503"/>
                  </a:cubicBezTo>
                  <a:cubicBezTo>
                    <a:pt x="814" y="463"/>
                    <a:pt x="855" y="381"/>
                    <a:pt x="828" y="300"/>
                  </a:cubicBezTo>
                  <a:cubicBezTo>
                    <a:pt x="768" y="80"/>
                    <a:pt x="525" y="0"/>
                    <a:pt x="29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11"/>
            <p:cNvSpPr/>
            <p:nvPr/>
          </p:nvSpPr>
          <p:spPr>
            <a:xfrm>
              <a:off x="844325" y="4111675"/>
              <a:ext cx="22400" cy="9750"/>
            </a:xfrm>
            <a:custGeom>
              <a:avLst/>
              <a:gdLst/>
              <a:ahLst/>
              <a:cxnLst/>
              <a:rect l="l" t="t" r="r" b="b"/>
              <a:pathLst>
                <a:path w="896" h="390" extrusionOk="0">
                  <a:moveTo>
                    <a:pt x="680" y="0"/>
                  </a:moveTo>
                  <a:cubicBezTo>
                    <a:pt x="581" y="0"/>
                    <a:pt x="487" y="18"/>
                    <a:pt x="394" y="59"/>
                  </a:cubicBezTo>
                  <a:cubicBezTo>
                    <a:pt x="272" y="86"/>
                    <a:pt x="163" y="141"/>
                    <a:pt x="41" y="181"/>
                  </a:cubicBezTo>
                  <a:cubicBezTo>
                    <a:pt x="1" y="209"/>
                    <a:pt x="1" y="276"/>
                    <a:pt x="41" y="303"/>
                  </a:cubicBezTo>
                  <a:cubicBezTo>
                    <a:pt x="143" y="357"/>
                    <a:pt x="284" y="390"/>
                    <a:pt x="423" y="390"/>
                  </a:cubicBezTo>
                  <a:cubicBezTo>
                    <a:pt x="599" y="390"/>
                    <a:pt x="772" y="337"/>
                    <a:pt x="855" y="209"/>
                  </a:cubicBezTo>
                  <a:cubicBezTo>
                    <a:pt x="896" y="127"/>
                    <a:pt x="855" y="32"/>
                    <a:pt x="774" y="5"/>
                  </a:cubicBezTo>
                  <a:cubicBezTo>
                    <a:pt x="742" y="2"/>
                    <a:pt x="710" y="0"/>
                    <a:pt x="68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11"/>
            <p:cNvSpPr/>
            <p:nvPr/>
          </p:nvSpPr>
          <p:spPr>
            <a:xfrm>
              <a:off x="811175" y="4111100"/>
              <a:ext cx="25375" cy="9725"/>
            </a:xfrm>
            <a:custGeom>
              <a:avLst/>
              <a:gdLst/>
              <a:ahLst/>
              <a:cxnLst/>
              <a:rect l="l" t="t" r="r" b="b"/>
              <a:pathLst>
                <a:path w="1015" h="389" extrusionOk="0">
                  <a:moveTo>
                    <a:pt x="611" y="1"/>
                  </a:moveTo>
                  <a:cubicBezTo>
                    <a:pt x="564" y="1"/>
                    <a:pt x="518" y="5"/>
                    <a:pt x="472" y="15"/>
                  </a:cubicBezTo>
                  <a:cubicBezTo>
                    <a:pt x="405" y="15"/>
                    <a:pt x="323" y="15"/>
                    <a:pt x="255" y="28"/>
                  </a:cubicBezTo>
                  <a:cubicBezTo>
                    <a:pt x="188" y="42"/>
                    <a:pt x="106" y="82"/>
                    <a:pt x="52" y="82"/>
                  </a:cubicBezTo>
                  <a:cubicBezTo>
                    <a:pt x="47" y="81"/>
                    <a:pt x="43" y="80"/>
                    <a:pt x="40" y="80"/>
                  </a:cubicBezTo>
                  <a:cubicBezTo>
                    <a:pt x="9" y="80"/>
                    <a:pt x="1" y="125"/>
                    <a:pt x="25" y="137"/>
                  </a:cubicBezTo>
                  <a:cubicBezTo>
                    <a:pt x="93" y="177"/>
                    <a:pt x="147" y="259"/>
                    <a:pt x="215" y="299"/>
                  </a:cubicBezTo>
                  <a:cubicBezTo>
                    <a:pt x="296" y="340"/>
                    <a:pt x="377" y="367"/>
                    <a:pt x="459" y="381"/>
                  </a:cubicBezTo>
                  <a:cubicBezTo>
                    <a:pt x="492" y="386"/>
                    <a:pt x="525" y="389"/>
                    <a:pt x="558" y="389"/>
                  </a:cubicBezTo>
                  <a:cubicBezTo>
                    <a:pt x="687" y="389"/>
                    <a:pt x="812" y="348"/>
                    <a:pt x="920" y="272"/>
                  </a:cubicBezTo>
                  <a:cubicBezTo>
                    <a:pt x="1015" y="218"/>
                    <a:pt x="988" y="82"/>
                    <a:pt x="893" y="55"/>
                  </a:cubicBezTo>
                  <a:cubicBezTo>
                    <a:pt x="802" y="19"/>
                    <a:pt x="706" y="1"/>
                    <a:pt x="61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11"/>
            <p:cNvSpPr/>
            <p:nvPr/>
          </p:nvSpPr>
          <p:spPr>
            <a:xfrm>
              <a:off x="830775" y="4028375"/>
              <a:ext cx="25775" cy="8125"/>
            </a:xfrm>
            <a:custGeom>
              <a:avLst/>
              <a:gdLst/>
              <a:ahLst/>
              <a:cxnLst/>
              <a:rect l="l" t="t" r="r" b="b"/>
              <a:pathLst>
                <a:path w="1031" h="325" extrusionOk="0">
                  <a:moveTo>
                    <a:pt x="360" y="0"/>
                  </a:moveTo>
                  <a:cubicBezTo>
                    <a:pt x="262" y="0"/>
                    <a:pt x="164" y="5"/>
                    <a:pt x="68" y="14"/>
                  </a:cubicBezTo>
                  <a:cubicBezTo>
                    <a:pt x="27" y="14"/>
                    <a:pt x="0" y="69"/>
                    <a:pt x="41" y="96"/>
                  </a:cubicBezTo>
                  <a:cubicBezTo>
                    <a:pt x="214" y="248"/>
                    <a:pt x="440" y="325"/>
                    <a:pt x="668" y="325"/>
                  </a:cubicBezTo>
                  <a:cubicBezTo>
                    <a:pt x="744" y="325"/>
                    <a:pt x="821" y="316"/>
                    <a:pt x="895" y="299"/>
                  </a:cubicBezTo>
                  <a:cubicBezTo>
                    <a:pt x="1031" y="272"/>
                    <a:pt x="1031" y="82"/>
                    <a:pt x="895" y="42"/>
                  </a:cubicBezTo>
                  <a:cubicBezTo>
                    <a:pt x="720" y="15"/>
                    <a:pt x="539" y="0"/>
                    <a:pt x="36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11"/>
            <p:cNvSpPr/>
            <p:nvPr/>
          </p:nvSpPr>
          <p:spPr>
            <a:xfrm>
              <a:off x="761600" y="4443850"/>
              <a:ext cx="40725" cy="19225"/>
            </a:xfrm>
            <a:custGeom>
              <a:avLst/>
              <a:gdLst/>
              <a:ahLst/>
              <a:cxnLst/>
              <a:rect l="l" t="t" r="r" b="b"/>
              <a:pathLst>
                <a:path w="1629" h="769" extrusionOk="0">
                  <a:moveTo>
                    <a:pt x="1179" y="1"/>
                  </a:moveTo>
                  <a:cubicBezTo>
                    <a:pt x="876" y="1"/>
                    <a:pt x="602" y="96"/>
                    <a:pt x="299" y="131"/>
                  </a:cubicBezTo>
                  <a:cubicBezTo>
                    <a:pt x="204" y="144"/>
                    <a:pt x="96" y="144"/>
                    <a:pt x="1" y="158"/>
                  </a:cubicBezTo>
                  <a:cubicBezTo>
                    <a:pt x="231" y="361"/>
                    <a:pt x="462" y="565"/>
                    <a:pt x="706" y="768"/>
                  </a:cubicBezTo>
                  <a:cubicBezTo>
                    <a:pt x="1004" y="741"/>
                    <a:pt x="1289" y="605"/>
                    <a:pt x="1506" y="402"/>
                  </a:cubicBezTo>
                  <a:cubicBezTo>
                    <a:pt x="1628" y="253"/>
                    <a:pt x="1533" y="9"/>
                    <a:pt x="1330" y="9"/>
                  </a:cubicBezTo>
                  <a:cubicBezTo>
                    <a:pt x="1279" y="3"/>
                    <a:pt x="1229" y="1"/>
                    <a:pt x="117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11"/>
            <p:cNvSpPr/>
            <p:nvPr/>
          </p:nvSpPr>
          <p:spPr>
            <a:xfrm>
              <a:off x="1260775" y="4048700"/>
              <a:ext cx="12600" cy="10000"/>
            </a:xfrm>
            <a:custGeom>
              <a:avLst/>
              <a:gdLst/>
              <a:ahLst/>
              <a:cxnLst/>
              <a:rect l="l" t="t" r="r" b="b"/>
              <a:pathLst>
                <a:path w="504" h="400" extrusionOk="0">
                  <a:moveTo>
                    <a:pt x="279" y="1"/>
                  </a:moveTo>
                  <a:cubicBezTo>
                    <a:pt x="250" y="1"/>
                    <a:pt x="219" y="9"/>
                    <a:pt x="187" y="29"/>
                  </a:cubicBezTo>
                  <a:cubicBezTo>
                    <a:pt x="119" y="56"/>
                    <a:pt x="78" y="124"/>
                    <a:pt x="37" y="191"/>
                  </a:cubicBezTo>
                  <a:cubicBezTo>
                    <a:pt x="24" y="246"/>
                    <a:pt x="37" y="300"/>
                    <a:pt x="10" y="341"/>
                  </a:cubicBezTo>
                  <a:cubicBezTo>
                    <a:pt x="0" y="382"/>
                    <a:pt x="21" y="400"/>
                    <a:pt x="50" y="400"/>
                  </a:cubicBezTo>
                  <a:cubicBezTo>
                    <a:pt x="59" y="400"/>
                    <a:pt x="69" y="398"/>
                    <a:pt x="78" y="395"/>
                  </a:cubicBezTo>
                  <a:cubicBezTo>
                    <a:pt x="87" y="392"/>
                    <a:pt x="96" y="391"/>
                    <a:pt x="106" y="391"/>
                  </a:cubicBezTo>
                  <a:cubicBezTo>
                    <a:pt x="132" y="391"/>
                    <a:pt x="162" y="399"/>
                    <a:pt x="193" y="399"/>
                  </a:cubicBezTo>
                  <a:cubicBezTo>
                    <a:pt x="204" y="399"/>
                    <a:pt x="216" y="398"/>
                    <a:pt x="227" y="395"/>
                  </a:cubicBezTo>
                  <a:cubicBezTo>
                    <a:pt x="295" y="381"/>
                    <a:pt x="363" y="341"/>
                    <a:pt x="404" y="286"/>
                  </a:cubicBezTo>
                  <a:cubicBezTo>
                    <a:pt x="504" y="175"/>
                    <a:pt x="413" y="1"/>
                    <a:pt x="27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11"/>
            <p:cNvSpPr/>
            <p:nvPr/>
          </p:nvSpPr>
          <p:spPr>
            <a:xfrm>
              <a:off x="830775" y="4395100"/>
              <a:ext cx="37375" cy="33775"/>
            </a:xfrm>
            <a:custGeom>
              <a:avLst/>
              <a:gdLst/>
              <a:ahLst/>
              <a:cxnLst/>
              <a:rect l="l" t="t" r="r" b="b"/>
              <a:pathLst>
                <a:path w="1495" h="1351" extrusionOk="0">
                  <a:moveTo>
                    <a:pt x="1188" y="0"/>
                  </a:moveTo>
                  <a:cubicBezTo>
                    <a:pt x="1145" y="0"/>
                    <a:pt x="1101" y="10"/>
                    <a:pt x="1058" y="33"/>
                  </a:cubicBezTo>
                  <a:cubicBezTo>
                    <a:pt x="800" y="182"/>
                    <a:pt x="638" y="440"/>
                    <a:pt x="434" y="643"/>
                  </a:cubicBezTo>
                  <a:cubicBezTo>
                    <a:pt x="258" y="820"/>
                    <a:pt x="68" y="996"/>
                    <a:pt x="0" y="1240"/>
                  </a:cubicBezTo>
                  <a:cubicBezTo>
                    <a:pt x="0" y="1281"/>
                    <a:pt x="14" y="1308"/>
                    <a:pt x="41" y="1321"/>
                  </a:cubicBezTo>
                  <a:cubicBezTo>
                    <a:pt x="105" y="1342"/>
                    <a:pt x="169" y="1351"/>
                    <a:pt x="231" y="1351"/>
                  </a:cubicBezTo>
                  <a:cubicBezTo>
                    <a:pt x="459" y="1351"/>
                    <a:pt x="674" y="1229"/>
                    <a:pt x="855" y="1091"/>
                  </a:cubicBezTo>
                  <a:cubicBezTo>
                    <a:pt x="1112" y="901"/>
                    <a:pt x="1397" y="657"/>
                    <a:pt x="1451" y="318"/>
                  </a:cubicBezTo>
                  <a:cubicBezTo>
                    <a:pt x="1494" y="146"/>
                    <a:pt x="1351" y="0"/>
                    <a:pt x="118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11"/>
            <p:cNvSpPr/>
            <p:nvPr/>
          </p:nvSpPr>
          <p:spPr>
            <a:xfrm>
              <a:off x="1226450" y="4058775"/>
              <a:ext cx="26525" cy="14050"/>
            </a:xfrm>
            <a:custGeom>
              <a:avLst/>
              <a:gdLst/>
              <a:ahLst/>
              <a:cxnLst/>
              <a:rect l="l" t="t" r="r" b="b"/>
              <a:pathLst>
                <a:path w="1061" h="562" extrusionOk="0">
                  <a:moveTo>
                    <a:pt x="862" y="1"/>
                  </a:moveTo>
                  <a:cubicBezTo>
                    <a:pt x="851" y="1"/>
                    <a:pt x="839" y="2"/>
                    <a:pt x="827" y="5"/>
                  </a:cubicBezTo>
                  <a:cubicBezTo>
                    <a:pt x="651" y="60"/>
                    <a:pt x="502" y="128"/>
                    <a:pt x="353" y="222"/>
                  </a:cubicBezTo>
                  <a:cubicBezTo>
                    <a:pt x="217" y="277"/>
                    <a:pt x="95" y="372"/>
                    <a:pt x="14" y="494"/>
                  </a:cubicBezTo>
                  <a:cubicBezTo>
                    <a:pt x="0" y="521"/>
                    <a:pt x="14" y="561"/>
                    <a:pt x="54" y="561"/>
                  </a:cubicBezTo>
                  <a:cubicBezTo>
                    <a:pt x="203" y="548"/>
                    <a:pt x="353" y="521"/>
                    <a:pt x="488" y="453"/>
                  </a:cubicBezTo>
                  <a:cubicBezTo>
                    <a:pt x="637" y="399"/>
                    <a:pt x="787" y="331"/>
                    <a:pt x="936" y="263"/>
                  </a:cubicBezTo>
                  <a:cubicBezTo>
                    <a:pt x="1061" y="201"/>
                    <a:pt x="990" y="1"/>
                    <a:pt x="86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11"/>
            <p:cNvSpPr/>
            <p:nvPr/>
          </p:nvSpPr>
          <p:spPr>
            <a:xfrm>
              <a:off x="1278325" y="4027700"/>
              <a:ext cx="38675" cy="25825"/>
            </a:xfrm>
            <a:custGeom>
              <a:avLst/>
              <a:gdLst/>
              <a:ahLst/>
              <a:cxnLst/>
              <a:rect l="l" t="t" r="r" b="b"/>
              <a:pathLst>
                <a:path w="1547" h="1033" extrusionOk="0">
                  <a:moveTo>
                    <a:pt x="1193" y="1"/>
                  </a:moveTo>
                  <a:cubicBezTo>
                    <a:pt x="1044" y="55"/>
                    <a:pt x="895" y="123"/>
                    <a:pt x="759" y="204"/>
                  </a:cubicBezTo>
                  <a:cubicBezTo>
                    <a:pt x="475" y="313"/>
                    <a:pt x="231" y="516"/>
                    <a:pt x="68" y="760"/>
                  </a:cubicBezTo>
                  <a:cubicBezTo>
                    <a:pt x="0" y="882"/>
                    <a:pt x="95" y="1031"/>
                    <a:pt x="231" y="1031"/>
                  </a:cubicBezTo>
                  <a:cubicBezTo>
                    <a:pt x="245" y="1032"/>
                    <a:pt x="260" y="1032"/>
                    <a:pt x="275" y="1032"/>
                  </a:cubicBezTo>
                  <a:cubicBezTo>
                    <a:pt x="542" y="1032"/>
                    <a:pt x="786" y="919"/>
                    <a:pt x="1031" y="842"/>
                  </a:cubicBezTo>
                  <a:cubicBezTo>
                    <a:pt x="1207" y="787"/>
                    <a:pt x="1370" y="747"/>
                    <a:pt x="1546" y="692"/>
                  </a:cubicBezTo>
                  <a:cubicBezTo>
                    <a:pt x="1424" y="462"/>
                    <a:pt x="1316" y="231"/>
                    <a:pt x="119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11"/>
            <p:cNvSpPr/>
            <p:nvPr/>
          </p:nvSpPr>
          <p:spPr>
            <a:xfrm>
              <a:off x="993500" y="4433350"/>
              <a:ext cx="16650" cy="28350"/>
            </a:xfrm>
            <a:custGeom>
              <a:avLst/>
              <a:gdLst/>
              <a:ahLst/>
              <a:cxnLst/>
              <a:rect l="l" t="t" r="r" b="b"/>
              <a:pathLst>
                <a:path w="666" h="1134" extrusionOk="0">
                  <a:moveTo>
                    <a:pt x="370" y="1"/>
                  </a:moveTo>
                  <a:cubicBezTo>
                    <a:pt x="328" y="1"/>
                    <a:pt x="285" y="12"/>
                    <a:pt x="245" y="35"/>
                  </a:cubicBezTo>
                  <a:cubicBezTo>
                    <a:pt x="42" y="130"/>
                    <a:pt x="15" y="415"/>
                    <a:pt x="1" y="619"/>
                  </a:cubicBezTo>
                  <a:cubicBezTo>
                    <a:pt x="1" y="714"/>
                    <a:pt x="28" y="808"/>
                    <a:pt x="69" y="903"/>
                  </a:cubicBezTo>
                  <a:cubicBezTo>
                    <a:pt x="109" y="1012"/>
                    <a:pt x="177" y="1025"/>
                    <a:pt x="259" y="1120"/>
                  </a:cubicBezTo>
                  <a:cubicBezTo>
                    <a:pt x="272" y="1129"/>
                    <a:pt x="287" y="1134"/>
                    <a:pt x="302" y="1134"/>
                  </a:cubicBezTo>
                  <a:cubicBezTo>
                    <a:pt x="333" y="1134"/>
                    <a:pt x="363" y="1116"/>
                    <a:pt x="381" y="1080"/>
                  </a:cubicBezTo>
                  <a:cubicBezTo>
                    <a:pt x="394" y="1025"/>
                    <a:pt x="449" y="985"/>
                    <a:pt x="462" y="917"/>
                  </a:cubicBezTo>
                  <a:cubicBezTo>
                    <a:pt x="489" y="836"/>
                    <a:pt x="516" y="754"/>
                    <a:pt x="530" y="673"/>
                  </a:cubicBezTo>
                  <a:cubicBezTo>
                    <a:pt x="557" y="510"/>
                    <a:pt x="666" y="334"/>
                    <a:pt x="611" y="171"/>
                  </a:cubicBezTo>
                  <a:cubicBezTo>
                    <a:pt x="573" y="65"/>
                    <a:pt x="473" y="1"/>
                    <a:pt x="37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11"/>
            <p:cNvSpPr/>
            <p:nvPr/>
          </p:nvSpPr>
          <p:spPr>
            <a:xfrm>
              <a:off x="965025" y="4520425"/>
              <a:ext cx="16300" cy="21650"/>
            </a:xfrm>
            <a:custGeom>
              <a:avLst/>
              <a:gdLst/>
              <a:ahLst/>
              <a:cxnLst/>
              <a:rect l="l" t="t" r="r" b="b"/>
              <a:pathLst>
                <a:path w="652" h="866" extrusionOk="0">
                  <a:moveTo>
                    <a:pt x="266" y="0"/>
                  </a:moveTo>
                  <a:cubicBezTo>
                    <a:pt x="246" y="0"/>
                    <a:pt x="225" y="8"/>
                    <a:pt x="204" y="24"/>
                  </a:cubicBezTo>
                  <a:cubicBezTo>
                    <a:pt x="1" y="160"/>
                    <a:pt x="69" y="526"/>
                    <a:pt x="82" y="729"/>
                  </a:cubicBezTo>
                  <a:lnTo>
                    <a:pt x="82" y="811"/>
                  </a:lnTo>
                  <a:cubicBezTo>
                    <a:pt x="272" y="838"/>
                    <a:pt x="462" y="852"/>
                    <a:pt x="652" y="865"/>
                  </a:cubicBezTo>
                  <a:cubicBezTo>
                    <a:pt x="625" y="757"/>
                    <a:pt x="611" y="662"/>
                    <a:pt x="584" y="553"/>
                  </a:cubicBezTo>
                  <a:cubicBezTo>
                    <a:pt x="560" y="481"/>
                    <a:pt x="428" y="0"/>
                    <a:pt x="2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11"/>
            <p:cNvSpPr/>
            <p:nvPr/>
          </p:nvSpPr>
          <p:spPr>
            <a:xfrm>
              <a:off x="1090475" y="4371650"/>
              <a:ext cx="28850" cy="17850"/>
            </a:xfrm>
            <a:custGeom>
              <a:avLst/>
              <a:gdLst/>
              <a:ahLst/>
              <a:cxnLst/>
              <a:rect l="l" t="t" r="r" b="b"/>
              <a:pathLst>
                <a:path w="1154" h="714" extrusionOk="0">
                  <a:moveTo>
                    <a:pt x="853" y="1"/>
                  </a:moveTo>
                  <a:cubicBezTo>
                    <a:pt x="704" y="1"/>
                    <a:pt x="549" y="96"/>
                    <a:pt x="421" y="184"/>
                  </a:cubicBezTo>
                  <a:cubicBezTo>
                    <a:pt x="258" y="279"/>
                    <a:pt x="123" y="415"/>
                    <a:pt x="28" y="578"/>
                  </a:cubicBezTo>
                  <a:cubicBezTo>
                    <a:pt x="1" y="618"/>
                    <a:pt x="28" y="673"/>
                    <a:pt x="82" y="686"/>
                  </a:cubicBezTo>
                  <a:cubicBezTo>
                    <a:pt x="159" y="704"/>
                    <a:pt x="241" y="714"/>
                    <a:pt x="324" y="714"/>
                  </a:cubicBezTo>
                  <a:cubicBezTo>
                    <a:pt x="431" y="714"/>
                    <a:pt x="539" y="697"/>
                    <a:pt x="638" y="659"/>
                  </a:cubicBezTo>
                  <a:cubicBezTo>
                    <a:pt x="828" y="618"/>
                    <a:pt x="1099" y="537"/>
                    <a:pt x="1140" y="306"/>
                  </a:cubicBezTo>
                  <a:cubicBezTo>
                    <a:pt x="1153" y="198"/>
                    <a:pt x="1113" y="103"/>
                    <a:pt x="1018" y="49"/>
                  </a:cubicBezTo>
                  <a:cubicBezTo>
                    <a:pt x="965" y="15"/>
                    <a:pt x="909" y="1"/>
                    <a:pt x="85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11"/>
            <p:cNvSpPr/>
            <p:nvPr/>
          </p:nvSpPr>
          <p:spPr>
            <a:xfrm>
              <a:off x="1064775" y="4342375"/>
              <a:ext cx="55725" cy="41825"/>
            </a:xfrm>
            <a:custGeom>
              <a:avLst/>
              <a:gdLst/>
              <a:ahLst/>
              <a:cxnLst/>
              <a:rect l="l" t="t" r="r" b="b"/>
              <a:pathLst>
                <a:path w="2229" h="1673" extrusionOk="0">
                  <a:moveTo>
                    <a:pt x="1831" y="1"/>
                  </a:moveTo>
                  <a:cubicBezTo>
                    <a:pt x="1804" y="1"/>
                    <a:pt x="1776" y="5"/>
                    <a:pt x="1747" y="13"/>
                  </a:cubicBezTo>
                  <a:cubicBezTo>
                    <a:pt x="1151" y="203"/>
                    <a:pt x="432" y="637"/>
                    <a:pt x="134" y="1206"/>
                  </a:cubicBezTo>
                  <a:cubicBezTo>
                    <a:pt x="0" y="1462"/>
                    <a:pt x="204" y="1672"/>
                    <a:pt x="439" y="1672"/>
                  </a:cubicBezTo>
                  <a:cubicBezTo>
                    <a:pt x="491" y="1672"/>
                    <a:pt x="544" y="1662"/>
                    <a:pt x="595" y="1640"/>
                  </a:cubicBezTo>
                  <a:cubicBezTo>
                    <a:pt x="866" y="1505"/>
                    <a:pt x="1110" y="1315"/>
                    <a:pt x="1327" y="1111"/>
                  </a:cubicBezTo>
                  <a:cubicBezTo>
                    <a:pt x="1558" y="908"/>
                    <a:pt x="1815" y="718"/>
                    <a:pt x="2046" y="501"/>
                  </a:cubicBezTo>
                  <a:cubicBezTo>
                    <a:pt x="2229" y="306"/>
                    <a:pt x="2072" y="1"/>
                    <a:pt x="183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11"/>
            <p:cNvSpPr/>
            <p:nvPr/>
          </p:nvSpPr>
          <p:spPr>
            <a:xfrm>
              <a:off x="1007200" y="4402675"/>
              <a:ext cx="36525" cy="29625"/>
            </a:xfrm>
            <a:custGeom>
              <a:avLst/>
              <a:gdLst/>
              <a:ahLst/>
              <a:cxnLst/>
              <a:rect l="l" t="t" r="r" b="b"/>
              <a:pathLst>
                <a:path w="1461" h="1185" extrusionOk="0">
                  <a:moveTo>
                    <a:pt x="1033" y="1"/>
                  </a:moveTo>
                  <a:cubicBezTo>
                    <a:pt x="844" y="1"/>
                    <a:pt x="666" y="166"/>
                    <a:pt x="538" y="272"/>
                  </a:cubicBezTo>
                  <a:cubicBezTo>
                    <a:pt x="307" y="435"/>
                    <a:pt x="145" y="666"/>
                    <a:pt x="50" y="923"/>
                  </a:cubicBezTo>
                  <a:cubicBezTo>
                    <a:pt x="1" y="1071"/>
                    <a:pt x="141" y="1185"/>
                    <a:pt x="278" y="1185"/>
                  </a:cubicBezTo>
                  <a:cubicBezTo>
                    <a:pt x="293" y="1185"/>
                    <a:pt x="307" y="1184"/>
                    <a:pt x="321" y="1181"/>
                  </a:cubicBezTo>
                  <a:cubicBezTo>
                    <a:pt x="606" y="1086"/>
                    <a:pt x="863" y="910"/>
                    <a:pt x="1053" y="666"/>
                  </a:cubicBezTo>
                  <a:cubicBezTo>
                    <a:pt x="1175" y="530"/>
                    <a:pt x="1460" y="191"/>
                    <a:pt x="1189" y="42"/>
                  </a:cubicBezTo>
                  <a:cubicBezTo>
                    <a:pt x="1137" y="13"/>
                    <a:pt x="1084" y="1"/>
                    <a:pt x="103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11"/>
            <p:cNvSpPr/>
            <p:nvPr/>
          </p:nvSpPr>
          <p:spPr>
            <a:xfrm>
              <a:off x="1052500" y="4398175"/>
              <a:ext cx="25125" cy="17150"/>
            </a:xfrm>
            <a:custGeom>
              <a:avLst/>
              <a:gdLst/>
              <a:ahLst/>
              <a:cxnLst/>
              <a:rect l="l" t="t" r="r" b="b"/>
              <a:pathLst>
                <a:path w="1005" h="686" extrusionOk="0">
                  <a:moveTo>
                    <a:pt x="793" y="0"/>
                  </a:moveTo>
                  <a:cubicBezTo>
                    <a:pt x="627" y="0"/>
                    <a:pt x="484" y="109"/>
                    <a:pt x="340" y="208"/>
                  </a:cubicBezTo>
                  <a:cubicBezTo>
                    <a:pt x="164" y="317"/>
                    <a:pt x="14" y="425"/>
                    <a:pt x="1" y="615"/>
                  </a:cubicBezTo>
                  <a:cubicBezTo>
                    <a:pt x="1" y="656"/>
                    <a:pt x="28" y="683"/>
                    <a:pt x="55" y="683"/>
                  </a:cubicBezTo>
                  <a:cubicBezTo>
                    <a:pt x="74" y="684"/>
                    <a:pt x="94" y="685"/>
                    <a:pt x="114" y="685"/>
                  </a:cubicBezTo>
                  <a:cubicBezTo>
                    <a:pt x="286" y="685"/>
                    <a:pt x="465" y="633"/>
                    <a:pt x="611" y="547"/>
                  </a:cubicBezTo>
                  <a:cubicBezTo>
                    <a:pt x="814" y="466"/>
                    <a:pt x="1004" y="385"/>
                    <a:pt x="1004" y="127"/>
                  </a:cubicBezTo>
                  <a:cubicBezTo>
                    <a:pt x="1004" y="73"/>
                    <a:pt x="964" y="32"/>
                    <a:pt x="909" y="18"/>
                  </a:cubicBezTo>
                  <a:cubicBezTo>
                    <a:pt x="869" y="6"/>
                    <a:pt x="831" y="0"/>
                    <a:pt x="79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11"/>
            <p:cNvSpPr/>
            <p:nvPr/>
          </p:nvSpPr>
          <p:spPr>
            <a:xfrm>
              <a:off x="1036575" y="4369750"/>
              <a:ext cx="25800" cy="26875"/>
            </a:xfrm>
            <a:custGeom>
              <a:avLst/>
              <a:gdLst/>
              <a:ahLst/>
              <a:cxnLst/>
              <a:rect l="l" t="t" r="r" b="b"/>
              <a:pathLst>
                <a:path w="1032" h="1075" extrusionOk="0">
                  <a:moveTo>
                    <a:pt x="768" y="0"/>
                  </a:moveTo>
                  <a:cubicBezTo>
                    <a:pt x="540" y="0"/>
                    <a:pt x="413" y="191"/>
                    <a:pt x="285" y="369"/>
                  </a:cubicBezTo>
                  <a:cubicBezTo>
                    <a:pt x="136" y="559"/>
                    <a:pt x="0" y="749"/>
                    <a:pt x="41" y="979"/>
                  </a:cubicBezTo>
                  <a:cubicBezTo>
                    <a:pt x="55" y="1033"/>
                    <a:pt x="109" y="1074"/>
                    <a:pt x="177" y="1074"/>
                  </a:cubicBezTo>
                  <a:cubicBezTo>
                    <a:pt x="380" y="1074"/>
                    <a:pt x="556" y="857"/>
                    <a:pt x="692" y="708"/>
                  </a:cubicBezTo>
                  <a:cubicBezTo>
                    <a:pt x="828" y="559"/>
                    <a:pt x="1031" y="355"/>
                    <a:pt x="936" y="125"/>
                  </a:cubicBezTo>
                  <a:cubicBezTo>
                    <a:pt x="923" y="70"/>
                    <a:pt x="868" y="16"/>
                    <a:pt x="814" y="3"/>
                  </a:cubicBezTo>
                  <a:cubicBezTo>
                    <a:pt x="798" y="1"/>
                    <a:pt x="783" y="0"/>
                    <a:pt x="76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11"/>
            <p:cNvSpPr/>
            <p:nvPr/>
          </p:nvSpPr>
          <p:spPr>
            <a:xfrm>
              <a:off x="985725" y="4098175"/>
              <a:ext cx="23525" cy="23125"/>
            </a:xfrm>
            <a:custGeom>
              <a:avLst/>
              <a:gdLst/>
              <a:ahLst/>
              <a:cxnLst/>
              <a:rect l="l" t="t" r="r" b="b"/>
              <a:pathLst>
                <a:path w="941" h="925" extrusionOk="0">
                  <a:moveTo>
                    <a:pt x="144" y="1"/>
                  </a:moveTo>
                  <a:cubicBezTo>
                    <a:pt x="128" y="1"/>
                    <a:pt x="111" y="1"/>
                    <a:pt x="95" y="3"/>
                  </a:cubicBezTo>
                  <a:cubicBezTo>
                    <a:pt x="41" y="16"/>
                    <a:pt x="0" y="70"/>
                    <a:pt x="14" y="125"/>
                  </a:cubicBezTo>
                  <a:cubicBezTo>
                    <a:pt x="41" y="260"/>
                    <a:pt x="109" y="396"/>
                    <a:pt x="204" y="491"/>
                  </a:cubicBezTo>
                  <a:cubicBezTo>
                    <a:pt x="285" y="640"/>
                    <a:pt x="393" y="776"/>
                    <a:pt x="529" y="884"/>
                  </a:cubicBezTo>
                  <a:cubicBezTo>
                    <a:pt x="571" y="912"/>
                    <a:pt x="614" y="925"/>
                    <a:pt x="656" y="925"/>
                  </a:cubicBezTo>
                  <a:cubicBezTo>
                    <a:pt x="812" y="925"/>
                    <a:pt x="941" y="747"/>
                    <a:pt x="909" y="586"/>
                  </a:cubicBezTo>
                  <a:cubicBezTo>
                    <a:pt x="841" y="409"/>
                    <a:pt x="705" y="247"/>
                    <a:pt x="543" y="152"/>
                  </a:cubicBezTo>
                  <a:cubicBezTo>
                    <a:pt x="433" y="54"/>
                    <a:pt x="290" y="1"/>
                    <a:pt x="14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11"/>
            <p:cNvSpPr/>
            <p:nvPr/>
          </p:nvSpPr>
          <p:spPr>
            <a:xfrm>
              <a:off x="989450" y="4221675"/>
              <a:ext cx="26100" cy="40325"/>
            </a:xfrm>
            <a:custGeom>
              <a:avLst/>
              <a:gdLst/>
              <a:ahLst/>
              <a:cxnLst/>
              <a:rect l="l" t="t" r="r" b="b"/>
              <a:pathLst>
                <a:path w="1044" h="1613" extrusionOk="0">
                  <a:moveTo>
                    <a:pt x="701" y="0"/>
                  </a:moveTo>
                  <a:cubicBezTo>
                    <a:pt x="583" y="0"/>
                    <a:pt x="465" y="66"/>
                    <a:pt x="421" y="216"/>
                  </a:cubicBezTo>
                  <a:cubicBezTo>
                    <a:pt x="366" y="420"/>
                    <a:pt x="285" y="623"/>
                    <a:pt x="190" y="813"/>
                  </a:cubicBezTo>
                  <a:cubicBezTo>
                    <a:pt x="95" y="1016"/>
                    <a:pt x="0" y="1165"/>
                    <a:pt x="55" y="1396"/>
                  </a:cubicBezTo>
                  <a:cubicBezTo>
                    <a:pt x="93" y="1532"/>
                    <a:pt x="215" y="1612"/>
                    <a:pt x="346" y="1612"/>
                  </a:cubicBezTo>
                  <a:cubicBezTo>
                    <a:pt x="398" y="1612"/>
                    <a:pt x="452" y="1599"/>
                    <a:pt x="502" y="1572"/>
                  </a:cubicBezTo>
                  <a:cubicBezTo>
                    <a:pt x="882" y="1410"/>
                    <a:pt x="963" y="718"/>
                    <a:pt x="1004" y="352"/>
                  </a:cubicBezTo>
                  <a:cubicBezTo>
                    <a:pt x="1044" y="136"/>
                    <a:pt x="872" y="0"/>
                    <a:pt x="70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11"/>
            <p:cNvSpPr/>
            <p:nvPr/>
          </p:nvSpPr>
          <p:spPr>
            <a:xfrm>
              <a:off x="776525" y="4104500"/>
              <a:ext cx="24425" cy="11250"/>
            </a:xfrm>
            <a:custGeom>
              <a:avLst/>
              <a:gdLst/>
              <a:ahLst/>
              <a:cxnLst/>
              <a:rect l="l" t="t" r="r" b="b"/>
              <a:pathLst>
                <a:path w="977" h="450" extrusionOk="0">
                  <a:moveTo>
                    <a:pt x="265" y="1"/>
                  </a:moveTo>
                  <a:cubicBezTo>
                    <a:pt x="194" y="1"/>
                    <a:pt x="122" y="7"/>
                    <a:pt x="55" y="21"/>
                  </a:cubicBezTo>
                  <a:cubicBezTo>
                    <a:pt x="14" y="34"/>
                    <a:pt x="0" y="89"/>
                    <a:pt x="27" y="116"/>
                  </a:cubicBezTo>
                  <a:cubicBezTo>
                    <a:pt x="150" y="224"/>
                    <a:pt x="272" y="292"/>
                    <a:pt x="407" y="360"/>
                  </a:cubicBezTo>
                  <a:cubicBezTo>
                    <a:pt x="514" y="413"/>
                    <a:pt x="629" y="450"/>
                    <a:pt x="739" y="450"/>
                  </a:cubicBezTo>
                  <a:cubicBezTo>
                    <a:pt x="769" y="450"/>
                    <a:pt x="799" y="447"/>
                    <a:pt x="828" y="441"/>
                  </a:cubicBezTo>
                  <a:cubicBezTo>
                    <a:pt x="936" y="387"/>
                    <a:pt x="977" y="251"/>
                    <a:pt x="895" y="170"/>
                  </a:cubicBezTo>
                  <a:cubicBezTo>
                    <a:pt x="798" y="73"/>
                    <a:pt x="657" y="19"/>
                    <a:pt x="521" y="19"/>
                  </a:cubicBezTo>
                  <a:cubicBezTo>
                    <a:pt x="505" y="19"/>
                    <a:pt x="490" y="19"/>
                    <a:pt x="475" y="21"/>
                  </a:cubicBezTo>
                  <a:cubicBezTo>
                    <a:pt x="407" y="7"/>
                    <a:pt x="336" y="1"/>
                    <a:pt x="26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11"/>
            <p:cNvSpPr/>
            <p:nvPr/>
          </p:nvSpPr>
          <p:spPr>
            <a:xfrm>
              <a:off x="792800" y="4414700"/>
              <a:ext cx="31075" cy="19875"/>
            </a:xfrm>
            <a:custGeom>
              <a:avLst/>
              <a:gdLst/>
              <a:ahLst/>
              <a:cxnLst/>
              <a:rect l="l" t="t" r="r" b="b"/>
              <a:pathLst>
                <a:path w="1243" h="795" extrusionOk="0">
                  <a:moveTo>
                    <a:pt x="1031" y="0"/>
                  </a:moveTo>
                  <a:cubicBezTo>
                    <a:pt x="1013" y="0"/>
                    <a:pt x="995" y="3"/>
                    <a:pt x="977" y="8"/>
                  </a:cubicBezTo>
                  <a:cubicBezTo>
                    <a:pt x="787" y="76"/>
                    <a:pt x="624" y="171"/>
                    <a:pt x="475" y="307"/>
                  </a:cubicBezTo>
                  <a:cubicBezTo>
                    <a:pt x="312" y="388"/>
                    <a:pt x="163" y="497"/>
                    <a:pt x="41" y="619"/>
                  </a:cubicBezTo>
                  <a:cubicBezTo>
                    <a:pt x="0" y="659"/>
                    <a:pt x="14" y="714"/>
                    <a:pt x="55" y="727"/>
                  </a:cubicBezTo>
                  <a:cubicBezTo>
                    <a:pt x="120" y="776"/>
                    <a:pt x="205" y="795"/>
                    <a:pt x="295" y="795"/>
                  </a:cubicBezTo>
                  <a:cubicBezTo>
                    <a:pt x="429" y="795"/>
                    <a:pt x="573" y="754"/>
                    <a:pt x="678" y="714"/>
                  </a:cubicBezTo>
                  <a:cubicBezTo>
                    <a:pt x="923" y="646"/>
                    <a:pt x="1126" y="470"/>
                    <a:pt x="1207" y="225"/>
                  </a:cubicBezTo>
                  <a:cubicBezTo>
                    <a:pt x="1243" y="108"/>
                    <a:pt x="1145" y="0"/>
                    <a:pt x="103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11"/>
            <p:cNvSpPr/>
            <p:nvPr/>
          </p:nvSpPr>
          <p:spPr>
            <a:xfrm>
              <a:off x="974525" y="3968025"/>
              <a:ext cx="36300" cy="21400"/>
            </a:xfrm>
            <a:custGeom>
              <a:avLst/>
              <a:gdLst/>
              <a:ahLst/>
              <a:cxnLst/>
              <a:rect l="l" t="t" r="r" b="b"/>
              <a:pathLst>
                <a:path w="1452" h="856" extrusionOk="0">
                  <a:moveTo>
                    <a:pt x="882" y="0"/>
                  </a:moveTo>
                  <a:cubicBezTo>
                    <a:pt x="782" y="0"/>
                    <a:pt x="680" y="15"/>
                    <a:pt x="584" y="42"/>
                  </a:cubicBezTo>
                  <a:cubicBezTo>
                    <a:pt x="299" y="96"/>
                    <a:pt x="1" y="299"/>
                    <a:pt x="28" y="625"/>
                  </a:cubicBezTo>
                  <a:cubicBezTo>
                    <a:pt x="28" y="747"/>
                    <a:pt x="136" y="855"/>
                    <a:pt x="272" y="855"/>
                  </a:cubicBezTo>
                  <a:cubicBezTo>
                    <a:pt x="380" y="842"/>
                    <a:pt x="489" y="801"/>
                    <a:pt x="584" y="747"/>
                  </a:cubicBezTo>
                  <a:cubicBezTo>
                    <a:pt x="665" y="693"/>
                    <a:pt x="746" y="638"/>
                    <a:pt x="841" y="598"/>
                  </a:cubicBezTo>
                  <a:cubicBezTo>
                    <a:pt x="923" y="557"/>
                    <a:pt x="1018" y="530"/>
                    <a:pt x="1113" y="489"/>
                  </a:cubicBezTo>
                  <a:cubicBezTo>
                    <a:pt x="1208" y="435"/>
                    <a:pt x="1302" y="394"/>
                    <a:pt x="1384" y="326"/>
                  </a:cubicBezTo>
                  <a:cubicBezTo>
                    <a:pt x="1452" y="286"/>
                    <a:pt x="1452" y="191"/>
                    <a:pt x="1384" y="164"/>
                  </a:cubicBezTo>
                  <a:cubicBezTo>
                    <a:pt x="1275" y="96"/>
                    <a:pt x="1167" y="42"/>
                    <a:pt x="1045" y="14"/>
                  </a:cubicBezTo>
                  <a:cubicBezTo>
                    <a:pt x="992" y="5"/>
                    <a:pt x="937" y="0"/>
                    <a:pt x="88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11"/>
            <p:cNvSpPr/>
            <p:nvPr/>
          </p:nvSpPr>
          <p:spPr>
            <a:xfrm>
              <a:off x="773900" y="4007000"/>
              <a:ext cx="37900" cy="21300"/>
            </a:xfrm>
            <a:custGeom>
              <a:avLst/>
              <a:gdLst/>
              <a:ahLst/>
              <a:cxnLst/>
              <a:rect l="l" t="t" r="r" b="b"/>
              <a:pathLst>
                <a:path w="1516" h="852" extrusionOk="0">
                  <a:moveTo>
                    <a:pt x="207" y="0"/>
                  </a:moveTo>
                  <a:cubicBezTo>
                    <a:pt x="82" y="0"/>
                    <a:pt x="0" y="116"/>
                    <a:pt x="65" y="232"/>
                  </a:cubicBezTo>
                  <a:cubicBezTo>
                    <a:pt x="274" y="564"/>
                    <a:pt x="740" y="852"/>
                    <a:pt x="1158" y="852"/>
                  </a:cubicBezTo>
                  <a:cubicBezTo>
                    <a:pt x="1201" y="852"/>
                    <a:pt x="1244" y="849"/>
                    <a:pt x="1285" y="842"/>
                  </a:cubicBezTo>
                  <a:cubicBezTo>
                    <a:pt x="1516" y="802"/>
                    <a:pt x="1475" y="517"/>
                    <a:pt x="1339" y="408"/>
                  </a:cubicBezTo>
                  <a:cubicBezTo>
                    <a:pt x="1163" y="313"/>
                    <a:pt x="973" y="246"/>
                    <a:pt x="783" y="205"/>
                  </a:cubicBezTo>
                  <a:cubicBezTo>
                    <a:pt x="594" y="124"/>
                    <a:pt x="417" y="56"/>
                    <a:pt x="227" y="1"/>
                  </a:cubicBezTo>
                  <a:cubicBezTo>
                    <a:pt x="220" y="1"/>
                    <a:pt x="214" y="0"/>
                    <a:pt x="20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11"/>
            <p:cNvSpPr/>
            <p:nvPr/>
          </p:nvSpPr>
          <p:spPr>
            <a:xfrm>
              <a:off x="1068975" y="4315550"/>
              <a:ext cx="31525" cy="35225"/>
            </a:xfrm>
            <a:custGeom>
              <a:avLst/>
              <a:gdLst/>
              <a:ahLst/>
              <a:cxnLst/>
              <a:rect l="l" t="t" r="r" b="b"/>
              <a:pathLst>
                <a:path w="1261" h="1409" extrusionOk="0">
                  <a:moveTo>
                    <a:pt x="920" y="1"/>
                  </a:moveTo>
                  <a:cubicBezTo>
                    <a:pt x="862" y="1"/>
                    <a:pt x="803" y="21"/>
                    <a:pt x="752" y="69"/>
                  </a:cubicBezTo>
                  <a:cubicBezTo>
                    <a:pt x="576" y="258"/>
                    <a:pt x="427" y="462"/>
                    <a:pt x="305" y="679"/>
                  </a:cubicBezTo>
                  <a:cubicBezTo>
                    <a:pt x="237" y="787"/>
                    <a:pt x="169" y="882"/>
                    <a:pt x="128" y="991"/>
                  </a:cubicBezTo>
                  <a:cubicBezTo>
                    <a:pt x="101" y="1099"/>
                    <a:pt x="61" y="1194"/>
                    <a:pt x="33" y="1303"/>
                  </a:cubicBezTo>
                  <a:cubicBezTo>
                    <a:pt x="0" y="1347"/>
                    <a:pt x="48" y="1409"/>
                    <a:pt x="96" y="1409"/>
                  </a:cubicBezTo>
                  <a:cubicBezTo>
                    <a:pt x="107" y="1409"/>
                    <a:pt x="118" y="1405"/>
                    <a:pt x="128" y="1398"/>
                  </a:cubicBezTo>
                  <a:cubicBezTo>
                    <a:pt x="210" y="1330"/>
                    <a:pt x="318" y="1316"/>
                    <a:pt x="400" y="1262"/>
                  </a:cubicBezTo>
                  <a:cubicBezTo>
                    <a:pt x="508" y="1194"/>
                    <a:pt x="603" y="1113"/>
                    <a:pt x="684" y="1031"/>
                  </a:cubicBezTo>
                  <a:cubicBezTo>
                    <a:pt x="874" y="842"/>
                    <a:pt x="1037" y="625"/>
                    <a:pt x="1159" y="381"/>
                  </a:cubicBezTo>
                  <a:cubicBezTo>
                    <a:pt x="1261" y="187"/>
                    <a:pt x="1095" y="1"/>
                    <a:pt x="92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11"/>
            <p:cNvSpPr/>
            <p:nvPr/>
          </p:nvSpPr>
          <p:spPr>
            <a:xfrm>
              <a:off x="1077925" y="3964250"/>
              <a:ext cx="44800" cy="24825"/>
            </a:xfrm>
            <a:custGeom>
              <a:avLst/>
              <a:gdLst/>
              <a:ahLst/>
              <a:cxnLst/>
              <a:rect l="l" t="t" r="r" b="b"/>
              <a:pathLst>
                <a:path w="1792" h="993" extrusionOk="0">
                  <a:moveTo>
                    <a:pt x="1539" y="0"/>
                  </a:moveTo>
                  <a:cubicBezTo>
                    <a:pt x="1345" y="0"/>
                    <a:pt x="1147" y="122"/>
                    <a:pt x="977" y="179"/>
                  </a:cubicBezTo>
                  <a:cubicBezTo>
                    <a:pt x="720" y="247"/>
                    <a:pt x="476" y="355"/>
                    <a:pt x="231" y="464"/>
                  </a:cubicBezTo>
                  <a:cubicBezTo>
                    <a:pt x="1" y="627"/>
                    <a:pt x="109" y="993"/>
                    <a:pt x="394" y="993"/>
                  </a:cubicBezTo>
                  <a:cubicBezTo>
                    <a:pt x="679" y="993"/>
                    <a:pt x="977" y="898"/>
                    <a:pt x="1221" y="749"/>
                  </a:cubicBezTo>
                  <a:cubicBezTo>
                    <a:pt x="1425" y="627"/>
                    <a:pt x="1737" y="464"/>
                    <a:pt x="1778" y="206"/>
                  </a:cubicBezTo>
                  <a:cubicBezTo>
                    <a:pt x="1791" y="111"/>
                    <a:pt x="1737" y="30"/>
                    <a:pt x="1655" y="16"/>
                  </a:cubicBezTo>
                  <a:cubicBezTo>
                    <a:pt x="1617" y="5"/>
                    <a:pt x="1578" y="0"/>
                    <a:pt x="1539"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11"/>
            <p:cNvSpPr/>
            <p:nvPr/>
          </p:nvSpPr>
          <p:spPr>
            <a:xfrm>
              <a:off x="987900" y="3991475"/>
              <a:ext cx="25650" cy="34650"/>
            </a:xfrm>
            <a:custGeom>
              <a:avLst/>
              <a:gdLst/>
              <a:ahLst/>
              <a:cxnLst/>
              <a:rect l="l" t="t" r="r" b="b"/>
              <a:pathLst>
                <a:path w="1026" h="1386" extrusionOk="0">
                  <a:moveTo>
                    <a:pt x="580" y="0"/>
                  </a:moveTo>
                  <a:cubicBezTo>
                    <a:pt x="505" y="0"/>
                    <a:pt x="433" y="48"/>
                    <a:pt x="415" y="121"/>
                  </a:cubicBezTo>
                  <a:cubicBezTo>
                    <a:pt x="361" y="405"/>
                    <a:pt x="266" y="690"/>
                    <a:pt x="130" y="948"/>
                  </a:cubicBezTo>
                  <a:cubicBezTo>
                    <a:pt x="1" y="1179"/>
                    <a:pt x="212" y="1385"/>
                    <a:pt x="411" y="1385"/>
                  </a:cubicBezTo>
                  <a:cubicBezTo>
                    <a:pt x="504" y="1385"/>
                    <a:pt x="594" y="1341"/>
                    <a:pt x="645" y="1233"/>
                  </a:cubicBezTo>
                  <a:cubicBezTo>
                    <a:pt x="808" y="880"/>
                    <a:pt x="1025" y="365"/>
                    <a:pt x="686" y="39"/>
                  </a:cubicBezTo>
                  <a:cubicBezTo>
                    <a:pt x="654" y="12"/>
                    <a:pt x="617" y="0"/>
                    <a:pt x="58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11"/>
            <p:cNvSpPr/>
            <p:nvPr/>
          </p:nvSpPr>
          <p:spPr>
            <a:xfrm>
              <a:off x="430350" y="4043950"/>
              <a:ext cx="1113800" cy="360100"/>
            </a:xfrm>
            <a:custGeom>
              <a:avLst/>
              <a:gdLst/>
              <a:ahLst/>
              <a:cxnLst/>
              <a:rect l="l" t="t" r="r" b="b"/>
              <a:pathLst>
                <a:path w="44552" h="14404" extrusionOk="0">
                  <a:moveTo>
                    <a:pt x="2661" y="0"/>
                  </a:moveTo>
                  <a:cubicBezTo>
                    <a:pt x="1469" y="0"/>
                    <a:pt x="506" y="187"/>
                    <a:pt x="163" y="707"/>
                  </a:cubicBezTo>
                  <a:cubicBezTo>
                    <a:pt x="109" y="761"/>
                    <a:pt x="68" y="829"/>
                    <a:pt x="68" y="910"/>
                  </a:cubicBezTo>
                  <a:cubicBezTo>
                    <a:pt x="1" y="1141"/>
                    <a:pt x="14" y="1385"/>
                    <a:pt x="96" y="1616"/>
                  </a:cubicBezTo>
                  <a:cubicBezTo>
                    <a:pt x="272" y="2172"/>
                    <a:pt x="950" y="2565"/>
                    <a:pt x="1411" y="2863"/>
                  </a:cubicBezTo>
                  <a:cubicBezTo>
                    <a:pt x="2618" y="3623"/>
                    <a:pt x="3920" y="4192"/>
                    <a:pt x="5236" y="4748"/>
                  </a:cubicBezTo>
                  <a:cubicBezTo>
                    <a:pt x="7582" y="5725"/>
                    <a:pt x="9982" y="6620"/>
                    <a:pt x="12396" y="7434"/>
                  </a:cubicBezTo>
                  <a:cubicBezTo>
                    <a:pt x="17685" y="9210"/>
                    <a:pt x="23097" y="10634"/>
                    <a:pt x="28521" y="11936"/>
                  </a:cubicBezTo>
                  <a:cubicBezTo>
                    <a:pt x="31166" y="12560"/>
                    <a:pt x="33811" y="13184"/>
                    <a:pt x="36455" y="13767"/>
                  </a:cubicBezTo>
                  <a:cubicBezTo>
                    <a:pt x="37860" y="14075"/>
                    <a:pt x="39395" y="14403"/>
                    <a:pt x="40890" y="14403"/>
                  </a:cubicBezTo>
                  <a:cubicBezTo>
                    <a:pt x="41502" y="14403"/>
                    <a:pt x="42107" y="14348"/>
                    <a:pt x="42694" y="14215"/>
                  </a:cubicBezTo>
                  <a:cubicBezTo>
                    <a:pt x="43819" y="13957"/>
                    <a:pt x="44552" y="13102"/>
                    <a:pt x="43656" y="12085"/>
                  </a:cubicBezTo>
                  <a:cubicBezTo>
                    <a:pt x="42178" y="10390"/>
                    <a:pt x="38774" y="9400"/>
                    <a:pt x="36469" y="8925"/>
                  </a:cubicBezTo>
                  <a:cubicBezTo>
                    <a:pt x="36442" y="9020"/>
                    <a:pt x="36197" y="9997"/>
                    <a:pt x="36102" y="10268"/>
                  </a:cubicBezTo>
                  <a:cubicBezTo>
                    <a:pt x="36577" y="10417"/>
                    <a:pt x="40252" y="11407"/>
                    <a:pt x="40117" y="11963"/>
                  </a:cubicBezTo>
                  <a:cubicBezTo>
                    <a:pt x="40074" y="12160"/>
                    <a:pt x="39813" y="12236"/>
                    <a:pt x="39431" y="12236"/>
                  </a:cubicBezTo>
                  <a:cubicBezTo>
                    <a:pt x="38235" y="12236"/>
                    <a:pt x="35860" y="11487"/>
                    <a:pt x="35357" y="11353"/>
                  </a:cubicBezTo>
                  <a:cubicBezTo>
                    <a:pt x="33824" y="10973"/>
                    <a:pt x="32292" y="10580"/>
                    <a:pt x="30773" y="10187"/>
                  </a:cubicBezTo>
                  <a:cubicBezTo>
                    <a:pt x="27925" y="9454"/>
                    <a:pt x="25090" y="8708"/>
                    <a:pt x="22256" y="7949"/>
                  </a:cubicBezTo>
                  <a:cubicBezTo>
                    <a:pt x="19462" y="7203"/>
                    <a:pt x="16668" y="6457"/>
                    <a:pt x="13888" y="5684"/>
                  </a:cubicBezTo>
                  <a:cubicBezTo>
                    <a:pt x="12437" y="5291"/>
                    <a:pt x="10999" y="4870"/>
                    <a:pt x="9589" y="4396"/>
                  </a:cubicBezTo>
                  <a:cubicBezTo>
                    <a:pt x="8124" y="3894"/>
                    <a:pt x="4625" y="2863"/>
                    <a:pt x="4585" y="2280"/>
                  </a:cubicBezTo>
                  <a:cubicBezTo>
                    <a:pt x="4575" y="2137"/>
                    <a:pt x="4770" y="2081"/>
                    <a:pt x="5091" y="2081"/>
                  </a:cubicBezTo>
                  <a:cubicBezTo>
                    <a:pt x="6077" y="2081"/>
                    <a:pt x="8244" y="2608"/>
                    <a:pt x="9236" y="2741"/>
                  </a:cubicBezTo>
                  <a:cubicBezTo>
                    <a:pt x="9358" y="2199"/>
                    <a:pt x="9521" y="1656"/>
                    <a:pt x="9711" y="1141"/>
                  </a:cubicBezTo>
                  <a:cubicBezTo>
                    <a:pt x="9039" y="908"/>
                    <a:pt x="5292" y="0"/>
                    <a:pt x="2661"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3" name="Google Shape;1463;p11"/>
          <p:cNvGrpSpPr/>
          <p:nvPr/>
        </p:nvGrpSpPr>
        <p:grpSpPr>
          <a:xfrm>
            <a:off x="2998577" y="3910879"/>
            <a:ext cx="641296" cy="584261"/>
            <a:chOff x="2118825" y="1373475"/>
            <a:chExt cx="766275" cy="698125"/>
          </a:xfrm>
        </p:grpSpPr>
        <p:sp>
          <p:nvSpPr>
            <p:cNvPr id="1464" name="Google Shape;1464;p11"/>
            <p:cNvSpPr/>
            <p:nvPr/>
          </p:nvSpPr>
          <p:spPr>
            <a:xfrm>
              <a:off x="2118825" y="1373475"/>
              <a:ext cx="766275" cy="698125"/>
            </a:xfrm>
            <a:custGeom>
              <a:avLst/>
              <a:gdLst/>
              <a:ahLst/>
              <a:cxnLst/>
              <a:rect l="l" t="t" r="r" b="b"/>
              <a:pathLst>
                <a:path w="30651" h="27925" extrusionOk="0">
                  <a:moveTo>
                    <a:pt x="15325" y="1"/>
                  </a:moveTo>
                  <a:cubicBezTo>
                    <a:pt x="11751" y="1"/>
                    <a:pt x="8178" y="1364"/>
                    <a:pt x="5452" y="4090"/>
                  </a:cubicBezTo>
                  <a:cubicBezTo>
                    <a:pt x="0" y="9542"/>
                    <a:pt x="0" y="18384"/>
                    <a:pt x="5452" y="23836"/>
                  </a:cubicBezTo>
                  <a:cubicBezTo>
                    <a:pt x="8178" y="26562"/>
                    <a:pt x="11751" y="27925"/>
                    <a:pt x="15325" y="27925"/>
                  </a:cubicBezTo>
                  <a:cubicBezTo>
                    <a:pt x="18899" y="27925"/>
                    <a:pt x="22472" y="26562"/>
                    <a:pt x="25198" y="23836"/>
                  </a:cubicBezTo>
                  <a:cubicBezTo>
                    <a:pt x="30650" y="18384"/>
                    <a:pt x="30650" y="9542"/>
                    <a:pt x="25198" y="4090"/>
                  </a:cubicBezTo>
                  <a:cubicBezTo>
                    <a:pt x="22472" y="1364"/>
                    <a:pt x="18899" y="1"/>
                    <a:pt x="15325"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11"/>
            <p:cNvSpPr/>
            <p:nvPr/>
          </p:nvSpPr>
          <p:spPr>
            <a:xfrm>
              <a:off x="2248325" y="1475525"/>
              <a:ext cx="102425" cy="105150"/>
            </a:xfrm>
            <a:custGeom>
              <a:avLst/>
              <a:gdLst/>
              <a:ahLst/>
              <a:cxnLst/>
              <a:rect l="l" t="t" r="r" b="b"/>
              <a:pathLst>
                <a:path w="4097" h="4206" extrusionOk="0">
                  <a:moveTo>
                    <a:pt x="2340" y="554"/>
                  </a:moveTo>
                  <a:cubicBezTo>
                    <a:pt x="2402" y="554"/>
                    <a:pt x="2467" y="587"/>
                    <a:pt x="2564" y="672"/>
                  </a:cubicBezTo>
                  <a:cubicBezTo>
                    <a:pt x="2794" y="862"/>
                    <a:pt x="2686" y="862"/>
                    <a:pt x="2483" y="1079"/>
                  </a:cubicBezTo>
                  <a:cubicBezTo>
                    <a:pt x="2035" y="1499"/>
                    <a:pt x="1615" y="1947"/>
                    <a:pt x="1153" y="2340"/>
                  </a:cubicBezTo>
                  <a:cubicBezTo>
                    <a:pt x="1085" y="2399"/>
                    <a:pt x="870" y="2576"/>
                    <a:pt x="709" y="2576"/>
                  </a:cubicBezTo>
                  <a:cubicBezTo>
                    <a:pt x="646" y="2576"/>
                    <a:pt x="591" y="2549"/>
                    <a:pt x="557" y="2476"/>
                  </a:cubicBezTo>
                  <a:cubicBezTo>
                    <a:pt x="530" y="2408"/>
                    <a:pt x="679" y="2110"/>
                    <a:pt x="706" y="2055"/>
                  </a:cubicBezTo>
                  <a:cubicBezTo>
                    <a:pt x="774" y="1906"/>
                    <a:pt x="869" y="1771"/>
                    <a:pt x="964" y="1635"/>
                  </a:cubicBezTo>
                  <a:cubicBezTo>
                    <a:pt x="1099" y="1459"/>
                    <a:pt x="1235" y="1296"/>
                    <a:pt x="1398" y="1147"/>
                  </a:cubicBezTo>
                  <a:cubicBezTo>
                    <a:pt x="1601" y="971"/>
                    <a:pt x="1818" y="808"/>
                    <a:pt x="2062" y="672"/>
                  </a:cubicBezTo>
                  <a:cubicBezTo>
                    <a:pt x="2190" y="605"/>
                    <a:pt x="2263" y="554"/>
                    <a:pt x="2340" y="554"/>
                  </a:cubicBezTo>
                  <a:close/>
                  <a:moveTo>
                    <a:pt x="2579" y="0"/>
                  </a:moveTo>
                  <a:cubicBezTo>
                    <a:pt x="2380" y="0"/>
                    <a:pt x="2173" y="52"/>
                    <a:pt x="1994" y="116"/>
                  </a:cubicBezTo>
                  <a:cubicBezTo>
                    <a:pt x="1072" y="469"/>
                    <a:pt x="299" y="1228"/>
                    <a:pt x="69" y="2191"/>
                  </a:cubicBezTo>
                  <a:cubicBezTo>
                    <a:pt x="55" y="2245"/>
                    <a:pt x="55" y="2300"/>
                    <a:pt x="82" y="2340"/>
                  </a:cubicBezTo>
                  <a:cubicBezTo>
                    <a:pt x="1" y="2652"/>
                    <a:pt x="41" y="2923"/>
                    <a:pt x="313" y="3046"/>
                  </a:cubicBezTo>
                  <a:cubicBezTo>
                    <a:pt x="313" y="3181"/>
                    <a:pt x="326" y="3330"/>
                    <a:pt x="340" y="3479"/>
                  </a:cubicBezTo>
                  <a:cubicBezTo>
                    <a:pt x="367" y="3710"/>
                    <a:pt x="367" y="3981"/>
                    <a:pt x="557" y="4158"/>
                  </a:cubicBezTo>
                  <a:cubicBezTo>
                    <a:pt x="584" y="4191"/>
                    <a:pt x="623" y="4206"/>
                    <a:pt x="663" y="4206"/>
                  </a:cubicBezTo>
                  <a:cubicBezTo>
                    <a:pt x="721" y="4206"/>
                    <a:pt x="782" y="4173"/>
                    <a:pt x="814" y="4117"/>
                  </a:cubicBezTo>
                  <a:cubicBezTo>
                    <a:pt x="936" y="3900"/>
                    <a:pt x="869" y="3642"/>
                    <a:pt x="814" y="3412"/>
                  </a:cubicBezTo>
                  <a:cubicBezTo>
                    <a:pt x="801" y="3303"/>
                    <a:pt x="774" y="3195"/>
                    <a:pt x="747" y="3086"/>
                  </a:cubicBezTo>
                  <a:cubicBezTo>
                    <a:pt x="1045" y="2991"/>
                    <a:pt x="1316" y="2815"/>
                    <a:pt x="1533" y="2598"/>
                  </a:cubicBezTo>
                  <a:cubicBezTo>
                    <a:pt x="2049" y="2137"/>
                    <a:pt x="2686" y="1649"/>
                    <a:pt x="3120" y="1093"/>
                  </a:cubicBezTo>
                  <a:cubicBezTo>
                    <a:pt x="3174" y="1025"/>
                    <a:pt x="3215" y="957"/>
                    <a:pt x="3256" y="876"/>
                  </a:cubicBezTo>
                  <a:cubicBezTo>
                    <a:pt x="3296" y="903"/>
                    <a:pt x="3337" y="930"/>
                    <a:pt x="3391" y="957"/>
                  </a:cubicBezTo>
                  <a:cubicBezTo>
                    <a:pt x="3529" y="1026"/>
                    <a:pt x="3674" y="1102"/>
                    <a:pt x="3827" y="1102"/>
                  </a:cubicBezTo>
                  <a:cubicBezTo>
                    <a:pt x="3884" y="1102"/>
                    <a:pt x="3942" y="1091"/>
                    <a:pt x="4001" y="1065"/>
                  </a:cubicBezTo>
                  <a:cubicBezTo>
                    <a:pt x="4069" y="1011"/>
                    <a:pt x="4096" y="930"/>
                    <a:pt x="4056" y="848"/>
                  </a:cubicBezTo>
                  <a:cubicBezTo>
                    <a:pt x="3947" y="672"/>
                    <a:pt x="3730" y="659"/>
                    <a:pt x="3554" y="591"/>
                  </a:cubicBezTo>
                  <a:cubicBezTo>
                    <a:pt x="3473" y="564"/>
                    <a:pt x="3378" y="537"/>
                    <a:pt x="3296" y="509"/>
                  </a:cubicBezTo>
                  <a:cubicBezTo>
                    <a:pt x="3269" y="415"/>
                    <a:pt x="3228" y="320"/>
                    <a:pt x="3174" y="252"/>
                  </a:cubicBezTo>
                  <a:cubicBezTo>
                    <a:pt x="3017" y="65"/>
                    <a:pt x="2802" y="0"/>
                    <a:pt x="2579"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11"/>
            <p:cNvSpPr/>
            <p:nvPr/>
          </p:nvSpPr>
          <p:spPr>
            <a:xfrm>
              <a:off x="2284275" y="1549975"/>
              <a:ext cx="18325" cy="23600"/>
            </a:xfrm>
            <a:custGeom>
              <a:avLst/>
              <a:gdLst/>
              <a:ahLst/>
              <a:cxnLst/>
              <a:rect l="l" t="t" r="r" b="b"/>
              <a:pathLst>
                <a:path w="733" h="944" extrusionOk="0">
                  <a:moveTo>
                    <a:pt x="188" y="1"/>
                  </a:moveTo>
                  <a:cubicBezTo>
                    <a:pt x="112" y="1"/>
                    <a:pt x="41" y="64"/>
                    <a:pt x="41" y="162"/>
                  </a:cubicBezTo>
                  <a:cubicBezTo>
                    <a:pt x="0" y="434"/>
                    <a:pt x="82" y="841"/>
                    <a:pt x="380" y="935"/>
                  </a:cubicBezTo>
                  <a:cubicBezTo>
                    <a:pt x="395" y="941"/>
                    <a:pt x="410" y="944"/>
                    <a:pt x="426" y="944"/>
                  </a:cubicBezTo>
                  <a:cubicBezTo>
                    <a:pt x="486" y="944"/>
                    <a:pt x="551" y="907"/>
                    <a:pt x="583" y="854"/>
                  </a:cubicBezTo>
                  <a:cubicBezTo>
                    <a:pt x="733" y="583"/>
                    <a:pt x="516" y="230"/>
                    <a:pt x="299" y="54"/>
                  </a:cubicBezTo>
                  <a:cubicBezTo>
                    <a:pt x="267" y="17"/>
                    <a:pt x="227" y="1"/>
                    <a:pt x="18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11"/>
            <p:cNvSpPr/>
            <p:nvPr/>
          </p:nvSpPr>
          <p:spPr>
            <a:xfrm>
              <a:off x="2305900" y="1528450"/>
              <a:ext cx="25175" cy="28000"/>
            </a:xfrm>
            <a:custGeom>
              <a:avLst/>
              <a:gdLst/>
              <a:ahLst/>
              <a:cxnLst/>
              <a:rect l="l" t="t" r="r" b="b"/>
              <a:pathLst>
                <a:path w="1007" h="1120" extrusionOk="0">
                  <a:moveTo>
                    <a:pt x="204" y="0"/>
                  </a:moveTo>
                  <a:cubicBezTo>
                    <a:pt x="105" y="0"/>
                    <a:pt x="0" y="98"/>
                    <a:pt x="44" y="196"/>
                  </a:cubicBezTo>
                  <a:cubicBezTo>
                    <a:pt x="125" y="400"/>
                    <a:pt x="220" y="589"/>
                    <a:pt x="356" y="766"/>
                  </a:cubicBezTo>
                  <a:cubicBezTo>
                    <a:pt x="451" y="942"/>
                    <a:pt x="627" y="1078"/>
                    <a:pt x="844" y="1118"/>
                  </a:cubicBezTo>
                  <a:cubicBezTo>
                    <a:pt x="850" y="1119"/>
                    <a:pt x="855" y="1120"/>
                    <a:pt x="860" y="1120"/>
                  </a:cubicBezTo>
                  <a:cubicBezTo>
                    <a:pt x="947" y="1120"/>
                    <a:pt x="1007" y="1019"/>
                    <a:pt x="1007" y="942"/>
                  </a:cubicBezTo>
                  <a:cubicBezTo>
                    <a:pt x="993" y="739"/>
                    <a:pt x="898" y="549"/>
                    <a:pt x="749" y="427"/>
                  </a:cubicBezTo>
                  <a:cubicBezTo>
                    <a:pt x="600" y="278"/>
                    <a:pt x="451" y="142"/>
                    <a:pt x="274" y="20"/>
                  </a:cubicBezTo>
                  <a:cubicBezTo>
                    <a:pt x="253" y="6"/>
                    <a:pt x="229" y="0"/>
                    <a:pt x="20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11"/>
            <p:cNvSpPr/>
            <p:nvPr/>
          </p:nvSpPr>
          <p:spPr>
            <a:xfrm>
              <a:off x="2321900" y="1518075"/>
              <a:ext cx="29875" cy="19775"/>
            </a:xfrm>
            <a:custGeom>
              <a:avLst/>
              <a:gdLst/>
              <a:ahLst/>
              <a:cxnLst/>
              <a:rect l="l" t="t" r="r" b="b"/>
              <a:pathLst>
                <a:path w="1195" h="791" extrusionOk="0">
                  <a:moveTo>
                    <a:pt x="204" y="1"/>
                  </a:moveTo>
                  <a:cubicBezTo>
                    <a:pt x="82" y="14"/>
                    <a:pt x="1" y="137"/>
                    <a:pt x="55" y="245"/>
                  </a:cubicBezTo>
                  <a:cubicBezTo>
                    <a:pt x="245" y="489"/>
                    <a:pt x="502" y="665"/>
                    <a:pt x="787" y="774"/>
                  </a:cubicBezTo>
                  <a:cubicBezTo>
                    <a:pt x="816" y="786"/>
                    <a:pt x="846" y="791"/>
                    <a:pt x="875" y="791"/>
                  </a:cubicBezTo>
                  <a:cubicBezTo>
                    <a:pt x="1048" y="791"/>
                    <a:pt x="1194" y="601"/>
                    <a:pt x="1031" y="462"/>
                  </a:cubicBezTo>
                  <a:cubicBezTo>
                    <a:pt x="801" y="231"/>
                    <a:pt x="516" y="69"/>
                    <a:pt x="204"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11"/>
            <p:cNvSpPr/>
            <p:nvPr/>
          </p:nvSpPr>
          <p:spPr>
            <a:xfrm>
              <a:off x="2173400" y="1590300"/>
              <a:ext cx="51900" cy="159325"/>
            </a:xfrm>
            <a:custGeom>
              <a:avLst/>
              <a:gdLst/>
              <a:ahLst/>
              <a:cxnLst/>
              <a:rect l="l" t="t" r="r" b="b"/>
              <a:pathLst>
                <a:path w="2076" h="6373" extrusionOk="0">
                  <a:moveTo>
                    <a:pt x="1838" y="1"/>
                  </a:moveTo>
                  <a:cubicBezTo>
                    <a:pt x="1814" y="1"/>
                    <a:pt x="1791" y="14"/>
                    <a:pt x="1777" y="41"/>
                  </a:cubicBezTo>
                  <a:cubicBezTo>
                    <a:pt x="1275" y="2130"/>
                    <a:pt x="1" y="4042"/>
                    <a:pt x="869" y="6266"/>
                  </a:cubicBezTo>
                  <a:cubicBezTo>
                    <a:pt x="894" y="6335"/>
                    <a:pt x="962" y="6372"/>
                    <a:pt x="1028" y="6372"/>
                  </a:cubicBezTo>
                  <a:cubicBezTo>
                    <a:pt x="1106" y="6372"/>
                    <a:pt x="1180" y="6321"/>
                    <a:pt x="1180" y="6212"/>
                  </a:cubicBezTo>
                  <a:cubicBezTo>
                    <a:pt x="1180" y="4951"/>
                    <a:pt x="1018" y="3811"/>
                    <a:pt x="1357" y="2550"/>
                  </a:cubicBezTo>
                  <a:cubicBezTo>
                    <a:pt x="1601" y="1682"/>
                    <a:pt x="2076" y="950"/>
                    <a:pt x="1899" y="41"/>
                  </a:cubicBezTo>
                  <a:cubicBezTo>
                    <a:pt x="1886" y="14"/>
                    <a:pt x="1862" y="1"/>
                    <a:pt x="183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11"/>
            <p:cNvSpPr/>
            <p:nvPr/>
          </p:nvSpPr>
          <p:spPr>
            <a:xfrm>
              <a:off x="2219500" y="1619050"/>
              <a:ext cx="52925" cy="122750"/>
            </a:xfrm>
            <a:custGeom>
              <a:avLst/>
              <a:gdLst/>
              <a:ahLst/>
              <a:cxnLst/>
              <a:rect l="l" t="t" r="r" b="b"/>
              <a:pathLst>
                <a:path w="2117" h="4910" extrusionOk="0">
                  <a:moveTo>
                    <a:pt x="1235" y="1"/>
                  </a:moveTo>
                  <a:cubicBezTo>
                    <a:pt x="1130" y="1"/>
                    <a:pt x="1013" y="34"/>
                    <a:pt x="882" y="112"/>
                  </a:cubicBezTo>
                  <a:cubicBezTo>
                    <a:pt x="680" y="226"/>
                    <a:pt x="797" y="482"/>
                    <a:pt x="990" y="482"/>
                  </a:cubicBezTo>
                  <a:cubicBezTo>
                    <a:pt x="1003" y="482"/>
                    <a:pt x="1017" y="481"/>
                    <a:pt x="1032" y="478"/>
                  </a:cubicBezTo>
                  <a:cubicBezTo>
                    <a:pt x="1054" y="475"/>
                    <a:pt x="1075" y="473"/>
                    <a:pt x="1095" y="473"/>
                  </a:cubicBezTo>
                  <a:cubicBezTo>
                    <a:pt x="1723" y="473"/>
                    <a:pt x="1505" y="2049"/>
                    <a:pt x="1466" y="2390"/>
                  </a:cubicBezTo>
                  <a:cubicBezTo>
                    <a:pt x="1425" y="2689"/>
                    <a:pt x="1398" y="2987"/>
                    <a:pt x="1398" y="3285"/>
                  </a:cubicBezTo>
                  <a:cubicBezTo>
                    <a:pt x="1398" y="3421"/>
                    <a:pt x="1493" y="3706"/>
                    <a:pt x="1466" y="3841"/>
                  </a:cubicBezTo>
                  <a:cubicBezTo>
                    <a:pt x="1534" y="3998"/>
                    <a:pt x="1511" y="4084"/>
                    <a:pt x="1396" y="4084"/>
                  </a:cubicBezTo>
                  <a:cubicBezTo>
                    <a:pt x="1351" y="4084"/>
                    <a:pt x="1293" y="4071"/>
                    <a:pt x="1222" y="4045"/>
                  </a:cubicBezTo>
                  <a:cubicBezTo>
                    <a:pt x="1168" y="4060"/>
                    <a:pt x="1119" y="4068"/>
                    <a:pt x="1075" y="4068"/>
                  </a:cubicBezTo>
                  <a:cubicBezTo>
                    <a:pt x="886" y="4068"/>
                    <a:pt x="788" y="3927"/>
                    <a:pt x="788" y="3651"/>
                  </a:cubicBezTo>
                  <a:cubicBezTo>
                    <a:pt x="706" y="3380"/>
                    <a:pt x="679" y="3109"/>
                    <a:pt x="693" y="2824"/>
                  </a:cubicBezTo>
                  <a:cubicBezTo>
                    <a:pt x="693" y="2309"/>
                    <a:pt x="801" y="1793"/>
                    <a:pt x="842" y="1278"/>
                  </a:cubicBezTo>
                  <a:cubicBezTo>
                    <a:pt x="842" y="1238"/>
                    <a:pt x="808" y="1212"/>
                    <a:pt x="775" y="1212"/>
                  </a:cubicBezTo>
                  <a:cubicBezTo>
                    <a:pt x="753" y="1212"/>
                    <a:pt x="731" y="1224"/>
                    <a:pt x="720" y="1251"/>
                  </a:cubicBezTo>
                  <a:cubicBezTo>
                    <a:pt x="259" y="2092"/>
                    <a:pt x="1" y="3150"/>
                    <a:pt x="408" y="4072"/>
                  </a:cubicBezTo>
                  <a:cubicBezTo>
                    <a:pt x="571" y="4426"/>
                    <a:pt x="970" y="4909"/>
                    <a:pt x="1363" y="4909"/>
                  </a:cubicBezTo>
                  <a:cubicBezTo>
                    <a:pt x="1526" y="4909"/>
                    <a:pt x="1688" y="4826"/>
                    <a:pt x="1832" y="4614"/>
                  </a:cubicBezTo>
                  <a:cubicBezTo>
                    <a:pt x="2117" y="4207"/>
                    <a:pt x="1859" y="3719"/>
                    <a:pt x="1818" y="3285"/>
                  </a:cubicBezTo>
                  <a:cubicBezTo>
                    <a:pt x="1750" y="2580"/>
                    <a:pt x="2008" y="1902"/>
                    <a:pt x="1967" y="1210"/>
                  </a:cubicBezTo>
                  <a:cubicBezTo>
                    <a:pt x="1934" y="720"/>
                    <a:pt x="1717" y="1"/>
                    <a:pt x="1235"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11"/>
            <p:cNvSpPr/>
            <p:nvPr/>
          </p:nvSpPr>
          <p:spPr>
            <a:xfrm>
              <a:off x="2698250" y="1511300"/>
              <a:ext cx="104800" cy="217950"/>
            </a:xfrm>
            <a:custGeom>
              <a:avLst/>
              <a:gdLst/>
              <a:ahLst/>
              <a:cxnLst/>
              <a:rect l="l" t="t" r="r" b="b"/>
              <a:pathLst>
                <a:path w="4192" h="8718" extrusionOk="0">
                  <a:moveTo>
                    <a:pt x="204" y="1"/>
                  </a:moveTo>
                  <a:cubicBezTo>
                    <a:pt x="163" y="1"/>
                    <a:pt x="122" y="14"/>
                    <a:pt x="109" y="41"/>
                  </a:cubicBezTo>
                  <a:lnTo>
                    <a:pt x="14" y="191"/>
                  </a:lnTo>
                  <a:cubicBezTo>
                    <a:pt x="0" y="204"/>
                    <a:pt x="14" y="218"/>
                    <a:pt x="28" y="218"/>
                  </a:cubicBezTo>
                  <a:cubicBezTo>
                    <a:pt x="74" y="203"/>
                    <a:pt x="121" y="196"/>
                    <a:pt x="168" y="196"/>
                  </a:cubicBezTo>
                  <a:cubicBezTo>
                    <a:pt x="1222" y="196"/>
                    <a:pt x="2695" y="3623"/>
                    <a:pt x="2903" y="4246"/>
                  </a:cubicBezTo>
                  <a:cubicBezTo>
                    <a:pt x="3350" y="5683"/>
                    <a:pt x="3255" y="7053"/>
                    <a:pt x="3269" y="8531"/>
                  </a:cubicBezTo>
                  <a:cubicBezTo>
                    <a:pt x="3269" y="8652"/>
                    <a:pt x="3365" y="8718"/>
                    <a:pt x="3463" y="8718"/>
                  </a:cubicBezTo>
                  <a:cubicBezTo>
                    <a:pt x="3540" y="8718"/>
                    <a:pt x="3618" y="8676"/>
                    <a:pt x="3649" y="8585"/>
                  </a:cubicBezTo>
                  <a:cubicBezTo>
                    <a:pt x="4191" y="6985"/>
                    <a:pt x="3852" y="5113"/>
                    <a:pt x="3215" y="3581"/>
                  </a:cubicBezTo>
                  <a:cubicBezTo>
                    <a:pt x="2726" y="2401"/>
                    <a:pt x="1614" y="313"/>
                    <a:pt x="204"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11"/>
            <p:cNvSpPr/>
            <p:nvPr/>
          </p:nvSpPr>
          <p:spPr>
            <a:xfrm>
              <a:off x="2652125" y="1576750"/>
              <a:ext cx="89875" cy="122400"/>
            </a:xfrm>
            <a:custGeom>
              <a:avLst/>
              <a:gdLst/>
              <a:ahLst/>
              <a:cxnLst/>
              <a:rect l="l" t="t" r="r" b="b"/>
              <a:pathLst>
                <a:path w="3595" h="4896" extrusionOk="0">
                  <a:moveTo>
                    <a:pt x="2007" y="678"/>
                  </a:moveTo>
                  <a:cubicBezTo>
                    <a:pt x="2106" y="678"/>
                    <a:pt x="2197" y="774"/>
                    <a:pt x="2279" y="963"/>
                  </a:cubicBezTo>
                  <a:cubicBezTo>
                    <a:pt x="2429" y="1194"/>
                    <a:pt x="2551" y="1451"/>
                    <a:pt x="2659" y="1709"/>
                  </a:cubicBezTo>
                  <a:cubicBezTo>
                    <a:pt x="2754" y="1953"/>
                    <a:pt x="3188" y="3241"/>
                    <a:pt x="2957" y="3418"/>
                  </a:cubicBezTo>
                  <a:cubicBezTo>
                    <a:pt x="2889" y="3469"/>
                    <a:pt x="2832" y="3491"/>
                    <a:pt x="2782" y="3491"/>
                  </a:cubicBezTo>
                  <a:cubicBezTo>
                    <a:pt x="2545" y="3491"/>
                    <a:pt x="2498" y="2989"/>
                    <a:pt x="2442" y="2821"/>
                  </a:cubicBezTo>
                  <a:cubicBezTo>
                    <a:pt x="2361" y="2577"/>
                    <a:pt x="2279" y="2333"/>
                    <a:pt x="2184" y="2102"/>
                  </a:cubicBezTo>
                  <a:cubicBezTo>
                    <a:pt x="2049" y="1722"/>
                    <a:pt x="1859" y="1383"/>
                    <a:pt x="1628" y="1058"/>
                  </a:cubicBezTo>
                  <a:cubicBezTo>
                    <a:pt x="1766" y="804"/>
                    <a:pt x="1892" y="678"/>
                    <a:pt x="2007" y="678"/>
                  </a:cubicBezTo>
                  <a:close/>
                  <a:moveTo>
                    <a:pt x="1741" y="1"/>
                  </a:moveTo>
                  <a:cubicBezTo>
                    <a:pt x="1695" y="1"/>
                    <a:pt x="1649" y="5"/>
                    <a:pt x="1601" y="14"/>
                  </a:cubicBezTo>
                  <a:cubicBezTo>
                    <a:pt x="1452" y="41"/>
                    <a:pt x="1316" y="122"/>
                    <a:pt x="1208" y="231"/>
                  </a:cubicBezTo>
                  <a:cubicBezTo>
                    <a:pt x="1045" y="176"/>
                    <a:pt x="883" y="136"/>
                    <a:pt x="720" y="122"/>
                  </a:cubicBezTo>
                  <a:cubicBezTo>
                    <a:pt x="625" y="88"/>
                    <a:pt x="523" y="71"/>
                    <a:pt x="421" y="71"/>
                  </a:cubicBezTo>
                  <a:cubicBezTo>
                    <a:pt x="320" y="71"/>
                    <a:pt x="218" y="88"/>
                    <a:pt x="123" y="122"/>
                  </a:cubicBezTo>
                  <a:cubicBezTo>
                    <a:pt x="15" y="176"/>
                    <a:pt x="1" y="312"/>
                    <a:pt x="82" y="407"/>
                  </a:cubicBezTo>
                  <a:cubicBezTo>
                    <a:pt x="244" y="506"/>
                    <a:pt x="428" y="571"/>
                    <a:pt x="614" y="571"/>
                  </a:cubicBezTo>
                  <a:cubicBezTo>
                    <a:pt x="631" y="571"/>
                    <a:pt x="648" y="571"/>
                    <a:pt x="666" y="570"/>
                  </a:cubicBezTo>
                  <a:cubicBezTo>
                    <a:pt x="801" y="583"/>
                    <a:pt x="923" y="597"/>
                    <a:pt x="1059" y="597"/>
                  </a:cubicBezTo>
                  <a:cubicBezTo>
                    <a:pt x="1045" y="1017"/>
                    <a:pt x="1235" y="1411"/>
                    <a:pt x="1561" y="1668"/>
                  </a:cubicBezTo>
                  <a:cubicBezTo>
                    <a:pt x="1683" y="2021"/>
                    <a:pt x="1832" y="2387"/>
                    <a:pt x="1940" y="2726"/>
                  </a:cubicBezTo>
                  <a:cubicBezTo>
                    <a:pt x="2049" y="3146"/>
                    <a:pt x="2103" y="3784"/>
                    <a:pt x="2564" y="4001"/>
                  </a:cubicBezTo>
                  <a:cubicBezTo>
                    <a:pt x="2225" y="4109"/>
                    <a:pt x="1764" y="4272"/>
                    <a:pt x="1574" y="4570"/>
                  </a:cubicBezTo>
                  <a:cubicBezTo>
                    <a:pt x="1493" y="4720"/>
                    <a:pt x="1601" y="4896"/>
                    <a:pt x="1764" y="4896"/>
                  </a:cubicBezTo>
                  <a:cubicBezTo>
                    <a:pt x="2008" y="4855"/>
                    <a:pt x="2239" y="4733"/>
                    <a:pt x="2401" y="4557"/>
                  </a:cubicBezTo>
                  <a:cubicBezTo>
                    <a:pt x="2496" y="4489"/>
                    <a:pt x="2591" y="4408"/>
                    <a:pt x="2673" y="4326"/>
                  </a:cubicBezTo>
                  <a:cubicBezTo>
                    <a:pt x="2763" y="4249"/>
                    <a:pt x="2854" y="4122"/>
                    <a:pt x="2956" y="4122"/>
                  </a:cubicBezTo>
                  <a:cubicBezTo>
                    <a:pt x="2961" y="4122"/>
                    <a:pt x="2966" y="4122"/>
                    <a:pt x="2971" y="4123"/>
                  </a:cubicBezTo>
                  <a:lnTo>
                    <a:pt x="2985" y="4123"/>
                  </a:lnTo>
                  <a:cubicBezTo>
                    <a:pt x="2985" y="4109"/>
                    <a:pt x="2985" y="4109"/>
                    <a:pt x="2985" y="4096"/>
                  </a:cubicBezTo>
                  <a:cubicBezTo>
                    <a:pt x="3595" y="3974"/>
                    <a:pt x="3419" y="2672"/>
                    <a:pt x="3324" y="2238"/>
                  </a:cubicBezTo>
                  <a:cubicBezTo>
                    <a:pt x="3169" y="1580"/>
                    <a:pt x="2633" y="1"/>
                    <a:pt x="174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11"/>
            <p:cNvSpPr/>
            <p:nvPr/>
          </p:nvSpPr>
          <p:spPr>
            <a:xfrm>
              <a:off x="2651450" y="1606775"/>
              <a:ext cx="33250" cy="14225"/>
            </a:xfrm>
            <a:custGeom>
              <a:avLst/>
              <a:gdLst/>
              <a:ahLst/>
              <a:cxnLst/>
              <a:rect l="l" t="t" r="r" b="b"/>
              <a:pathLst>
                <a:path w="1330" h="569" extrusionOk="0">
                  <a:moveTo>
                    <a:pt x="837" y="1"/>
                  </a:moveTo>
                  <a:cubicBezTo>
                    <a:pt x="776" y="1"/>
                    <a:pt x="715" y="7"/>
                    <a:pt x="652" y="20"/>
                  </a:cubicBezTo>
                  <a:cubicBezTo>
                    <a:pt x="633" y="18"/>
                    <a:pt x="613" y="18"/>
                    <a:pt x="594" y="18"/>
                  </a:cubicBezTo>
                  <a:cubicBezTo>
                    <a:pt x="421" y="18"/>
                    <a:pt x="242" y="71"/>
                    <a:pt x="96" y="169"/>
                  </a:cubicBezTo>
                  <a:cubicBezTo>
                    <a:pt x="1" y="264"/>
                    <a:pt x="14" y="427"/>
                    <a:pt x="136" y="508"/>
                  </a:cubicBezTo>
                  <a:cubicBezTo>
                    <a:pt x="247" y="547"/>
                    <a:pt x="362" y="568"/>
                    <a:pt x="479" y="568"/>
                  </a:cubicBezTo>
                  <a:cubicBezTo>
                    <a:pt x="563" y="568"/>
                    <a:pt x="648" y="558"/>
                    <a:pt x="733" y="535"/>
                  </a:cubicBezTo>
                  <a:cubicBezTo>
                    <a:pt x="923" y="521"/>
                    <a:pt x="1113" y="454"/>
                    <a:pt x="1262" y="345"/>
                  </a:cubicBezTo>
                  <a:cubicBezTo>
                    <a:pt x="1330" y="264"/>
                    <a:pt x="1316" y="142"/>
                    <a:pt x="1221" y="87"/>
                  </a:cubicBezTo>
                  <a:cubicBezTo>
                    <a:pt x="1100" y="31"/>
                    <a:pt x="972" y="1"/>
                    <a:pt x="837"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11"/>
            <p:cNvSpPr/>
            <p:nvPr/>
          </p:nvSpPr>
          <p:spPr>
            <a:xfrm>
              <a:off x="2668075" y="1634025"/>
              <a:ext cx="28850" cy="15900"/>
            </a:xfrm>
            <a:custGeom>
              <a:avLst/>
              <a:gdLst/>
              <a:ahLst/>
              <a:cxnLst/>
              <a:rect l="l" t="t" r="r" b="b"/>
              <a:pathLst>
                <a:path w="1154" h="636" extrusionOk="0">
                  <a:moveTo>
                    <a:pt x="847" y="0"/>
                  </a:moveTo>
                  <a:cubicBezTo>
                    <a:pt x="734" y="0"/>
                    <a:pt x="623" y="17"/>
                    <a:pt x="516" y="55"/>
                  </a:cubicBezTo>
                  <a:cubicBezTo>
                    <a:pt x="326" y="110"/>
                    <a:pt x="68" y="177"/>
                    <a:pt x="28" y="394"/>
                  </a:cubicBezTo>
                  <a:cubicBezTo>
                    <a:pt x="0" y="462"/>
                    <a:pt x="41" y="544"/>
                    <a:pt x="95" y="584"/>
                  </a:cubicBezTo>
                  <a:cubicBezTo>
                    <a:pt x="152" y="621"/>
                    <a:pt x="213" y="635"/>
                    <a:pt x="275" y="635"/>
                  </a:cubicBezTo>
                  <a:cubicBezTo>
                    <a:pt x="419" y="635"/>
                    <a:pt x="569" y="556"/>
                    <a:pt x="692" y="489"/>
                  </a:cubicBezTo>
                  <a:cubicBezTo>
                    <a:pt x="868" y="394"/>
                    <a:pt x="1031" y="272"/>
                    <a:pt x="1140" y="96"/>
                  </a:cubicBezTo>
                  <a:cubicBezTo>
                    <a:pt x="1153" y="69"/>
                    <a:pt x="1140" y="42"/>
                    <a:pt x="1112" y="28"/>
                  </a:cubicBezTo>
                  <a:cubicBezTo>
                    <a:pt x="1024" y="10"/>
                    <a:pt x="935" y="0"/>
                    <a:pt x="847"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11"/>
            <p:cNvSpPr/>
            <p:nvPr/>
          </p:nvSpPr>
          <p:spPr>
            <a:xfrm>
              <a:off x="2678725" y="1662400"/>
              <a:ext cx="25300" cy="15100"/>
            </a:xfrm>
            <a:custGeom>
              <a:avLst/>
              <a:gdLst/>
              <a:ahLst/>
              <a:cxnLst/>
              <a:rect l="l" t="t" r="r" b="b"/>
              <a:pathLst>
                <a:path w="1012" h="604" extrusionOk="0">
                  <a:moveTo>
                    <a:pt x="792" y="0"/>
                  </a:moveTo>
                  <a:cubicBezTo>
                    <a:pt x="526" y="0"/>
                    <a:pt x="267" y="120"/>
                    <a:pt x="90" y="331"/>
                  </a:cubicBezTo>
                  <a:cubicBezTo>
                    <a:pt x="1" y="431"/>
                    <a:pt x="85" y="603"/>
                    <a:pt x="207" y="603"/>
                  </a:cubicBezTo>
                  <a:cubicBezTo>
                    <a:pt x="234" y="603"/>
                    <a:pt x="264" y="595"/>
                    <a:pt x="293" y="575"/>
                  </a:cubicBezTo>
                  <a:cubicBezTo>
                    <a:pt x="537" y="426"/>
                    <a:pt x="768" y="249"/>
                    <a:pt x="985" y="73"/>
                  </a:cubicBezTo>
                  <a:cubicBezTo>
                    <a:pt x="1012" y="46"/>
                    <a:pt x="998" y="19"/>
                    <a:pt x="971" y="19"/>
                  </a:cubicBezTo>
                  <a:cubicBezTo>
                    <a:pt x="912" y="6"/>
                    <a:pt x="851" y="0"/>
                    <a:pt x="792"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11"/>
            <p:cNvSpPr/>
            <p:nvPr/>
          </p:nvSpPr>
          <p:spPr>
            <a:xfrm>
              <a:off x="2604500" y="1704400"/>
              <a:ext cx="133450" cy="178550"/>
            </a:xfrm>
            <a:custGeom>
              <a:avLst/>
              <a:gdLst/>
              <a:ahLst/>
              <a:cxnLst/>
              <a:rect l="l" t="t" r="r" b="b"/>
              <a:pathLst>
                <a:path w="5338" h="7142" extrusionOk="0">
                  <a:moveTo>
                    <a:pt x="4988" y="0"/>
                  </a:moveTo>
                  <a:cubicBezTo>
                    <a:pt x="4974" y="0"/>
                    <a:pt x="4958" y="6"/>
                    <a:pt x="4944" y="20"/>
                  </a:cubicBezTo>
                  <a:cubicBezTo>
                    <a:pt x="4374" y="902"/>
                    <a:pt x="4727" y="1756"/>
                    <a:pt x="4754" y="2733"/>
                  </a:cubicBezTo>
                  <a:cubicBezTo>
                    <a:pt x="4779" y="4765"/>
                    <a:pt x="2798" y="6622"/>
                    <a:pt x="816" y="6622"/>
                  </a:cubicBezTo>
                  <a:cubicBezTo>
                    <a:pt x="654" y="6622"/>
                    <a:pt x="493" y="6610"/>
                    <a:pt x="333" y="6584"/>
                  </a:cubicBezTo>
                  <a:cubicBezTo>
                    <a:pt x="311" y="6579"/>
                    <a:pt x="291" y="6576"/>
                    <a:pt x="271" y="6576"/>
                  </a:cubicBezTo>
                  <a:cubicBezTo>
                    <a:pt x="62" y="6576"/>
                    <a:pt x="1" y="6888"/>
                    <a:pt x="224" y="6951"/>
                  </a:cubicBezTo>
                  <a:cubicBezTo>
                    <a:pt x="552" y="7083"/>
                    <a:pt x="875" y="7142"/>
                    <a:pt x="1190" y="7142"/>
                  </a:cubicBezTo>
                  <a:cubicBezTo>
                    <a:pt x="2491" y="7142"/>
                    <a:pt x="3656" y="6133"/>
                    <a:pt x="4442" y="5106"/>
                  </a:cubicBezTo>
                  <a:cubicBezTo>
                    <a:pt x="4862" y="4564"/>
                    <a:pt x="5174" y="4008"/>
                    <a:pt x="5242" y="3330"/>
                  </a:cubicBezTo>
                  <a:cubicBezTo>
                    <a:pt x="5337" y="2204"/>
                    <a:pt x="4795" y="1187"/>
                    <a:pt x="5039" y="48"/>
                  </a:cubicBezTo>
                  <a:cubicBezTo>
                    <a:pt x="5039" y="21"/>
                    <a:pt x="5016" y="0"/>
                    <a:pt x="4988"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11"/>
            <p:cNvSpPr/>
            <p:nvPr/>
          </p:nvSpPr>
          <p:spPr>
            <a:xfrm>
              <a:off x="2620600" y="1748275"/>
              <a:ext cx="57950" cy="80975"/>
            </a:xfrm>
            <a:custGeom>
              <a:avLst/>
              <a:gdLst/>
              <a:ahLst/>
              <a:cxnLst/>
              <a:rect l="l" t="t" r="r" b="b"/>
              <a:pathLst>
                <a:path w="2318" h="3239" extrusionOk="0">
                  <a:moveTo>
                    <a:pt x="2097" y="0"/>
                  </a:moveTo>
                  <a:cubicBezTo>
                    <a:pt x="2052" y="0"/>
                    <a:pt x="2006" y="17"/>
                    <a:pt x="1967" y="56"/>
                  </a:cubicBezTo>
                  <a:cubicBezTo>
                    <a:pt x="1615" y="449"/>
                    <a:pt x="1560" y="964"/>
                    <a:pt x="1465" y="1466"/>
                  </a:cubicBezTo>
                  <a:cubicBezTo>
                    <a:pt x="1289" y="2320"/>
                    <a:pt x="1018" y="2877"/>
                    <a:pt x="82" y="2958"/>
                  </a:cubicBezTo>
                  <a:cubicBezTo>
                    <a:pt x="28" y="2958"/>
                    <a:pt x="1" y="3012"/>
                    <a:pt x="41" y="3053"/>
                  </a:cubicBezTo>
                  <a:cubicBezTo>
                    <a:pt x="181" y="3184"/>
                    <a:pt x="342" y="3239"/>
                    <a:pt x="508" y="3239"/>
                  </a:cubicBezTo>
                  <a:cubicBezTo>
                    <a:pt x="887" y="3239"/>
                    <a:pt x="1289" y="2952"/>
                    <a:pt x="1506" y="2660"/>
                  </a:cubicBezTo>
                  <a:cubicBezTo>
                    <a:pt x="1994" y="1995"/>
                    <a:pt x="2089" y="1005"/>
                    <a:pt x="2279" y="232"/>
                  </a:cubicBezTo>
                  <a:cubicBezTo>
                    <a:pt x="2318" y="106"/>
                    <a:pt x="2211" y="0"/>
                    <a:pt x="2097"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11"/>
            <p:cNvSpPr/>
            <p:nvPr/>
          </p:nvSpPr>
          <p:spPr>
            <a:xfrm>
              <a:off x="2558225" y="1727400"/>
              <a:ext cx="68175" cy="65250"/>
            </a:xfrm>
            <a:custGeom>
              <a:avLst/>
              <a:gdLst/>
              <a:ahLst/>
              <a:cxnLst/>
              <a:rect l="l" t="t" r="r" b="b"/>
              <a:pathLst>
                <a:path w="2727" h="2610" extrusionOk="0">
                  <a:moveTo>
                    <a:pt x="2045" y="534"/>
                  </a:moveTo>
                  <a:cubicBezTo>
                    <a:pt x="2089" y="534"/>
                    <a:pt x="2093" y="559"/>
                    <a:pt x="2035" y="647"/>
                  </a:cubicBezTo>
                  <a:cubicBezTo>
                    <a:pt x="1899" y="891"/>
                    <a:pt x="1492" y="1135"/>
                    <a:pt x="1289" y="1325"/>
                  </a:cubicBezTo>
                  <a:cubicBezTo>
                    <a:pt x="1194" y="1406"/>
                    <a:pt x="814" y="1813"/>
                    <a:pt x="583" y="2003"/>
                  </a:cubicBezTo>
                  <a:cubicBezTo>
                    <a:pt x="746" y="1582"/>
                    <a:pt x="1031" y="1216"/>
                    <a:pt x="1411" y="972"/>
                  </a:cubicBezTo>
                  <a:cubicBezTo>
                    <a:pt x="1446" y="949"/>
                    <a:pt x="1431" y="885"/>
                    <a:pt x="1391" y="885"/>
                  </a:cubicBezTo>
                  <a:cubicBezTo>
                    <a:pt x="1385" y="885"/>
                    <a:pt x="1378" y="887"/>
                    <a:pt x="1370" y="891"/>
                  </a:cubicBezTo>
                  <a:lnTo>
                    <a:pt x="1302" y="904"/>
                  </a:lnTo>
                  <a:cubicBezTo>
                    <a:pt x="1370" y="836"/>
                    <a:pt x="1424" y="782"/>
                    <a:pt x="1506" y="741"/>
                  </a:cubicBezTo>
                  <a:cubicBezTo>
                    <a:pt x="1614" y="660"/>
                    <a:pt x="1736" y="606"/>
                    <a:pt x="1858" y="565"/>
                  </a:cubicBezTo>
                  <a:cubicBezTo>
                    <a:pt x="1940" y="553"/>
                    <a:pt x="2007" y="534"/>
                    <a:pt x="2045" y="534"/>
                  </a:cubicBezTo>
                  <a:close/>
                  <a:moveTo>
                    <a:pt x="2033" y="0"/>
                  </a:moveTo>
                  <a:cubicBezTo>
                    <a:pt x="1351" y="0"/>
                    <a:pt x="628" y="635"/>
                    <a:pt x="489" y="1270"/>
                  </a:cubicBezTo>
                  <a:cubicBezTo>
                    <a:pt x="475" y="1297"/>
                    <a:pt x="475" y="1338"/>
                    <a:pt x="489" y="1379"/>
                  </a:cubicBezTo>
                  <a:cubicBezTo>
                    <a:pt x="461" y="1406"/>
                    <a:pt x="434" y="1433"/>
                    <a:pt x="421" y="1460"/>
                  </a:cubicBezTo>
                  <a:cubicBezTo>
                    <a:pt x="231" y="1691"/>
                    <a:pt x="0" y="2057"/>
                    <a:pt x="95" y="2355"/>
                  </a:cubicBezTo>
                  <a:cubicBezTo>
                    <a:pt x="146" y="2537"/>
                    <a:pt x="249" y="2610"/>
                    <a:pt x="383" y="2610"/>
                  </a:cubicBezTo>
                  <a:cubicBezTo>
                    <a:pt x="888" y="2610"/>
                    <a:pt x="1828" y="1564"/>
                    <a:pt x="2021" y="1392"/>
                  </a:cubicBezTo>
                  <a:cubicBezTo>
                    <a:pt x="2265" y="1175"/>
                    <a:pt x="2726" y="904"/>
                    <a:pt x="2726" y="524"/>
                  </a:cubicBezTo>
                  <a:cubicBezTo>
                    <a:pt x="2713" y="226"/>
                    <a:pt x="2441" y="50"/>
                    <a:pt x="2170" y="9"/>
                  </a:cubicBezTo>
                  <a:cubicBezTo>
                    <a:pt x="2125" y="3"/>
                    <a:pt x="2079" y="0"/>
                    <a:pt x="203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11"/>
            <p:cNvSpPr/>
            <p:nvPr/>
          </p:nvSpPr>
          <p:spPr>
            <a:xfrm>
              <a:off x="2385975" y="1600575"/>
              <a:ext cx="66150" cy="119400"/>
            </a:xfrm>
            <a:custGeom>
              <a:avLst/>
              <a:gdLst/>
              <a:ahLst/>
              <a:cxnLst/>
              <a:rect l="l" t="t" r="r" b="b"/>
              <a:pathLst>
                <a:path w="2646" h="4776" extrusionOk="0">
                  <a:moveTo>
                    <a:pt x="1302" y="846"/>
                  </a:moveTo>
                  <a:cubicBezTo>
                    <a:pt x="1577" y="846"/>
                    <a:pt x="1245" y="1511"/>
                    <a:pt x="1208" y="1610"/>
                  </a:cubicBezTo>
                  <a:cubicBezTo>
                    <a:pt x="1099" y="1922"/>
                    <a:pt x="977" y="2221"/>
                    <a:pt x="882" y="2532"/>
                  </a:cubicBezTo>
                  <a:cubicBezTo>
                    <a:pt x="828" y="2736"/>
                    <a:pt x="787" y="2939"/>
                    <a:pt x="760" y="3143"/>
                  </a:cubicBezTo>
                  <a:cubicBezTo>
                    <a:pt x="731" y="3316"/>
                    <a:pt x="668" y="4083"/>
                    <a:pt x="610" y="4083"/>
                  </a:cubicBezTo>
                  <a:cubicBezTo>
                    <a:pt x="586" y="4083"/>
                    <a:pt x="563" y="3955"/>
                    <a:pt x="543" y="3604"/>
                  </a:cubicBezTo>
                  <a:cubicBezTo>
                    <a:pt x="530" y="3211"/>
                    <a:pt x="557" y="2831"/>
                    <a:pt x="625" y="2451"/>
                  </a:cubicBezTo>
                  <a:cubicBezTo>
                    <a:pt x="679" y="2261"/>
                    <a:pt x="733" y="2085"/>
                    <a:pt x="787" y="1895"/>
                  </a:cubicBezTo>
                  <a:cubicBezTo>
                    <a:pt x="842" y="1705"/>
                    <a:pt x="1099" y="905"/>
                    <a:pt x="1208" y="864"/>
                  </a:cubicBezTo>
                  <a:cubicBezTo>
                    <a:pt x="1245" y="852"/>
                    <a:pt x="1276" y="846"/>
                    <a:pt x="1302" y="846"/>
                  </a:cubicBezTo>
                  <a:close/>
                  <a:moveTo>
                    <a:pt x="1421" y="0"/>
                  </a:moveTo>
                  <a:cubicBezTo>
                    <a:pt x="586" y="0"/>
                    <a:pt x="95" y="2107"/>
                    <a:pt x="69" y="2682"/>
                  </a:cubicBezTo>
                  <a:cubicBezTo>
                    <a:pt x="55" y="2749"/>
                    <a:pt x="96" y="2831"/>
                    <a:pt x="164" y="2872"/>
                  </a:cubicBezTo>
                  <a:cubicBezTo>
                    <a:pt x="150" y="2966"/>
                    <a:pt x="123" y="3075"/>
                    <a:pt x="123" y="3197"/>
                  </a:cubicBezTo>
                  <a:cubicBezTo>
                    <a:pt x="82" y="3550"/>
                    <a:pt x="1" y="4268"/>
                    <a:pt x="299" y="4567"/>
                  </a:cubicBezTo>
                  <a:cubicBezTo>
                    <a:pt x="450" y="4713"/>
                    <a:pt x="578" y="4775"/>
                    <a:pt x="687" y="4775"/>
                  </a:cubicBezTo>
                  <a:cubicBezTo>
                    <a:pt x="1275" y="4775"/>
                    <a:pt x="1309" y="2964"/>
                    <a:pt x="1344" y="2804"/>
                  </a:cubicBezTo>
                  <a:cubicBezTo>
                    <a:pt x="1479" y="2248"/>
                    <a:pt x="2645" y="241"/>
                    <a:pt x="1520" y="10"/>
                  </a:cubicBezTo>
                  <a:cubicBezTo>
                    <a:pt x="1486" y="3"/>
                    <a:pt x="1453" y="0"/>
                    <a:pt x="1421"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11"/>
            <p:cNvSpPr/>
            <p:nvPr/>
          </p:nvSpPr>
          <p:spPr>
            <a:xfrm>
              <a:off x="2493700" y="1522125"/>
              <a:ext cx="102175" cy="63950"/>
            </a:xfrm>
            <a:custGeom>
              <a:avLst/>
              <a:gdLst/>
              <a:ahLst/>
              <a:cxnLst/>
              <a:rect l="l" t="t" r="r" b="b"/>
              <a:pathLst>
                <a:path w="4087" h="2558" extrusionOk="0">
                  <a:moveTo>
                    <a:pt x="961" y="458"/>
                  </a:moveTo>
                  <a:cubicBezTo>
                    <a:pt x="1025" y="458"/>
                    <a:pt x="1125" y="504"/>
                    <a:pt x="1239" y="531"/>
                  </a:cubicBezTo>
                  <a:cubicBezTo>
                    <a:pt x="1334" y="558"/>
                    <a:pt x="1442" y="585"/>
                    <a:pt x="1537" y="625"/>
                  </a:cubicBezTo>
                  <a:cubicBezTo>
                    <a:pt x="2093" y="815"/>
                    <a:pt x="2568" y="1168"/>
                    <a:pt x="2920" y="1643"/>
                  </a:cubicBezTo>
                  <a:cubicBezTo>
                    <a:pt x="3070" y="1832"/>
                    <a:pt x="3124" y="1832"/>
                    <a:pt x="2907" y="1995"/>
                  </a:cubicBezTo>
                  <a:cubicBezTo>
                    <a:pt x="2815" y="2061"/>
                    <a:pt x="2752" y="2091"/>
                    <a:pt x="2697" y="2091"/>
                  </a:cubicBezTo>
                  <a:cubicBezTo>
                    <a:pt x="2605" y="2091"/>
                    <a:pt x="2535" y="2009"/>
                    <a:pt x="2391" y="1873"/>
                  </a:cubicBezTo>
                  <a:cubicBezTo>
                    <a:pt x="2229" y="1724"/>
                    <a:pt x="2093" y="1534"/>
                    <a:pt x="1930" y="1371"/>
                  </a:cubicBezTo>
                  <a:cubicBezTo>
                    <a:pt x="1876" y="1317"/>
                    <a:pt x="1822" y="1263"/>
                    <a:pt x="1754" y="1222"/>
                  </a:cubicBezTo>
                  <a:cubicBezTo>
                    <a:pt x="1903" y="1100"/>
                    <a:pt x="1835" y="856"/>
                    <a:pt x="1646" y="856"/>
                  </a:cubicBezTo>
                  <a:cubicBezTo>
                    <a:pt x="1537" y="856"/>
                    <a:pt x="1415" y="870"/>
                    <a:pt x="1307" y="883"/>
                  </a:cubicBezTo>
                  <a:cubicBezTo>
                    <a:pt x="1203" y="888"/>
                    <a:pt x="1127" y="903"/>
                    <a:pt x="1070" y="903"/>
                  </a:cubicBezTo>
                  <a:cubicBezTo>
                    <a:pt x="977" y="903"/>
                    <a:pt x="933" y="864"/>
                    <a:pt x="900" y="680"/>
                  </a:cubicBezTo>
                  <a:cubicBezTo>
                    <a:pt x="865" y="507"/>
                    <a:pt x="894" y="458"/>
                    <a:pt x="961" y="458"/>
                  </a:cubicBezTo>
                  <a:close/>
                  <a:moveTo>
                    <a:pt x="885" y="1"/>
                  </a:moveTo>
                  <a:cubicBezTo>
                    <a:pt x="615" y="1"/>
                    <a:pt x="388" y="99"/>
                    <a:pt x="276" y="368"/>
                  </a:cubicBezTo>
                  <a:cubicBezTo>
                    <a:pt x="1" y="1033"/>
                    <a:pt x="627" y="1349"/>
                    <a:pt x="1204" y="1349"/>
                  </a:cubicBezTo>
                  <a:cubicBezTo>
                    <a:pt x="1309" y="1349"/>
                    <a:pt x="1413" y="1338"/>
                    <a:pt x="1510" y="1317"/>
                  </a:cubicBezTo>
                  <a:cubicBezTo>
                    <a:pt x="1835" y="1615"/>
                    <a:pt x="2039" y="2036"/>
                    <a:pt x="2391" y="2334"/>
                  </a:cubicBezTo>
                  <a:cubicBezTo>
                    <a:pt x="2545" y="2479"/>
                    <a:pt x="2747" y="2557"/>
                    <a:pt x="2953" y="2557"/>
                  </a:cubicBezTo>
                  <a:cubicBezTo>
                    <a:pt x="3056" y="2557"/>
                    <a:pt x="3160" y="2538"/>
                    <a:pt x="3259" y="2497"/>
                  </a:cubicBezTo>
                  <a:cubicBezTo>
                    <a:pt x="4087" y="2077"/>
                    <a:pt x="2839" y="897"/>
                    <a:pt x="2459" y="625"/>
                  </a:cubicBezTo>
                  <a:cubicBezTo>
                    <a:pt x="2159" y="407"/>
                    <a:pt x="1433" y="1"/>
                    <a:pt x="885"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11"/>
            <p:cNvSpPr/>
            <p:nvPr/>
          </p:nvSpPr>
          <p:spPr>
            <a:xfrm>
              <a:off x="2424700" y="1419300"/>
              <a:ext cx="195525" cy="49875"/>
            </a:xfrm>
            <a:custGeom>
              <a:avLst/>
              <a:gdLst/>
              <a:ahLst/>
              <a:cxnLst/>
              <a:rect l="l" t="t" r="r" b="b"/>
              <a:pathLst>
                <a:path w="7821" h="1995" extrusionOk="0">
                  <a:moveTo>
                    <a:pt x="2922" y="0"/>
                  </a:moveTo>
                  <a:cubicBezTo>
                    <a:pt x="1729" y="0"/>
                    <a:pt x="634" y="333"/>
                    <a:pt x="11" y="1185"/>
                  </a:cubicBezTo>
                  <a:cubicBezTo>
                    <a:pt x="0" y="1207"/>
                    <a:pt x="16" y="1230"/>
                    <a:pt x="37" y="1230"/>
                  </a:cubicBezTo>
                  <a:cubicBezTo>
                    <a:pt x="42" y="1230"/>
                    <a:pt x="47" y="1228"/>
                    <a:pt x="52" y="1226"/>
                  </a:cubicBezTo>
                  <a:cubicBezTo>
                    <a:pt x="849" y="790"/>
                    <a:pt x="1704" y="614"/>
                    <a:pt x="2569" y="614"/>
                  </a:cubicBezTo>
                  <a:cubicBezTo>
                    <a:pt x="4236" y="614"/>
                    <a:pt x="5943" y="1267"/>
                    <a:pt x="7362" y="1972"/>
                  </a:cubicBezTo>
                  <a:cubicBezTo>
                    <a:pt x="7394" y="1988"/>
                    <a:pt x="7427" y="1995"/>
                    <a:pt x="7460" y="1995"/>
                  </a:cubicBezTo>
                  <a:cubicBezTo>
                    <a:pt x="7649" y="1995"/>
                    <a:pt x="7820" y="1754"/>
                    <a:pt x="7647" y="1592"/>
                  </a:cubicBezTo>
                  <a:cubicBezTo>
                    <a:pt x="6675" y="733"/>
                    <a:pt x="4691" y="0"/>
                    <a:pt x="2922"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11"/>
            <p:cNvSpPr/>
            <p:nvPr/>
          </p:nvSpPr>
          <p:spPr>
            <a:xfrm>
              <a:off x="2520250" y="1481975"/>
              <a:ext cx="93425" cy="52250"/>
            </a:xfrm>
            <a:custGeom>
              <a:avLst/>
              <a:gdLst/>
              <a:ahLst/>
              <a:cxnLst/>
              <a:rect l="l" t="t" r="r" b="b"/>
              <a:pathLst>
                <a:path w="3737" h="2090" extrusionOk="0">
                  <a:moveTo>
                    <a:pt x="467" y="1"/>
                  </a:moveTo>
                  <a:cubicBezTo>
                    <a:pt x="314" y="1"/>
                    <a:pt x="162" y="16"/>
                    <a:pt x="14" y="48"/>
                  </a:cubicBezTo>
                  <a:cubicBezTo>
                    <a:pt x="0" y="48"/>
                    <a:pt x="0" y="75"/>
                    <a:pt x="14" y="75"/>
                  </a:cubicBezTo>
                  <a:cubicBezTo>
                    <a:pt x="556" y="373"/>
                    <a:pt x="1180" y="496"/>
                    <a:pt x="1723" y="807"/>
                  </a:cubicBezTo>
                  <a:cubicBezTo>
                    <a:pt x="2319" y="1147"/>
                    <a:pt x="2862" y="1567"/>
                    <a:pt x="3364" y="2042"/>
                  </a:cubicBezTo>
                  <a:cubicBezTo>
                    <a:pt x="3397" y="2075"/>
                    <a:pt x="3439" y="2090"/>
                    <a:pt x="3482" y="2090"/>
                  </a:cubicBezTo>
                  <a:cubicBezTo>
                    <a:pt x="3609" y="2090"/>
                    <a:pt x="3737" y="1957"/>
                    <a:pt x="3635" y="1825"/>
                  </a:cubicBezTo>
                  <a:cubicBezTo>
                    <a:pt x="2985" y="934"/>
                    <a:pt x="1673" y="1"/>
                    <a:pt x="467"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11"/>
            <p:cNvSpPr/>
            <p:nvPr/>
          </p:nvSpPr>
          <p:spPr>
            <a:xfrm>
              <a:off x="2264950" y="1847675"/>
              <a:ext cx="104200" cy="117750"/>
            </a:xfrm>
            <a:custGeom>
              <a:avLst/>
              <a:gdLst/>
              <a:ahLst/>
              <a:cxnLst/>
              <a:rect l="l" t="t" r="r" b="b"/>
              <a:pathLst>
                <a:path w="4168" h="4710" extrusionOk="0">
                  <a:moveTo>
                    <a:pt x="36" y="1"/>
                  </a:moveTo>
                  <a:cubicBezTo>
                    <a:pt x="20" y="1"/>
                    <a:pt x="0" y="17"/>
                    <a:pt x="0" y="26"/>
                  </a:cubicBezTo>
                  <a:cubicBezTo>
                    <a:pt x="217" y="1057"/>
                    <a:pt x="678" y="2020"/>
                    <a:pt x="1356" y="2833"/>
                  </a:cubicBezTo>
                  <a:cubicBezTo>
                    <a:pt x="1967" y="3579"/>
                    <a:pt x="2889" y="4529"/>
                    <a:pt x="3865" y="4705"/>
                  </a:cubicBezTo>
                  <a:cubicBezTo>
                    <a:pt x="3881" y="4708"/>
                    <a:pt x="3897" y="4710"/>
                    <a:pt x="3911" y="4710"/>
                  </a:cubicBezTo>
                  <a:cubicBezTo>
                    <a:pt x="4074" y="4710"/>
                    <a:pt x="4167" y="4517"/>
                    <a:pt x="4055" y="4393"/>
                  </a:cubicBezTo>
                  <a:cubicBezTo>
                    <a:pt x="3377" y="3715"/>
                    <a:pt x="2482" y="3281"/>
                    <a:pt x="1804" y="2562"/>
                  </a:cubicBezTo>
                  <a:cubicBezTo>
                    <a:pt x="1112" y="1789"/>
                    <a:pt x="516" y="935"/>
                    <a:pt x="55" y="13"/>
                  </a:cubicBezTo>
                  <a:cubicBezTo>
                    <a:pt x="50" y="4"/>
                    <a:pt x="43" y="1"/>
                    <a:pt x="36"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11"/>
            <p:cNvSpPr/>
            <p:nvPr/>
          </p:nvSpPr>
          <p:spPr>
            <a:xfrm>
              <a:off x="2302925" y="1726925"/>
              <a:ext cx="66350" cy="150525"/>
            </a:xfrm>
            <a:custGeom>
              <a:avLst/>
              <a:gdLst/>
              <a:ahLst/>
              <a:cxnLst/>
              <a:rect l="l" t="t" r="r" b="b"/>
              <a:pathLst>
                <a:path w="2654" h="6021" extrusionOk="0">
                  <a:moveTo>
                    <a:pt x="172" y="0"/>
                  </a:moveTo>
                  <a:cubicBezTo>
                    <a:pt x="153" y="0"/>
                    <a:pt x="136" y="15"/>
                    <a:pt x="136" y="42"/>
                  </a:cubicBezTo>
                  <a:cubicBezTo>
                    <a:pt x="434" y="1954"/>
                    <a:pt x="0" y="5182"/>
                    <a:pt x="2306" y="6009"/>
                  </a:cubicBezTo>
                  <a:cubicBezTo>
                    <a:pt x="2330" y="6017"/>
                    <a:pt x="2353" y="6021"/>
                    <a:pt x="2374" y="6021"/>
                  </a:cubicBezTo>
                  <a:cubicBezTo>
                    <a:pt x="2571" y="6021"/>
                    <a:pt x="2653" y="5711"/>
                    <a:pt x="2482" y="5588"/>
                  </a:cubicBezTo>
                  <a:cubicBezTo>
                    <a:pt x="488" y="4287"/>
                    <a:pt x="1234" y="1845"/>
                    <a:pt x="204" y="15"/>
                  </a:cubicBezTo>
                  <a:cubicBezTo>
                    <a:pt x="194" y="5"/>
                    <a:pt x="183" y="0"/>
                    <a:pt x="172"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11"/>
            <p:cNvSpPr/>
            <p:nvPr/>
          </p:nvSpPr>
          <p:spPr>
            <a:xfrm>
              <a:off x="2347025" y="1740450"/>
              <a:ext cx="58025" cy="93450"/>
            </a:xfrm>
            <a:custGeom>
              <a:avLst/>
              <a:gdLst/>
              <a:ahLst/>
              <a:cxnLst/>
              <a:rect l="l" t="t" r="r" b="b"/>
              <a:pathLst>
                <a:path w="2321" h="3738" extrusionOk="0">
                  <a:moveTo>
                    <a:pt x="704" y="545"/>
                  </a:moveTo>
                  <a:lnTo>
                    <a:pt x="854" y="925"/>
                  </a:lnTo>
                  <a:cubicBezTo>
                    <a:pt x="949" y="1155"/>
                    <a:pt x="1030" y="1386"/>
                    <a:pt x="1125" y="1616"/>
                  </a:cubicBezTo>
                  <a:cubicBezTo>
                    <a:pt x="1206" y="1847"/>
                    <a:pt x="1288" y="2077"/>
                    <a:pt x="1369" y="2308"/>
                  </a:cubicBezTo>
                  <a:cubicBezTo>
                    <a:pt x="1450" y="2525"/>
                    <a:pt x="1694" y="2905"/>
                    <a:pt x="1681" y="3122"/>
                  </a:cubicBezTo>
                  <a:cubicBezTo>
                    <a:pt x="1725" y="3210"/>
                    <a:pt x="1737" y="3255"/>
                    <a:pt x="1717" y="3255"/>
                  </a:cubicBezTo>
                  <a:cubicBezTo>
                    <a:pt x="1700" y="3255"/>
                    <a:pt x="1661" y="3224"/>
                    <a:pt x="1600" y="3162"/>
                  </a:cubicBezTo>
                  <a:cubicBezTo>
                    <a:pt x="1505" y="3067"/>
                    <a:pt x="1410" y="2959"/>
                    <a:pt x="1342" y="2864"/>
                  </a:cubicBezTo>
                  <a:cubicBezTo>
                    <a:pt x="1193" y="2674"/>
                    <a:pt x="1057" y="2471"/>
                    <a:pt x="949" y="2254"/>
                  </a:cubicBezTo>
                  <a:cubicBezTo>
                    <a:pt x="799" y="1928"/>
                    <a:pt x="677" y="1589"/>
                    <a:pt x="582" y="1237"/>
                  </a:cubicBezTo>
                  <a:cubicBezTo>
                    <a:pt x="596" y="1196"/>
                    <a:pt x="596" y="1169"/>
                    <a:pt x="582" y="1142"/>
                  </a:cubicBezTo>
                  <a:cubicBezTo>
                    <a:pt x="474" y="938"/>
                    <a:pt x="528" y="694"/>
                    <a:pt x="704" y="545"/>
                  </a:cubicBezTo>
                  <a:close/>
                  <a:moveTo>
                    <a:pt x="501" y="1"/>
                  </a:moveTo>
                  <a:cubicBezTo>
                    <a:pt x="0" y="1"/>
                    <a:pt x="18" y="870"/>
                    <a:pt x="243" y="1250"/>
                  </a:cubicBezTo>
                  <a:cubicBezTo>
                    <a:pt x="270" y="2064"/>
                    <a:pt x="610" y="2837"/>
                    <a:pt x="1179" y="3434"/>
                  </a:cubicBezTo>
                  <a:cubicBezTo>
                    <a:pt x="1371" y="3636"/>
                    <a:pt x="1604" y="3738"/>
                    <a:pt x="1801" y="3738"/>
                  </a:cubicBezTo>
                  <a:cubicBezTo>
                    <a:pt x="2105" y="3738"/>
                    <a:pt x="2320" y="3494"/>
                    <a:pt x="2156" y="3000"/>
                  </a:cubicBezTo>
                  <a:cubicBezTo>
                    <a:pt x="1952" y="2403"/>
                    <a:pt x="1667" y="1833"/>
                    <a:pt x="1423" y="1250"/>
                  </a:cubicBezTo>
                  <a:cubicBezTo>
                    <a:pt x="1274" y="911"/>
                    <a:pt x="1138" y="233"/>
                    <a:pt x="745" y="57"/>
                  </a:cubicBezTo>
                  <a:cubicBezTo>
                    <a:pt x="653" y="18"/>
                    <a:pt x="571" y="1"/>
                    <a:pt x="50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11"/>
            <p:cNvSpPr/>
            <p:nvPr/>
          </p:nvSpPr>
          <p:spPr>
            <a:xfrm>
              <a:off x="2421525" y="1912450"/>
              <a:ext cx="149600" cy="71400"/>
            </a:xfrm>
            <a:custGeom>
              <a:avLst/>
              <a:gdLst/>
              <a:ahLst/>
              <a:cxnLst/>
              <a:rect l="l" t="t" r="r" b="b"/>
              <a:pathLst>
                <a:path w="5984" h="2856" extrusionOk="0">
                  <a:moveTo>
                    <a:pt x="4616" y="1347"/>
                  </a:moveTo>
                  <a:cubicBezTo>
                    <a:pt x="4785" y="1347"/>
                    <a:pt x="4946" y="1382"/>
                    <a:pt x="4953" y="1517"/>
                  </a:cubicBezTo>
                  <a:cubicBezTo>
                    <a:pt x="4953" y="1612"/>
                    <a:pt x="3882" y="1992"/>
                    <a:pt x="3841" y="2019"/>
                  </a:cubicBezTo>
                  <a:cubicBezTo>
                    <a:pt x="3438" y="2161"/>
                    <a:pt x="2790" y="2425"/>
                    <a:pt x="2283" y="2425"/>
                  </a:cubicBezTo>
                  <a:cubicBezTo>
                    <a:pt x="2159" y="2425"/>
                    <a:pt x="2044" y="2409"/>
                    <a:pt x="1942" y="2372"/>
                  </a:cubicBezTo>
                  <a:cubicBezTo>
                    <a:pt x="1291" y="2141"/>
                    <a:pt x="1766" y="1843"/>
                    <a:pt x="2200" y="1694"/>
                  </a:cubicBezTo>
                  <a:lnTo>
                    <a:pt x="2417" y="1626"/>
                  </a:lnTo>
                  <a:cubicBezTo>
                    <a:pt x="2458" y="1653"/>
                    <a:pt x="2498" y="1666"/>
                    <a:pt x="2553" y="1666"/>
                  </a:cubicBezTo>
                  <a:cubicBezTo>
                    <a:pt x="3122" y="1599"/>
                    <a:pt x="3665" y="1422"/>
                    <a:pt x="4248" y="1382"/>
                  </a:cubicBezTo>
                  <a:cubicBezTo>
                    <a:pt x="4306" y="1375"/>
                    <a:pt x="4464" y="1347"/>
                    <a:pt x="4616" y="1347"/>
                  </a:cubicBezTo>
                  <a:close/>
                  <a:moveTo>
                    <a:pt x="5415" y="1"/>
                  </a:moveTo>
                  <a:cubicBezTo>
                    <a:pt x="5380" y="1"/>
                    <a:pt x="5346" y="13"/>
                    <a:pt x="5319" y="39"/>
                  </a:cubicBezTo>
                  <a:cubicBezTo>
                    <a:pt x="5143" y="202"/>
                    <a:pt x="5170" y="459"/>
                    <a:pt x="5211" y="676"/>
                  </a:cubicBezTo>
                  <a:cubicBezTo>
                    <a:pt x="5211" y="771"/>
                    <a:pt x="5238" y="853"/>
                    <a:pt x="5278" y="948"/>
                  </a:cubicBezTo>
                  <a:cubicBezTo>
                    <a:pt x="5092" y="906"/>
                    <a:pt x="4898" y="889"/>
                    <a:pt x="4707" y="889"/>
                  </a:cubicBezTo>
                  <a:cubicBezTo>
                    <a:pt x="4649" y="889"/>
                    <a:pt x="4590" y="890"/>
                    <a:pt x="4533" y="893"/>
                  </a:cubicBezTo>
                  <a:lnTo>
                    <a:pt x="4465" y="893"/>
                  </a:lnTo>
                  <a:cubicBezTo>
                    <a:pt x="4465" y="636"/>
                    <a:pt x="4356" y="378"/>
                    <a:pt x="4180" y="188"/>
                  </a:cubicBezTo>
                  <a:cubicBezTo>
                    <a:pt x="4149" y="162"/>
                    <a:pt x="4115" y="150"/>
                    <a:pt x="4081" y="150"/>
                  </a:cubicBezTo>
                  <a:cubicBezTo>
                    <a:pt x="3995" y="150"/>
                    <a:pt x="3916" y="226"/>
                    <a:pt x="3936" y="324"/>
                  </a:cubicBezTo>
                  <a:cubicBezTo>
                    <a:pt x="3990" y="500"/>
                    <a:pt x="4044" y="676"/>
                    <a:pt x="4112" y="853"/>
                  </a:cubicBezTo>
                  <a:cubicBezTo>
                    <a:pt x="4112" y="866"/>
                    <a:pt x="4126" y="880"/>
                    <a:pt x="4126" y="907"/>
                  </a:cubicBezTo>
                  <a:cubicBezTo>
                    <a:pt x="3814" y="907"/>
                    <a:pt x="3502" y="934"/>
                    <a:pt x="3176" y="988"/>
                  </a:cubicBezTo>
                  <a:cubicBezTo>
                    <a:pt x="3176" y="948"/>
                    <a:pt x="3176" y="907"/>
                    <a:pt x="3163" y="866"/>
                  </a:cubicBezTo>
                  <a:cubicBezTo>
                    <a:pt x="3176" y="690"/>
                    <a:pt x="3136" y="527"/>
                    <a:pt x="3041" y="378"/>
                  </a:cubicBezTo>
                  <a:cubicBezTo>
                    <a:pt x="3011" y="330"/>
                    <a:pt x="2962" y="306"/>
                    <a:pt x="2913" y="306"/>
                  </a:cubicBezTo>
                  <a:cubicBezTo>
                    <a:pt x="2852" y="306"/>
                    <a:pt x="2792" y="343"/>
                    <a:pt x="2770" y="419"/>
                  </a:cubicBezTo>
                  <a:cubicBezTo>
                    <a:pt x="2756" y="581"/>
                    <a:pt x="2770" y="758"/>
                    <a:pt x="2837" y="921"/>
                  </a:cubicBezTo>
                  <a:lnTo>
                    <a:pt x="2892" y="1056"/>
                  </a:lnTo>
                  <a:cubicBezTo>
                    <a:pt x="2729" y="1097"/>
                    <a:pt x="2580" y="1151"/>
                    <a:pt x="2430" y="1219"/>
                  </a:cubicBezTo>
                  <a:cubicBezTo>
                    <a:pt x="2403" y="1232"/>
                    <a:pt x="2376" y="1246"/>
                    <a:pt x="2349" y="1287"/>
                  </a:cubicBezTo>
                  <a:cubicBezTo>
                    <a:pt x="2200" y="1287"/>
                    <a:pt x="2051" y="1300"/>
                    <a:pt x="1902" y="1327"/>
                  </a:cubicBezTo>
                  <a:cubicBezTo>
                    <a:pt x="1888" y="1232"/>
                    <a:pt x="1874" y="1138"/>
                    <a:pt x="1847" y="1043"/>
                  </a:cubicBezTo>
                  <a:cubicBezTo>
                    <a:pt x="1834" y="880"/>
                    <a:pt x="1766" y="717"/>
                    <a:pt x="1644" y="581"/>
                  </a:cubicBezTo>
                  <a:cubicBezTo>
                    <a:pt x="1619" y="557"/>
                    <a:pt x="1587" y="545"/>
                    <a:pt x="1554" y="545"/>
                  </a:cubicBezTo>
                  <a:cubicBezTo>
                    <a:pt x="1497" y="545"/>
                    <a:pt x="1439" y="581"/>
                    <a:pt x="1413" y="649"/>
                  </a:cubicBezTo>
                  <a:cubicBezTo>
                    <a:pt x="1386" y="812"/>
                    <a:pt x="1413" y="988"/>
                    <a:pt x="1495" y="1138"/>
                  </a:cubicBezTo>
                  <a:cubicBezTo>
                    <a:pt x="1535" y="1219"/>
                    <a:pt x="1562" y="1314"/>
                    <a:pt x="1617" y="1409"/>
                  </a:cubicBezTo>
                  <a:cubicBezTo>
                    <a:pt x="1346" y="1463"/>
                    <a:pt x="1129" y="1653"/>
                    <a:pt x="1020" y="1911"/>
                  </a:cubicBezTo>
                  <a:cubicBezTo>
                    <a:pt x="993" y="1870"/>
                    <a:pt x="952" y="1829"/>
                    <a:pt x="925" y="1788"/>
                  </a:cubicBezTo>
                  <a:cubicBezTo>
                    <a:pt x="722" y="1504"/>
                    <a:pt x="572" y="1165"/>
                    <a:pt x="355" y="907"/>
                  </a:cubicBezTo>
                  <a:cubicBezTo>
                    <a:pt x="318" y="866"/>
                    <a:pt x="273" y="848"/>
                    <a:pt x="228" y="848"/>
                  </a:cubicBezTo>
                  <a:cubicBezTo>
                    <a:pt x="113" y="848"/>
                    <a:pt x="1" y="966"/>
                    <a:pt x="30" y="1083"/>
                  </a:cubicBezTo>
                  <a:cubicBezTo>
                    <a:pt x="125" y="1463"/>
                    <a:pt x="383" y="1802"/>
                    <a:pt x="613" y="2100"/>
                  </a:cubicBezTo>
                  <a:cubicBezTo>
                    <a:pt x="789" y="2317"/>
                    <a:pt x="1006" y="2589"/>
                    <a:pt x="1291" y="2684"/>
                  </a:cubicBezTo>
                  <a:cubicBezTo>
                    <a:pt x="1499" y="2811"/>
                    <a:pt x="1792" y="2855"/>
                    <a:pt x="2096" y="2855"/>
                  </a:cubicBezTo>
                  <a:cubicBezTo>
                    <a:pt x="2567" y="2855"/>
                    <a:pt x="3065" y="2749"/>
                    <a:pt x="3312" y="2684"/>
                  </a:cubicBezTo>
                  <a:cubicBezTo>
                    <a:pt x="3773" y="2562"/>
                    <a:pt x="5984" y="2005"/>
                    <a:pt x="5604" y="1192"/>
                  </a:cubicBezTo>
                  <a:cubicBezTo>
                    <a:pt x="5618" y="1178"/>
                    <a:pt x="5631" y="1165"/>
                    <a:pt x="5631" y="1165"/>
                  </a:cubicBezTo>
                  <a:cubicBezTo>
                    <a:pt x="5712" y="948"/>
                    <a:pt x="5645" y="812"/>
                    <a:pt x="5631" y="595"/>
                  </a:cubicBezTo>
                  <a:cubicBezTo>
                    <a:pt x="5604" y="419"/>
                    <a:pt x="5658" y="242"/>
                    <a:pt x="5550" y="80"/>
                  </a:cubicBezTo>
                  <a:cubicBezTo>
                    <a:pt x="5525" y="30"/>
                    <a:pt x="5470" y="1"/>
                    <a:pt x="5415"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11"/>
            <p:cNvSpPr/>
            <p:nvPr/>
          </p:nvSpPr>
          <p:spPr>
            <a:xfrm>
              <a:off x="2529925" y="1959000"/>
              <a:ext cx="161925" cy="63775"/>
            </a:xfrm>
            <a:custGeom>
              <a:avLst/>
              <a:gdLst/>
              <a:ahLst/>
              <a:cxnLst/>
              <a:rect l="l" t="t" r="r" b="b"/>
              <a:pathLst>
                <a:path w="6477" h="2551" extrusionOk="0">
                  <a:moveTo>
                    <a:pt x="6206" y="1"/>
                  </a:moveTo>
                  <a:cubicBezTo>
                    <a:pt x="6172" y="1"/>
                    <a:pt x="6134" y="11"/>
                    <a:pt x="6096" y="35"/>
                  </a:cubicBezTo>
                  <a:cubicBezTo>
                    <a:pt x="4903" y="822"/>
                    <a:pt x="3858" y="1690"/>
                    <a:pt x="2366" y="1879"/>
                  </a:cubicBezTo>
                  <a:cubicBezTo>
                    <a:pt x="2197" y="1903"/>
                    <a:pt x="2019" y="1908"/>
                    <a:pt x="1838" y="1908"/>
                  </a:cubicBezTo>
                  <a:cubicBezTo>
                    <a:pt x="1710" y="1908"/>
                    <a:pt x="1581" y="1906"/>
                    <a:pt x="1453" y="1906"/>
                  </a:cubicBezTo>
                  <a:cubicBezTo>
                    <a:pt x="930" y="1906"/>
                    <a:pt x="418" y="1946"/>
                    <a:pt x="61" y="2354"/>
                  </a:cubicBezTo>
                  <a:cubicBezTo>
                    <a:pt x="1" y="2415"/>
                    <a:pt x="48" y="2550"/>
                    <a:pt x="136" y="2550"/>
                  </a:cubicBezTo>
                  <a:cubicBezTo>
                    <a:pt x="146" y="2550"/>
                    <a:pt x="158" y="2548"/>
                    <a:pt x="169" y="2544"/>
                  </a:cubicBezTo>
                  <a:cubicBezTo>
                    <a:pt x="1227" y="2110"/>
                    <a:pt x="2475" y="2503"/>
                    <a:pt x="3614" y="2137"/>
                  </a:cubicBezTo>
                  <a:cubicBezTo>
                    <a:pt x="4672" y="1812"/>
                    <a:pt x="5621" y="1201"/>
                    <a:pt x="6354" y="374"/>
                  </a:cubicBezTo>
                  <a:cubicBezTo>
                    <a:pt x="6477" y="229"/>
                    <a:pt x="6369" y="1"/>
                    <a:pt x="6206"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1"/>
            <p:cNvSpPr/>
            <p:nvPr/>
          </p:nvSpPr>
          <p:spPr>
            <a:xfrm>
              <a:off x="2567025" y="1956650"/>
              <a:ext cx="81325" cy="32950"/>
            </a:xfrm>
            <a:custGeom>
              <a:avLst/>
              <a:gdLst/>
              <a:ahLst/>
              <a:cxnLst/>
              <a:rect l="l" t="t" r="r" b="b"/>
              <a:pathLst>
                <a:path w="3253" h="1318" extrusionOk="0">
                  <a:moveTo>
                    <a:pt x="2914" y="0"/>
                  </a:moveTo>
                  <a:cubicBezTo>
                    <a:pt x="2883" y="0"/>
                    <a:pt x="2852" y="6"/>
                    <a:pt x="2822" y="20"/>
                  </a:cubicBezTo>
                  <a:cubicBezTo>
                    <a:pt x="2320" y="251"/>
                    <a:pt x="1845" y="549"/>
                    <a:pt x="1316" y="739"/>
                  </a:cubicBezTo>
                  <a:cubicBezTo>
                    <a:pt x="896" y="902"/>
                    <a:pt x="435" y="983"/>
                    <a:pt x="28" y="1173"/>
                  </a:cubicBezTo>
                  <a:cubicBezTo>
                    <a:pt x="1" y="1187"/>
                    <a:pt x="1" y="1227"/>
                    <a:pt x="28" y="1255"/>
                  </a:cubicBezTo>
                  <a:cubicBezTo>
                    <a:pt x="200" y="1298"/>
                    <a:pt x="384" y="1318"/>
                    <a:pt x="574" y="1318"/>
                  </a:cubicBezTo>
                  <a:cubicBezTo>
                    <a:pt x="1459" y="1318"/>
                    <a:pt x="2476" y="885"/>
                    <a:pt x="3080" y="360"/>
                  </a:cubicBezTo>
                  <a:cubicBezTo>
                    <a:pt x="3253" y="209"/>
                    <a:pt x="3091" y="0"/>
                    <a:pt x="291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11"/>
            <p:cNvSpPr/>
            <p:nvPr/>
          </p:nvSpPr>
          <p:spPr>
            <a:xfrm>
              <a:off x="2693850" y="1828100"/>
              <a:ext cx="95625" cy="92025"/>
            </a:xfrm>
            <a:custGeom>
              <a:avLst/>
              <a:gdLst/>
              <a:ahLst/>
              <a:cxnLst/>
              <a:rect l="l" t="t" r="r" b="b"/>
              <a:pathLst>
                <a:path w="3825" h="3681" extrusionOk="0">
                  <a:moveTo>
                    <a:pt x="2520" y="687"/>
                  </a:moveTo>
                  <a:cubicBezTo>
                    <a:pt x="2752" y="687"/>
                    <a:pt x="2466" y="1181"/>
                    <a:pt x="2441" y="1243"/>
                  </a:cubicBezTo>
                  <a:cubicBezTo>
                    <a:pt x="2251" y="1636"/>
                    <a:pt x="2007" y="1989"/>
                    <a:pt x="1722" y="2301"/>
                  </a:cubicBezTo>
                  <a:cubicBezTo>
                    <a:pt x="1592" y="2432"/>
                    <a:pt x="971" y="3090"/>
                    <a:pt x="743" y="3090"/>
                  </a:cubicBezTo>
                  <a:cubicBezTo>
                    <a:pt x="735" y="3090"/>
                    <a:pt x="726" y="3090"/>
                    <a:pt x="719" y="3088"/>
                  </a:cubicBezTo>
                  <a:cubicBezTo>
                    <a:pt x="393" y="2993"/>
                    <a:pt x="1112" y="2396"/>
                    <a:pt x="1221" y="2301"/>
                  </a:cubicBezTo>
                  <a:lnTo>
                    <a:pt x="1397" y="2152"/>
                  </a:lnTo>
                  <a:cubicBezTo>
                    <a:pt x="1763" y="1921"/>
                    <a:pt x="1967" y="1528"/>
                    <a:pt x="2184" y="1121"/>
                  </a:cubicBezTo>
                  <a:cubicBezTo>
                    <a:pt x="2224" y="1080"/>
                    <a:pt x="2387" y="714"/>
                    <a:pt x="2441" y="701"/>
                  </a:cubicBezTo>
                  <a:cubicBezTo>
                    <a:pt x="2472" y="691"/>
                    <a:pt x="2498" y="687"/>
                    <a:pt x="2520" y="687"/>
                  </a:cubicBezTo>
                  <a:close/>
                  <a:moveTo>
                    <a:pt x="2622" y="0"/>
                  </a:moveTo>
                  <a:cubicBezTo>
                    <a:pt x="2366" y="0"/>
                    <a:pt x="2154" y="215"/>
                    <a:pt x="1980" y="429"/>
                  </a:cubicBezTo>
                  <a:cubicBezTo>
                    <a:pt x="1600" y="945"/>
                    <a:pt x="1397" y="1514"/>
                    <a:pt x="882" y="1908"/>
                  </a:cubicBezTo>
                  <a:cubicBezTo>
                    <a:pt x="841" y="1948"/>
                    <a:pt x="814" y="2003"/>
                    <a:pt x="814" y="2057"/>
                  </a:cubicBezTo>
                  <a:cubicBezTo>
                    <a:pt x="366" y="2369"/>
                    <a:pt x="0" y="2735"/>
                    <a:pt x="41" y="3237"/>
                  </a:cubicBezTo>
                  <a:cubicBezTo>
                    <a:pt x="64" y="3559"/>
                    <a:pt x="212" y="3680"/>
                    <a:pt x="420" y="3680"/>
                  </a:cubicBezTo>
                  <a:cubicBezTo>
                    <a:pt x="954" y="3680"/>
                    <a:pt x="1884" y="2882"/>
                    <a:pt x="2089" y="2667"/>
                  </a:cubicBezTo>
                  <a:cubicBezTo>
                    <a:pt x="2536" y="2220"/>
                    <a:pt x="3825" y="606"/>
                    <a:pt x="2889" y="77"/>
                  </a:cubicBezTo>
                  <a:cubicBezTo>
                    <a:pt x="2795" y="23"/>
                    <a:pt x="2706" y="0"/>
                    <a:pt x="2622"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11"/>
            <p:cNvSpPr/>
            <p:nvPr/>
          </p:nvSpPr>
          <p:spPr>
            <a:xfrm>
              <a:off x="2500575" y="1659275"/>
              <a:ext cx="45800" cy="62525"/>
            </a:xfrm>
            <a:custGeom>
              <a:avLst/>
              <a:gdLst/>
              <a:ahLst/>
              <a:cxnLst/>
              <a:rect l="l" t="t" r="r" b="b"/>
              <a:pathLst>
                <a:path w="1832" h="2501" extrusionOk="0">
                  <a:moveTo>
                    <a:pt x="360" y="0"/>
                  </a:moveTo>
                  <a:cubicBezTo>
                    <a:pt x="248" y="0"/>
                    <a:pt x="136" y="24"/>
                    <a:pt x="28" y="76"/>
                  </a:cubicBezTo>
                  <a:cubicBezTo>
                    <a:pt x="1" y="76"/>
                    <a:pt x="14" y="117"/>
                    <a:pt x="28" y="130"/>
                  </a:cubicBezTo>
                  <a:cubicBezTo>
                    <a:pt x="475" y="239"/>
                    <a:pt x="842" y="537"/>
                    <a:pt x="1045" y="958"/>
                  </a:cubicBezTo>
                  <a:cubicBezTo>
                    <a:pt x="1249" y="1405"/>
                    <a:pt x="1181" y="1907"/>
                    <a:pt x="1303" y="2368"/>
                  </a:cubicBezTo>
                  <a:cubicBezTo>
                    <a:pt x="1330" y="2456"/>
                    <a:pt x="1411" y="2500"/>
                    <a:pt x="1493" y="2500"/>
                  </a:cubicBezTo>
                  <a:cubicBezTo>
                    <a:pt x="1574" y="2500"/>
                    <a:pt x="1655" y="2456"/>
                    <a:pt x="1682" y="2368"/>
                  </a:cubicBezTo>
                  <a:cubicBezTo>
                    <a:pt x="1832" y="1717"/>
                    <a:pt x="1682" y="1025"/>
                    <a:pt x="1289" y="496"/>
                  </a:cubicBezTo>
                  <a:cubicBezTo>
                    <a:pt x="1063" y="229"/>
                    <a:pt x="712" y="0"/>
                    <a:pt x="360"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11"/>
            <p:cNvSpPr/>
            <p:nvPr/>
          </p:nvSpPr>
          <p:spPr>
            <a:xfrm>
              <a:off x="2524650" y="1620550"/>
              <a:ext cx="48175" cy="52150"/>
            </a:xfrm>
            <a:custGeom>
              <a:avLst/>
              <a:gdLst/>
              <a:ahLst/>
              <a:cxnLst/>
              <a:rect l="l" t="t" r="r" b="b"/>
              <a:pathLst>
                <a:path w="1927" h="2086" extrusionOk="0">
                  <a:moveTo>
                    <a:pt x="353" y="1"/>
                  </a:moveTo>
                  <a:cubicBezTo>
                    <a:pt x="229" y="1"/>
                    <a:pt x="115" y="49"/>
                    <a:pt x="28" y="174"/>
                  </a:cubicBezTo>
                  <a:cubicBezTo>
                    <a:pt x="1" y="201"/>
                    <a:pt x="28" y="228"/>
                    <a:pt x="55" y="228"/>
                  </a:cubicBezTo>
                  <a:cubicBezTo>
                    <a:pt x="475" y="255"/>
                    <a:pt x="842" y="662"/>
                    <a:pt x="1072" y="988"/>
                  </a:cubicBezTo>
                  <a:cubicBezTo>
                    <a:pt x="1262" y="1313"/>
                    <a:pt x="1425" y="1639"/>
                    <a:pt x="1560" y="1991"/>
                  </a:cubicBezTo>
                  <a:cubicBezTo>
                    <a:pt x="1591" y="2057"/>
                    <a:pt x="1650" y="2085"/>
                    <a:pt x="1711" y="2085"/>
                  </a:cubicBezTo>
                  <a:cubicBezTo>
                    <a:pt x="1815" y="2085"/>
                    <a:pt x="1926" y="2007"/>
                    <a:pt x="1926" y="1896"/>
                  </a:cubicBezTo>
                  <a:cubicBezTo>
                    <a:pt x="1913" y="1327"/>
                    <a:pt x="1560" y="784"/>
                    <a:pt x="1153" y="418"/>
                  </a:cubicBezTo>
                  <a:cubicBezTo>
                    <a:pt x="965" y="249"/>
                    <a:pt x="634" y="1"/>
                    <a:pt x="353"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11"/>
            <p:cNvSpPr/>
            <p:nvPr/>
          </p:nvSpPr>
          <p:spPr>
            <a:xfrm>
              <a:off x="2467700" y="1865950"/>
              <a:ext cx="41725" cy="14900"/>
            </a:xfrm>
            <a:custGeom>
              <a:avLst/>
              <a:gdLst/>
              <a:ahLst/>
              <a:cxnLst/>
              <a:rect l="l" t="t" r="r" b="b"/>
              <a:pathLst>
                <a:path w="1669" h="596" extrusionOk="0">
                  <a:moveTo>
                    <a:pt x="27" y="0"/>
                  </a:moveTo>
                  <a:cubicBezTo>
                    <a:pt x="14" y="0"/>
                    <a:pt x="0" y="14"/>
                    <a:pt x="14" y="27"/>
                  </a:cubicBezTo>
                  <a:cubicBezTo>
                    <a:pt x="136" y="272"/>
                    <a:pt x="366" y="461"/>
                    <a:pt x="638" y="529"/>
                  </a:cubicBezTo>
                  <a:cubicBezTo>
                    <a:pt x="754" y="574"/>
                    <a:pt x="877" y="595"/>
                    <a:pt x="1000" y="595"/>
                  </a:cubicBezTo>
                  <a:cubicBezTo>
                    <a:pt x="1179" y="595"/>
                    <a:pt x="1359" y="550"/>
                    <a:pt x="1519" y="461"/>
                  </a:cubicBezTo>
                  <a:cubicBezTo>
                    <a:pt x="1668" y="367"/>
                    <a:pt x="1601" y="150"/>
                    <a:pt x="1438" y="136"/>
                  </a:cubicBezTo>
                  <a:cubicBezTo>
                    <a:pt x="1305" y="151"/>
                    <a:pt x="1172" y="159"/>
                    <a:pt x="1039" y="159"/>
                  </a:cubicBezTo>
                  <a:cubicBezTo>
                    <a:pt x="698" y="159"/>
                    <a:pt x="359" y="108"/>
                    <a:pt x="27"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11"/>
            <p:cNvSpPr/>
            <p:nvPr/>
          </p:nvSpPr>
          <p:spPr>
            <a:xfrm>
              <a:off x="2470925" y="1819400"/>
              <a:ext cx="40775" cy="14725"/>
            </a:xfrm>
            <a:custGeom>
              <a:avLst/>
              <a:gdLst/>
              <a:ahLst/>
              <a:cxnLst/>
              <a:rect l="l" t="t" r="r" b="b"/>
              <a:pathLst>
                <a:path w="1631" h="589" extrusionOk="0">
                  <a:moveTo>
                    <a:pt x="93" y="0"/>
                  </a:moveTo>
                  <a:cubicBezTo>
                    <a:pt x="27" y="0"/>
                    <a:pt x="0" y="103"/>
                    <a:pt x="61" y="140"/>
                  </a:cubicBezTo>
                  <a:cubicBezTo>
                    <a:pt x="495" y="384"/>
                    <a:pt x="970" y="547"/>
                    <a:pt x="1458" y="588"/>
                  </a:cubicBezTo>
                  <a:cubicBezTo>
                    <a:pt x="1462" y="588"/>
                    <a:pt x="1466" y="588"/>
                    <a:pt x="1470" y="588"/>
                  </a:cubicBezTo>
                  <a:cubicBezTo>
                    <a:pt x="1609" y="588"/>
                    <a:pt x="1631" y="356"/>
                    <a:pt x="1499" y="330"/>
                  </a:cubicBezTo>
                  <a:cubicBezTo>
                    <a:pt x="1024" y="276"/>
                    <a:pt x="563" y="167"/>
                    <a:pt x="115" y="4"/>
                  </a:cubicBezTo>
                  <a:cubicBezTo>
                    <a:pt x="107" y="2"/>
                    <a:pt x="100" y="0"/>
                    <a:pt x="9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94" name="Google Shape;1494;p11"/>
          <p:cNvGrpSpPr/>
          <p:nvPr/>
        </p:nvGrpSpPr>
        <p:grpSpPr>
          <a:xfrm>
            <a:off x="4180780" y="3909937"/>
            <a:ext cx="663411" cy="586144"/>
            <a:chOff x="3320075" y="1373600"/>
            <a:chExt cx="792700" cy="700375"/>
          </a:xfrm>
        </p:grpSpPr>
        <p:sp>
          <p:nvSpPr>
            <p:cNvPr id="1495" name="Google Shape;1495;p11"/>
            <p:cNvSpPr/>
            <p:nvPr/>
          </p:nvSpPr>
          <p:spPr>
            <a:xfrm>
              <a:off x="3320075" y="1376050"/>
              <a:ext cx="792700" cy="697925"/>
            </a:xfrm>
            <a:custGeom>
              <a:avLst/>
              <a:gdLst/>
              <a:ahLst/>
              <a:cxnLst/>
              <a:rect l="l" t="t" r="r" b="b"/>
              <a:pathLst>
                <a:path w="31708" h="27917" extrusionOk="0">
                  <a:moveTo>
                    <a:pt x="15838" y="1"/>
                  </a:moveTo>
                  <a:cubicBezTo>
                    <a:pt x="14023" y="1"/>
                    <a:pt x="12178" y="358"/>
                    <a:pt x="10402" y="1112"/>
                  </a:cubicBezTo>
                  <a:cubicBezTo>
                    <a:pt x="3309" y="4122"/>
                    <a:pt x="0" y="12314"/>
                    <a:pt x="2997" y="19406"/>
                  </a:cubicBezTo>
                  <a:cubicBezTo>
                    <a:pt x="5255" y="24725"/>
                    <a:pt x="10425" y="27916"/>
                    <a:pt x="15861" y="27916"/>
                  </a:cubicBezTo>
                  <a:cubicBezTo>
                    <a:pt x="17675" y="27916"/>
                    <a:pt x="19518" y="27561"/>
                    <a:pt x="21292" y="26811"/>
                  </a:cubicBezTo>
                  <a:cubicBezTo>
                    <a:pt x="28385" y="23801"/>
                    <a:pt x="31708" y="15609"/>
                    <a:pt x="28697" y="8516"/>
                  </a:cubicBezTo>
                  <a:cubicBezTo>
                    <a:pt x="26440" y="3199"/>
                    <a:pt x="21272" y="1"/>
                    <a:pt x="1583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11"/>
            <p:cNvSpPr/>
            <p:nvPr/>
          </p:nvSpPr>
          <p:spPr>
            <a:xfrm>
              <a:off x="3426175" y="1373600"/>
              <a:ext cx="441125" cy="273125"/>
            </a:xfrm>
            <a:custGeom>
              <a:avLst/>
              <a:gdLst/>
              <a:ahLst/>
              <a:cxnLst/>
              <a:rect l="l" t="t" r="r" b="b"/>
              <a:pathLst>
                <a:path w="17645" h="10925" extrusionOk="0">
                  <a:moveTo>
                    <a:pt x="11696" y="0"/>
                  </a:moveTo>
                  <a:cubicBezTo>
                    <a:pt x="7079" y="0"/>
                    <a:pt x="2632" y="2303"/>
                    <a:pt x="1" y="6336"/>
                  </a:cubicBezTo>
                  <a:cubicBezTo>
                    <a:pt x="109" y="7028"/>
                    <a:pt x="448" y="7679"/>
                    <a:pt x="950" y="8194"/>
                  </a:cubicBezTo>
                  <a:cubicBezTo>
                    <a:pt x="1520" y="8763"/>
                    <a:pt x="2510" y="9442"/>
                    <a:pt x="3351" y="9482"/>
                  </a:cubicBezTo>
                  <a:cubicBezTo>
                    <a:pt x="3394" y="9485"/>
                    <a:pt x="3437" y="9487"/>
                    <a:pt x="3480" y="9487"/>
                  </a:cubicBezTo>
                  <a:cubicBezTo>
                    <a:pt x="3816" y="9487"/>
                    <a:pt x="4149" y="9394"/>
                    <a:pt x="4449" y="9238"/>
                  </a:cubicBezTo>
                  <a:cubicBezTo>
                    <a:pt x="5493" y="8723"/>
                    <a:pt x="4951" y="8560"/>
                    <a:pt x="6443" y="8506"/>
                  </a:cubicBezTo>
                  <a:cubicBezTo>
                    <a:pt x="6640" y="8497"/>
                    <a:pt x="6806" y="8491"/>
                    <a:pt x="6948" y="8491"/>
                  </a:cubicBezTo>
                  <a:cubicBezTo>
                    <a:pt x="7842" y="8491"/>
                    <a:pt x="7777" y="8708"/>
                    <a:pt x="8409" y="9550"/>
                  </a:cubicBezTo>
                  <a:cubicBezTo>
                    <a:pt x="8694" y="9916"/>
                    <a:pt x="8979" y="10337"/>
                    <a:pt x="9386" y="10594"/>
                  </a:cubicBezTo>
                  <a:cubicBezTo>
                    <a:pt x="9742" y="10815"/>
                    <a:pt x="10103" y="10924"/>
                    <a:pt x="10469" y="10924"/>
                  </a:cubicBezTo>
                  <a:cubicBezTo>
                    <a:pt x="10799" y="10924"/>
                    <a:pt x="11134" y="10836"/>
                    <a:pt x="11474" y="10662"/>
                  </a:cubicBezTo>
                  <a:cubicBezTo>
                    <a:pt x="12247" y="10282"/>
                    <a:pt x="12925" y="9374"/>
                    <a:pt x="13264" y="8601"/>
                  </a:cubicBezTo>
                  <a:cubicBezTo>
                    <a:pt x="13495" y="8058"/>
                    <a:pt x="13468" y="7597"/>
                    <a:pt x="13604" y="7041"/>
                  </a:cubicBezTo>
                  <a:cubicBezTo>
                    <a:pt x="13821" y="6065"/>
                    <a:pt x="14417" y="5807"/>
                    <a:pt x="15190" y="5305"/>
                  </a:cubicBezTo>
                  <a:cubicBezTo>
                    <a:pt x="16560" y="4424"/>
                    <a:pt x="17645" y="3474"/>
                    <a:pt x="16818" y="1698"/>
                  </a:cubicBezTo>
                  <a:cubicBezTo>
                    <a:pt x="16655" y="1345"/>
                    <a:pt x="16452" y="1033"/>
                    <a:pt x="16194" y="748"/>
                  </a:cubicBezTo>
                  <a:cubicBezTo>
                    <a:pt x="14714" y="243"/>
                    <a:pt x="13196" y="0"/>
                    <a:pt x="116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11"/>
            <p:cNvSpPr/>
            <p:nvPr/>
          </p:nvSpPr>
          <p:spPr>
            <a:xfrm>
              <a:off x="3661150" y="1750875"/>
              <a:ext cx="404500" cy="314125"/>
            </a:xfrm>
            <a:custGeom>
              <a:avLst/>
              <a:gdLst/>
              <a:ahLst/>
              <a:cxnLst/>
              <a:rect l="l" t="t" r="r" b="b"/>
              <a:pathLst>
                <a:path w="16180" h="12565" extrusionOk="0">
                  <a:moveTo>
                    <a:pt x="14423" y="1"/>
                  </a:moveTo>
                  <a:cubicBezTo>
                    <a:pt x="13040" y="1"/>
                    <a:pt x="12096" y="573"/>
                    <a:pt x="11447" y="1145"/>
                  </a:cubicBezTo>
                  <a:cubicBezTo>
                    <a:pt x="10497" y="1972"/>
                    <a:pt x="9941" y="3152"/>
                    <a:pt x="8938" y="3952"/>
                  </a:cubicBezTo>
                  <a:cubicBezTo>
                    <a:pt x="7916" y="4779"/>
                    <a:pt x="7006" y="4913"/>
                    <a:pt x="6022" y="4913"/>
                  </a:cubicBezTo>
                  <a:cubicBezTo>
                    <a:pt x="5551" y="4913"/>
                    <a:pt x="5063" y="4883"/>
                    <a:pt x="4537" y="4883"/>
                  </a:cubicBezTo>
                  <a:cubicBezTo>
                    <a:pt x="4324" y="4883"/>
                    <a:pt x="4105" y="4888"/>
                    <a:pt x="3879" y="4902"/>
                  </a:cubicBezTo>
                  <a:cubicBezTo>
                    <a:pt x="2564" y="4983"/>
                    <a:pt x="651" y="5512"/>
                    <a:pt x="177" y="6936"/>
                  </a:cubicBezTo>
                  <a:cubicBezTo>
                    <a:pt x="0" y="7465"/>
                    <a:pt x="95" y="8062"/>
                    <a:pt x="448" y="8509"/>
                  </a:cubicBezTo>
                  <a:cubicBezTo>
                    <a:pt x="719" y="8875"/>
                    <a:pt x="1126" y="9079"/>
                    <a:pt x="1506" y="9282"/>
                  </a:cubicBezTo>
                  <a:cubicBezTo>
                    <a:pt x="2631" y="9865"/>
                    <a:pt x="3309" y="9906"/>
                    <a:pt x="3960" y="11208"/>
                  </a:cubicBezTo>
                  <a:cubicBezTo>
                    <a:pt x="4218" y="11737"/>
                    <a:pt x="4598" y="12198"/>
                    <a:pt x="5059" y="12564"/>
                  </a:cubicBezTo>
                  <a:cubicBezTo>
                    <a:pt x="11040" y="11357"/>
                    <a:pt x="15542" y="6407"/>
                    <a:pt x="16180" y="345"/>
                  </a:cubicBezTo>
                  <a:cubicBezTo>
                    <a:pt x="15949" y="223"/>
                    <a:pt x="15719" y="142"/>
                    <a:pt x="15461" y="101"/>
                  </a:cubicBezTo>
                  <a:cubicBezTo>
                    <a:pt x="15090" y="32"/>
                    <a:pt x="14744" y="1"/>
                    <a:pt x="144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11"/>
            <p:cNvSpPr/>
            <p:nvPr/>
          </p:nvSpPr>
          <p:spPr>
            <a:xfrm>
              <a:off x="3369225" y="1663625"/>
              <a:ext cx="366525" cy="328800"/>
            </a:xfrm>
            <a:custGeom>
              <a:avLst/>
              <a:gdLst/>
              <a:ahLst/>
              <a:cxnLst/>
              <a:rect l="l" t="t" r="r" b="b"/>
              <a:pathLst>
                <a:path w="14661" h="13152" extrusionOk="0">
                  <a:moveTo>
                    <a:pt x="1161" y="1"/>
                  </a:moveTo>
                  <a:cubicBezTo>
                    <a:pt x="893" y="1"/>
                    <a:pt x="623" y="45"/>
                    <a:pt x="353" y="146"/>
                  </a:cubicBezTo>
                  <a:cubicBezTo>
                    <a:pt x="299" y="173"/>
                    <a:pt x="231" y="200"/>
                    <a:pt x="177" y="227"/>
                  </a:cubicBezTo>
                  <a:cubicBezTo>
                    <a:pt x="68" y="906"/>
                    <a:pt x="14" y="1597"/>
                    <a:pt x="0" y="2289"/>
                  </a:cubicBezTo>
                  <a:lnTo>
                    <a:pt x="0" y="2343"/>
                  </a:lnTo>
                  <a:lnTo>
                    <a:pt x="0" y="2804"/>
                  </a:lnTo>
                  <a:lnTo>
                    <a:pt x="0" y="2926"/>
                  </a:lnTo>
                  <a:cubicBezTo>
                    <a:pt x="28" y="3374"/>
                    <a:pt x="68" y="3821"/>
                    <a:pt x="123" y="4282"/>
                  </a:cubicBezTo>
                  <a:cubicBezTo>
                    <a:pt x="136" y="4350"/>
                    <a:pt x="150" y="4418"/>
                    <a:pt x="150" y="4486"/>
                  </a:cubicBezTo>
                  <a:cubicBezTo>
                    <a:pt x="177" y="4594"/>
                    <a:pt x="190" y="4703"/>
                    <a:pt x="217" y="4825"/>
                  </a:cubicBezTo>
                  <a:cubicBezTo>
                    <a:pt x="231" y="4933"/>
                    <a:pt x="245" y="5001"/>
                    <a:pt x="258" y="5096"/>
                  </a:cubicBezTo>
                  <a:cubicBezTo>
                    <a:pt x="285" y="5191"/>
                    <a:pt x="312" y="5300"/>
                    <a:pt x="326" y="5408"/>
                  </a:cubicBezTo>
                  <a:cubicBezTo>
                    <a:pt x="353" y="5517"/>
                    <a:pt x="380" y="5639"/>
                    <a:pt x="407" y="5747"/>
                  </a:cubicBezTo>
                  <a:cubicBezTo>
                    <a:pt x="434" y="5829"/>
                    <a:pt x="448" y="5923"/>
                    <a:pt x="475" y="6005"/>
                  </a:cubicBezTo>
                  <a:cubicBezTo>
                    <a:pt x="529" y="6195"/>
                    <a:pt x="584" y="6385"/>
                    <a:pt x="651" y="6574"/>
                  </a:cubicBezTo>
                  <a:cubicBezTo>
                    <a:pt x="665" y="6642"/>
                    <a:pt x="692" y="6710"/>
                    <a:pt x="706" y="6778"/>
                  </a:cubicBezTo>
                  <a:cubicBezTo>
                    <a:pt x="760" y="6913"/>
                    <a:pt x="801" y="7049"/>
                    <a:pt x="855" y="7185"/>
                  </a:cubicBezTo>
                  <a:cubicBezTo>
                    <a:pt x="882" y="7253"/>
                    <a:pt x="909" y="7334"/>
                    <a:pt x="936" y="7402"/>
                  </a:cubicBezTo>
                  <a:cubicBezTo>
                    <a:pt x="991" y="7537"/>
                    <a:pt x="1045" y="7673"/>
                    <a:pt x="1113" y="7809"/>
                  </a:cubicBezTo>
                  <a:cubicBezTo>
                    <a:pt x="1140" y="7876"/>
                    <a:pt x="1167" y="7944"/>
                    <a:pt x="1194" y="8012"/>
                  </a:cubicBezTo>
                  <a:cubicBezTo>
                    <a:pt x="1275" y="8202"/>
                    <a:pt x="1370" y="8405"/>
                    <a:pt x="1465" y="8595"/>
                  </a:cubicBezTo>
                  <a:cubicBezTo>
                    <a:pt x="1574" y="8812"/>
                    <a:pt x="1696" y="9029"/>
                    <a:pt x="1818" y="9246"/>
                  </a:cubicBezTo>
                  <a:cubicBezTo>
                    <a:pt x="1858" y="9300"/>
                    <a:pt x="1886" y="9355"/>
                    <a:pt x="1913" y="9409"/>
                  </a:cubicBezTo>
                  <a:cubicBezTo>
                    <a:pt x="2008" y="9572"/>
                    <a:pt x="2103" y="9734"/>
                    <a:pt x="2211" y="9884"/>
                  </a:cubicBezTo>
                  <a:cubicBezTo>
                    <a:pt x="2238" y="9938"/>
                    <a:pt x="2265" y="9978"/>
                    <a:pt x="2306" y="10033"/>
                  </a:cubicBezTo>
                  <a:cubicBezTo>
                    <a:pt x="2401" y="10182"/>
                    <a:pt x="2509" y="10345"/>
                    <a:pt x="2618" y="10494"/>
                  </a:cubicBezTo>
                  <a:lnTo>
                    <a:pt x="2699" y="10602"/>
                  </a:lnTo>
                  <a:cubicBezTo>
                    <a:pt x="2821" y="10779"/>
                    <a:pt x="2943" y="10928"/>
                    <a:pt x="3065" y="11091"/>
                  </a:cubicBezTo>
                  <a:lnTo>
                    <a:pt x="3133" y="11158"/>
                  </a:lnTo>
                  <a:cubicBezTo>
                    <a:pt x="3255" y="11321"/>
                    <a:pt x="3405" y="11484"/>
                    <a:pt x="3540" y="11647"/>
                  </a:cubicBezTo>
                  <a:lnTo>
                    <a:pt x="3581" y="11687"/>
                  </a:lnTo>
                  <a:cubicBezTo>
                    <a:pt x="3730" y="11850"/>
                    <a:pt x="3879" y="12026"/>
                    <a:pt x="4042" y="12175"/>
                  </a:cubicBezTo>
                  <a:cubicBezTo>
                    <a:pt x="4042" y="12189"/>
                    <a:pt x="4056" y="12189"/>
                    <a:pt x="4056" y="12189"/>
                  </a:cubicBezTo>
                  <a:cubicBezTo>
                    <a:pt x="4232" y="12365"/>
                    <a:pt x="4395" y="12528"/>
                    <a:pt x="4571" y="12677"/>
                  </a:cubicBezTo>
                  <a:cubicBezTo>
                    <a:pt x="4734" y="12840"/>
                    <a:pt x="4923" y="13003"/>
                    <a:pt x="5113" y="13152"/>
                  </a:cubicBezTo>
                  <a:cubicBezTo>
                    <a:pt x="5710" y="13084"/>
                    <a:pt x="6280" y="12867"/>
                    <a:pt x="6754" y="12501"/>
                  </a:cubicBezTo>
                  <a:cubicBezTo>
                    <a:pt x="8097" y="11538"/>
                    <a:pt x="8341" y="10046"/>
                    <a:pt x="8585" y="8541"/>
                  </a:cubicBezTo>
                  <a:cubicBezTo>
                    <a:pt x="9155" y="5083"/>
                    <a:pt x="12138" y="6900"/>
                    <a:pt x="13766" y="4961"/>
                  </a:cubicBezTo>
                  <a:cubicBezTo>
                    <a:pt x="14661" y="3889"/>
                    <a:pt x="13644" y="2831"/>
                    <a:pt x="12518" y="2614"/>
                  </a:cubicBezTo>
                  <a:cubicBezTo>
                    <a:pt x="12313" y="2574"/>
                    <a:pt x="12103" y="2558"/>
                    <a:pt x="11891" y="2558"/>
                  </a:cubicBezTo>
                  <a:cubicBezTo>
                    <a:pt x="11317" y="2558"/>
                    <a:pt x="10730" y="2678"/>
                    <a:pt x="10186" y="2777"/>
                  </a:cubicBezTo>
                  <a:cubicBezTo>
                    <a:pt x="9597" y="2888"/>
                    <a:pt x="9036" y="2952"/>
                    <a:pt x="8488" y="2952"/>
                  </a:cubicBezTo>
                  <a:cubicBezTo>
                    <a:pt x="7559" y="2952"/>
                    <a:pt x="6667" y="2768"/>
                    <a:pt x="5737" y="2316"/>
                  </a:cubicBezTo>
                  <a:cubicBezTo>
                    <a:pt x="4408" y="1675"/>
                    <a:pt x="2808" y="1"/>
                    <a:pt x="11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11"/>
            <p:cNvSpPr/>
            <p:nvPr/>
          </p:nvSpPr>
          <p:spPr>
            <a:xfrm>
              <a:off x="3888975" y="1489600"/>
              <a:ext cx="160075" cy="168775"/>
            </a:xfrm>
            <a:custGeom>
              <a:avLst/>
              <a:gdLst/>
              <a:ahLst/>
              <a:cxnLst/>
              <a:rect l="l" t="t" r="r" b="b"/>
              <a:pathLst>
                <a:path w="6403" h="6751" extrusionOk="0">
                  <a:moveTo>
                    <a:pt x="3568" y="1"/>
                  </a:moveTo>
                  <a:cubicBezTo>
                    <a:pt x="2944" y="923"/>
                    <a:pt x="2659" y="2021"/>
                    <a:pt x="1791" y="2849"/>
                  </a:cubicBezTo>
                  <a:cubicBezTo>
                    <a:pt x="1113" y="3486"/>
                    <a:pt x="259" y="4110"/>
                    <a:pt x="96" y="5086"/>
                  </a:cubicBezTo>
                  <a:cubicBezTo>
                    <a:pt x="1" y="5683"/>
                    <a:pt x="191" y="6375"/>
                    <a:pt x="788" y="6646"/>
                  </a:cubicBezTo>
                  <a:cubicBezTo>
                    <a:pt x="948" y="6720"/>
                    <a:pt x="1116" y="6751"/>
                    <a:pt x="1288" y="6751"/>
                  </a:cubicBezTo>
                  <a:cubicBezTo>
                    <a:pt x="2030" y="6751"/>
                    <a:pt x="2845" y="6176"/>
                    <a:pt x="3473" y="6022"/>
                  </a:cubicBezTo>
                  <a:cubicBezTo>
                    <a:pt x="4463" y="5778"/>
                    <a:pt x="5399" y="5859"/>
                    <a:pt x="6172" y="5086"/>
                  </a:cubicBezTo>
                  <a:cubicBezTo>
                    <a:pt x="6253" y="5005"/>
                    <a:pt x="6321" y="4910"/>
                    <a:pt x="6402" y="4829"/>
                  </a:cubicBezTo>
                  <a:cubicBezTo>
                    <a:pt x="6199" y="4232"/>
                    <a:pt x="5955" y="3649"/>
                    <a:pt x="5670" y="3079"/>
                  </a:cubicBezTo>
                  <a:cubicBezTo>
                    <a:pt x="5114" y="1967"/>
                    <a:pt x="4409" y="923"/>
                    <a:pt x="35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11"/>
            <p:cNvSpPr/>
            <p:nvPr/>
          </p:nvSpPr>
          <p:spPr>
            <a:xfrm>
              <a:off x="3784900" y="1580800"/>
              <a:ext cx="101725" cy="164400"/>
            </a:xfrm>
            <a:custGeom>
              <a:avLst/>
              <a:gdLst/>
              <a:ahLst/>
              <a:cxnLst/>
              <a:rect l="l" t="t" r="r" b="b"/>
              <a:pathLst>
                <a:path w="4069" h="6576" extrusionOk="0">
                  <a:moveTo>
                    <a:pt x="4001" y="1"/>
                  </a:moveTo>
                  <a:cubicBezTo>
                    <a:pt x="2537" y="218"/>
                    <a:pt x="2550" y="1805"/>
                    <a:pt x="2184" y="2930"/>
                  </a:cubicBezTo>
                  <a:cubicBezTo>
                    <a:pt x="1750" y="4246"/>
                    <a:pt x="0" y="4856"/>
                    <a:pt x="367" y="6416"/>
                  </a:cubicBezTo>
                  <a:cubicBezTo>
                    <a:pt x="386" y="6524"/>
                    <a:pt x="471" y="6576"/>
                    <a:pt x="559" y="6576"/>
                  </a:cubicBezTo>
                  <a:cubicBezTo>
                    <a:pt x="657" y="6576"/>
                    <a:pt x="759" y="6510"/>
                    <a:pt x="773" y="6388"/>
                  </a:cubicBezTo>
                  <a:cubicBezTo>
                    <a:pt x="923" y="5005"/>
                    <a:pt x="1994" y="4693"/>
                    <a:pt x="2509" y="3554"/>
                  </a:cubicBezTo>
                  <a:cubicBezTo>
                    <a:pt x="3052" y="2333"/>
                    <a:pt x="2794" y="937"/>
                    <a:pt x="4028" y="69"/>
                  </a:cubicBezTo>
                  <a:cubicBezTo>
                    <a:pt x="4069" y="42"/>
                    <a:pt x="4042" y="1"/>
                    <a:pt x="40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11"/>
            <p:cNvSpPr/>
            <p:nvPr/>
          </p:nvSpPr>
          <p:spPr>
            <a:xfrm>
              <a:off x="3818475" y="1657350"/>
              <a:ext cx="65800" cy="91350"/>
            </a:xfrm>
            <a:custGeom>
              <a:avLst/>
              <a:gdLst/>
              <a:ahLst/>
              <a:cxnLst/>
              <a:rect l="l" t="t" r="r" b="b"/>
              <a:pathLst>
                <a:path w="2632" h="3654" extrusionOk="0">
                  <a:moveTo>
                    <a:pt x="2378" y="0"/>
                  </a:moveTo>
                  <a:cubicBezTo>
                    <a:pt x="2349" y="0"/>
                    <a:pt x="2321" y="13"/>
                    <a:pt x="2306" y="44"/>
                  </a:cubicBezTo>
                  <a:cubicBezTo>
                    <a:pt x="1939" y="790"/>
                    <a:pt x="1492" y="1306"/>
                    <a:pt x="909" y="1902"/>
                  </a:cubicBezTo>
                  <a:cubicBezTo>
                    <a:pt x="488" y="2323"/>
                    <a:pt x="0" y="2811"/>
                    <a:pt x="27" y="3449"/>
                  </a:cubicBezTo>
                  <a:cubicBezTo>
                    <a:pt x="18" y="3571"/>
                    <a:pt x="122" y="3654"/>
                    <a:pt x="226" y="3654"/>
                  </a:cubicBezTo>
                  <a:cubicBezTo>
                    <a:pt x="284" y="3654"/>
                    <a:pt x="341" y="3628"/>
                    <a:pt x="380" y="3571"/>
                  </a:cubicBezTo>
                  <a:cubicBezTo>
                    <a:pt x="678" y="3232"/>
                    <a:pt x="882" y="2838"/>
                    <a:pt x="1180" y="2499"/>
                  </a:cubicBezTo>
                  <a:cubicBezTo>
                    <a:pt x="1410" y="2255"/>
                    <a:pt x="1641" y="2025"/>
                    <a:pt x="1858" y="1767"/>
                  </a:cubicBezTo>
                  <a:cubicBezTo>
                    <a:pt x="2238" y="1292"/>
                    <a:pt x="2631" y="709"/>
                    <a:pt x="2495" y="85"/>
                  </a:cubicBezTo>
                  <a:cubicBezTo>
                    <a:pt x="2479" y="35"/>
                    <a:pt x="2426" y="0"/>
                    <a:pt x="23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11"/>
            <p:cNvSpPr/>
            <p:nvPr/>
          </p:nvSpPr>
          <p:spPr>
            <a:xfrm>
              <a:off x="3748950" y="1468575"/>
              <a:ext cx="220750" cy="212625"/>
            </a:xfrm>
            <a:custGeom>
              <a:avLst/>
              <a:gdLst/>
              <a:ahLst/>
              <a:cxnLst/>
              <a:rect l="l" t="t" r="r" b="b"/>
              <a:pathLst>
                <a:path w="8830" h="8505" extrusionOk="0">
                  <a:moveTo>
                    <a:pt x="8355" y="1"/>
                  </a:moveTo>
                  <a:cubicBezTo>
                    <a:pt x="7731" y="1954"/>
                    <a:pt x="5331" y="2713"/>
                    <a:pt x="3825" y="3934"/>
                  </a:cubicBezTo>
                  <a:cubicBezTo>
                    <a:pt x="3391" y="4259"/>
                    <a:pt x="3025" y="4680"/>
                    <a:pt x="2781" y="5168"/>
                  </a:cubicBezTo>
                  <a:cubicBezTo>
                    <a:pt x="2510" y="5724"/>
                    <a:pt x="2496" y="6551"/>
                    <a:pt x="2117" y="7026"/>
                  </a:cubicBezTo>
                  <a:cubicBezTo>
                    <a:pt x="1615" y="7690"/>
                    <a:pt x="774" y="8043"/>
                    <a:pt x="55" y="8396"/>
                  </a:cubicBezTo>
                  <a:cubicBezTo>
                    <a:pt x="1" y="8423"/>
                    <a:pt x="28" y="8504"/>
                    <a:pt x="82" y="8504"/>
                  </a:cubicBezTo>
                  <a:cubicBezTo>
                    <a:pt x="1018" y="8369"/>
                    <a:pt x="1967" y="8111"/>
                    <a:pt x="2537" y="7311"/>
                  </a:cubicBezTo>
                  <a:cubicBezTo>
                    <a:pt x="2862" y="6863"/>
                    <a:pt x="2876" y="6307"/>
                    <a:pt x="3093" y="5819"/>
                  </a:cubicBezTo>
                  <a:cubicBezTo>
                    <a:pt x="3635" y="4571"/>
                    <a:pt x="4368" y="4219"/>
                    <a:pt x="5439" y="3554"/>
                  </a:cubicBezTo>
                  <a:cubicBezTo>
                    <a:pt x="6565" y="2849"/>
                    <a:pt x="8260" y="1832"/>
                    <a:pt x="8830" y="462"/>
                  </a:cubicBezTo>
                  <a:cubicBezTo>
                    <a:pt x="8667" y="299"/>
                    <a:pt x="8504" y="150"/>
                    <a:pt x="83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11"/>
            <p:cNvSpPr/>
            <p:nvPr/>
          </p:nvSpPr>
          <p:spPr>
            <a:xfrm>
              <a:off x="3718200" y="1406550"/>
              <a:ext cx="167425" cy="264375"/>
            </a:xfrm>
            <a:custGeom>
              <a:avLst/>
              <a:gdLst/>
              <a:ahLst/>
              <a:cxnLst/>
              <a:rect l="l" t="t" r="r" b="b"/>
              <a:pathLst>
                <a:path w="6697" h="10575" extrusionOk="0">
                  <a:moveTo>
                    <a:pt x="5937" y="0"/>
                  </a:moveTo>
                  <a:lnTo>
                    <a:pt x="5937" y="0"/>
                  </a:lnTo>
                  <a:cubicBezTo>
                    <a:pt x="6059" y="882"/>
                    <a:pt x="5991" y="1777"/>
                    <a:pt x="5733" y="2631"/>
                  </a:cubicBezTo>
                  <a:cubicBezTo>
                    <a:pt x="5313" y="3906"/>
                    <a:pt x="4459" y="4516"/>
                    <a:pt x="3591" y="5438"/>
                  </a:cubicBezTo>
                  <a:cubicBezTo>
                    <a:pt x="3130" y="5927"/>
                    <a:pt x="2926" y="6415"/>
                    <a:pt x="2682" y="7052"/>
                  </a:cubicBezTo>
                  <a:cubicBezTo>
                    <a:pt x="2126" y="8544"/>
                    <a:pt x="1543" y="9358"/>
                    <a:pt x="159" y="10212"/>
                  </a:cubicBezTo>
                  <a:cubicBezTo>
                    <a:pt x="0" y="10310"/>
                    <a:pt x="40" y="10574"/>
                    <a:pt x="209" y="10574"/>
                  </a:cubicBezTo>
                  <a:cubicBezTo>
                    <a:pt x="228" y="10574"/>
                    <a:pt x="247" y="10571"/>
                    <a:pt x="268" y="10565"/>
                  </a:cubicBezTo>
                  <a:cubicBezTo>
                    <a:pt x="1217" y="10293"/>
                    <a:pt x="2031" y="9683"/>
                    <a:pt x="2546" y="8856"/>
                  </a:cubicBezTo>
                  <a:cubicBezTo>
                    <a:pt x="2885" y="8327"/>
                    <a:pt x="3021" y="7812"/>
                    <a:pt x="3252" y="7229"/>
                  </a:cubicBezTo>
                  <a:cubicBezTo>
                    <a:pt x="3645" y="6238"/>
                    <a:pt x="4309" y="5655"/>
                    <a:pt x="5015" y="4896"/>
                  </a:cubicBezTo>
                  <a:cubicBezTo>
                    <a:pt x="6140" y="3648"/>
                    <a:pt x="6696" y="1858"/>
                    <a:pt x="6371" y="217"/>
                  </a:cubicBezTo>
                  <a:cubicBezTo>
                    <a:pt x="6222" y="136"/>
                    <a:pt x="6086" y="68"/>
                    <a:pt x="59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11"/>
            <p:cNvSpPr/>
            <p:nvPr/>
          </p:nvSpPr>
          <p:spPr>
            <a:xfrm>
              <a:off x="3795900" y="1695925"/>
              <a:ext cx="271800" cy="151225"/>
            </a:xfrm>
            <a:custGeom>
              <a:avLst/>
              <a:gdLst/>
              <a:ahLst/>
              <a:cxnLst/>
              <a:rect l="l" t="t" r="r" b="b"/>
              <a:pathLst>
                <a:path w="10872" h="6049" extrusionOk="0">
                  <a:moveTo>
                    <a:pt x="8885" y="1"/>
                  </a:moveTo>
                  <a:cubicBezTo>
                    <a:pt x="8061" y="1"/>
                    <a:pt x="7227" y="175"/>
                    <a:pt x="6450" y="482"/>
                  </a:cubicBezTo>
                  <a:cubicBezTo>
                    <a:pt x="3846" y="1539"/>
                    <a:pt x="2870" y="4401"/>
                    <a:pt x="293" y="5472"/>
                  </a:cubicBezTo>
                  <a:cubicBezTo>
                    <a:pt x="0" y="5599"/>
                    <a:pt x="137" y="6048"/>
                    <a:pt x="434" y="6048"/>
                  </a:cubicBezTo>
                  <a:cubicBezTo>
                    <a:pt x="454" y="6048"/>
                    <a:pt x="475" y="6046"/>
                    <a:pt x="496" y="6042"/>
                  </a:cubicBezTo>
                  <a:cubicBezTo>
                    <a:pt x="2639" y="5554"/>
                    <a:pt x="3480" y="3547"/>
                    <a:pt x="5012" y="2190"/>
                  </a:cubicBezTo>
                  <a:cubicBezTo>
                    <a:pt x="6269" y="1064"/>
                    <a:pt x="7727" y="684"/>
                    <a:pt x="9254" y="684"/>
                  </a:cubicBezTo>
                  <a:cubicBezTo>
                    <a:pt x="9787" y="684"/>
                    <a:pt x="10327" y="730"/>
                    <a:pt x="10871" y="807"/>
                  </a:cubicBezTo>
                  <a:cubicBezTo>
                    <a:pt x="10871" y="658"/>
                    <a:pt x="10858" y="522"/>
                    <a:pt x="10844" y="373"/>
                  </a:cubicBezTo>
                  <a:cubicBezTo>
                    <a:pt x="10222" y="117"/>
                    <a:pt x="9557" y="1"/>
                    <a:pt x="88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11"/>
            <p:cNvSpPr/>
            <p:nvPr/>
          </p:nvSpPr>
          <p:spPr>
            <a:xfrm>
              <a:off x="3425350" y="1588125"/>
              <a:ext cx="182075" cy="68600"/>
            </a:xfrm>
            <a:custGeom>
              <a:avLst/>
              <a:gdLst/>
              <a:ahLst/>
              <a:cxnLst/>
              <a:rect l="l" t="t" r="r" b="b"/>
              <a:pathLst>
                <a:path w="7283" h="2744" extrusionOk="0">
                  <a:moveTo>
                    <a:pt x="207" y="0"/>
                  </a:moveTo>
                  <a:cubicBezTo>
                    <a:pt x="90" y="0"/>
                    <a:pt x="0" y="181"/>
                    <a:pt x="88" y="291"/>
                  </a:cubicBezTo>
                  <a:cubicBezTo>
                    <a:pt x="861" y="1322"/>
                    <a:pt x="1973" y="2380"/>
                    <a:pt x="3289" y="2664"/>
                  </a:cubicBezTo>
                  <a:cubicBezTo>
                    <a:pt x="3544" y="2719"/>
                    <a:pt x="3787" y="2743"/>
                    <a:pt x="4022" y="2743"/>
                  </a:cubicBezTo>
                  <a:cubicBezTo>
                    <a:pt x="5183" y="2743"/>
                    <a:pt x="6129" y="2144"/>
                    <a:pt x="7235" y="1647"/>
                  </a:cubicBezTo>
                  <a:cubicBezTo>
                    <a:pt x="7283" y="1635"/>
                    <a:pt x="7257" y="1561"/>
                    <a:pt x="7205" y="1561"/>
                  </a:cubicBezTo>
                  <a:cubicBezTo>
                    <a:pt x="7197" y="1561"/>
                    <a:pt x="7189" y="1562"/>
                    <a:pt x="7181" y="1566"/>
                  </a:cubicBezTo>
                  <a:cubicBezTo>
                    <a:pt x="6353" y="1897"/>
                    <a:pt x="5246" y="2193"/>
                    <a:pt x="4235" y="2193"/>
                  </a:cubicBezTo>
                  <a:cubicBezTo>
                    <a:pt x="3838" y="2193"/>
                    <a:pt x="3456" y="2147"/>
                    <a:pt x="3112" y="2040"/>
                  </a:cubicBezTo>
                  <a:cubicBezTo>
                    <a:pt x="1973" y="1674"/>
                    <a:pt x="1187" y="793"/>
                    <a:pt x="292" y="33"/>
                  </a:cubicBezTo>
                  <a:cubicBezTo>
                    <a:pt x="263" y="10"/>
                    <a:pt x="234" y="0"/>
                    <a:pt x="2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11"/>
            <p:cNvSpPr/>
            <p:nvPr/>
          </p:nvSpPr>
          <p:spPr>
            <a:xfrm>
              <a:off x="3634875" y="1799375"/>
              <a:ext cx="139100" cy="54875"/>
            </a:xfrm>
            <a:custGeom>
              <a:avLst/>
              <a:gdLst/>
              <a:ahLst/>
              <a:cxnLst/>
              <a:rect l="l" t="t" r="r" b="b"/>
              <a:pathLst>
                <a:path w="5564" h="2195" extrusionOk="0">
                  <a:moveTo>
                    <a:pt x="5306" y="0"/>
                  </a:moveTo>
                  <a:cubicBezTo>
                    <a:pt x="5280" y="0"/>
                    <a:pt x="5254" y="6"/>
                    <a:pt x="5228" y="19"/>
                  </a:cubicBezTo>
                  <a:cubicBezTo>
                    <a:pt x="4238" y="534"/>
                    <a:pt x="3235" y="453"/>
                    <a:pt x="2204" y="792"/>
                  </a:cubicBezTo>
                  <a:cubicBezTo>
                    <a:pt x="1390" y="1036"/>
                    <a:pt x="658" y="1483"/>
                    <a:pt x="48" y="2080"/>
                  </a:cubicBezTo>
                  <a:cubicBezTo>
                    <a:pt x="1" y="2127"/>
                    <a:pt x="45" y="2194"/>
                    <a:pt x="102" y="2194"/>
                  </a:cubicBezTo>
                  <a:cubicBezTo>
                    <a:pt x="111" y="2194"/>
                    <a:pt x="120" y="2192"/>
                    <a:pt x="129" y="2189"/>
                  </a:cubicBezTo>
                  <a:cubicBezTo>
                    <a:pt x="1295" y="1782"/>
                    <a:pt x="2245" y="1172"/>
                    <a:pt x="3520" y="1036"/>
                  </a:cubicBezTo>
                  <a:cubicBezTo>
                    <a:pt x="4265" y="968"/>
                    <a:pt x="4998" y="941"/>
                    <a:pt x="5473" y="290"/>
                  </a:cubicBezTo>
                  <a:cubicBezTo>
                    <a:pt x="5564" y="164"/>
                    <a:pt x="5444" y="0"/>
                    <a:pt x="53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11"/>
            <p:cNvSpPr/>
            <p:nvPr/>
          </p:nvSpPr>
          <p:spPr>
            <a:xfrm>
              <a:off x="3812475" y="1647175"/>
              <a:ext cx="250125" cy="128975"/>
            </a:xfrm>
            <a:custGeom>
              <a:avLst/>
              <a:gdLst/>
              <a:ahLst/>
              <a:cxnLst/>
              <a:rect l="l" t="t" r="r" b="b"/>
              <a:pathLst>
                <a:path w="10005" h="5159" extrusionOk="0">
                  <a:moveTo>
                    <a:pt x="9597" y="0"/>
                  </a:moveTo>
                  <a:cubicBezTo>
                    <a:pt x="8115" y="0"/>
                    <a:pt x="6640" y="314"/>
                    <a:pt x="5285" y="940"/>
                  </a:cubicBezTo>
                  <a:cubicBezTo>
                    <a:pt x="4444" y="1306"/>
                    <a:pt x="3658" y="1808"/>
                    <a:pt x="2966" y="2391"/>
                  </a:cubicBezTo>
                  <a:cubicBezTo>
                    <a:pt x="1962" y="3245"/>
                    <a:pt x="1271" y="4520"/>
                    <a:pt x="50" y="5063"/>
                  </a:cubicBezTo>
                  <a:cubicBezTo>
                    <a:pt x="0" y="5088"/>
                    <a:pt x="19" y="5159"/>
                    <a:pt x="65" y="5159"/>
                  </a:cubicBezTo>
                  <a:cubicBezTo>
                    <a:pt x="69" y="5159"/>
                    <a:pt x="73" y="5158"/>
                    <a:pt x="77" y="5157"/>
                  </a:cubicBezTo>
                  <a:cubicBezTo>
                    <a:pt x="1827" y="4751"/>
                    <a:pt x="2858" y="3001"/>
                    <a:pt x="4376" y="2106"/>
                  </a:cubicBezTo>
                  <a:cubicBezTo>
                    <a:pt x="6153" y="1062"/>
                    <a:pt x="8011" y="668"/>
                    <a:pt x="10005" y="655"/>
                  </a:cubicBezTo>
                  <a:cubicBezTo>
                    <a:pt x="9964" y="438"/>
                    <a:pt x="9923" y="221"/>
                    <a:pt x="9869" y="4"/>
                  </a:cubicBezTo>
                  <a:cubicBezTo>
                    <a:pt x="9778" y="2"/>
                    <a:pt x="9688" y="0"/>
                    <a:pt x="95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11"/>
            <p:cNvSpPr/>
            <p:nvPr/>
          </p:nvSpPr>
          <p:spPr>
            <a:xfrm>
              <a:off x="3575025" y="1651950"/>
              <a:ext cx="69875" cy="21100"/>
            </a:xfrm>
            <a:custGeom>
              <a:avLst/>
              <a:gdLst/>
              <a:ahLst/>
              <a:cxnLst/>
              <a:rect l="l" t="t" r="r" b="b"/>
              <a:pathLst>
                <a:path w="2795" h="844" extrusionOk="0">
                  <a:moveTo>
                    <a:pt x="2470" y="0"/>
                  </a:moveTo>
                  <a:cubicBezTo>
                    <a:pt x="2056" y="0"/>
                    <a:pt x="1653" y="161"/>
                    <a:pt x="1262" y="274"/>
                  </a:cubicBezTo>
                  <a:cubicBezTo>
                    <a:pt x="841" y="383"/>
                    <a:pt x="435" y="545"/>
                    <a:pt x="41" y="749"/>
                  </a:cubicBezTo>
                  <a:cubicBezTo>
                    <a:pt x="1" y="776"/>
                    <a:pt x="14" y="844"/>
                    <a:pt x="55" y="844"/>
                  </a:cubicBezTo>
                  <a:cubicBezTo>
                    <a:pt x="489" y="844"/>
                    <a:pt x="923" y="803"/>
                    <a:pt x="1343" y="708"/>
                  </a:cubicBezTo>
                  <a:cubicBezTo>
                    <a:pt x="1777" y="613"/>
                    <a:pt x="2252" y="572"/>
                    <a:pt x="2632" y="355"/>
                  </a:cubicBezTo>
                  <a:cubicBezTo>
                    <a:pt x="2794" y="260"/>
                    <a:pt x="2754" y="16"/>
                    <a:pt x="2564" y="3"/>
                  </a:cubicBezTo>
                  <a:cubicBezTo>
                    <a:pt x="2533" y="1"/>
                    <a:pt x="2501" y="0"/>
                    <a:pt x="24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11"/>
            <p:cNvSpPr/>
            <p:nvPr/>
          </p:nvSpPr>
          <p:spPr>
            <a:xfrm>
              <a:off x="3541450" y="1869925"/>
              <a:ext cx="83900" cy="163525"/>
            </a:xfrm>
            <a:custGeom>
              <a:avLst/>
              <a:gdLst/>
              <a:ahLst/>
              <a:cxnLst/>
              <a:rect l="l" t="t" r="r" b="b"/>
              <a:pathLst>
                <a:path w="3356" h="6541" extrusionOk="0">
                  <a:moveTo>
                    <a:pt x="3257" y="1"/>
                  </a:moveTo>
                  <a:cubicBezTo>
                    <a:pt x="3236" y="1"/>
                    <a:pt x="3214" y="10"/>
                    <a:pt x="3202" y="31"/>
                  </a:cubicBezTo>
                  <a:cubicBezTo>
                    <a:pt x="2374" y="1048"/>
                    <a:pt x="2483" y="2337"/>
                    <a:pt x="2076" y="3517"/>
                  </a:cubicBezTo>
                  <a:cubicBezTo>
                    <a:pt x="1723" y="4615"/>
                    <a:pt x="977" y="5537"/>
                    <a:pt x="1" y="6134"/>
                  </a:cubicBezTo>
                  <a:cubicBezTo>
                    <a:pt x="232" y="6283"/>
                    <a:pt x="476" y="6405"/>
                    <a:pt x="720" y="6541"/>
                  </a:cubicBezTo>
                  <a:cubicBezTo>
                    <a:pt x="1276" y="6107"/>
                    <a:pt x="1737" y="5578"/>
                    <a:pt x="2089" y="4995"/>
                  </a:cubicBezTo>
                  <a:cubicBezTo>
                    <a:pt x="2998" y="3489"/>
                    <a:pt x="2849" y="1740"/>
                    <a:pt x="3337" y="99"/>
                  </a:cubicBezTo>
                  <a:cubicBezTo>
                    <a:pt x="3356" y="43"/>
                    <a:pt x="3305" y="1"/>
                    <a:pt x="32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11"/>
            <p:cNvSpPr/>
            <p:nvPr/>
          </p:nvSpPr>
          <p:spPr>
            <a:xfrm>
              <a:off x="3629950" y="1843550"/>
              <a:ext cx="133850" cy="102225"/>
            </a:xfrm>
            <a:custGeom>
              <a:avLst/>
              <a:gdLst/>
              <a:ahLst/>
              <a:cxnLst/>
              <a:rect l="l" t="t" r="r" b="b"/>
              <a:pathLst>
                <a:path w="5354" h="4089" extrusionOk="0">
                  <a:moveTo>
                    <a:pt x="4232" y="0"/>
                  </a:moveTo>
                  <a:cubicBezTo>
                    <a:pt x="3295" y="0"/>
                    <a:pt x="2318" y="505"/>
                    <a:pt x="1628" y="1032"/>
                  </a:cubicBezTo>
                  <a:cubicBezTo>
                    <a:pt x="543" y="1859"/>
                    <a:pt x="1" y="2714"/>
                    <a:pt x="231" y="4056"/>
                  </a:cubicBezTo>
                  <a:cubicBezTo>
                    <a:pt x="241" y="4076"/>
                    <a:pt x="258" y="4089"/>
                    <a:pt x="277" y="4089"/>
                  </a:cubicBezTo>
                  <a:cubicBezTo>
                    <a:pt x="284" y="4089"/>
                    <a:pt x="292" y="4087"/>
                    <a:pt x="299" y="4083"/>
                  </a:cubicBezTo>
                  <a:cubicBezTo>
                    <a:pt x="543" y="3907"/>
                    <a:pt x="448" y="3921"/>
                    <a:pt x="557" y="3704"/>
                  </a:cubicBezTo>
                  <a:cubicBezTo>
                    <a:pt x="652" y="3514"/>
                    <a:pt x="665" y="3093"/>
                    <a:pt x="747" y="2904"/>
                  </a:cubicBezTo>
                  <a:cubicBezTo>
                    <a:pt x="923" y="2456"/>
                    <a:pt x="1208" y="2049"/>
                    <a:pt x="1574" y="1751"/>
                  </a:cubicBezTo>
                  <a:cubicBezTo>
                    <a:pt x="2632" y="801"/>
                    <a:pt x="3703" y="598"/>
                    <a:pt x="5073" y="557"/>
                  </a:cubicBezTo>
                  <a:cubicBezTo>
                    <a:pt x="5078" y="558"/>
                    <a:pt x="5082" y="558"/>
                    <a:pt x="5087" y="558"/>
                  </a:cubicBezTo>
                  <a:cubicBezTo>
                    <a:pt x="5306" y="558"/>
                    <a:pt x="5353" y="258"/>
                    <a:pt x="5154" y="191"/>
                  </a:cubicBezTo>
                  <a:cubicBezTo>
                    <a:pt x="4860" y="58"/>
                    <a:pt x="4548" y="0"/>
                    <a:pt x="42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11"/>
            <p:cNvSpPr/>
            <p:nvPr/>
          </p:nvSpPr>
          <p:spPr>
            <a:xfrm>
              <a:off x="3591300" y="2015850"/>
              <a:ext cx="32575" cy="36925"/>
            </a:xfrm>
            <a:custGeom>
              <a:avLst/>
              <a:gdLst/>
              <a:ahLst/>
              <a:cxnLst/>
              <a:rect l="l" t="t" r="r" b="b"/>
              <a:pathLst>
                <a:path w="1303" h="1477" extrusionOk="0">
                  <a:moveTo>
                    <a:pt x="1135" y="1"/>
                  </a:moveTo>
                  <a:cubicBezTo>
                    <a:pt x="1095" y="1"/>
                    <a:pt x="1055" y="18"/>
                    <a:pt x="1031" y="53"/>
                  </a:cubicBezTo>
                  <a:cubicBezTo>
                    <a:pt x="706" y="473"/>
                    <a:pt x="326" y="853"/>
                    <a:pt x="1" y="1274"/>
                  </a:cubicBezTo>
                  <a:cubicBezTo>
                    <a:pt x="177" y="1341"/>
                    <a:pt x="367" y="1409"/>
                    <a:pt x="557" y="1477"/>
                  </a:cubicBezTo>
                  <a:lnTo>
                    <a:pt x="774" y="1192"/>
                  </a:lnTo>
                  <a:cubicBezTo>
                    <a:pt x="1031" y="867"/>
                    <a:pt x="1303" y="528"/>
                    <a:pt x="1248" y="94"/>
                  </a:cubicBezTo>
                  <a:cubicBezTo>
                    <a:pt x="1241" y="32"/>
                    <a:pt x="1188" y="1"/>
                    <a:pt x="11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11"/>
            <p:cNvSpPr/>
            <p:nvPr/>
          </p:nvSpPr>
          <p:spPr>
            <a:xfrm>
              <a:off x="3632700" y="1971275"/>
              <a:ext cx="139000" cy="99825"/>
            </a:xfrm>
            <a:custGeom>
              <a:avLst/>
              <a:gdLst/>
              <a:ahLst/>
              <a:cxnLst/>
              <a:rect l="l" t="t" r="r" b="b"/>
              <a:pathLst>
                <a:path w="5560" h="3993" extrusionOk="0">
                  <a:moveTo>
                    <a:pt x="254" y="1"/>
                  </a:moveTo>
                  <a:cubicBezTo>
                    <a:pt x="129" y="1"/>
                    <a:pt x="0" y="107"/>
                    <a:pt x="26" y="263"/>
                  </a:cubicBezTo>
                  <a:cubicBezTo>
                    <a:pt x="447" y="2392"/>
                    <a:pt x="2752" y="2853"/>
                    <a:pt x="4407" y="3992"/>
                  </a:cubicBezTo>
                  <a:cubicBezTo>
                    <a:pt x="4786" y="3965"/>
                    <a:pt x="5180" y="3911"/>
                    <a:pt x="5560" y="3857"/>
                  </a:cubicBezTo>
                  <a:cubicBezTo>
                    <a:pt x="4190" y="2378"/>
                    <a:pt x="1450" y="2026"/>
                    <a:pt x="433" y="114"/>
                  </a:cubicBezTo>
                  <a:cubicBezTo>
                    <a:pt x="394" y="35"/>
                    <a:pt x="324" y="1"/>
                    <a:pt x="2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11"/>
            <p:cNvSpPr/>
            <p:nvPr/>
          </p:nvSpPr>
          <p:spPr>
            <a:xfrm>
              <a:off x="3634800" y="2034400"/>
              <a:ext cx="65350" cy="37025"/>
            </a:xfrm>
            <a:custGeom>
              <a:avLst/>
              <a:gdLst/>
              <a:ahLst/>
              <a:cxnLst/>
              <a:rect l="l" t="t" r="r" b="b"/>
              <a:pathLst>
                <a:path w="2614" h="1481" extrusionOk="0">
                  <a:moveTo>
                    <a:pt x="125" y="1"/>
                  </a:moveTo>
                  <a:cubicBezTo>
                    <a:pt x="53" y="1"/>
                    <a:pt x="0" y="63"/>
                    <a:pt x="37" y="125"/>
                  </a:cubicBezTo>
                  <a:cubicBezTo>
                    <a:pt x="363" y="748"/>
                    <a:pt x="1122" y="884"/>
                    <a:pt x="1624" y="1332"/>
                  </a:cubicBezTo>
                  <a:lnTo>
                    <a:pt x="1692" y="1399"/>
                  </a:lnTo>
                  <a:cubicBezTo>
                    <a:pt x="1990" y="1427"/>
                    <a:pt x="2302" y="1454"/>
                    <a:pt x="2614" y="1481"/>
                  </a:cubicBezTo>
                  <a:cubicBezTo>
                    <a:pt x="2505" y="1318"/>
                    <a:pt x="2383" y="1169"/>
                    <a:pt x="2248" y="1047"/>
                  </a:cubicBezTo>
                  <a:cubicBezTo>
                    <a:pt x="1678" y="450"/>
                    <a:pt x="878" y="301"/>
                    <a:pt x="146" y="3"/>
                  </a:cubicBezTo>
                  <a:cubicBezTo>
                    <a:pt x="139" y="1"/>
                    <a:pt x="132" y="1"/>
                    <a:pt x="1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11"/>
            <p:cNvSpPr/>
            <p:nvPr/>
          </p:nvSpPr>
          <p:spPr>
            <a:xfrm>
              <a:off x="3386525" y="1598450"/>
              <a:ext cx="232825" cy="110650"/>
            </a:xfrm>
            <a:custGeom>
              <a:avLst/>
              <a:gdLst/>
              <a:ahLst/>
              <a:cxnLst/>
              <a:rect l="l" t="t" r="r" b="b"/>
              <a:pathLst>
                <a:path w="9313" h="4426" extrusionOk="0">
                  <a:moveTo>
                    <a:pt x="231" y="0"/>
                  </a:moveTo>
                  <a:cubicBezTo>
                    <a:pt x="149" y="217"/>
                    <a:pt x="68" y="434"/>
                    <a:pt x="0" y="651"/>
                  </a:cubicBezTo>
                  <a:cubicBezTo>
                    <a:pt x="1600" y="1343"/>
                    <a:pt x="2875" y="2875"/>
                    <a:pt x="4448" y="3675"/>
                  </a:cubicBezTo>
                  <a:cubicBezTo>
                    <a:pt x="5373" y="4142"/>
                    <a:pt x="6346" y="4425"/>
                    <a:pt x="7325" y="4425"/>
                  </a:cubicBezTo>
                  <a:cubicBezTo>
                    <a:pt x="7968" y="4425"/>
                    <a:pt x="8614" y="4302"/>
                    <a:pt x="9249" y="4028"/>
                  </a:cubicBezTo>
                  <a:cubicBezTo>
                    <a:pt x="9313" y="4003"/>
                    <a:pt x="9281" y="3918"/>
                    <a:pt x="9222" y="3918"/>
                  </a:cubicBezTo>
                  <a:cubicBezTo>
                    <a:pt x="9218" y="3918"/>
                    <a:pt x="9213" y="3919"/>
                    <a:pt x="9209" y="3919"/>
                  </a:cubicBezTo>
                  <a:cubicBezTo>
                    <a:pt x="8836" y="3979"/>
                    <a:pt x="8474" y="4007"/>
                    <a:pt x="8123" y="4007"/>
                  </a:cubicBezTo>
                  <a:cubicBezTo>
                    <a:pt x="5830" y="4007"/>
                    <a:pt x="3969" y="2809"/>
                    <a:pt x="2170" y="1316"/>
                  </a:cubicBezTo>
                  <a:cubicBezTo>
                    <a:pt x="1560" y="814"/>
                    <a:pt x="922" y="312"/>
                    <a:pt x="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11"/>
            <p:cNvSpPr/>
            <p:nvPr/>
          </p:nvSpPr>
          <p:spPr>
            <a:xfrm>
              <a:off x="3869400" y="1439775"/>
              <a:ext cx="65375" cy="91600"/>
            </a:xfrm>
            <a:custGeom>
              <a:avLst/>
              <a:gdLst/>
              <a:ahLst/>
              <a:cxnLst/>
              <a:rect l="l" t="t" r="r" b="b"/>
              <a:pathLst>
                <a:path w="2615" h="3664" extrusionOk="0">
                  <a:moveTo>
                    <a:pt x="2140" y="0"/>
                  </a:moveTo>
                  <a:cubicBezTo>
                    <a:pt x="2072" y="136"/>
                    <a:pt x="1991" y="285"/>
                    <a:pt x="1923" y="448"/>
                  </a:cubicBezTo>
                  <a:cubicBezTo>
                    <a:pt x="1421" y="1614"/>
                    <a:pt x="933" y="2658"/>
                    <a:pt x="24" y="3594"/>
                  </a:cubicBezTo>
                  <a:cubicBezTo>
                    <a:pt x="0" y="3618"/>
                    <a:pt x="19" y="3664"/>
                    <a:pt x="52" y="3664"/>
                  </a:cubicBezTo>
                  <a:cubicBezTo>
                    <a:pt x="57" y="3664"/>
                    <a:pt x="61" y="3663"/>
                    <a:pt x="65" y="3662"/>
                  </a:cubicBezTo>
                  <a:cubicBezTo>
                    <a:pt x="879" y="3228"/>
                    <a:pt x="1543" y="2563"/>
                    <a:pt x="1950" y="1736"/>
                  </a:cubicBezTo>
                  <a:cubicBezTo>
                    <a:pt x="2194" y="1261"/>
                    <a:pt x="2384" y="800"/>
                    <a:pt x="2615" y="353"/>
                  </a:cubicBezTo>
                  <a:cubicBezTo>
                    <a:pt x="2452" y="231"/>
                    <a:pt x="2303" y="109"/>
                    <a:pt x="21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11"/>
            <p:cNvSpPr/>
            <p:nvPr/>
          </p:nvSpPr>
          <p:spPr>
            <a:xfrm>
              <a:off x="3646900" y="1692625"/>
              <a:ext cx="134100" cy="81675"/>
            </a:xfrm>
            <a:custGeom>
              <a:avLst/>
              <a:gdLst/>
              <a:ahLst/>
              <a:cxnLst/>
              <a:rect l="l" t="t" r="r" b="b"/>
              <a:pathLst>
                <a:path w="5364" h="3267" extrusionOk="0">
                  <a:moveTo>
                    <a:pt x="1146" y="1"/>
                  </a:moveTo>
                  <a:cubicBezTo>
                    <a:pt x="744" y="1"/>
                    <a:pt x="372" y="59"/>
                    <a:pt x="69" y="180"/>
                  </a:cubicBezTo>
                  <a:cubicBezTo>
                    <a:pt x="1" y="220"/>
                    <a:pt x="28" y="302"/>
                    <a:pt x="96" y="302"/>
                  </a:cubicBezTo>
                  <a:cubicBezTo>
                    <a:pt x="148" y="300"/>
                    <a:pt x="200" y="300"/>
                    <a:pt x="253" y="300"/>
                  </a:cubicBezTo>
                  <a:cubicBezTo>
                    <a:pt x="2051" y="300"/>
                    <a:pt x="4153" y="985"/>
                    <a:pt x="4246" y="3014"/>
                  </a:cubicBezTo>
                  <a:cubicBezTo>
                    <a:pt x="4254" y="3167"/>
                    <a:pt x="4385" y="3267"/>
                    <a:pt x="4511" y="3267"/>
                  </a:cubicBezTo>
                  <a:cubicBezTo>
                    <a:pt x="4598" y="3267"/>
                    <a:pt x="4682" y="3219"/>
                    <a:pt x="4720" y="3109"/>
                  </a:cubicBezTo>
                  <a:cubicBezTo>
                    <a:pt x="5364" y="1178"/>
                    <a:pt x="2956" y="1"/>
                    <a:pt x="11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11"/>
            <p:cNvSpPr/>
            <p:nvPr/>
          </p:nvSpPr>
          <p:spPr>
            <a:xfrm>
              <a:off x="3694025" y="1427925"/>
              <a:ext cx="125375" cy="132600"/>
            </a:xfrm>
            <a:custGeom>
              <a:avLst/>
              <a:gdLst/>
              <a:ahLst/>
              <a:cxnLst/>
              <a:rect l="l" t="t" r="r" b="b"/>
              <a:pathLst>
                <a:path w="5015" h="5304" extrusionOk="0">
                  <a:moveTo>
                    <a:pt x="4019" y="0"/>
                  </a:moveTo>
                  <a:cubicBezTo>
                    <a:pt x="3923" y="0"/>
                    <a:pt x="3821" y="9"/>
                    <a:pt x="3717" y="27"/>
                  </a:cubicBezTo>
                  <a:cubicBezTo>
                    <a:pt x="3256" y="94"/>
                    <a:pt x="2822" y="257"/>
                    <a:pt x="2428" y="488"/>
                  </a:cubicBezTo>
                  <a:cubicBezTo>
                    <a:pt x="2008" y="759"/>
                    <a:pt x="2022" y="1206"/>
                    <a:pt x="1683" y="1559"/>
                  </a:cubicBezTo>
                  <a:cubicBezTo>
                    <a:pt x="1384" y="1885"/>
                    <a:pt x="977" y="2088"/>
                    <a:pt x="692" y="2427"/>
                  </a:cubicBezTo>
                  <a:cubicBezTo>
                    <a:pt x="421" y="2793"/>
                    <a:pt x="231" y="3200"/>
                    <a:pt x="136" y="3648"/>
                  </a:cubicBezTo>
                  <a:cubicBezTo>
                    <a:pt x="14" y="4149"/>
                    <a:pt x="1" y="4773"/>
                    <a:pt x="462" y="5112"/>
                  </a:cubicBezTo>
                  <a:cubicBezTo>
                    <a:pt x="634" y="5244"/>
                    <a:pt x="816" y="5304"/>
                    <a:pt x="990" y="5304"/>
                  </a:cubicBezTo>
                  <a:cubicBezTo>
                    <a:pt x="1284" y="5304"/>
                    <a:pt x="1558" y="5135"/>
                    <a:pt x="1737" y="4855"/>
                  </a:cubicBezTo>
                  <a:cubicBezTo>
                    <a:pt x="2035" y="4339"/>
                    <a:pt x="1913" y="3932"/>
                    <a:pt x="2415" y="3431"/>
                  </a:cubicBezTo>
                  <a:cubicBezTo>
                    <a:pt x="2808" y="3010"/>
                    <a:pt x="3405" y="2780"/>
                    <a:pt x="3893" y="2481"/>
                  </a:cubicBezTo>
                  <a:cubicBezTo>
                    <a:pt x="4408" y="2142"/>
                    <a:pt x="4978" y="1695"/>
                    <a:pt x="4992" y="1017"/>
                  </a:cubicBezTo>
                  <a:cubicBezTo>
                    <a:pt x="5015" y="319"/>
                    <a:pt x="4600" y="0"/>
                    <a:pt x="4019"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11"/>
            <p:cNvSpPr/>
            <p:nvPr/>
          </p:nvSpPr>
          <p:spPr>
            <a:xfrm>
              <a:off x="3699075" y="1378350"/>
              <a:ext cx="73975" cy="50875"/>
            </a:xfrm>
            <a:custGeom>
              <a:avLst/>
              <a:gdLst/>
              <a:ahLst/>
              <a:cxnLst/>
              <a:rect l="l" t="t" r="r" b="b"/>
              <a:pathLst>
                <a:path w="2959" h="2035" extrusionOk="0">
                  <a:moveTo>
                    <a:pt x="1876" y="0"/>
                  </a:moveTo>
                  <a:cubicBezTo>
                    <a:pt x="1682" y="0"/>
                    <a:pt x="1496" y="21"/>
                    <a:pt x="1358" y="43"/>
                  </a:cubicBezTo>
                  <a:cubicBezTo>
                    <a:pt x="1277" y="43"/>
                    <a:pt x="1223" y="97"/>
                    <a:pt x="1209" y="165"/>
                  </a:cubicBezTo>
                  <a:cubicBezTo>
                    <a:pt x="830" y="219"/>
                    <a:pt x="504" y="436"/>
                    <a:pt x="314" y="762"/>
                  </a:cubicBezTo>
                  <a:cubicBezTo>
                    <a:pt x="12" y="1209"/>
                    <a:pt x="1" y="2035"/>
                    <a:pt x="598" y="2035"/>
                  </a:cubicBezTo>
                  <a:cubicBezTo>
                    <a:pt x="671" y="2035"/>
                    <a:pt x="752" y="2022"/>
                    <a:pt x="843" y="1996"/>
                  </a:cubicBezTo>
                  <a:cubicBezTo>
                    <a:pt x="1291" y="1833"/>
                    <a:pt x="1725" y="1630"/>
                    <a:pt x="2131" y="1399"/>
                  </a:cubicBezTo>
                  <a:cubicBezTo>
                    <a:pt x="2430" y="1264"/>
                    <a:pt x="2782" y="1114"/>
                    <a:pt x="2850" y="762"/>
                  </a:cubicBezTo>
                  <a:cubicBezTo>
                    <a:pt x="2958" y="142"/>
                    <a:pt x="2389" y="0"/>
                    <a:pt x="187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11"/>
            <p:cNvSpPr/>
            <p:nvPr/>
          </p:nvSpPr>
          <p:spPr>
            <a:xfrm>
              <a:off x="3917475" y="1580475"/>
              <a:ext cx="66125" cy="52525"/>
            </a:xfrm>
            <a:custGeom>
              <a:avLst/>
              <a:gdLst/>
              <a:ahLst/>
              <a:cxnLst/>
              <a:rect l="l" t="t" r="r" b="b"/>
              <a:pathLst>
                <a:path w="2645" h="2101" extrusionOk="0">
                  <a:moveTo>
                    <a:pt x="1619" y="1"/>
                  </a:moveTo>
                  <a:cubicBezTo>
                    <a:pt x="1300" y="1"/>
                    <a:pt x="998" y="218"/>
                    <a:pt x="827" y="502"/>
                  </a:cubicBezTo>
                  <a:cubicBezTo>
                    <a:pt x="366" y="705"/>
                    <a:pt x="0" y="1126"/>
                    <a:pt x="190" y="1655"/>
                  </a:cubicBezTo>
                  <a:cubicBezTo>
                    <a:pt x="301" y="1981"/>
                    <a:pt x="529" y="2101"/>
                    <a:pt x="788" y="2101"/>
                  </a:cubicBezTo>
                  <a:cubicBezTo>
                    <a:pt x="1098" y="2101"/>
                    <a:pt x="1451" y="1929"/>
                    <a:pt x="1695" y="1736"/>
                  </a:cubicBezTo>
                  <a:cubicBezTo>
                    <a:pt x="2129" y="1370"/>
                    <a:pt x="2645" y="556"/>
                    <a:pt x="2034" y="136"/>
                  </a:cubicBezTo>
                  <a:cubicBezTo>
                    <a:pt x="1899" y="42"/>
                    <a:pt x="1757" y="1"/>
                    <a:pt x="161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11"/>
            <p:cNvSpPr/>
            <p:nvPr/>
          </p:nvSpPr>
          <p:spPr>
            <a:xfrm>
              <a:off x="3548375" y="1744325"/>
              <a:ext cx="148050" cy="67800"/>
            </a:xfrm>
            <a:custGeom>
              <a:avLst/>
              <a:gdLst/>
              <a:ahLst/>
              <a:cxnLst/>
              <a:rect l="l" t="t" r="r" b="b"/>
              <a:pathLst>
                <a:path w="5922" h="2712" extrusionOk="0">
                  <a:moveTo>
                    <a:pt x="4680" y="1"/>
                  </a:moveTo>
                  <a:cubicBezTo>
                    <a:pt x="4466" y="1"/>
                    <a:pt x="4252" y="30"/>
                    <a:pt x="4064" y="64"/>
                  </a:cubicBezTo>
                  <a:cubicBezTo>
                    <a:pt x="3982" y="78"/>
                    <a:pt x="3915" y="132"/>
                    <a:pt x="3887" y="214"/>
                  </a:cubicBezTo>
                  <a:cubicBezTo>
                    <a:pt x="3528" y="144"/>
                    <a:pt x="3154" y="99"/>
                    <a:pt x="2783" y="99"/>
                  </a:cubicBezTo>
                  <a:cubicBezTo>
                    <a:pt x="2006" y="99"/>
                    <a:pt x="1247" y="295"/>
                    <a:pt x="687" y="865"/>
                  </a:cubicBezTo>
                  <a:cubicBezTo>
                    <a:pt x="1" y="1551"/>
                    <a:pt x="290" y="2712"/>
                    <a:pt x="1293" y="2712"/>
                  </a:cubicBezTo>
                  <a:cubicBezTo>
                    <a:pt x="1321" y="2712"/>
                    <a:pt x="1349" y="2711"/>
                    <a:pt x="1379" y="2709"/>
                  </a:cubicBezTo>
                  <a:cubicBezTo>
                    <a:pt x="2219" y="2655"/>
                    <a:pt x="3020" y="2126"/>
                    <a:pt x="3833" y="1963"/>
                  </a:cubicBezTo>
                  <a:cubicBezTo>
                    <a:pt x="4403" y="1855"/>
                    <a:pt x="5176" y="1922"/>
                    <a:pt x="5596" y="1475"/>
                  </a:cubicBezTo>
                  <a:cubicBezTo>
                    <a:pt x="5895" y="1177"/>
                    <a:pt x="5922" y="715"/>
                    <a:pt x="5664" y="390"/>
                  </a:cubicBezTo>
                  <a:cubicBezTo>
                    <a:pt x="5423" y="89"/>
                    <a:pt x="5051" y="1"/>
                    <a:pt x="468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11"/>
            <p:cNvSpPr/>
            <p:nvPr/>
          </p:nvSpPr>
          <p:spPr>
            <a:xfrm>
              <a:off x="3974425" y="1518425"/>
              <a:ext cx="66825" cy="93650"/>
            </a:xfrm>
            <a:custGeom>
              <a:avLst/>
              <a:gdLst/>
              <a:ahLst/>
              <a:cxnLst/>
              <a:rect l="l" t="t" r="r" b="b"/>
              <a:pathLst>
                <a:path w="2673" h="3746" extrusionOk="0">
                  <a:moveTo>
                    <a:pt x="1086" y="0"/>
                  </a:moveTo>
                  <a:cubicBezTo>
                    <a:pt x="774" y="55"/>
                    <a:pt x="475" y="204"/>
                    <a:pt x="435" y="475"/>
                  </a:cubicBezTo>
                  <a:cubicBezTo>
                    <a:pt x="394" y="706"/>
                    <a:pt x="1" y="1845"/>
                    <a:pt x="68" y="2279"/>
                  </a:cubicBezTo>
                  <a:cubicBezTo>
                    <a:pt x="178" y="2981"/>
                    <a:pt x="812" y="3746"/>
                    <a:pt x="1539" y="3746"/>
                  </a:cubicBezTo>
                  <a:cubicBezTo>
                    <a:pt x="1710" y="3746"/>
                    <a:pt x="1886" y="3704"/>
                    <a:pt x="2062" y="3608"/>
                  </a:cubicBezTo>
                  <a:cubicBezTo>
                    <a:pt x="2347" y="3445"/>
                    <a:pt x="2564" y="3187"/>
                    <a:pt x="2672" y="2889"/>
                  </a:cubicBezTo>
                  <a:cubicBezTo>
                    <a:pt x="2550" y="2564"/>
                    <a:pt x="2401" y="2252"/>
                    <a:pt x="2252" y="1926"/>
                  </a:cubicBezTo>
                  <a:cubicBezTo>
                    <a:pt x="1913" y="1262"/>
                    <a:pt x="1519" y="611"/>
                    <a:pt x="108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11"/>
            <p:cNvSpPr/>
            <p:nvPr/>
          </p:nvSpPr>
          <p:spPr>
            <a:xfrm>
              <a:off x="3369225" y="1712625"/>
              <a:ext cx="170900" cy="100575"/>
            </a:xfrm>
            <a:custGeom>
              <a:avLst/>
              <a:gdLst/>
              <a:ahLst/>
              <a:cxnLst/>
              <a:rect l="l" t="t" r="r" b="b"/>
              <a:pathLst>
                <a:path w="6836" h="4023" extrusionOk="0">
                  <a:moveTo>
                    <a:pt x="1885" y="0"/>
                  </a:moveTo>
                  <a:cubicBezTo>
                    <a:pt x="1242" y="0"/>
                    <a:pt x="607" y="126"/>
                    <a:pt x="41" y="397"/>
                  </a:cubicBezTo>
                  <a:lnTo>
                    <a:pt x="14" y="410"/>
                  </a:lnTo>
                  <a:cubicBezTo>
                    <a:pt x="0" y="1387"/>
                    <a:pt x="109" y="2363"/>
                    <a:pt x="312" y="3312"/>
                  </a:cubicBezTo>
                  <a:cubicBezTo>
                    <a:pt x="584" y="3312"/>
                    <a:pt x="855" y="3285"/>
                    <a:pt x="1126" y="3258"/>
                  </a:cubicBezTo>
                  <a:cubicBezTo>
                    <a:pt x="1326" y="3235"/>
                    <a:pt x="1526" y="3223"/>
                    <a:pt x="1725" y="3223"/>
                  </a:cubicBezTo>
                  <a:cubicBezTo>
                    <a:pt x="2323" y="3223"/>
                    <a:pt x="2913" y="3329"/>
                    <a:pt x="3472" y="3543"/>
                  </a:cubicBezTo>
                  <a:cubicBezTo>
                    <a:pt x="3987" y="3736"/>
                    <a:pt x="4527" y="4022"/>
                    <a:pt x="5062" y="4022"/>
                  </a:cubicBezTo>
                  <a:cubicBezTo>
                    <a:pt x="5316" y="4022"/>
                    <a:pt x="5569" y="3958"/>
                    <a:pt x="5819" y="3787"/>
                  </a:cubicBezTo>
                  <a:cubicBezTo>
                    <a:pt x="6836" y="3055"/>
                    <a:pt x="5927" y="1210"/>
                    <a:pt x="4869" y="966"/>
                  </a:cubicBezTo>
                  <a:cubicBezTo>
                    <a:pt x="4040" y="348"/>
                    <a:pt x="2952" y="0"/>
                    <a:pt x="18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11"/>
            <p:cNvSpPr/>
            <p:nvPr/>
          </p:nvSpPr>
          <p:spPr>
            <a:xfrm>
              <a:off x="3675725" y="1897200"/>
              <a:ext cx="73600" cy="59100"/>
            </a:xfrm>
            <a:custGeom>
              <a:avLst/>
              <a:gdLst/>
              <a:ahLst/>
              <a:cxnLst/>
              <a:rect l="l" t="t" r="r" b="b"/>
              <a:pathLst>
                <a:path w="2944" h="2364" extrusionOk="0">
                  <a:moveTo>
                    <a:pt x="2142" y="0"/>
                  </a:moveTo>
                  <a:cubicBezTo>
                    <a:pt x="2001" y="0"/>
                    <a:pt x="1863" y="57"/>
                    <a:pt x="1750" y="188"/>
                  </a:cubicBezTo>
                  <a:cubicBezTo>
                    <a:pt x="1736" y="188"/>
                    <a:pt x="1736" y="201"/>
                    <a:pt x="1723" y="215"/>
                  </a:cubicBezTo>
                  <a:cubicBezTo>
                    <a:pt x="1330" y="229"/>
                    <a:pt x="963" y="418"/>
                    <a:pt x="706" y="717"/>
                  </a:cubicBezTo>
                  <a:cubicBezTo>
                    <a:pt x="312" y="1178"/>
                    <a:pt x="0" y="2195"/>
                    <a:pt x="828" y="2344"/>
                  </a:cubicBezTo>
                  <a:cubicBezTo>
                    <a:pt x="916" y="2357"/>
                    <a:pt x="1004" y="2363"/>
                    <a:pt x="1091" y="2363"/>
                  </a:cubicBezTo>
                  <a:cubicBezTo>
                    <a:pt x="1834" y="2363"/>
                    <a:pt x="2516" y="1909"/>
                    <a:pt x="2808" y="1205"/>
                  </a:cubicBezTo>
                  <a:cubicBezTo>
                    <a:pt x="2943" y="852"/>
                    <a:pt x="2862" y="473"/>
                    <a:pt x="2604" y="201"/>
                  </a:cubicBezTo>
                  <a:cubicBezTo>
                    <a:pt x="2473" y="77"/>
                    <a:pt x="2306" y="0"/>
                    <a:pt x="214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1"/>
            <p:cNvSpPr/>
            <p:nvPr/>
          </p:nvSpPr>
          <p:spPr>
            <a:xfrm>
              <a:off x="3933700" y="1771725"/>
              <a:ext cx="126200" cy="140100"/>
            </a:xfrm>
            <a:custGeom>
              <a:avLst/>
              <a:gdLst/>
              <a:ahLst/>
              <a:cxnLst/>
              <a:rect l="l" t="t" r="r" b="b"/>
              <a:pathLst>
                <a:path w="5048" h="5604" extrusionOk="0">
                  <a:moveTo>
                    <a:pt x="3554" y="0"/>
                  </a:moveTo>
                  <a:cubicBezTo>
                    <a:pt x="3163" y="0"/>
                    <a:pt x="2785" y="131"/>
                    <a:pt x="2443" y="325"/>
                  </a:cubicBezTo>
                  <a:cubicBezTo>
                    <a:pt x="1318" y="609"/>
                    <a:pt x="463" y="1505"/>
                    <a:pt x="233" y="2644"/>
                  </a:cubicBezTo>
                  <a:cubicBezTo>
                    <a:pt x="1" y="3767"/>
                    <a:pt x="461" y="5604"/>
                    <a:pt x="1752" y="5604"/>
                  </a:cubicBezTo>
                  <a:cubicBezTo>
                    <a:pt x="1895" y="5604"/>
                    <a:pt x="2049" y="5581"/>
                    <a:pt x="2213" y="5532"/>
                  </a:cubicBezTo>
                  <a:cubicBezTo>
                    <a:pt x="2742" y="5356"/>
                    <a:pt x="3230" y="5071"/>
                    <a:pt x="3664" y="4705"/>
                  </a:cubicBezTo>
                  <a:cubicBezTo>
                    <a:pt x="4301" y="3512"/>
                    <a:pt x="4776" y="2237"/>
                    <a:pt x="5047" y="908"/>
                  </a:cubicBezTo>
                  <a:cubicBezTo>
                    <a:pt x="4871" y="515"/>
                    <a:pt x="4518" y="216"/>
                    <a:pt x="4111" y="94"/>
                  </a:cubicBezTo>
                  <a:cubicBezTo>
                    <a:pt x="3925" y="29"/>
                    <a:pt x="3738" y="0"/>
                    <a:pt x="355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11"/>
            <p:cNvSpPr/>
            <p:nvPr/>
          </p:nvSpPr>
          <p:spPr>
            <a:xfrm>
              <a:off x="3771325" y="1989575"/>
              <a:ext cx="105475" cy="62875"/>
            </a:xfrm>
            <a:custGeom>
              <a:avLst/>
              <a:gdLst/>
              <a:ahLst/>
              <a:cxnLst/>
              <a:rect l="l" t="t" r="r" b="b"/>
              <a:pathLst>
                <a:path w="4219" h="2515" extrusionOk="0">
                  <a:moveTo>
                    <a:pt x="1467" y="0"/>
                  </a:moveTo>
                  <a:cubicBezTo>
                    <a:pt x="1270" y="0"/>
                    <a:pt x="1077" y="39"/>
                    <a:pt x="896" y="127"/>
                  </a:cubicBezTo>
                  <a:cubicBezTo>
                    <a:pt x="1" y="575"/>
                    <a:pt x="1194" y="1796"/>
                    <a:pt x="1642" y="2108"/>
                  </a:cubicBezTo>
                  <a:cubicBezTo>
                    <a:pt x="1900" y="2270"/>
                    <a:pt x="2171" y="2406"/>
                    <a:pt x="2456" y="2514"/>
                  </a:cubicBezTo>
                  <a:cubicBezTo>
                    <a:pt x="3025" y="2325"/>
                    <a:pt x="3581" y="2080"/>
                    <a:pt x="4124" y="1823"/>
                  </a:cubicBezTo>
                  <a:cubicBezTo>
                    <a:pt x="4164" y="1796"/>
                    <a:pt x="4192" y="1782"/>
                    <a:pt x="4219" y="1768"/>
                  </a:cubicBezTo>
                  <a:cubicBezTo>
                    <a:pt x="4151" y="1118"/>
                    <a:pt x="3310" y="575"/>
                    <a:pt x="2740" y="453"/>
                  </a:cubicBezTo>
                  <a:cubicBezTo>
                    <a:pt x="2357" y="191"/>
                    <a:pt x="1903" y="0"/>
                    <a:pt x="146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11"/>
            <p:cNvSpPr/>
            <p:nvPr/>
          </p:nvSpPr>
          <p:spPr>
            <a:xfrm>
              <a:off x="3747950" y="1889300"/>
              <a:ext cx="222100" cy="106175"/>
            </a:xfrm>
            <a:custGeom>
              <a:avLst/>
              <a:gdLst/>
              <a:ahLst/>
              <a:cxnLst/>
              <a:rect l="l" t="t" r="r" b="b"/>
              <a:pathLst>
                <a:path w="8884" h="4247" extrusionOk="0">
                  <a:moveTo>
                    <a:pt x="2883" y="0"/>
                  </a:moveTo>
                  <a:cubicBezTo>
                    <a:pt x="2144" y="0"/>
                    <a:pt x="1339" y="126"/>
                    <a:pt x="990" y="857"/>
                  </a:cubicBezTo>
                  <a:cubicBezTo>
                    <a:pt x="0" y="3026"/>
                    <a:pt x="3418" y="3081"/>
                    <a:pt x="4516" y="3352"/>
                  </a:cubicBezTo>
                  <a:cubicBezTo>
                    <a:pt x="5045" y="3488"/>
                    <a:pt x="6456" y="4179"/>
                    <a:pt x="7527" y="4247"/>
                  </a:cubicBezTo>
                  <a:cubicBezTo>
                    <a:pt x="8015" y="3867"/>
                    <a:pt x="8463" y="3460"/>
                    <a:pt x="8883" y="3013"/>
                  </a:cubicBezTo>
                  <a:cubicBezTo>
                    <a:pt x="8856" y="1345"/>
                    <a:pt x="6835" y="545"/>
                    <a:pt x="5439" y="138"/>
                  </a:cubicBezTo>
                  <a:cubicBezTo>
                    <a:pt x="5289" y="83"/>
                    <a:pt x="3892" y="29"/>
                    <a:pt x="3404" y="16"/>
                  </a:cubicBezTo>
                  <a:cubicBezTo>
                    <a:pt x="3240" y="8"/>
                    <a:pt x="3063" y="0"/>
                    <a:pt x="288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11"/>
            <p:cNvSpPr/>
            <p:nvPr/>
          </p:nvSpPr>
          <p:spPr>
            <a:xfrm>
              <a:off x="3475350" y="1491025"/>
              <a:ext cx="181725" cy="83400"/>
            </a:xfrm>
            <a:custGeom>
              <a:avLst/>
              <a:gdLst/>
              <a:ahLst/>
              <a:cxnLst/>
              <a:rect l="l" t="t" r="r" b="b"/>
              <a:pathLst>
                <a:path w="7269" h="3336" extrusionOk="0">
                  <a:moveTo>
                    <a:pt x="2496" y="0"/>
                  </a:moveTo>
                  <a:cubicBezTo>
                    <a:pt x="1856" y="0"/>
                    <a:pt x="1183" y="116"/>
                    <a:pt x="719" y="540"/>
                  </a:cubicBezTo>
                  <a:cubicBezTo>
                    <a:pt x="231" y="988"/>
                    <a:pt x="0" y="1761"/>
                    <a:pt x="367" y="2344"/>
                  </a:cubicBezTo>
                  <a:cubicBezTo>
                    <a:pt x="654" y="2802"/>
                    <a:pt x="1118" y="2959"/>
                    <a:pt x="1600" y="2959"/>
                  </a:cubicBezTo>
                  <a:cubicBezTo>
                    <a:pt x="1731" y="2959"/>
                    <a:pt x="1863" y="2948"/>
                    <a:pt x="1994" y="2927"/>
                  </a:cubicBezTo>
                  <a:cubicBezTo>
                    <a:pt x="2622" y="2825"/>
                    <a:pt x="3153" y="2613"/>
                    <a:pt x="3782" y="2613"/>
                  </a:cubicBezTo>
                  <a:cubicBezTo>
                    <a:pt x="3819" y="2613"/>
                    <a:pt x="3855" y="2614"/>
                    <a:pt x="3893" y="2615"/>
                  </a:cubicBezTo>
                  <a:cubicBezTo>
                    <a:pt x="4611" y="2642"/>
                    <a:pt x="5140" y="2914"/>
                    <a:pt x="5791" y="3199"/>
                  </a:cubicBezTo>
                  <a:cubicBezTo>
                    <a:pt x="6009" y="3294"/>
                    <a:pt x="6196" y="3335"/>
                    <a:pt x="6353" y="3335"/>
                  </a:cubicBezTo>
                  <a:cubicBezTo>
                    <a:pt x="7269" y="3335"/>
                    <a:pt x="7162" y="1906"/>
                    <a:pt x="6293" y="1327"/>
                  </a:cubicBezTo>
                  <a:cubicBezTo>
                    <a:pt x="6252" y="1296"/>
                    <a:pt x="6212" y="1281"/>
                    <a:pt x="6165" y="1281"/>
                  </a:cubicBezTo>
                  <a:cubicBezTo>
                    <a:pt x="6150" y="1281"/>
                    <a:pt x="6134" y="1283"/>
                    <a:pt x="6117" y="1286"/>
                  </a:cubicBezTo>
                  <a:cubicBezTo>
                    <a:pt x="5330" y="554"/>
                    <a:pt x="4042" y="147"/>
                    <a:pt x="3187" y="39"/>
                  </a:cubicBezTo>
                  <a:cubicBezTo>
                    <a:pt x="2970" y="16"/>
                    <a:pt x="2735" y="0"/>
                    <a:pt x="249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11"/>
            <p:cNvSpPr/>
            <p:nvPr/>
          </p:nvSpPr>
          <p:spPr>
            <a:xfrm>
              <a:off x="3535700" y="1384850"/>
              <a:ext cx="153600" cy="121775"/>
            </a:xfrm>
            <a:custGeom>
              <a:avLst/>
              <a:gdLst/>
              <a:ahLst/>
              <a:cxnLst/>
              <a:rect l="l" t="t" r="r" b="b"/>
              <a:pathLst>
                <a:path w="6144" h="4871" extrusionOk="0">
                  <a:moveTo>
                    <a:pt x="3798" y="0"/>
                  </a:moveTo>
                  <a:cubicBezTo>
                    <a:pt x="2848" y="244"/>
                    <a:pt x="1940" y="583"/>
                    <a:pt x="1072" y="1017"/>
                  </a:cubicBezTo>
                  <a:cubicBezTo>
                    <a:pt x="706" y="1207"/>
                    <a:pt x="367" y="1397"/>
                    <a:pt x="28" y="1600"/>
                  </a:cubicBezTo>
                  <a:cubicBezTo>
                    <a:pt x="0" y="1872"/>
                    <a:pt x="95" y="2129"/>
                    <a:pt x="285" y="2319"/>
                  </a:cubicBezTo>
                  <a:cubicBezTo>
                    <a:pt x="597" y="2618"/>
                    <a:pt x="1045" y="2604"/>
                    <a:pt x="1452" y="2618"/>
                  </a:cubicBezTo>
                  <a:cubicBezTo>
                    <a:pt x="2360" y="2658"/>
                    <a:pt x="2876" y="2685"/>
                    <a:pt x="3364" y="3635"/>
                  </a:cubicBezTo>
                  <a:cubicBezTo>
                    <a:pt x="3627" y="4160"/>
                    <a:pt x="3982" y="4871"/>
                    <a:pt x="4664" y="4871"/>
                  </a:cubicBezTo>
                  <a:cubicBezTo>
                    <a:pt x="4721" y="4871"/>
                    <a:pt x="4780" y="4866"/>
                    <a:pt x="4842" y="4855"/>
                  </a:cubicBezTo>
                  <a:cubicBezTo>
                    <a:pt x="5588" y="4720"/>
                    <a:pt x="5913" y="3635"/>
                    <a:pt x="6008" y="2997"/>
                  </a:cubicBezTo>
                  <a:cubicBezTo>
                    <a:pt x="6144" y="2102"/>
                    <a:pt x="5805" y="1207"/>
                    <a:pt x="5127" y="624"/>
                  </a:cubicBezTo>
                  <a:cubicBezTo>
                    <a:pt x="4734" y="312"/>
                    <a:pt x="4272" y="95"/>
                    <a:pt x="379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11"/>
            <p:cNvSpPr/>
            <p:nvPr/>
          </p:nvSpPr>
          <p:spPr>
            <a:xfrm>
              <a:off x="3392950" y="1829750"/>
              <a:ext cx="149900" cy="116250"/>
            </a:xfrm>
            <a:custGeom>
              <a:avLst/>
              <a:gdLst/>
              <a:ahLst/>
              <a:cxnLst/>
              <a:rect l="l" t="t" r="r" b="b"/>
              <a:pathLst>
                <a:path w="5996" h="4650" extrusionOk="0">
                  <a:moveTo>
                    <a:pt x="1530" y="1"/>
                  </a:moveTo>
                  <a:cubicBezTo>
                    <a:pt x="977" y="1"/>
                    <a:pt x="287" y="253"/>
                    <a:pt x="1" y="757"/>
                  </a:cubicBezTo>
                  <a:cubicBezTo>
                    <a:pt x="164" y="1164"/>
                    <a:pt x="340" y="1557"/>
                    <a:pt x="530" y="1950"/>
                  </a:cubicBezTo>
                  <a:cubicBezTo>
                    <a:pt x="937" y="2777"/>
                    <a:pt x="1438" y="3564"/>
                    <a:pt x="1994" y="4283"/>
                  </a:cubicBezTo>
                  <a:cubicBezTo>
                    <a:pt x="2333" y="4500"/>
                    <a:pt x="2727" y="4635"/>
                    <a:pt x="3120" y="4649"/>
                  </a:cubicBezTo>
                  <a:cubicBezTo>
                    <a:pt x="3134" y="4649"/>
                    <a:pt x="3147" y="4649"/>
                    <a:pt x="3161" y="4649"/>
                  </a:cubicBezTo>
                  <a:cubicBezTo>
                    <a:pt x="4687" y="4649"/>
                    <a:pt x="5887" y="3131"/>
                    <a:pt x="5968" y="1692"/>
                  </a:cubicBezTo>
                  <a:cubicBezTo>
                    <a:pt x="5995" y="1136"/>
                    <a:pt x="5941" y="363"/>
                    <a:pt x="5331" y="146"/>
                  </a:cubicBezTo>
                  <a:cubicBezTo>
                    <a:pt x="5235" y="113"/>
                    <a:pt x="5139" y="100"/>
                    <a:pt x="5042" y="100"/>
                  </a:cubicBezTo>
                  <a:cubicBezTo>
                    <a:pt x="4783" y="100"/>
                    <a:pt x="4524" y="196"/>
                    <a:pt x="4286" y="255"/>
                  </a:cubicBezTo>
                  <a:cubicBezTo>
                    <a:pt x="3864" y="377"/>
                    <a:pt x="3547" y="447"/>
                    <a:pt x="3246" y="447"/>
                  </a:cubicBezTo>
                  <a:cubicBezTo>
                    <a:pt x="2880" y="447"/>
                    <a:pt x="2539" y="344"/>
                    <a:pt x="2062" y="106"/>
                  </a:cubicBezTo>
                  <a:cubicBezTo>
                    <a:pt x="1922" y="36"/>
                    <a:pt x="1736" y="1"/>
                    <a:pt x="153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0" name="Google Shape;1530;p11"/>
          <p:cNvSpPr/>
          <p:nvPr/>
        </p:nvSpPr>
        <p:spPr>
          <a:xfrm>
            <a:off x="262250" y="4552424"/>
            <a:ext cx="8377447" cy="426995"/>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b="0" i="0" u="none" strike="noStrike" cap="none">
                <a:solidFill>
                  <a:schemeClr val="dk1"/>
                </a:solidFill>
                <a:latin typeface="Arial"/>
                <a:ea typeface="Arial"/>
                <a:cs typeface="Arial"/>
                <a:sym typeface="Arial"/>
              </a:rPr>
              <a:t>DAFTAR PUSTAKA</a:t>
            </a:r>
            <a:endParaRPr/>
          </a:p>
          <a:p>
            <a:pPr marL="0" marR="0" lvl="0" indent="0" algn="ctr" rtl="0">
              <a:lnSpc>
                <a:spcPct val="100000"/>
              </a:lnSpc>
              <a:spcBef>
                <a:spcPts val="0"/>
              </a:spcBef>
              <a:spcAft>
                <a:spcPts val="0"/>
              </a:spcAft>
              <a:buNone/>
            </a:pPr>
            <a:r>
              <a:rPr lang="en" sz="1100" b="1" i="0" u="none" strike="noStrike" cap="none">
                <a:solidFill>
                  <a:srgbClr val="FFFFFF"/>
                </a:solidFill>
                <a:latin typeface="Karla"/>
                <a:ea typeface="Karla"/>
                <a:cs typeface="Karla"/>
                <a:sym typeface="Karla"/>
              </a:rPr>
              <a:t>N </a:t>
            </a:r>
            <a:r>
              <a:rPr lang="en" sz="1100" b="1" i="0" u="none" strike="noStrike" cap="none">
                <a:solidFill>
                  <a:schemeClr val="dk1"/>
                </a:solidFill>
                <a:latin typeface="Karla"/>
                <a:ea typeface="Karla"/>
                <a:cs typeface="Karla"/>
                <a:sym typeface="Karla"/>
              </a:rPr>
              <a:t>Nurgiyantoro, Burhan. 2013. Sastra Anak, Pengantar Pemahaman Dunia Anak. Yogyakarta: Gadjah Mada University Press. </a:t>
            </a:r>
            <a:endParaRPr sz="1100" b="0" i="0" u="none" strike="noStrike" cap="none">
              <a:solidFill>
                <a:schemeClr val="dk1"/>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3"/>
        <p:cNvGrpSpPr/>
        <p:nvPr/>
      </p:nvGrpSpPr>
      <p:grpSpPr>
        <a:xfrm>
          <a:off x="0" y="0"/>
          <a:ext cx="0" cy="0"/>
          <a:chOff x="0" y="0"/>
          <a:chExt cx="0" cy="0"/>
        </a:xfrm>
      </p:grpSpPr>
      <p:sp>
        <p:nvSpPr>
          <p:cNvPr id="324" name="Google Shape;324;p2"/>
          <p:cNvSpPr txBox="1">
            <a:spLocks noGrp="1"/>
          </p:cNvSpPr>
          <p:nvPr>
            <p:ph type="title" idx="4"/>
          </p:nvPr>
        </p:nvSpPr>
        <p:spPr>
          <a:xfrm>
            <a:off x="1207050" y="378984"/>
            <a:ext cx="6729900" cy="65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PENGERTIAN</a:t>
            </a:r>
            <a:endParaRPr/>
          </a:p>
        </p:txBody>
      </p:sp>
      <p:sp>
        <p:nvSpPr>
          <p:cNvPr id="325" name="Google Shape;325;p2"/>
          <p:cNvSpPr txBox="1">
            <a:spLocks noGrp="1"/>
          </p:cNvSpPr>
          <p:nvPr>
            <p:ph type="ctrTitle" idx="3"/>
          </p:nvPr>
        </p:nvSpPr>
        <p:spPr>
          <a:xfrm>
            <a:off x="5317641" y="2080350"/>
            <a:ext cx="2619300" cy="484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a:t>Komik Anak</a:t>
            </a:r>
            <a:endParaRPr/>
          </a:p>
        </p:txBody>
      </p:sp>
      <p:sp>
        <p:nvSpPr>
          <p:cNvPr id="326" name="Google Shape;326;p2"/>
          <p:cNvSpPr txBox="1">
            <a:spLocks noGrp="1"/>
          </p:cNvSpPr>
          <p:nvPr>
            <p:ph type="subTitle" idx="1"/>
          </p:nvPr>
        </p:nvSpPr>
        <p:spPr>
          <a:xfrm>
            <a:off x="533400" y="2488700"/>
            <a:ext cx="3620400" cy="1112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000"/>
              <a:buNone/>
            </a:pPr>
            <a:r>
              <a:rPr lang="en" sz="1300">
                <a:solidFill>
                  <a:srgbClr val="FFFFFF"/>
                </a:solidFill>
              </a:rPr>
              <a:t>Puisi anak merupakan sastra yang berisi ungkapan, pemikiran dan citraan yang mencerminkan perasaan dan pengalaman karakter anak.Puisi merupakan karya sastra yang paling imajinatif dan mendalam mengenai alam sekitar dan diri sendiri. Puisi anak dilihat dari dunia citraannya yang sesuai dengan dunia pengalam anak. selama puisi tersebut bertutur kepada mereka tentang alam kehidupannya dalam bahasa puisi.</a:t>
            </a:r>
            <a:endParaRPr sz="1300">
              <a:solidFill>
                <a:srgbClr val="FFFFFF"/>
              </a:solidFill>
            </a:endParaRPr>
          </a:p>
        </p:txBody>
      </p:sp>
      <p:sp>
        <p:nvSpPr>
          <p:cNvPr id="327" name="Google Shape;327;p2"/>
          <p:cNvSpPr txBox="1">
            <a:spLocks noGrp="1"/>
          </p:cNvSpPr>
          <p:nvPr>
            <p:ph type="subTitle" idx="2"/>
          </p:nvPr>
        </p:nvSpPr>
        <p:spPr>
          <a:xfrm>
            <a:off x="5180150" y="2488725"/>
            <a:ext cx="3369900" cy="1112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000"/>
              <a:buNone/>
            </a:pPr>
            <a:r>
              <a:rPr lang="en" sz="1300">
                <a:solidFill>
                  <a:srgbClr val="FFFFFF"/>
                </a:solidFill>
              </a:rPr>
              <a:t>Komik sastra anak adalah salah satu media yang dapat meningkatkan imajinasi dan kreativitas anak, dengan membacanya, anak akan berkembang pemikirannya dengan cara membaca dan mengikuti alur ceritanya. Komik dimaknai sebagai cerita bergambar ( dalam surat kabar, majalah, atau berbentuk buku) yang umumnya mudah dicerna dan lucu.</a:t>
            </a:r>
            <a:endParaRPr sz="1500">
              <a:solidFill>
                <a:srgbClr val="FFFFFF"/>
              </a:solidFill>
            </a:endParaRPr>
          </a:p>
        </p:txBody>
      </p:sp>
      <p:sp>
        <p:nvSpPr>
          <p:cNvPr id="328" name="Google Shape;328;p2"/>
          <p:cNvSpPr txBox="1">
            <a:spLocks noGrp="1"/>
          </p:cNvSpPr>
          <p:nvPr>
            <p:ph type="ctrTitle"/>
          </p:nvPr>
        </p:nvSpPr>
        <p:spPr>
          <a:xfrm>
            <a:off x="1160225" y="2080325"/>
            <a:ext cx="2619300" cy="484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600"/>
              <a:buNone/>
            </a:pPr>
            <a:r>
              <a:rPr lang="en"/>
              <a:t>Puisi Anak</a:t>
            </a:r>
            <a:endParaRPr/>
          </a:p>
        </p:txBody>
      </p:sp>
      <p:sp>
        <p:nvSpPr>
          <p:cNvPr id="329" name="Google Shape;329;p2"/>
          <p:cNvSpPr/>
          <p:nvPr/>
        </p:nvSpPr>
        <p:spPr>
          <a:xfrm>
            <a:off x="533400" y="1099538"/>
            <a:ext cx="184625" cy="137750"/>
          </a:xfrm>
          <a:custGeom>
            <a:avLst/>
            <a:gdLst/>
            <a:ahLst/>
            <a:cxnLst/>
            <a:rect l="l" t="t" r="r" b="b"/>
            <a:pathLst>
              <a:path w="7385" h="5510" extrusionOk="0">
                <a:moveTo>
                  <a:pt x="3707" y="0"/>
                </a:moveTo>
                <a:cubicBezTo>
                  <a:pt x="2999" y="0"/>
                  <a:pt x="2290" y="272"/>
                  <a:pt x="1746" y="816"/>
                </a:cubicBezTo>
                <a:cubicBezTo>
                  <a:pt x="1" y="2562"/>
                  <a:pt x="1231" y="5510"/>
                  <a:pt x="3693" y="5510"/>
                </a:cubicBezTo>
                <a:cubicBezTo>
                  <a:pt x="6154" y="5510"/>
                  <a:pt x="7384" y="2562"/>
                  <a:pt x="5667" y="816"/>
                </a:cubicBezTo>
                <a:cubicBezTo>
                  <a:pt x="5124" y="272"/>
                  <a:pt x="4415" y="0"/>
                  <a:pt x="37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141525" y="26152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1" name="Google Shape;331;p2"/>
          <p:cNvGrpSpPr/>
          <p:nvPr/>
        </p:nvGrpSpPr>
        <p:grpSpPr>
          <a:xfrm>
            <a:off x="8550125" y="1099550"/>
            <a:ext cx="306250" cy="304225"/>
            <a:chOff x="3437575" y="2857925"/>
            <a:chExt cx="306250" cy="304225"/>
          </a:xfrm>
        </p:grpSpPr>
        <p:sp>
          <p:nvSpPr>
            <p:cNvPr id="332" name="Google Shape;332;p2"/>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4" name="Google Shape;334;p2"/>
          <p:cNvSpPr/>
          <p:nvPr/>
        </p:nvSpPr>
        <p:spPr>
          <a:xfrm>
            <a:off x="7983825" y="74785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392450" y="6450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672200" y="460553"/>
            <a:ext cx="132387" cy="123509"/>
          </a:xfrm>
          <a:custGeom>
            <a:avLst/>
            <a:gdLst/>
            <a:ahLst/>
            <a:cxnLst/>
            <a:rect l="l" t="t" r="r" b="b"/>
            <a:pathLst>
              <a:path w="10991" h="10254" extrusionOk="0">
                <a:moveTo>
                  <a:pt x="5502" y="1"/>
                </a:moveTo>
                <a:cubicBezTo>
                  <a:pt x="3015" y="1"/>
                  <a:pt x="844" y="1789"/>
                  <a:pt x="430" y="4326"/>
                </a:cubicBezTo>
                <a:cubicBezTo>
                  <a:pt x="0" y="7102"/>
                  <a:pt x="1889" y="9735"/>
                  <a:pt x="4694" y="10193"/>
                </a:cubicBezTo>
                <a:cubicBezTo>
                  <a:pt x="4959" y="10234"/>
                  <a:pt x="5222" y="10254"/>
                  <a:pt x="5482" y="10254"/>
                </a:cubicBezTo>
                <a:cubicBezTo>
                  <a:pt x="7952" y="10254"/>
                  <a:pt x="10144" y="8466"/>
                  <a:pt x="10532" y="5929"/>
                </a:cubicBezTo>
                <a:cubicBezTo>
                  <a:pt x="10990" y="3153"/>
                  <a:pt x="9073" y="520"/>
                  <a:pt x="6297" y="62"/>
                </a:cubicBezTo>
                <a:cubicBezTo>
                  <a:pt x="6029" y="21"/>
                  <a:pt x="5764" y="1"/>
                  <a:pt x="5502" y="1"/>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7" name="Google Shape;337;p2"/>
          <p:cNvGrpSpPr/>
          <p:nvPr/>
        </p:nvGrpSpPr>
        <p:grpSpPr>
          <a:xfrm>
            <a:off x="3700575" y="4189138"/>
            <a:ext cx="1742853" cy="1383067"/>
            <a:chOff x="3700575" y="4005888"/>
            <a:chExt cx="1742853" cy="1383067"/>
          </a:xfrm>
        </p:grpSpPr>
        <p:grpSp>
          <p:nvGrpSpPr>
            <p:cNvPr id="338" name="Google Shape;338;p2"/>
            <p:cNvGrpSpPr/>
            <p:nvPr/>
          </p:nvGrpSpPr>
          <p:grpSpPr>
            <a:xfrm>
              <a:off x="3925863" y="4005900"/>
              <a:ext cx="1517565" cy="1383055"/>
              <a:chOff x="3370000" y="2194075"/>
              <a:chExt cx="855400" cy="779625"/>
            </a:xfrm>
          </p:grpSpPr>
          <p:sp>
            <p:nvSpPr>
              <p:cNvPr id="339" name="Google Shape;339;p2"/>
              <p:cNvSpPr/>
              <p:nvPr/>
            </p:nvSpPr>
            <p:spPr>
              <a:xfrm>
                <a:off x="3370000" y="2194075"/>
                <a:ext cx="855400" cy="779625"/>
              </a:xfrm>
              <a:custGeom>
                <a:avLst/>
                <a:gdLst/>
                <a:ahLst/>
                <a:cxnLst/>
                <a:rect l="l" t="t" r="r" b="b"/>
                <a:pathLst>
                  <a:path w="34216" h="31185" extrusionOk="0">
                    <a:moveTo>
                      <a:pt x="17108" y="1"/>
                    </a:moveTo>
                    <a:cubicBezTo>
                      <a:pt x="13119" y="1"/>
                      <a:pt x="9129" y="1526"/>
                      <a:pt x="6086" y="4577"/>
                    </a:cubicBezTo>
                    <a:cubicBezTo>
                      <a:pt x="0" y="10663"/>
                      <a:pt x="0" y="20534"/>
                      <a:pt x="6086" y="26620"/>
                    </a:cubicBezTo>
                    <a:cubicBezTo>
                      <a:pt x="9129" y="29663"/>
                      <a:pt x="13119" y="31185"/>
                      <a:pt x="17108" y="31185"/>
                    </a:cubicBezTo>
                    <a:cubicBezTo>
                      <a:pt x="21097" y="31185"/>
                      <a:pt x="25087" y="29663"/>
                      <a:pt x="28130" y="26620"/>
                    </a:cubicBezTo>
                    <a:cubicBezTo>
                      <a:pt x="34216" y="20534"/>
                      <a:pt x="34216" y="10663"/>
                      <a:pt x="28130" y="4577"/>
                    </a:cubicBezTo>
                    <a:cubicBezTo>
                      <a:pt x="25087" y="1526"/>
                      <a:pt x="21097" y="1"/>
                      <a:pt x="171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3514950" y="2308000"/>
                <a:ext cx="114325" cy="117675"/>
              </a:xfrm>
              <a:custGeom>
                <a:avLst/>
                <a:gdLst/>
                <a:ahLst/>
                <a:cxnLst/>
                <a:rect l="l" t="t" r="r" b="b"/>
                <a:pathLst>
                  <a:path w="4573" h="4707" extrusionOk="0">
                    <a:moveTo>
                      <a:pt x="2594" y="616"/>
                    </a:moveTo>
                    <a:cubicBezTo>
                      <a:pt x="2662" y="616"/>
                      <a:pt x="2734" y="653"/>
                      <a:pt x="2847" y="746"/>
                    </a:cubicBezTo>
                    <a:cubicBezTo>
                      <a:pt x="3104" y="958"/>
                      <a:pt x="2998" y="974"/>
                      <a:pt x="2756" y="1201"/>
                    </a:cubicBezTo>
                    <a:cubicBezTo>
                      <a:pt x="2256" y="1670"/>
                      <a:pt x="1787" y="2170"/>
                      <a:pt x="1272" y="2624"/>
                    </a:cubicBezTo>
                    <a:cubicBezTo>
                      <a:pt x="1186" y="2688"/>
                      <a:pt x="956" y="2875"/>
                      <a:pt x="780" y="2875"/>
                    </a:cubicBezTo>
                    <a:cubicBezTo>
                      <a:pt x="708" y="2875"/>
                      <a:pt x="646" y="2844"/>
                      <a:pt x="606" y="2760"/>
                    </a:cubicBezTo>
                    <a:cubicBezTo>
                      <a:pt x="576" y="2699"/>
                      <a:pt x="742" y="2366"/>
                      <a:pt x="773" y="2306"/>
                    </a:cubicBezTo>
                    <a:cubicBezTo>
                      <a:pt x="848" y="2124"/>
                      <a:pt x="954" y="1973"/>
                      <a:pt x="1060" y="1821"/>
                    </a:cubicBezTo>
                    <a:cubicBezTo>
                      <a:pt x="1197" y="1625"/>
                      <a:pt x="1363" y="1443"/>
                      <a:pt x="1545" y="1291"/>
                    </a:cubicBezTo>
                    <a:cubicBezTo>
                      <a:pt x="1772" y="1080"/>
                      <a:pt x="2014" y="898"/>
                      <a:pt x="2287" y="762"/>
                    </a:cubicBezTo>
                    <a:cubicBezTo>
                      <a:pt x="2431" y="677"/>
                      <a:pt x="2509" y="616"/>
                      <a:pt x="2594" y="616"/>
                    </a:cubicBezTo>
                    <a:close/>
                    <a:moveTo>
                      <a:pt x="2879" y="0"/>
                    </a:moveTo>
                    <a:cubicBezTo>
                      <a:pt x="2658" y="0"/>
                      <a:pt x="2427" y="62"/>
                      <a:pt x="2226" y="141"/>
                    </a:cubicBezTo>
                    <a:cubicBezTo>
                      <a:pt x="1197" y="534"/>
                      <a:pt x="334" y="1367"/>
                      <a:pt x="61" y="2457"/>
                    </a:cubicBezTo>
                    <a:cubicBezTo>
                      <a:pt x="46" y="2503"/>
                      <a:pt x="61" y="2563"/>
                      <a:pt x="91" y="2624"/>
                    </a:cubicBezTo>
                    <a:cubicBezTo>
                      <a:pt x="1" y="2957"/>
                      <a:pt x="31" y="3260"/>
                      <a:pt x="349" y="3396"/>
                    </a:cubicBezTo>
                    <a:cubicBezTo>
                      <a:pt x="349" y="3562"/>
                      <a:pt x="364" y="3729"/>
                      <a:pt x="379" y="3896"/>
                    </a:cubicBezTo>
                    <a:cubicBezTo>
                      <a:pt x="394" y="4153"/>
                      <a:pt x="409" y="4441"/>
                      <a:pt x="606" y="4653"/>
                    </a:cubicBezTo>
                    <a:cubicBezTo>
                      <a:pt x="643" y="4689"/>
                      <a:pt x="690" y="4706"/>
                      <a:pt x="737" y="4706"/>
                    </a:cubicBezTo>
                    <a:cubicBezTo>
                      <a:pt x="805" y="4706"/>
                      <a:pt x="873" y="4670"/>
                      <a:pt x="909" y="4607"/>
                    </a:cubicBezTo>
                    <a:cubicBezTo>
                      <a:pt x="1045" y="4365"/>
                      <a:pt x="970" y="4077"/>
                      <a:pt x="909" y="3820"/>
                    </a:cubicBezTo>
                    <a:cubicBezTo>
                      <a:pt x="879" y="3699"/>
                      <a:pt x="864" y="3578"/>
                      <a:pt x="833" y="3456"/>
                    </a:cubicBezTo>
                    <a:cubicBezTo>
                      <a:pt x="1166" y="3350"/>
                      <a:pt x="1469" y="3154"/>
                      <a:pt x="1711" y="2911"/>
                    </a:cubicBezTo>
                    <a:cubicBezTo>
                      <a:pt x="2287" y="2382"/>
                      <a:pt x="2998" y="1836"/>
                      <a:pt x="3483" y="1231"/>
                    </a:cubicBezTo>
                    <a:cubicBezTo>
                      <a:pt x="3543" y="1155"/>
                      <a:pt x="3589" y="1080"/>
                      <a:pt x="3634" y="989"/>
                    </a:cubicBezTo>
                    <a:cubicBezTo>
                      <a:pt x="3680" y="1019"/>
                      <a:pt x="3725" y="1049"/>
                      <a:pt x="3786" y="1080"/>
                    </a:cubicBezTo>
                    <a:cubicBezTo>
                      <a:pt x="3940" y="1157"/>
                      <a:pt x="4102" y="1242"/>
                      <a:pt x="4272" y="1242"/>
                    </a:cubicBezTo>
                    <a:cubicBezTo>
                      <a:pt x="4336" y="1242"/>
                      <a:pt x="4401" y="1230"/>
                      <a:pt x="4467" y="1201"/>
                    </a:cubicBezTo>
                    <a:cubicBezTo>
                      <a:pt x="4543" y="1140"/>
                      <a:pt x="4573" y="1034"/>
                      <a:pt x="4527" y="943"/>
                    </a:cubicBezTo>
                    <a:cubicBezTo>
                      <a:pt x="4391" y="762"/>
                      <a:pt x="4164" y="746"/>
                      <a:pt x="3952" y="671"/>
                    </a:cubicBezTo>
                    <a:cubicBezTo>
                      <a:pt x="3861" y="640"/>
                      <a:pt x="3770" y="595"/>
                      <a:pt x="3664" y="565"/>
                    </a:cubicBezTo>
                    <a:cubicBezTo>
                      <a:pt x="3649" y="459"/>
                      <a:pt x="3604" y="368"/>
                      <a:pt x="3528" y="292"/>
                    </a:cubicBezTo>
                    <a:cubicBezTo>
                      <a:pt x="3361" y="77"/>
                      <a:pt x="3126" y="0"/>
                      <a:pt x="2879"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3554700" y="2391275"/>
                <a:ext cx="20450" cy="26325"/>
              </a:xfrm>
              <a:custGeom>
                <a:avLst/>
                <a:gdLst/>
                <a:ahLst/>
                <a:cxnLst/>
                <a:rect l="l" t="t" r="r" b="b"/>
                <a:pathLst>
                  <a:path w="818" h="1053" extrusionOk="0">
                    <a:moveTo>
                      <a:pt x="221" y="0"/>
                    </a:moveTo>
                    <a:cubicBezTo>
                      <a:pt x="129" y="0"/>
                      <a:pt x="46" y="68"/>
                      <a:pt x="46" y="171"/>
                    </a:cubicBezTo>
                    <a:cubicBezTo>
                      <a:pt x="0" y="489"/>
                      <a:pt x="91" y="928"/>
                      <a:pt x="424" y="1049"/>
                    </a:cubicBezTo>
                    <a:cubicBezTo>
                      <a:pt x="439" y="1051"/>
                      <a:pt x="454" y="1053"/>
                      <a:pt x="468" y="1053"/>
                    </a:cubicBezTo>
                    <a:cubicBezTo>
                      <a:pt x="543" y="1053"/>
                      <a:pt x="613" y="1019"/>
                      <a:pt x="651" y="943"/>
                    </a:cubicBezTo>
                    <a:cubicBezTo>
                      <a:pt x="818" y="640"/>
                      <a:pt x="576" y="247"/>
                      <a:pt x="348" y="50"/>
                    </a:cubicBezTo>
                    <a:cubicBezTo>
                      <a:pt x="309" y="16"/>
                      <a:pt x="264" y="0"/>
                      <a:pt x="22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3578850" y="2367325"/>
                <a:ext cx="28475" cy="30925"/>
              </a:xfrm>
              <a:custGeom>
                <a:avLst/>
                <a:gdLst/>
                <a:ahLst/>
                <a:cxnLst/>
                <a:rect l="l" t="t" r="r" b="b"/>
                <a:pathLst>
                  <a:path w="1139" h="1237" extrusionOk="0">
                    <a:moveTo>
                      <a:pt x="222" y="0"/>
                    </a:moveTo>
                    <a:cubicBezTo>
                      <a:pt x="113" y="0"/>
                      <a:pt x="1" y="101"/>
                      <a:pt x="49" y="220"/>
                    </a:cubicBezTo>
                    <a:cubicBezTo>
                      <a:pt x="139" y="448"/>
                      <a:pt x="261" y="644"/>
                      <a:pt x="412" y="841"/>
                    </a:cubicBezTo>
                    <a:cubicBezTo>
                      <a:pt x="518" y="1053"/>
                      <a:pt x="715" y="1189"/>
                      <a:pt x="942" y="1235"/>
                    </a:cubicBezTo>
                    <a:cubicBezTo>
                      <a:pt x="949" y="1236"/>
                      <a:pt x="956" y="1236"/>
                      <a:pt x="962" y="1236"/>
                    </a:cubicBezTo>
                    <a:cubicBezTo>
                      <a:pt x="1059" y="1236"/>
                      <a:pt x="1139" y="1138"/>
                      <a:pt x="1139" y="1053"/>
                    </a:cubicBezTo>
                    <a:cubicBezTo>
                      <a:pt x="1124" y="826"/>
                      <a:pt x="1018" y="614"/>
                      <a:pt x="836" y="463"/>
                    </a:cubicBezTo>
                    <a:cubicBezTo>
                      <a:pt x="684" y="296"/>
                      <a:pt x="503" y="145"/>
                      <a:pt x="306" y="24"/>
                    </a:cubicBezTo>
                    <a:cubicBezTo>
                      <a:pt x="280" y="8"/>
                      <a:pt x="251" y="0"/>
                      <a:pt x="222"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3597075" y="2355800"/>
                <a:ext cx="33275" cy="21800"/>
              </a:xfrm>
              <a:custGeom>
                <a:avLst/>
                <a:gdLst/>
                <a:ahLst/>
                <a:cxnLst/>
                <a:rect l="l" t="t" r="r" b="b"/>
                <a:pathLst>
                  <a:path w="1331" h="872" extrusionOk="0">
                    <a:moveTo>
                      <a:pt x="213" y="0"/>
                    </a:moveTo>
                    <a:cubicBezTo>
                      <a:pt x="77" y="0"/>
                      <a:pt x="1" y="136"/>
                      <a:pt x="61" y="258"/>
                    </a:cubicBezTo>
                    <a:cubicBezTo>
                      <a:pt x="273" y="530"/>
                      <a:pt x="546" y="742"/>
                      <a:pt x="879" y="848"/>
                    </a:cubicBezTo>
                    <a:cubicBezTo>
                      <a:pt x="912" y="864"/>
                      <a:pt x="946" y="872"/>
                      <a:pt x="980" y="872"/>
                    </a:cubicBezTo>
                    <a:cubicBezTo>
                      <a:pt x="1164" y="872"/>
                      <a:pt x="1331" y="653"/>
                      <a:pt x="1152" y="500"/>
                    </a:cubicBezTo>
                    <a:cubicBezTo>
                      <a:pt x="879" y="273"/>
                      <a:pt x="561" y="30"/>
                      <a:pt x="213"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3430925" y="2436025"/>
                <a:ext cx="58325" cy="178050"/>
              </a:xfrm>
              <a:custGeom>
                <a:avLst/>
                <a:gdLst/>
                <a:ahLst/>
                <a:cxnLst/>
                <a:rect l="l" t="t" r="r" b="b"/>
                <a:pathLst>
                  <a:path w="2333" h="7122" extrusionOk="0">
                    <a:moveTo>
                      <a:pt x="2058" y="1"/>
                    </a:moveTo>
                    <a:cubicBezTo>
                      <a:pt x="2029" y="1"/>
                      <a:pt x="1999" y="16"/>
                      <a:pt x="1984" y="46"/>
                    </a:cubicBezTo>
                    <a:cubicBezTo>
                      <a:pt x="1424" y="2378"/>
                      <a:pt x="1" y="4512"/>
                      <a:pt x="970" y="6995"/>
                    </a:cubicBezTo>
                    <a:cubicBezTo>
                      <a:pt x="997" y="7079"/>
                      <a:pt x="1074" y="7121"/>
                      <a:pt x="1148" y="7121"/>
                    </a:cubicBezTo>
                    <a:cubicBezTo>
                      <a:pt x="1234" y="7121"/>
                      <a:pt x="1318" y="7064"/>
                      <a:pt x="1318" y="6950"/>
                    </a:cubicBezTo>
                    <a:cubicBezTo>
                      <a:pt x="1303" y="5527"/>
                      <a:pt x="1136" y="4255"/>
                      <a:pt x="1530" y="2847"/>
                    </a:cubicBezTo>
                    <a:cubicBezTo>
                      <a:pt x="1787" y="1893"/>
                      <a:pt x="2332" y="1061"/>
                      <a:pt x="2120" y="46"/>
                    </a:cubicBezTo>
                    <a:cubicBezTo>
                      <a:pt x="2113" y="16"/>
                      <a:pt x="2086" y="1"/>
                      <a:pt x="205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3482400" y="2468275"/>
                <a:ext cx="59075" cy="137250"/>
              </a:xfrm>
              <a:custGeom>
                <a:avLst/>
                <a:gdLst/>
                <a:ahLst/>
                <a:cxnLst/>
                <a:rect l="l" t="t" r="r" b="b"/>
                <a:pathLst>
                  <a:path w="2363" h="5490" extrusionOk="0">
                    <a:moveTo>
                      <a:pt x="1373" y="0"/>
                    </a:moveTo>
                    <a:cubicBezTo>
                      <a:pt x="1258" y="0"/>
                      <a:pt x="1128" y="36"/>
                      <a:pt x="985" y="119"/>
                    </a:cubicBezTo>
                    <a:cubicBezTo>
                      <a:pt x="753" y="249"/>
                      <a:pt x="895" y="545"/>
                      <a:pt x="1119" y="545"/>
                    </a:cubicBezTo>
                    <a:cubicBezTo>
                      <a:pt x="1130" y="545"/>
                      <a:pt x="1140" y="544"/>
                      <a:pt x="1151" y="543"/>
                    </a:cubicBezTo>
                    <a:cubicBezTo>
                      <a:pt x="1179" y="538"/>
                      <a:pt x="1205" y="536"/>
                      <a:pt x="1230" y="536"/>
                    </a:cubicBezTo>
                    <a:cubicBezTo>
                      <a:pt x="1921" y="536"/>
                      <a:pt x="1679" y="2297"/>
                      <a:pt x="1636" y="2662"/>
                    </a:cubicBezTo>
                    <a:cubicBezTo>
                      <a:pt x="1590" y="2995"/>
                      <a:pt x="1560" y="3328"/>
                      <a:pt x="1575" y="3662"/>
                    </a:cubicBezTo>
                    <a:cubicBezTo>
                      <a:pt x="1575" y="3813"/>
                      <a:pt x="1666" y="4131"/>
                      <a:pt x="1636" y="4282"/>
                    </a:cubicBezTo>
                    <a:cubicBezTo>
                      <a:pt x="1721" y="4465"/>
                      <a:pt x="1701" y="4556"/>
                      <a:pt x="1574" y="4556"/>
                    </a:cubicBezTo>
                    <a:cubicBezTo>
                      <a:pt x="1522" y="4556"/>
                      <a:pt x="1451" y="4540"/>
                      <a:pt x="1363" y="4509"/>
                    </a:cubicBezTo>
                    <a:cubicBezTo>
                      <a:pt x="1303" y="4527"/>
                      <a:pt x="1249" y="4535"/>
                      <a:pt x="1200" y="4535"/>
                    </a:cubicBezTo>
                    <a:cubicBezTo>
                      <a:pt x="988" y="4535"/>
                      <a:pt x="879" y="4377"/>
                      <a:pt x="879" y="4070"/>
                    </a:cubicBezTo>
                    <a:cubicBezTo>
                      <a:pt x="788" y="3768"/>
                      <a:pt x="758" y="3465"/>
                      <a:pt x="773" y="3162"/>
                    </a:cubicBezTo>
                    <a:cubicBezTo>
                      <a:pt x="773" y="2571"/>
                      <a:pt x="909" y="2011"/>
                      <a:pt x="939" y="1421"/>
                    </a:cubicBezTo>
                    <a:cubicBezTo>
                      <a:pt x="939" y="1383"/>
                      <a:pt x="905" y="1358"/>
                      <a:pt x="867" y="1358"/>
                    </a:cubicBezTo>
                    <a:cubicBezTo>
                      <a:pt x="844" y="1358"/>
                      <a:pt x="820" y="1367"/>
                      <a:pt x="803" y="1391"/>
                    </a:cubicBezTo>
                    <a:cubicBezTo>
                      <a:pt x="288" y="2329"/>
                      <a:pt x="1" y="3525"/>
                      <a:pt x="455" y="4540"/>
                    </a:cubicBezTo>
                    <a:cubicBezTo>
                      <a:pt x="637" y="4946"/>
                      <a:pt x="1083" y="5489"/>
                      <a:pt x="1522" y="5489"/>
                    </a:cubicBezTo>
                    <a:cubicBezTo>
                      <a:pt x="1704" y="5489"/>
                      <a:pt x="1885" y="5396"/>
                      <a:pt x="2044" y="5160"/>
                    </a:cubicBezTo>
                    <a:cubicBezTo>
                      <a:pt x="2362" y="4691"/>
                      <a:pt x="2075" y="4146"/>
                      <a:pt x="2029" y="3662"/>
                    </a:cubicBezTo>
                    <a:cubicBezTo>
                      <a:pt x="1969" y="2889"/>
                      <a:pt x="2241" y="2117"/>
                      <a:pt x="2196" y="1345"/>
                    </a:cubicBezTo>
                    <a:cubicBezTo>
                      <a:pt x="2158" y="796"/>
                      <a:pt x="1915" y="0"/>
                      <a:pt x="1373"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4016900" y="2348075"/>
                <a:ext cx="116925" cy="243075"/>
              </a:xfrm>
              <a:custGeom>
                <a:avLst/>
                <a:gdLst/>
                <a:ahLst/>
                <a:cxnLst/>
                <a:rect l="l" t="t" r="r" b="b"/>
                <a:pathLst>
                  <a:path w="4677" h="9723" extrusionOk="0">
                    <a:moveTo>
                      <a:pt x="189" y="0"/>
                    </a:moveTo>
                    <a:cubicBezTo>
                      <a:pt x="157" y="0"/>
                      <a:pt x="130" y="15"/>
                      <a:pt x="119" y="37"/>
                    </a:cubicBezTo>
                    <a:lnTo>
                      <a:pt x="13" y="203"/>
                    </a:lnTo>
                    <a:cubicBezTo>
                      <a:pt x="1" y="215"/>
                      <a:pt x="8" y="238"/>
                      <a:pt x="20" y="238"/>
                    </a:cubicBezTo>
                    <a:cubicBezTo>
                      <a:pt x="22" y="238"/>
                      <a:pt x="25" y="236"/>
                      <a:pt x="28" y="233"/>
                    </a:cubicBezTo>
                    <a:cubicBezTo>
                      <a:pt x="79" y="217"/>
                      <a:pt x="132" y="209"/>
                      <a:pt x="185" y="209"/>
                    </a:cubicBezTo>
                    <a:cubicBezTo>
                      <a:pt x="1361" y="209"/>
                      <a:pt x="3006" y="4036"/>
                      <a:pt x="3238" y="4745"/>
                    </a:cubicBezTo>
                    <a:cubicBezTo>
                      <a:pt x="3737" y="6350"/>
                      <a:pt x="3647" y="7864"/>
                      <a:pt x="3647" y="9514"/>
                    </a:cubicBezTo>
                    <a:cubicBezTo>
                      <a:pt x="3647" y="9649"/>
                      <a:pt x="3754" y="9723"/>
                      <a:pt x="3863" y="9723"/>
                    </a:cubicBezTo>
                    <a:cubicBezTo>
                      <a:pt x="3949" y="9723"/>
                      <a:pt x="4037" y="9676"/>
                      <a:pt x="4070" y="9575"/>
                    </a:cubicBezTo>
                    <a:cubicBezTo>
                      <a:pt x="4676" y="7788"/>
                      <a:pt x="4298" y="5699"/>
                      <a:pt x="3586" y="4003"/>
                    </a:cubicBezTo>
                    <a:cubicBezTo>
                      <a:pt x="3041" y="2671"/>
                      <a:pt x="1799" y="339"/>
                      <a:pt x="225" y="6"/>
                    </a:cubicBezTo>
                    <a:cubicBezTo>
                      <a:pt x="213" y="2"/>
                      <a:pt x="201" y="0"/>
                      <a:pt x="189"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3965350" y="2421250"/>
                <a:ext cx="100325" cy="136675"/>
              </a:xfrm>
              <a:custGeom>
                <a:avLst/>
                <a:gdLst/>
                <a:ahLst/>
                <a:cxnLst/>
                <a:rect l="l" t="t" r="r" b="b"/>
                <a:pathLst>
                  <a:path w="4013" h="5467" extrusionOk="0">
                    <a:moveTo>
                      <a:pt x="2242" y="745"/>
                    </a:moveTo>
                    <a:cubicBezTo>
                      <a:pt x="2353" y="745"/>
                      <a:pt x="2453" y="851"/>
                      <a:pt x="2544" y="1061"/>
                    </a:cubicBezTo>
                    <a:cubicBezTo>
                      <a:pt x="2711" y="1334"/>
                      <a:pt x="2862" y="1606"/>
                      <a:pt x="2983" y="1909"/>
                    </a:cubicBezTo>
                    <a:cubicBezTo>
                      <a:pt x="3089" y="2182"/>
                      <a:pt x="3559" y="3605"/>
                      <a:pt x="3301" y="3817"/>
                    </a:cubicBezTo>
                    <a:cubicBezTo>
                      <a:pt x="3227" y="3870"/>
                      <a:pt x="3164" y="3893"/>
                      <a:pt x="3109" y="3893"/>
                    </a:cubicBezTo>
                    <a:cubicBezTo>
                      <a:pt x="2841" y="3893"/>
                      <a:pt x="2789" y="3339"/>
                      <a:pt x="2726" y="3150"/>
                    </a:cubicBezTo>
                    <a:cubicBezTo>
                      <a:pt x="2635" y="2878"/>
                      <a:pt x="2559" y="2605"/>
                      <a:pt x="2438" y="2333"/>
                    </a:cubicBezTo>
                    <a:cubicBezTo>
                      <a:pt x="2287" y="1924"/>
                      <a:pt x="2090" y="1531"/>
                      <a:pt x="1818" y="1182"/>
                    </a:cubicBezTo>
                    <a:cubicBezTo>
                      <a:pt x="1972" y="889"/>
                      <a:pt x="2114" y="745"/>
                      <a:pt x="2242" y="745"/>
                    </a:cubicBezTo>
                    <a:close/>
                    <a:moveTo>
                      <a:pt x="1967" y="0"/>
                    </a:moveTo>
                    <a:cubicBezTo>
                      <a:pt x="1913" y="0"/>
                      <a:pt x="1858" y="5"/>
                      <a:pt x="1802" y="17"/>
                    </a:cubicBezTo>
                    <a:cubicBezTo>
                      <a:pt x="1621" y="32"/>
                      <a:pt x="1469" y="123"/>
                      <a:pt x="1348" y="244"/>
                    </a:cubicBezTo>
                    <a:cubicBezTo>
                      <a:pt x="1182" y="183"/>
                      <a:pt x="1000" y="153"/>
                      <a:pt x="818" y="123"/>
                    </a:cubicBezTo>
                    <a:cubicBezTo>
                      <a:pt x="705" y="85"/>
                      <a:pt x="591" y="66"/>
                      <a:pt x="478" y="66"/>
                    </a:cubicBezTo>
                    <a:cubicBezTo>
                      <a:pt x="364" y="66"/>
                      <a:pt x="251" y="85"/>
                      <a:pt x="137" y="123"/>
                    </a:cubicBezTo>
                    <a:cubicBezTo>
                      <a:pt x="31" y="183"/>
                      <a:pt x="1" y="350"/>
                      <a:pt x="107" y="440"/>
                    </a:cubicBezTo>
                    <a:cubicBezTo>
                      <a:pt x="289" y="577"/>
                      <a:pt x="516" y="637"/>
                      <a:pt x="743" y="637"/>
                    </a:cubicBezTo>
                    <a:cubicBezTo>
                      <a:pt x="879" y="637"/>
                      <a:pt x="1046" y="668"/>
                      <a:pt x="1197" y="668"/>
                    </a:cubicBezTo>
                    <a:cubicBezTo>
                      <a:pt x="1167" y="1122"/>
                      <a:pt x="1379" y="1576"/>
                      <a:pt x="1742" y="1848"/>
                    </a:cubicBezTo>
                    <a:cubicBezTo>
                      <a:pt x="1878" y="2257"/>
                      <a:pt x="2045" y="2651"/>
                      <a:pt x="2166" y="3029"/>
                    </a:cubicBezTo>
                    <a:cubicBezTo>
                      <a:pt x="2302" y="3514"/>
                      <a:pt x="2363" y="4210"/>
                      <a:pt x="2862" y="4452"/>
                    </a:cubicBezTo>
                    <a:cubicBezTo>
                      <a:pt x="2484" y="4574"/>
                      <a:pt x="1984" y="4770"/>
                      <a:pt x="1772" y="5103"/>
                    </a:cubicBezTo>
                    <a:cubicBezTo>
                      <a:pt x="1681" y="5255"/>
                      <a:pt x="1787" y="5452"/>
                      <a:pt x="1969" y="5467"/>
                    </a:cubicBezTo>
                    <a:cubicBezTo>
                      <a:pt x="2242" y="5406"/>
                      <a:pt x="2499" y="5285"/>
                      <a:pt x="2696" y="5088"/>
                    </a:cubicBezTo>
                    <a:cubicBezTo>
                      <a:pt x="2787" y="4998"/>
                      <a:pt x="2893" y="4907"/>
                      <a:pt x="2999" y="4816"/>
                    </a:cubicBezTo>
                    <a:cubicBezTo>
                      <a:pt x="3085" y="4729"/>
                      <a:pt x="3185" y="4588"/>
                      <a:pt x="3300" y="4588"/>
                    </a:cubicBezTo>
                    <a:cubicBezTo>
                      <a:pt x="3305" y="4588"/>
                      <a:pt x="3311" y="4588"/>
                      <a:pt x="3316" y="4589"/>
                    </a:cubicBezTo>
                    <a:lnTo>
                      <a:pt x="3332" y="4589"/>
                    </a:lnTo>
                    <a:cubicBezTo>
                      <a:pt x="3332" y="4589"/>
                      <a:pt x="3332" y="4574"/>
                      <a:pt x="3332" y="4558"/>
                    </a:cubicBezTo>
                    <a:cubicBezTo>
                      <a:pt x="4013" y="4437"/>
                      <a:pt x="3816" y="2969"/>
                      <a:pt x="3710" y="2484"/>
                    </a:cubicBezTo>
                    <a:cubicBezTo>
                      <a:pt x="3538" y="1752"/>
                      <a:pt x="2944" y="0"/>
                      <a:pt x="196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3964600" y="2454675"/>
                <a:ext cx="37125" cy="16000"/>
              </a:xfrm>
              <a:custGeom>
                <a:avLst/>
                <a:gdLst/>
                <a:ahLst/>
                <a:cxnLst/>
                <a:rect l="l" t="t" r="r" b="b"/>
                <a:pathLst>
                  <a:path w="1485" h="640" extrusionOk="0">
                    <a:moveTo>
                      <a:pt x="901" y="0"/>
                    </a:moveTo>
                    <a:cubicBezTo>
                      <a:pt x="848" y="0"/>
                      <a:pt x="795" y="4"/>
                      <a:pt x="742" y="12"/>
                    </a:cubicBezTo>
                    <a:cubicBezTo>
                      <a:pt x="723" y="11"/>
                      <a:pt x="704" y="10"/>
                      <a:pt x="685" y="10"/>
                    </a:cubicBezTo>
                    <a:cubicBezTo>
                      <a:pt x="477" y="10"/>
                      <a:pt x="273" y="84"/>
                      <a:pt x="107" y="209"/>
                    </a:cubicBezTo>
                    <a:cubicBezTo>
                      <a:pt x="1" y="315"/>
                      <a:pt x="16" y="496"/>
                      <a:pt x="152" y="572"/>
                    </a:cubicBezTo>
                    <a:cubicBezTo>
                      <a:pt x="275" y="616"/>
                      <a:pt x="404" y="640"/>
                      <a:pt x="535" y="640"/>
                    </a:cubicBezTo>
                    <a:cubicBezTo>
                      <a:pt x="629" y="640"/>
                      <a:pt x="723" y="628"/>
                      <a:pt x="818" y="602"/>
                    </a:cubicBezTo>
                    <a:cubicBezTo>
                      <a:pt x="1030" y="587"/>
                      <a:pt x="1242" y="511"/>
                      <a:pt x="1409" y="390"/>
                    </a:cubicBezTo>
                    <a:cubicBezTo>
                      <a:pt x="1484" y="299"/>
                      <a:pt x="1469" y="163"/>
                      <a:pt x="1378" y="103"/>
                    </a:cubicBezTo>
                    <a:cubicBezTo>
                      <a:pt x="1219" y="35"/>
                      <a:pt x="1060" y="0"/>
                      <a:pt x="90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3983150" y="2484950"/>
                <a:ext cx="32200" cy="17800"/>
              </a:xfrm>
              <a:custGeom>
                <a:avLst/>
                <a:gdLst/>
                <a:ahLst/>
                <a:cxnLst/>
                <a:rect l="l" t="t" r="r" b="b"/>
                <a:pathLst>
                  <a:path w="1288" h="712" extrusionOk="0">
                    <a:moveTo>
                      <a:pt x="974" y="1"/>
                    </a:moveTo>
                    <a:cubicBezTo>
                      <a:pt x="838" y="1"/>
                      <a:pt x="704" y="21"/>
                      <a:pt x="576" y="57"/>
                    </a:cubicBezTo>
                    <a:cubicBezTo>
                      <a:pt x="364" y="118"/>
                      <a:pt x="76" y="194"/>
                      <a:pt x="31" y="436"/>
                    </a:cubicBezTo>
                    <a:cubicBezTo>
                      <a:pt x="0" y="527"/>
                      <a:pt x="46" y="602"/>
                      <a:pt x="106" y="648"/>
                    </a:cubicBezTo>
                    <a:cubicBezTo>
                      <a:pt x="171" y="694"/>
                      <a:pt x="239" y="712"/>
                      <a:pt x="308" y="712"/>
                    </a:cubicBezTo>
                    <a:cubicBezTo>
                      <a:pt x="469" y="712"/>
                      <a:pt x="635" y="616"/>
                      <a:pt x="773" y="542"/>
                    </a:cubicBezTo>
                    <a:cubicBezTo>
                      <a:pt x="969" y="451"/>
                      <a:pt x="1151" y="300"/>
                      <a:pt x="1272" y="118"/>
                    </a:cubicBezTo>
                    <a:cubicBezTo>
                      <a:pt x="1287" y="88"/>
                      <a:pt x="1272" y="42"/>
                      <a:pt x="1242" y="27"/>
                    </a:cubicBezTo>
                    <a:cubicBezTo>
                      <a:pt x="1152" y="9"/>
                      <a:pt x="1063" y="1"/>
                      <a:pt x="974"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3995075" y="2516650"/>
                <a:ext cx="28225" cy="16950"/>
              </a:xfrm>
              <a:custGeom>
                <a:avLst/>
                <a:gdLst/>
                <a:ahLst/>
                <a:cxnLst/>
                <a:rect l="l" t="t" r="r" b="b"/>
                <a:pathLst>
                  <a:path w="1129" h="678" extrusionOk="0">
                    <a:moveTo>
                      <a:pt x="909" y="1"/>
                    </a:moveTo>
                    <a:cubicBezTo>
                      <a:pt x="601" y="1"/>
                      <a:pt x="315" y="125"/>
                      <a:pt x="114" y="364"/>
                    </a:cubicBezTo>
                    <a:cubicBezTo>
                      <a:pt x="1" y="490"/>
                      <a:pt x="96" y="678"/>
                      <a:pt x="236" y="678"/>
                    </a:cubicBezTo>
                    <a:cubicBezTo>
                      <a:pt x="264" y="678"/>
                      <a:pt x="295" y="670"/>
                      <a:pt x="326" y="652"/>
                    </a:cubicBezTo>
                    <a:cubicBezTo>
                      <a:pt x="598" y="470"/>
                      <a:pt x="856" y="288"/>
                      <a:pt x="1113" y="76"/>
                    </a:cubicBezTo>
                    <a:cubicBezTo>
                      <a:pt x="1128" y="61"/>
                      <a:pt x="1113" y="31"/>
                      <a:pt x="1098" y="16"/>
                    </a:cubicBezTo>
                    <a:cubicBezTo>
                      <a:pt x="1034" y="6"/>
                      <a:pt x="971" y="1"/>
                      <a:pt x="909"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3912550" y="2563425"/>
                <a:ext cx="148975" cy="199650"/>
              </a:xfrm>
              <a:custGeom>
                <a:avLst/>
                <a:gdLst/>
                <a:ahLst/>
                <a:cxnLst/>
                <a:rect l="l" t="t" r="r" b="b"/>
                <a:pathLst>
                  <a:path w="5959" h="7986" extrusionOk="0">
                    <a:moveTo>
                      <a:pt x="5560" y="0"/>
                    </a:moveTo>
                    <a:cubicBezTo>
                      <a:pt x="5545" y="0"/>
                      <a:pt x="5529" y="7"/>
                      <a:pt x="5519" y="22"/>
                    </a:cubicBezTo>
                    <a:cubicBezTo>
                      <a:pt x="4883" y="1006"/>
                      <a:pt x="5262" y="1960"/>
                      <a:pt x="5292" y="3050"/>
                    </a:cubicBezTo>
                    <a:cubicBezTo>
                      <a:pt x="5334" y="5331"/>
                      <a:pt x="3113" y="7392"/>
                      <a:pt x="911" y="7392"/>
                    </a:cubicBezTo>
                    <a:cubicBezTo>
                      <a:pt x="731" y="7392"/>
                      <a:pt x="551" y="7378"/>
                      <a:pt x="372" y="7350"/>
                    </a:cubicBezTo>
                    <a:cubicBezTo>
                      <a:pt x="348" y="7344"/>
                      <a:pt x="326" y="7341"/>
                      <a:pt x="305" y="7341"/>
                    </a:cubicBezTo>
                    <a:cubicBezTo>
                      <a:pt x="69" y="7341"/>
                      <a:pt x="0" y="7704"/>
                      <a:pt x="251" y="7774"/>
                    </a:cubicBezTo>
                    <a:cubicBezTo>
                      <a:pt x="614" y="7920"/>
                      <a:pt x="971" y="7985"/>
                      <a:pt x="1319" y="7985"/>
                    </a:cubicBezTo>
                    <a:cubicBezTo>
                      <a:pt x="2772" y="7985"/>
                      <a:pt x="4068" y="6847"/>
                      <a:pt x="4959" y="5700"/>
                    </a:cubicBezTo>
                    <a:cubicBezTo>
                      <a:pt x="5428" y="5094"/>
                      <a:pt x="5777" y="4488"/>
                      <a:pt x="5852" y="3716"/>
                    </a:cubicBezTo>
                    <a:cubicBezTo>
                      <a:pt x="5958" y="2460"/>
                      <a:pt x="5353" y="1324"/>
                      <a:pt x="5610" y="68"/>
                    </a:cubicBezTo>
                    <a:cubicBezTo>
                      <a:pt x="5620" y="27"/>
                      <a:pt x="5590" y="0"/>
                      <a:pt x="5560"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3930550" y="2612375"/>
                <a:ext cx="64300" cy="90400"/>
              </a:xfrm>
              <a:custGeom>
                <a:avLst/>
                <a:gdLst/>
                <a:ahLst/>
                <a:cxnLst/>
                <a:rect l="l" t="t" r="r" b="b"/>
                <a:pathLst>
                  <a:path w="2572" h="3616" extrusionOk="0">
                    <a:moveTo>
                      <a:pt x="2331" y="1"/>
                    </a:moveTo>
                    <a:cubicBezTo>
                      <a:pt x="2283" y="1"/>
                      <a:pt x="2234" y="19"/>
                      <a:pt x="2195" y="63"/>
                    </a:cubicBezTo>
                    <a:cubicBezTo>
                      <a:pt x="1786" y="517"/>
                      <a:pt x="1741" y="1077"/>
                      <a:pt x="1620" y="1637"/>
                    </a:cubicBezTo>
                    <a:cubicBezTo>
                      <a:pt x="1423" y="2591"/>
                      <a:pt x="1120" y="3212"/>
                      <a:pt x="76" y="3302"/>
                    </a:cubicBezTo>
                    <a:cubicBezTo>
                      <a:pt x="15" y="3318"/>
                      <a:pt x="0" y="3378"/>
                      <a:pt x="30" y="3408"/>
                    </a:cubicBezTo>
                    <a:cubicBezTo>
                      <a:pt x="186" y="3555"/>
                      <a:pt x="366" y="3616"/>
                      <a:pt x="551" y="3616"/>
                    </a:cubicBezTo>
                    <a:cubicBezTo>
                      <a:pt x="974" y="3616"/>
                      <a:pt x="1423" y="3296"/>
                      <a:pt x="1665" y="2969"/>
                    </a:cubicBezTo>
                    <a:cubicBezTo>
                      <a:pt x="2210" y="2228"/>
                      <a:pt x="2316" y="1137"/>
                      <a:pt x="2528" y="259"/>
                    </a:cubicBezTo>
                    <a:cubicBezTo>
                      <a:pt x="2572" y="119"/>
                      <a:pt x="2452" y="1"/>
                      <a:pt x="2331"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3860525" y="2589450"/>
                <a:ext cx="76100" cy="72675"/>
              </a:xfrm>
              <a:custGeom>
                <a:avLst/>
                <a:gdLst/>
                <a:ahLst/>
                <a:cxnLst/>
                <a:rect l="l" t="t" r="r" b="b"/>
                <a:pathLst>
                  <a:path w="3044" h="2907" extrusionOk="0">
                    <a:moveTo>
                      <a:pt x="2294" y="586"/>
                    </a:moveTo>
                    <a:cubicBezTo>
                      <a:pt x="2339" y="586"/>
                      <a:pt x="2343" y="617"/>
                      <a:pt x="2286" y="722"/>
                    </a:cubicBezTo>
                    <a:cubicBezTo>
                      <a:pt x="2120" y="995"/>
                      <a:pt x="1681" y="1267"/>
                      <a:pt x="1438" y="1479"/>
                    </a:cubicBezTo>
                    <a:cubicBezTo>
                      <a:pt x="1332" y="1570"/>
                      <a:pt x="909" y="2024"/>
                      <a:pt x="651" y="2236"/>
                    </a:cubicBezTo>
                    <a:cubicBezTo>
                      <a:pt x="833" y="1767"/>
                      <a:pt x="1151" y="1358"/>
                      <a:pt x="1575" y="1086"/>
                    </a:cubicBezTo>
                    <a:cubicBezTo>
                      <a:pt x="1616" y="1058"/>
                      <a:pt x="1595" y="993"/>
                      <a:pt x="1556" y="993"/>
                    </a:cubicBezTo>
                    <a:cubicBezTo>
                      <a:pt x="1552" y="993"/>
                      <a:pt x="1548" y="993"/>
                      <a:pt x="1544" y="995"/>
                    </a:cubicBezTo>
                    <a:lnTo>
                      <a:pt x="1454" y="1010"/>
                    </a:lnTo>
                    <a:cubicBezTo>
                      <a:pt x="1529" y="949"/>
                      <a:pt x="1605" y="874"/>
                      <a:pt x="1681" y="828"/>
                    </a:cubicBezTo>
                    <a:cubicBezTo>
                      <a:pt x="1802" y="737"/>
                      <a:pt x="1938" y="677"/>
                      <a:pt x="2089" y="631"/>
                    </a:cubicBezTo>
                    <a:cubicBezTo>
                      <a:pt x="2181" y="610"/>
                      <a:pt x="2254" y="586"/>
                      <a:pt x="2294" y="586"/>
                    </a:cubicBezTo>
                    <a:close/>
                    <a:moveTo>
                      <a:pt x="2266" y="0"/>
                    </a:moveTo>
                    <a:cubicBezTo>
                      <a:pt x="1508" y="0"/>
                      <a:pt x="715" y="695"/>
                      <a:pt x="545" y="1403"/>
                    </a:cubicBezTo>
                    <a:cubicBezTo>
                      <a:pt x="545" y="1449"/>
                      <a:pt x="545" y="1479"/>
                      <a:pt x="545" y="1525"/>
                    </a:cubicBezTo>
                    <a:cubicBezTo>
                      <a:pt x="515" y="1555"/>
                      <a:pt x="485" y="1585"/>
                      <a:pt x="469" y="1615"/>
                    </a:cubicBezTo>
                    <a:cubicBezTo>
                      <a:pt x="258" y="1873"/>
                      <a:pt x="0" y="2297"/>
                      <a:pt x="106" y="2630"/>
                    </a:cubicBezTo>
                    <a:cubicBezTo>
                      <a:pt x="162" y="2827"/>
                      <a:pt x="275" y="2906"/>
                      <a:pt x="422" y="2906"/>
                    </a:cubicBezTo>
                    <a:cubicBezTo>
                      <a:pt x="984" y="2906"/>
                      <a:pt x="2040" y="1732"/>
                      <a:pt x="2256" y="1540"/>
                    </a:cubicBezTo>
                    <a:cubicBezTo>
                      <a:pt x="2528" y="1313"/>
                      <a:pt x="3043" y="1010"/>
                      <a:pt x="3043" y="571"/>
                    </a:cubicBezTo>
                    <a:cubicBezTo>
                      <a:pt x="3043" y="238"/>
                      <a:pt x="2740" y="41"/>
                      <a:pt x="2423" y="11"/>
                    </a:cubicBezTo>
                    <a:cubicBezTo>
                      <a:pt x="2371" y="4"/>
                      <a:pt x="2319" y="0"/>
                      <a:pt x="2266"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3668250" y="2447500"/>
                <a:ext cx="73825" cy="133275"/>
              </a:xfrm>
              <a:custGeom>
                <a:avLst/>
                <a:gdLst/>
                <a:ahLst/>
                <a:cxnLst/>
                <a:rect l="l" t="t" r="r" b="b"/>
                <a:pathLst>
                  <a:path w="2953" h="5331" extrusionOk="0">
                    <a:moveTo>
                      <a:pt x="1456" y="944"/>
                    </a:moveTo>
                    <a:cubicBezTo>
                      <a:pt x="1772" y="944"/>
                      <a:pt x="1389" y="1688"/>
                      <a:pt x="1348" y="1813"/>
                    </a:cubicBezTo>
                    <a:cubicBezTo>
                      <a:pt x="1226" y="2146"/>
                      <a:pt x="1090" y="2479"/>
                      <a:pt x="999" y="2842"/>
                    </a:cubicBezTo>
                    <a:cubicBezTo>
                      <a:pt x="924" y="3054"/>
                      <a:pt x="878" y="3281"/>
                      <a:pt x="848" y="3508"/>
                    </a:cubicBezTo>
                    <a:cubicBezTo>
                      <a:pt x="827" y="3712"/>
                      <a:pt x="752" y="4561"/>
                      <a:pt x="683" y="4561"/>
                    </a:cubicBezTo>
                    <a:cubicBezTo>
                      <a:pt x="655" y="4561"/>
                      <a:pt x="628" y="4417"/>
                      <a:pt x="606" y="4023"/>
                    </a:cubicBezTo>
                    <a:cubicBezTo>
                      <a:pt x="591" y="3599"/>
                      <a:pt x="621" y="3160"/>
                      <a:pt x="697" y="2736"/>
                    </a:cubicBezTo>
                    <a:cubicBezTo>
                      <a:pt x="757" y="2540"/>
                      <a:pt x="818" y="2328"/>
                      <a:pt x="878" y="2131"/>
                    </a:cubicBezTo>
                    <a:cubicBezTo>
                      <a:pt x="939" y="1919"/>
                      <a:pt x="1226" y="1010"/>
                      <a:pt x="1348" y="965"/>
                    </a:cubicBezTo>
                    <a:cubicBezTo>
                      <a:pt x="1391" y="951"/>
                      <a:pt x="1427" y="944"/>
                      <a:pt x="1456" y="944"/>
                    </a:cubicBezTo>
                    <a:close/>
                    <a:moveTo>
                      <a:pt x="1587" y="0"/>
                    </a:moveTo>
                    <a:cubicBezTo>
                      <a:pt x="667" y="0"/>
                      <a:pt x="105" y="2367"/>
                      <a:pt x="76" y="2994"/>
                    </a:cubicBezTo>
                    <a:cubicBezTo>
                      <a:pt x="76" y="3085"/>
                      <a:pt x="106" y="3160"/>
                      <a:pt x="182" y="3206"/>
                    </a:cubicBezTo>
                    <a:cubicBezTo>
                      <a:pt x="167" y="3327"/>
                      <a:pt x="152" y="3448"/>
                      <a:pt x="136" y="3569"/>
                    </a:cubicBezTo>
                    <a:cubicBezTo>
                      <a:pt x="91" y="3963"/>
                      <a:pt x="0" y="4765"/>
                      <a:pt x="333" y="5098"/>
                    </a:cubicBezTo>
                    <a:cubicBezTo>
                      <a:pt x="501" y="5261"/>
                      <a:pt x="644" y="5331"/>
                      <a:pt x="766" y="5331"/>
                    </a:cubicBezTo>
                    <a:cubicBezTo>
                      <a:pt x="1422" y="5331"/>
                      <a:pt x="1461" y="3309"/>
                      <a:pt x="1499" y="3130"/>
                    </a:cubicBezTo>
                    <a:cubicBezTo>
                      <a:pt x="1666" y="2524"/>
                      <a:pt x="2952" y="269"/>
                      <a:pt x="1696" y="11"/>
                    </a:cubicBezTo>
                    <a:cubicBezTo>
                      <a:pt x="1659" y="4"/>
                      <a:pt x="1623" y="0"/>
                      <a:pt x="158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3788500" y="2360100"/>
                <a:ext cx="114050" cy="70950"/>
              </a:xfrm>
              <a:custGeom>
                <a:avLst/>
                <a:gdLst/>
                <a:ahLst/>
                <a:cxnLst/>
                <a:rect l="l" t="t" r="r" b="b"/>
                <a:pathLst>
                  <a:path w="4562" h="2838" extrusionOk="0">
                    <a:moveTo>
                      <a:pt x="1087" y="504"/>
                    </a:moveTo>
                    <a:cubicBezTo>
                      <a:pt x="1159" y="504"/>
                      <a:pt x="1271" y="555"/>
                      <a:pt x="1397" y="585"/>
                    </a:cubicBezTo>
                    <a:cubicBezTo>
                      <a:pt x="1503" y="615"/>
                      <a:pt x="1609" y="646"/>
                      <a:pt x="1731" y="691"/>
                    </a:cubicBezTo>
                    <a:cubicBezTo>
                      <a:pt x="2336" y="903"/>
                      <a:pt x="2881" y="1297"/>
                      <a:pt x="3260" y="1827"/>
                    </a:cubicBezTo>
                    <a:cubicBezTo>
                      <a:pt x="3426" y="2039"/>
                      <a:pt x="3502" y="2039"/>
                      <a:pt x="3245" y="2220"/>
                    </a:cubicBezTo>
                    <a:cubicBezTo>
                      <a:pt x="3147" y="2300"/>
                      <a:pt x="3078" y="2335"/>
                      <a:pt x="3017" y="2335"/>
                    </a:cubicBezTo>
                    <a:cubicBezTo>
                      <a:pt x="2916" y="2335"/>
                      <a:pt x="2835" y="2241"/>
                      <a:pt x="2684" y="2099"/>
                    </a:cubicBezTo>
                    <a:cubicBezTo>
                      <a:pt x="2503" y="1917"/>
                      <a:pt x="2351" y="1721"/>
                      <a:pt x="2170" y="1524"/>
                    </a:cubicBezTo>
                    <a:cubicBezTo>
                      <a:pt x="2109" y="1463"/>
                      <a:pt x="2033" y="1403"/>
                      <a:pt x="1973" y="1357"/>
                    </a:cubicBezTo>
                    <a:cubicBezTo>
                      <a:pt x="2139" y="1236"/>
                      <a:pt x="2064" y="964"/>
                      <a:pt x="1852" y="949"/>
                    </a:cubicBezTo>
                    <a:cubicBezTo>
                      <a:pt x="1715" y="949"/>
                      <a:pt x="1594" y="964"/>
                      <a:pt x="1473" y="979"/>
                    </a:cubicBezTo>
                    <a:cubicBezTo>
                      <a:pt x="1359" y="990"/>
                      <a:pt x="1275" y="1008"/>
                      <a:pt x="1211" y="1008"/>
                    </a:cubicBezTo>
                    <a:cubicBezTo>
                      <a:pt x="1106" y="1008"/>
                      <a:pt x="1057" y="959"/>
                      <a:pt x="1019" y="752"/>
                    </a:cubicBezTo>
                    <a:cubicBezTo>
                      <a:pt x="980" y="559"/>
                      <a:pt x="1012" y="504"/>
                      <a:pt x="1087" y="504"/>
                    </a:cubicBezTo>
                    <a:close/>
                    <a:moveTo>
                      <a:pt x="987" y="0"/>
                    </a:moveTo>
                    <a:cubicBezTo>
                      <a:pt x="686" y="0"/>
                      <a:pt x="432" y="109"/>
                      <a:pt x="307" y="404"/>
                    </a:cubicBezTo>
                    <a:cubicBezTo>
                      <a:pt x="0" y="1146"/>
                      <a:pt x="710" y="1499"/>
                      <a:pt x="1348" y="1499"/>
                    </a:cubicBezTo>
                    <a:cubicBezTo>
                      <a:pt x="1465" y="1499"/>
                      <a:pt x="1580" y="1487"/>
                      <a:pt x="1685" y="1463"/>
                    </a:cubicBezTo>
                    <a:cubicBezTo>
                      <a:pt x="2048" y="1796"/>
                      <a:pt x="2276" y="2266"/>
                      <a:pt x="2669" y="2584"/>
                    </a:cubicBezTo>
                    <a:cubicBezTo>
                      <a:pt x="2845" y="2749"/>
                      <a:pt x="3078" y="2837"/>
                      <a:pt x="3315" y="2837"/>
                    </a:cubicBezTo>
                    <a:cubicBezTo>
                      <a:pt x="3424" y="2837"/>
                      <a:pt x="3533" y="2819"/>
                      <a:pt x="3638" y="2780"/>
                    </a:cubicBezTo>
                    <a:cubicBezTo>
                      <a:pt x="4562" y="2311"/>
                      <a:pt x="3169" y="994"/>
                      <a:pt x="2745" y="691"/>
                    </a:cubicBezTo>
                    <a:cubicBezTo>
                      <a:pt x="2410" y="448"/>
                      <a:pt x="1600" y="0"/>
                      <a:pt x="98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3711450" y="2245250"/>
                <a:ext cx="218275" cy="55575"/>
              </a:xfrm>
              <a:custGeom>
                <a:avLst/>
                <a:gdLst/>
                <a:ahLst/>
                <a:cxnLst/>
                <a:rect l="l" t="t" r="r" b="b"/>
                <a:pathLst>
                  <a:path w="8731" h="2223" extrusionOk="0">
                    <a:moveTo>
                      <a:pt x="3258" y="0"/>
                    </a:moveTo>
                    <a:cubicBezTo>
                      <a:pt x="1932" y="0"/>
                      <a:pt x="712" y="370"/>
                      <a:pt x="13" y="1319"/>
                    </a:cubicBezTo>
                    <a:cubicBezTo>
                      <a:pt x="1" y="1343"/>
                      <a:pt x="19" y="1368"/>
                      <a:pt x="42" y="1368"/>
                    </a:cubicBezTo>
                    <a:cubicBezTo>
                      <a:pt x="48" y="1368"/>
                      <a:pt x="53" y="1367"/>
                      <a:pt x="59" y="1364"/>
                    </a:cubicBezTo>
                    <a:cubicBezTo>
                      <a:pt x="949" y="878"/>
                      <a:pt x="1902" y="681"/>
                      <a:pt x="2868" y="681"/>
                    </a:cubicBezTo>
                    <a:cubicBezTo>
                      <a:pt x="4729" y="681"/>
                      <a:pt x="6635" y="1409"/>
                      <a:pt x="8219" y="2197"/>
                    </a:cubicBezTo>
                    <a:cubicBezTo>
                      <a:pt x="8255" y="2214"/>
                      <a:pt x="8292" y="2222"/>
                      <a:pt x="8328" y="2222"/>
                    </a:cubicBezTo>
                    <a:cubicBezTo>
                      <a:pt x="8539" y="2222"/>
                      <a:pt x="8731" y="1954"/>
                      <a:pt x="8537" y="1773"/>
                    </a:cubicBezTo>
                    <a:cubicBezTo>
                      <a:pt x="7450" y="821"/>
                      <a:pt x="5235" y="0"/>
                      <a:pt x="325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3818125" y="2315225"/>
                <a:ext cx="104300" cy="58200"/>
              </a:xfrm>
              <a:custGeom>
                <a:avLst/>
                <a:gdLst/>
                <a:ahLst/>
                <a:cxnLst/>
                <a:rect l="l" t="t" r="r" b="b"/>
                <a:pathLst>
                  <a:path w="4172" h="2328" extrusionOk="0">
                    <a:moveTo>
                      <a:pt x="500" y="1"/>
                    </a:moveTo>
                    <a:cubicBezTo>
                      <a:pt x="337" y="1"/>
                      <a:pt x="175" y="16"/>
                      <a:pt x="16" y="49"/>
                    </a:cubicBezTo>
                    <a:cubicBezTo>
                      <a:pt x="1" y="49"/>
                      <a:pt x="1" y="79"/>
                      <a:pt x="16" y="79"/>
                    </a:cubicBezTo>
                    <a:cubicBezTo>
                      <a:pt x="621" y="412"/>
                      <a:pt x="1318" y="563"/>
                      <a:pt x="1923" y="896"/>
                    </a:cubicBezTo>
                    <a:cubicBezTo>
                      <a:pt x="2589" y="1275"/>
                      <a:pt x="3195" y="1744"/>
                      <a:pt x="3755" y="2274"/>
                    </a:cubicBezTo>
                    <a:cubicBezTo>
                      <a:pt x="3793" y="2312"/>
                      <a:pt x="3840" y="2328"/>
                      <a:pt x="3887" y="2328"/>
                    </a:cubicBezTo>
                    <a:cubicBezTo>
                      <a:pt x="4029" y="2328"/>
                      <a:pt x="4172" y="2180"/>
                      <a:pt x="4058" y="2032"/>
                    </a:cubicBezTo>
                    <a:cubicBezTo>
                      <a:pt x="3315" y="1046"/>
                      <a:pt x="1850" y="1"/>
                      <a:pt x="500"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3533125" y="2723375"/>
                <a:ext cx="116325" cy="131800"/>
              </a:xfrm>
              <a:custGeom>
                <a:avLst/>
                <a:gdLst/>
                <a:ahLst/>
                <a:cxnLst/>
                <a:rect l="l" t="t" r="r" b="b"/>
                <a:pathLst>
                  <a:path w="4653" h="5272" extrusionOk="0">
                    <a:moveTo>
                      <a:pt x="40" y="0"/>
                    </a:moveTo>
                    <a:cubicBezTo>
                      <a:pt x="22" y="0"/>
                      <a:pt x="0" y="18"/>
                      <a:pt x="0" y="28"/>
                    </a:cubicBezTo>
                    <a:cubicBezTo>
                      <a:pt x="243" y="1194"/>
                      <a:pt x="757" y="2269"/>
                      <a:pt x="1514" y="3162"/>
                    </a:cubicBezTo>
                    <a:cubicBezTo>
                      <a:pt x="2196" y="3995"/>
                      <a:pt x="3225" y="5055"/>
                      <a:pt x="4315" y="5267"/>
                    </a:cubicBezTo>
                    <a:cubicBezTo>
                      <a:pt x="4332" y="5270"/>
                      <a:pt x="4348" y="5272"/>
                      <a:pt x="4364" y="5272"/>
                    </a:cubicBezTo>
                    <a:cubicBezTo>
                      <a:pt x="4547" y="5272"/>
                      <a:pt x="4653" y="5043"/>
                      <a:pt x="4527" y="4903"/>
                    </a:cubicBezTo>
                    <a:cubicBezTo>
                      <a:pt x="3770" y="4146"/>
                      <a:pt x="2771" y="3662"/>
                      <a:pt x="2014" y="2875"/>
                    </a:cubicBezTo>
                    <a:cubicBezTo>
                      <a:pt x="1242" y="2012"/>
                      <a:pt x="576" y="1043"/>
                      <a:pt x="61" y="13"/>
                    </a:cubicBezTo>
                    <a:cubicBezTo>
                      <a:pt x="56" y="4"/>
                      <a:pt x="49" y="0"/>
                      <a:pt x="40"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3575500" y="2588625"/>
                <a:ext cx="74425" cy="167975"/>
              </a:xfrm>
              <a:custGeom>
                <a:avLst/>
                <a:gdLst/>
                <a:ahLst/>
                <a:cxnLst/>
                <a:rect l="l" t="t" r="r" b="b"/>
                <a:pathLst>
                  <a:path w="2977" h="6719" extrusionOk="0">
                    <a:moveTo>
                      <a:pt x="206" y="1"/>
                    </a:moveTo>
                    <a:cubicBezTo>
                      <a:pt x="183" y="1"/>
                      <a:pt x="152" y="22"/>
                      <a:pt x="152" y="44"/>
                    </a:cubicBezTo>
                    <a:cubicBezTo>
                      <a:pt x="485" y="2178"/>
                      <a:pt x="1" y="5782"/>
                      <a:pt x="2575" y="6705"/>
                    </a:cubicBezTo>
                    <a:cubicBezTo>
                      <a:pt x="2603" y="6714"/>
                      <a:pt x="2630" y="6718"/>
                      <a:pt x="2655" y="6718"/>
                    </a:cubicBezTo>
                    <a:cubicBezTo>
                      <a:pt x="2886" y="6718"/>
                      <a:pt x="2976" y="6374"/>
                      <a:pt x="2772" y="6251"/>
                    </a:cubicBezTo>
                    <a:cubicBezTo>
                      <a:pt x="546" y="4782"/>
                      <a:pt x="1394" y="2072"/>
                      <a:pt x="228" y="13"/>
                    </a:cubicBezTo>
                    <a:cubicBezTo>
                      <a:pt x="224" y="4"/>
                      <a:pt x="215" y="1"/>
                      <a:pt x="206"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3625100" y="2603650"/>
                <a:ext cx="64425" cy="104525"/>
              </a:xfrm>
              <a:custGeom>
                <a:avLst/>
                <a:gdLst/>
                <a:ahLst/>
                <a:cxnLst/>
                <a:rect l="l" t="t" r="r" b="b"/>
                <a:pathLst>
                  <a:path w="2577" h="4181" extrusionOk="0">
                    <a:moveTo>
                      <a:pt x="772" y="608"/>
                    </a:moveTo>
                    <a:cubicBezTo>
                      <a:pt x="833" y="760"/>
                      <a:pt x="893" y="896"/>
                      <a:pt x="939" y="1032"/>
                    </a:cubicBezTo>
                    <a:cubicBezTo>
                      <a:pt x="1045" y="1290"/>
                      <a:pt x="1136" y="1547"/>
                      <a:pt x="1242" y="1804"/>
                    </a:cubicBezTo>
                    <a:cubicBezTo>
                      <a:pt x="1348" y="2062"/>
                      <a:pt x="1423" y="2334"/>
                      <a:pt x="1529" y="2592"/>
                    </a:cubicBezTo>
                    <a:cubicBezTo>
                      <a:pt x="1605" y="2819"/>
                      <a:pt x="1878" y="3258"/>
                      <a:pt x="1862" y="3485"/>
                    </a:cubicBezTo>
                    <a:cubicBezTo>
                      <a:pt x="1912" y="3584"/>
                      <a:pt x="1925" y="3634"/>
                      <a:pt x="1903" y="3634"/>
                    </a:cubicBezTo>
                    <a:cubicBezTo>
                      <a:pt x="1884" y="3634"/>
                      <a:pt x="1840" y="3599"/>
                      <a:pt x="1772" y="3530"/>
                    </a:cubicBezTo>
                    <a:cubicBezTo>
                      <a:pt x="1666" y="3424"/>
                      <a:pt x="1560" y="3318"/>
                      <a:pt x="1484" y="3197"/>
                    </a:cubicBezTo>
                    <a:cubicBezTo>
                      <a:pt x="1317" y="2985"/>
                      <a:pt x="1166" y="2758"/>
                      <a:pt x="1045" y="2516"/>
                    </a:cubicBezTo>
                    <a:cubicBezTo>
                      <a:pt x="878" y="2153"/>
                      <a:pt x="742" y="1774"/>
                      <a:pt x="636" y="1380"/>
                    </a:cubicBezTo>
                    <a:cubicBezTo>
                      <a:pt x="651" y="1350"/>
                      <a:pt x="651" y="1305"/>
                      <a:pt x="636" y="1275"/>
                    </a:cubicBezTo>
                    <a:cubicBezTo>
                      <a:pt x="515" y="1047"/>
                      <a:pt x="576" y="775"/>
                      <a:pt x="772" y="608"/>
                    </a:cubicBezTo>
                    <a:close/>
                    <a:moveTo>
                      <a:pt x="550" y="1"/>
                    </a:moveTo>
                    <a:cubicBezTo>
                      <a:pt x="1" y="1"/>
                      <a:pt x="19" y="971"/>
                      <a:pt x="258" y="1396"/>
                    </a:cubicBezTo>
                    <a:cubicBezTo>
                      <a:pt x="303" y="2304"/>
                      <a:pt x="666" y="3182"/>
                      <a:pt x="1302" y="3833"/>
                    </a:cubicBezTo>
                    <a:cubicBezTo>
                      <a:pt x="1517" y="4065"/>
                      <a:pt x="1778" y="4180"/>
                      <a:pt x="1997" y="4180"/>
                    </a:cubicBezTo>
                    <a:cubicBezTo>
                      <a:pt x="2336" y="4180"/>
                      <a:pt x="2576" y="3906"/>
                      <a:pt x="2392" y="3364"/>
                    </a:cubicBezTo>
                    <a:cubicBezTo>
                      <a:pt x="2165" y="2698"/>
                      <a:pt x="1847" y="2047"/>
                      <a:pt x="1575" y="1411"/>
                    </a:cubicBezTo>
                    <a:cubicBezTo>
                      <a:pt x="1408" y="1017"/>
                      <a:pt x="1257" y="260"/>
                      <a:pt x="818" y="63"/>
                    </a:cubicBezTo>
                    <a:cubicBezTo>
                      <a:pt x="716" y="20"/>
                      <a:pt x="627" y="1"/>
                      <a:pt x="550"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3707925" y="2795900"/>
                <a:ext cx="167000" cy="79675"/>
              </a:xfrm>
              <a:custGeom>
                <a:avLst/>
                <a:gdLst/>
                <a:ahLst/>
                <a:cxnLst/>
                <a:rect l="l" t="t" r="r" b="b"/>
                <a:pathLst>
                  <a:path w="6680" h="3187" extrusionOk="0">
                    <a:moveTo>
                      <a:pt x="5172" y="1501"/>
                    </a:moveTo>
                    <a:cubicBezTo>
                      <a:pt x="5354" y="1501"/>
                      <a:pt x="5521" y="1537"/>
                      <a:pt x="5529" y="1684"/>
                    </a:cubicBezTo>
                    <a:cubicBezTo>
                      <a:pt x="5529" y="1790"/>
                      <a:pt x="4333" y="2229"/>
                      <a:pt x="4287" y="2244"/>
                    </a:cubicBezTo>
                    <a:cubicBezTo>
                      <a:pt x="3852" y="2414"/>
                      <a:pt x="3127" y="2699"/>
                      <a:pt x="2560" y="2699"/>
                    </a:cubicBezTo>
                    <a:cubicBezTo>
                      <a:pt x="2417" y="2699"/>
                      <a:pt x="2284" y="2681"/>
                      <a:pt x="2168" y="2638"/>
                    </a:cubicBezTo>
                    <a:cubicBezTo>
                      <a:pt x="1456" y="2381"/>
                      <a:pt x="1971" y="2048"/>
                      <a:pt x="2471" y="1881"/>
                    </a:cubicBezTo>
                    <a:lnTo>
                      <a:pt x="2713" y="1821"/>
                    </a:lnTo>
                    <a:cubicBezTo>
                      <a:pt x="2743" y="1836"/>
                      <a:pt x="2804" y="1851"/>
                      <a:pt x="2849" y="1851"/>
                    </a:cubicBezTo>
                    <a:cubicBezTo>
                      <a:pt x="3485" y="1775"/>
                      <a:pt x="4091" y="1578"/>
                      <a:pt x="4742" y="1533"/>
                    </a:cubicBezTo>
                    <a:cubicBezTo>
                      <a:pt x="4815" y="1533"/>
                      <a:pt x="5000" y="1501"/>
                      <a:pt x="5172" y="1501"/>
                    </a:cubicBezTo>
                    <a:close/>
                    <a:moveTo>
                      <a:pt x="6057" y="1"/>
                    </a:moveTo>
                    <a:cubicBezTo>
                      <a:pt x="6014" y="1"/>
                      <a:pt x="5970" y="16"/>
                      <a:pt x="5938" y="49"/>
                    </a:cubicBezTo>
                    <a:cubicBezTo>
                      <a:pt x="5741" y="231"/>
                      <a:pt x="5786" y="519"/>
                      <a:pt x="5817" y="761"/>
                    </a:cubicBezTo>
                    <a:cubicBezTo>
                      <a:pt x="5832" y="852"/>
                      <a:pt x="5847" y="958"/>
                      <a:pt x="5892" y="1048"/>
                    </a:cubicBezTo>
                    <a:cubicBezTo>
                      <a:pt x="5696" y="1016"/>
                      <a:pt x="5492" y="991"/>
                      <a:pt x="5291" y="991"/>
                    </a:cubicBezTo>
                    <a:cubicBezTo>
                      <a:pt x="5213" y="991"/>
                      <a:pt x="5136" y="995"/>
                      <a:pt x="5060" y="1003"/>
                    </a:cubicBezTo>
                    <a:lnTo>
                      <a:pt x="4984" y="1003"/>
                    </a:lnTo>
                    <a:cubicBezTo>
                      <a:pt x="4984" y="700"/>
                      <a:pt x="4863" y="413"/>
                      <a:pt x="4666" y="201"/>
                    </a:cubicBezTo>
                    <a:cubicBezTo>
                      <a:pt x="4632" y="171"/>
                      <a:pt x="4593" y="158"/>
                      <a:pt x="4556" y="158"/>
                    </a:cubicBezTo>
                    <a:cubicBezTo>
                      <a:pt x="4461" y="158"/>
                      <a:pt x="4376" y="243"/>
                      <a:pt x="4409" y="352"/>
                    </a:cubicBezTo>
                    <a:cubicBezTo>
                      <a:pt x="4454" y="564"/>
                      <a:pt x="4514" y="761"/>
                      <a:pt x="4590" y="942"/>
                    </a:cubicBezTo>
                    <a:cubicBezTo>
                      <a:pt x="4590" y="973"/>
                      <a:pt x="4605" y="988"/>
                      <a:pt x="4605" y="1003"/>
                    </a:cubicBezTo>
                    <a:cubicBezTo>
                      <a:pt x="4257" y="1003"/>
                      <a:pt x="3909" y="1033"/>
                      <a:pt x="3561" y="1094"/>
                    </a:cubicBezTo>
                    <a:cubicBezTo>
                      <a:pt x="3561" y="1048"/>
                      <a:pt x="3546" y="1003"/>
                      <a:pt x="3546" y="958"/>
                    </a:cubicBezTo>
                    <a:cubicBezTo>
                      <a:pt x="3546" y="776"/>
                      <a:pt x="3500" y="579"/>
                      <a:pt x="3409" y="413"/>
                    </a:cubicBezTo>
                    <a:cubicBezTo>
                      <a:pt x="3370" y="361"/>
                      <a:pt x="3315" y="337"/>
                      <a:pt x="3261" y="337"/>
                    </a:cubicBezTo>
                    <a:cubicBezTo>
                      <a:pt x="3188" y="337"/>
                      <a:pt x="3117" y="380"/>
                      <a:pt x="3091" y="458"/>
                    </a:cubicBezTo>
                    <a:cubicBezTo>
                      <a:pt x="3076" y="655"/>
                      <a:pt x="3091" y="852"/>
                      <a:pt x="3182" y="1018"/>
                    </a:cubicBezTo>
                    <a:lnTo>
                      <a:pt x="3228" y="1185"/>
                    </a:lnTo>
                    <a:cubicBezTo>
                      <a:pt x="3046" y="1230"/>
                      <a:pt x="2879" y="1291"/>
                      <a:pt x="2713" y="1351"/>
                    </a:cubicBezTo>
                    <a:cubicBezTo>
                      <a:pt x="2683" y="1382"/>
                      <a:pt x="2652" y="1397"/>
                      <a:pt x="2637" y="1427"/>
                    </a:cubicBezTo>
                    <a:cubicBezTo>
                      <a:pt x="2455" y="1442"/>
                      <a:pt x="2289" y="1457"/>
                      <a:pt x="2122" y="1487"/>
                    </a:cubicBezTo>
                    <a:cubicBezTo>
                      <a:pt x="2107" y="1382"/>
                      <a:pt x="2092" y="1276"/>
                      <a:pt x="2077" y="1170"/>
                    </a:cubicBezTo>
                    <a:cubicBezTo>
                      <a:pt x="2047" y="973"/>
                      <a:pt x="1971" y="791"/>
                      <a:pt x="1835" y="655"/>
                    </a:cubicBezTo>
                    <a:cubicBezTo>
                      <a:pt x="1807" y="627"/>
                      <a:pt x="1771" y="614"/>
                      <a:pt x="1735" y="614"/>
                    </a:cubicBezTo>
                    <a:cubicBezTo>
                      <a:pt x="1673" y="614"/>
                      <a:pt x="1612" y="654"/>
                      <a:pt x="1593" y="730"/>
                    </a:cubicBezTo>
                    <a:cubicBezTo>
                      <a:pt x="1547" y="912"/>
                      <a:pt x="1577" y="1109"/>
                      <a:pt x="1668" y="1276"/>
                    </a:cubicBezTo>
                    <a:cubicBezTo>
                      <a:pt x="1714" y="1366"/>
                      <a:pt x="1744" y="1472"/>
                      <a:pt x="1804" y="1578"/>
                    </a:cubicBezTo>
                    <a:cubicBezTo>
                      <a:pt x="1502" y="1639"/>
                      <a:pt x="1259" y="1851"/>
                      <a:pt x="1138" y="2138"/>
                    </a:cubicBezTo>
                    <a:lnTo>
                      <a:pt x="1032" y="2002"/>
                    </a:lnTo>
                    <a:cubicBezTo>
                      <a:pt x="805" y="1669"/>
                      <a:pt x="639" y="1306"/>
                      <a:pt x="396" y="1018"/>
                    </a:cubicBezTo>
                    <a:cubicBezTo>
                      <a:pt x="354" y="967"/>
                      <a:pt x="303" y="946"/>
                      <a:pt x="253" y="946"/>
                    </a:cubicBezTo>
                    <a:cubicBezTo>
                      <a:pt x="124" y="946"/>
                      <a:pt x="0" y="1084"/>
                      <a:pt x="33" y="1215"/>
                    </a:cubicBezTo>
                    <a:cubicBezTo>
                      <a:pt x="139" y="1639"/>
                      <a:pt x="427" y="2017"/>
                      <a:pt x="684" y="2335"/>
                    </a:cubicBezTo>
                    <a:cubicBezTo>
                      <a:pt x="881" y="2593"/>
                      <a:pt x="1123" y="2895"/>
                      <a:pt x="1441" y="3001"/>
                    </a:cubicBezTo>
                    <a:cubicBezTo>
                      <a:pt x="1674" y="3139"/>
                      <a:pt x="2002" y="3187"/>
                      <a:pt x="2342" y="3187"/>
                    </a:cubicBezTo>
                    <a:cubicBezTo>
                      <a:pt x="2863" y="3187"/>
                      <a:pt x="3413" y="3075"/>
                      <a:pt x="3697" y="3001"/>
                    </a:cubicBezTo>
                    <a:cubicBezTo>
                      <a:pt x="4212" y="2865"/>
                      <a:pt x="6679" y="2244"/>
                      <a:pt x="6256" y="1336"/>
                    </a:cubicBezTo>
                    <a:cubicBezTo>
                      <a:pt x="6271" y="1321"/>
                      <a:pt x="6286" y="1306"/>
                      <a:pt x="6286" y="1291"/>
                    </a:cubicBezTo>
                    <a:cubicBezTo>
                      <a:pt x="6392" y="1048"/>
                      <a:pt x="6316" y="912"/>
                      <a:pt x="6286" y="655"/>
                    </a:cubicBezTo>
                    <a:cubicBezTo>
                      <a:pt x="6271" y="458"/>
                      <a:pt x="6316" y="261"/>
                      <a:pt x="6195" y="79"/>
                    </a:cubicBezTo>
                    <a:cubicBezTo>
                      <a:pt x="6169" y="28"/>
                      <a:pt x="6114" y="1"/>
                      <a:pt x="6057"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3828975" y="2847800"/>
                <a:ext cx="180775" cy="71150"/>
              </a:xfrm>
              <a:custGeom>
                <a:avLst/>
                <a:gdLst/>
                <a:ahLst/>
                <a:cxnLst/>
                <a:rect l="l" t="t" r="r" b="b"/>
                <a:pathLst>
                  <a:path w="7231" h="2846" extrusionOk="0">
                    <a:moveTo>
                      <a:pt x="6918" y="0"/>
                    </a:moveTo>
                    <a:cubicBezTo>
                      <a:pt x="6881" y="0"/>
                      <a:pt x="6843" y="10"/>
                      <a:pt x="6803" y="32"/>
                    </a:cubicBezTo>
                    <a:cubicBezTo>
                      <a:pt x="5471" y="910"/>
                      <a:pt x="4305" y="1894"/>
                      <a:pt x="2640" y="2106"/>
                    </a:cubicBezTo>
                    <a:cubicBezTo>
                      <a:pt x="2482" y="2126"/>
                      <a:pt x="2317" y="2131"/>
                      <a:pt x="2149" y="2131"/>
                    </a:cubicBezTo>
                    <a:cubicBezTo>
                      <a:pt x="1955" y="2131"/>
                      <a:pt x="1756" y="2124"/>
                      <a:pt x="1560" y="2124"/>
                    </a:cubicBezTo>
                    <a:cubicBezTo>
                      <a:pt x="997" y="2124"/>
                      <a:pt x="451" y="2181"/>
                      <a:pt x="66" y="2621"/>
                    </a:cubicBezTo>
                    <a:cubicBezTo>
                      <a:pt x="1" y="2699"/>
                      <a:pt x="48" y="2845"/>
                      <a:pt x="140" y="2845"/>
                    </a:cubicBezTo>
                    <a:cubicBezTo>
                      <a:pt x="155" y="2845"/>
                      <a:pt x="171" y="2841"/>
                      <a:pt x="187" y="2833"/>
                    </a:cubicBezTo>
                    <a:cubicBezTo>
                      <a:pt x="1368" y="2364"/>
                      <a:pt x="2776" y="2788"/>
                      <a:pt x="4033" y="2379"/>
                    </a:cubicBezTo>
                    <a:cubicBezTo>
                      <a:pt x="5214" y="2016"/>
                      <a:pt x="6273" y="1334"/>
                      <a:pt x="7091" y="411"/>
                    </a:cubicBezTo>
                    <a:cubicBezTo>
                      <a:pt x="7230" y="259"/>
                      <a:pt x="7104" y="0"/>
                      <a:pt x="691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3870350" y="2845000"/>
                <a:ext cx="91175" cy="36800"/>
              </a:xfrm>
              <a:custGeom>
                <a:avLst/>
                <a:gdLst/>
                <a:ahLst/>
                <a:cxnLst/>
                <a:rect l="l" t="t" r="r" b="b"/>
                <a:pathLst>
                  <a:path w="3647" h="1472" extrusionOk="0">
                    <a:moveTo>
                      <a:pt x="3259" y="0"/>
                    </a:moveTo>
                    <a:cubicBezTo>
                      <a:pt x="3223" y="0"/>
                      <a:pt x="3186" y="7"/>
                      <a:pt x="3150" y="23"/>
                    </a:cubicBezTo>
                    <a:cubicBezTo>
                      <a:pt x="2590" y="280"/>
                      <a:pt x="2060" y="614"/>
                      <a:pt x="1469" y="841"/>
                    </a:cubicBezTo>
                    <a:cubicBezTo>
                      <a:pt x="1000" y="1007"/>
                      <a:pt x="485" y="1098"/>
                      <a:pt x="31" y="1310"/>
                    </a:cubicBezTo>
                    <a:cubicBezTo>
                      <a:pt x="1" y="1340"/>
                      <a:pt x="16" y="1386"/>
                      <a:pt x="46" y="1401"/>
                    </a:cubicBezTo>
                    <a:cubicBezTo>
                      <a:pt x="238" y="1449"/>
                      <a:pt x="443" y="1471"/>
                      <a:pt x="655" y="1471"/>
                    </a:cubicBezTo>
                    <a:cubicBezTo>
                      <a:pt x="1644" y="1471"/>
                      <a:pt x="2779" y="988"/>
                      <a:pt x="3453" y="402"/>
                    </a:cubicBezTo>
                    <a:cubicBezTo>
                      <a:pt x="3646" y="234"/>
                      <a:pt x="3466" y="0"/>
                      <a:pt x="3259"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4011925" y="2701650"/>
                <a:ext cx="106750" cy="102575"/>
              </a:xfrm>
              <a:custGeom>
                <a:avLst/>
                <a:gdLst/>
                <a:ahLst/>
                <a:cxnLst/>
                <a:rect l="l" t="t" r="r" b="b"/>
                <a:pathLst>
                  <a:path w="4270" h="4103" extrusionOk="0">
                    <a:moveTo>
                      <a:pt x="2809" y="764"/>
                    </a:moveTo>
                    <a:cubicBezTo>
                      <a:pt x="3093" y="764"/>
                      <a:pt x="2767" y="1312"/>
                      <a:pt x="2725" y="1382"/>
                    </a:cubicBezTo>
                    <a:cubicBezTo>
                      <a:pt x="2513" y="1806"/>
                      <a:pt x="2256" y="2199"/>
                      <a:pt x="1923" y="2563"/>
                    </a:cubicBezTo>
                    <a:cubicBezTo>
                      <a:pt x="1777" y="2708"/>
                      <a:pt x="1098" y="3444"/>
                      <a:pt x="831" y="3444"/>
                    </a:cubicBezTo>
                    <a:cubicBezTo>
                      <a:pt x="821" y="3444"/>
                      <a:pt x="811" y="3443"/>
                      <a:pt x="802" y="3441"/>
                    </a:cubicBezTo>
                    <a:cubicBezTo>
                      <a:pt x="439" y="3335"/>
                      <a:pt x="1257" y="2669"/>
                      <a:pt x="1378" y="2563"/>
                    </a:cubicBezTo>
                    <a:cubicBezTo>
                      <a:pt x="1438" y="2517"/>
                      <a:pt x="1499" y="2457"/>
                      <a:pt x="1559" y="2396"/>
                    </a:cubicBezTo>
                    <a:cubicBezTo>
                      <a:pt x="1983" y="2139"/>
                      <a:pt x="2195" y="1700"/>
                      <a:pt x="2453" y="1245"/>
                    </a:cubicBezTo>
                    <a:cubicBezTo>
                      <a:pt x="2483" y="1185"/>
                      <a:pt x="2665" y="791"/>
                      <a:pt x="2725" y="776"/>
                    </a:cubicBezTo>
                    <a:cubicBezTo>
                      <a:pt x="2758" y="768"/>
                      <a:pt x="2785" y="764"/>
                      <a:pt x="2809" y="764"/>
                    </a:cubicBezTo>
                    <a:close/>
                    <a:moveTo>
                      <a:pt x="2933" y="1"/>
                    </a:moveTo>
                    <a:cubicBezTo>
                      <a:pt x="2644" y="1"/>
                      <a:pt x="2406" y="236"/>
                      <a:pt x="2210" y="488"/>
                    </a:cubicBezTo>
                    <a:cubicBezTo>
                      <a:pt x="1787" y="1049"/>
                      <a:pt x="1559" y="1684"/>
                      <a:pt x="984" y="2139"/>
                    </a:cubicBezTo>
                    <a:cubicBezTo>
                      <a:pt x="939" y="2169"/>
                      <a:pt x="908" y="2230"/>
                      <a:pt x="908" y="2290"/>
                    </a:cubicBezTo>
                    <a:cubicBezTo>
                      <a:pt x="409" y="2653"/>
                      <a:pt x="0" y="3047"/>
                      <a:pt x="45" y="3607"/>
                    </a:cubicBezTo>
                    <a:cubicBezTo>
                      <a:pt x="71" y="3968"/>
                      <a:pt x="236" y="4102"/>
                      <a:pt x="469" y="4102"/>
                    </a:cubicBezTo>
                    <a:cubicBezTo>
                      <a:pt x="1067" y="4102"/>
                      <a:pt x="2107" y="3211"/>
                      <a:pt x="2347" y="2971"/>
                    </a:cubicBezTo>
                    <a:cubicBezTo>
                      <a:pt x="2831" y="2487"/>
                      <a:pt x="4269" y="685"/>
                      <a:pt x="3225" y="80"/>
                    </a:cubicBezTo>
                    <a:cubicBezTo>
                      <a:pt x="3122" y="25"/>
                      <a:pt x="3025" y="1"/>
                      <a:pt x="2933"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3796175" y="2513200"/>
                <a:ext cx="51125" cy="69900"/>
              </a:xfrm>
              <a:custGeom>
                <a:avLst/>
                <a:gdLst/>
                <a:ahLst/>
                <a:cxnLst/>
                <a:rect l="l" t="t" r="r" b="b"/>
                <a:pathLst>
                  <a:path w="2045" h="2796" extrusionOk="0">
                    <a:moveTo>
                      <a:pt x="402" y="0"/>
                    </a:moveTo>
                    <a:cubicBezTo>
                      <a:pt x="278" y="0"/>
                      <a:pt x="153" y="24"/>
                      <a:pt x="31" y="78"/>
                    </a:cubicBezTo>
                    <a:cubicBezTo>
                      <a:pt x="0" y="93"/>
                      <a:pt x="0" y="123"/>
                      <a:pt x="31" y="139"/>
                    </a:cubicBezTo>
                    <a:cubicBezTo>
                      <a:pt x="530" y="260"/>
                      <a:pt x="939" y="608"/>
                      <a:pt x="1166" y="1062"/>
                    </a:cubicBezTo>
                    <a:cubicBezTo>
                      <a:pt x="1408" y="1562"/>
                      <a:pt x="1318" y="2122"/>
                      <a:pt x="1469" y="2637"/>
                    </a:cubicBezTo>
                    <a:cubicBezTo>
                      <a:pt x="1499" y="2743"/>
                      <a:pt x="1586" y="2796"/>
                      <a:pt x="1673" y="2796"/>
                    </a:cubicBezTo>
                    <a:cubicBezTo>
                      <a:pt x="1760" y="2796"/>
                      <a:pt x="1847" y="2743"/>
                      <a:pt x="1878" y="2637"/>
                    </a:cubicBezTo>
                    <a:cubicBezTo>
                      <a:pt x="2044" y="1910"/>
                      <a:pt x="1878" y="1153"/>
                      <a:pt x="1439" y="547"/>
                    </a:cubicBezTo>
                    <a:cubicBezTo>
                      <a:pt x="1185" y="247"/>
                      <a:pt x="799" y="0"/>
                      <a:pt x="402"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3823425" y="2469825"/>
                <a:ext cx="53400" cy="58350"/>
              </a:xfrm>
              <a:custGeom>
                <a:avLst/>
                <a:gdLst/>
                <a:ahLst/>
                <a:cxnLst/>
                <a:rect l="l" t="t" r="r" b="b"/>
                <a:pathLst>
                  <a:path w="2136" h="2334" extrusionOk="0">
                    <a:moveTo>
                      <a:pt x="388" y="0"/>
                    </a:moveTo>
                    <a:cubicBezTo>
                      <a:pt x="248" y="0"/>
                      <a:pt x="118" y="54"/>
                      <a:pt x="16" y="193"/>
                    </a:cubicBezTo>
                    <a:cubicBezTo>
                      <a:pt x="0" y="223"/>
                      <a:pt x="16" y="269"/>
                      <a:pt x="46" y="269"/>
                    </a:cubicBezTo>
                    <a:cubicBezTo>
                      <a:pt x="515" y="284"/>
                      <a:pt x="924" y="753"/>
                      <a:pt x="1181" y="1117"/>
                    </a:cubicBezTo>
                    <a:cubicBezTo>
                      <a:pt x="1393" y="1465"/>
                      <a:pt x="1575" y="1828"/>
                      <a:pt x="1726" y="2222"/>
                    </a:cubicBezTo>
                    <a:cubicBezTo>
                      <a:pt x="1760" y="2301"/>
                      <a:pt x="1825" y="2333"/>
                      <a:pt x="1894" y="2333"/>
                    </a:cubicBezTo>
                    <a:cubicBezTo>
                      <a:pt x="2010" y="2333"/>
                      <a:pt x="2135" y="2240"/>
                      <a:pt x="2135" y="2116"/>
                    </a:cubicBezTo>
                    <a:cubicBezTo>
                      <a:pt x="2120" y="1480"/>
                      <a:pt x="1742" y="890"/>
                      <a:pt x="1272" y="466"/>
                    </a:cubicBezTo>
                    <a:cubicBezTo>
                      <a:pt x="1073" y="277"/>
                      <a:pt x="706" y="0"/>
                      <a:pt x="38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3759525" y="2743650"/>
                <a:ext cx="46525" cy="16800"/>
              </a:xfrm>
              <a:custGeom>
                <a:avLst/>
                <a:gdLst/>
                <a:ahLst/>
                <a:cxnLst/>
                <a:rect l="l" t="t" r="r" b="b"/>
                <a:pathLst>
                  <a:path w="1861" h="672" extrusionOk="0">
                    <a:moveTo>
                      <a:pt x="28" y="0"/>
                    </a:moveTo>
                    <a:cubicBezTo>
                      <a:pt x="8" y="0"/>
                      <a:pt x="1" y="23"/>
                      <a:pt x="13" y="35"/>
                    </a:cubicBezTo>
                    <a:cubicBezTo>
                      <a:pt x="149" y="322"/>
                      <a:pt x="407" y="519"/>
                      <a:pt x="709" y="610"/>
                    </a:cubicBezTo>
                    <a:cubicBezTo>
                      <a:pt x="839" y="651"/>
                      <a:pt x="971" y="672"/>
                      <a:pt x="1102" y="672"/>
                    </a:cubicBezTo>
                    <a:cubicBezTo>
                      <a:pt x="1309" y="672"/>
                      <a:pt x="1514" y="621"/>
                      <a:pt x="1709" y="519"/>
                    </a:cubicBezTo>
                    <a:cubicBezTo>
                      <a:pt x="1860" y="413"/>
                      <a:pt x="1799" y="171"/>
                      <a:pt x="1603" y="156"/>
                    </a:cubicBezTo>
                    <a:cubicBezTo>
                      <a:pt x="1451" y="178"/>
                      <a:pt x="1299" y="188"/>
                      <a:pt x="1147" y="188"/>
                    </a:cubicBezTo>
                    <a:cubicBezTo>
                      <a:pt x="771" y="188"/>
                      <a:pt x="400" y="123"/>
                      <a:pt x="43" y="4"/>
                    </a:cubicBezTo>
                    <a:cubicBezTo>
                      <a:pt x="37" y="2"/>
                      <a:pt x="32" y="0"/>
                      <a:pt x="2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3763100" y="2691675"/>
                <a:ext cx="45850" cy="16525"/>
              </a:xfrm>
              <a:custGeom>
                <a:avLst/>
                <a:gdLst/>
                <a:ahLst/>
                <a:cxnLst/>
                <a:rect l="l" t="t" r="r" b="b"/>
                <a:pathLst>
                  <a:path w="1834" h="661" extrusionOk="0">
                    <a:moveTo>
                      <a:pt x="99" y="1"/>
                    </a:moveTo>
                    <a:cubicBezTo>
                      <a:pt x="38" y="1"/>
                      <a:pt x="1" y="121"/>
                      <a:pt x="67" y="161"/>
                    </a:cubicBezTo>
                    <a:cubicBezTo>
                      <a:pt x="551" y="433"/>
                      <a:pt x="1081" y="600"/>
                      <a:pt x="1641" y="660"/>
                    </a:cubicBezTo>
                    <a:cubicBezTo>
                      <a:pt x="1645" y="661"/>
                      <a:pt x="1649" y="661"/>
                      <a:pt x="1653" y="661"/>
                    </a:cubicBezTo>
                    <a:cubicBezTo>
                      <a:pt x="1795" y="661"/>
                      <a:pt x="1834" y="403"/>
                      <a:pt x="1672" y="388"/>
                    </a:cubicBezTo>
                    <a:cubicBezTo>
                      <a:pt x="1142" y="312"/>
                      <a:pt x="627" y="191"/>
                      <a:pt x="127" y="9"/>
                    </a:cubicBezTo>
                    <a:cubicBezTo>
                      <a:pt x="118" y="4"/>
                      <a:pt x="108" y="1"/>
                      <a:pt x="99"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9" name="Google Shape;369;p2"/>
            <p:cNvGrpSpPr/>
            <p:nvPr/>
          </p:nvGrpSpPr>
          <p:grpSpPr>
            <a:xfrm>
              <a:off x="3700575" y="4005888"/>
              <a:ext cx="641625" cy="564075"/>
              <a:chOff x="2871000" y="2954125"/>
              <a:chExt cx="641625" cy="564075"/>
            </a:xfrm>
          </p:grpSpPr>
          <p:sp>
            <p:nvSpPr>
              <p:cNvPr id="370" name="Google Shape;370;p2"/>
              <p:cNvSpPr/>
              <p:nvPr/>
            </p:nvSpPr>
            <p:spPr>
              <a:xfrm>
                <a:off x="2871000" y="2954275"/>
                <a:ext cx="641625" cy="563675"/>
              </a:xfrm>
              <a:custGeom>
                <a:avLst/>
                <a:gdLst/>
                <a:ahLst/>
                <a:cxnLst/>
                <a:rect l="l" t="t" r="r" b="b"/>
                <a:pathLst>
                  <a:path w="25665" h="22547" extrusionOk="0">
                    <a:moveTo>
                      <a:pt x="12853" y="0"/>
                    </a:moveTo>
                    <a:cubicBezTo>
                      <a:pt x="9195" y="0"/>
                      <a:pt x="5609" y="1772"/>
                      <a:pt x="3451" y="5051"/>
                    </a:cubicBezTo>
                    <a:cubicBezTo>
                      <a:pt x="0" y="10242"/>
                      <a:pt x="1413" y="17242"/>
                      <a:pt x="6605" y="20659"/>
                    </a:cubicBezTo>
                    <a:cubicBezTo>
                      <a:pt x="8526" y="21936"/>
                      <a:pt x="10695" y="22547"/>
                      <a:pt x="12839" y="22547"/>
                    </a:cubicBezTo>
                    <a:cubicBezTo>
                      <a:pt x="16491" y="22547"/>
                      <a:pt x="20073" y="20776"/>
                      <a:pt x="22247" y="17505"/>
                    </a:cubicBezTo>
                    <a:cubicBezTo>
                      <a:pt x="25664" y="12313"/>
                      <a:pt x="24251" y="5313"/>
                      <a:pt x="19059" y="1863"/>
                    </a:cubicBezTo>
                    <a:cubicBezTo>
                      <a:pt x="17146" y="604"/>
                      <a:pt x="14987" y="0"/>
                      <a:pt x="1285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2912900" y="3100550"/>
                <a:ext cx="160825" cy="347225"/>
              </a:xfrm>
              <a:custGeom>
                <a:avLst/>
                <a:gdLst/>
                <a:ahLst/>
                <a:cxnLst/>
                <a:rect l="l" t="t" r="r" b="b"/>
                <a:pathLst>
                  <a:path w="6433" h="13889" extrusionOk="0">
                    <a:moveTo>
                      <a:pt x="5647" y="0"/>
                    </a:moveTo>
                    <a:cubicBezTo>
                      <a:pt x="4490" y="0"/>
                      <a:pt x="2119" y="3950"/>
                      <a:pt x="0" y="6889"/>
                    </a:cubicBezTo>
                    <a:cubicBezTo>
                      <a:pt x="33" y="7250"/>
                      <a:pt x="99" y="7612"/>
                      <a:pt x="164" y="7940"/>
                    </a:cubicBezTo>
                    <a:cubicBezTo>
                      <a:pt x="690" y="10273"/>
                      <a:pt x="1939" y="12344"/>
                      <a:pt x="3746" y="13888"/>
                    </a:cubicBezTo>
                    <a:cubicBezTo>
                      <a:pt x="5258" y="10372"/>
                      <a:pt x="6145" y="6593"/>
                      <a:pt x="6342" y="2748"/>
                    </a:cubicBezTo>
                    <a:cubicBezTo>
                      <a:pt x="6433" y="773"/>
                      <a:pt x="6159" y="0"/>
                      <a:pt x="56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3076375" y="3339300"/>
                <a:ext cx="221650" cy="178900"/>
              </a:xfrm>
              <a:custGeom>
                <a:avLst/>
                <a:gdLst/>
                <a:ahLst/>
                <a:cxnLst/>
                <a:rect l="l" t="t" r="r" b="b"/>
                <a:pathLst>
                  <a:path w="8866" h="7156" extrusionOk="0">
                    <a:moveTo>
                      <a:pt x="7636" y="1"/>
                    </a:moveTo>
                    <a:cubicBezTo>
                      <a:pt x="7438" y="1"/>
                      <a:pt x="7196" y="112"/>
                      <a:pt x="6901" y="362"/>
                    </a:cubicBezTo>
                    <a:cubicBezTo>
                      <a:pt x="6442" y="758"/>
                      <a:pt x="6068" y="889"/>
                      <a:pt x="5740" y="889"/>
                    </a:cubicBezTo>
                    <a:cubicBezTo>
                      <a:pt x="5093" y="889"/>
                      <a:pt x="4624" y="378"/>
                      <a:pt x="4030" y="378"/>
                    </a:cubicBezTo>
                    <a:cubicBezTo>
                      <a:pt x="3203" y="378"/>
                      <a:pt x="2133" y="1374"/>
                      <a:pt x="0" y="6145"/>
                    </a:cubicBezTo>
                    <a:cubicBezTo>
                      <a:pt x="1464" y="6813"/>
                      <a:pt x="3056" y="7156"/>
                      <a:pt x="4653" y="7156"/>
                    </a:cubicBezTo>
                    <a:cubicBezTo>
                      <a:pt x="5494" y="7156"/>
                      <a:pt x="6337" y="7061"/>
                      <a:pt x="7164" y="6868"/>
                    </a:cubicBezTo>
                    <a:cubicBezTo>
                      <a:pt x="7394" y="6803"/>
                      <a:pt x="7624" y="6737"/>
                      <a:pt x="7854" y="6671"/>
                    </a:cubicBezTo>
                    <a:cubicBezTo>
                      <a:pt x="8335" y="4349"/>
                      <a:pt x="8866" y="1"/>
                      <a:pt x="763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3321275" y="3066550"/>
                <a:ext cx="170800" cy="399300"/>
              </a:xfrm>
              <a:custGeom>
                <a:avLst/>
                <a:gdLst/>
                <a:ahLst/>
                <a:cxnLst/>
                <a:rect l="l" t="t" r="r" b="b"/>
                <a:pathLst>
                  <a:path w="6832" h="15972" extrusionOk="0">
                    <a:moveTo>
                      <a:pt x="3841" y="1"/>
                    </a:moveTo>
                    <a:lnTo>
                      <a:pt x="3841" y="1"/>
                    </a:lnTo>
                    <a:cubicBezTo>
                      <a:pt x="4083" y="3892"/>
                      <a:pt x="4656" y="8697"/>
                      <a:pt x="3224" y="8697"/>
                    </a:cubicBezTo>
                    <a:cubicBezTo>
                      <a:pt x="3096" y="8697"/>
                      <a:pt x="2952" y="8658"/>
                      <a:pt x="2790" y="8577"/>
                    </a:cubicBezTo>
                    <a:cubicBezTo>
                      <a:pt x="2478" y="8427"/>
                      <a:pt x="2209" y="8357"/>
                      <a:pt x="1979" y="8357"/>
                    </a:cubicBezTo>
                    <a:cubicBezTo>
                      <a:pt x="1" y="8357"/>
                      <a:pt x="847" y="13469"/>
                      <a:pt x="1377" y="15971"/>
                    </a:cubicBezTo>
                    <a:cubicBezTo>
                      <a:pt x="5090" y="13309"/>
                      <a:pt x="6832" y="8709"/>
                      <a:pt x="5813" y="4273"/>
                    </a:cubicBezTo>
                    <a:cubicBezTo>
                      <a:pt x="5451" y="2728"/>
                      <a:pt x="4794" y="1250"/>
                      <a:pt x="38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3135000" y="2954125"/>
                <a:ext cx="253575" cy="281450"/>
              </a:xfrm>
              <a:custGeom>
                <a:avLst/>
                <a:gdLst/>
                <a:ahLst/>
                <a:cxnLst/>
                <a:rect l="l" t="t" r="r" b="b"/>
                <a:pathLst>
                  <a:path w="10143" h="11258" extrusionOk="0">
                    <a:moveTo>
                      <a:pt x="2285" y="1"/>
                    </a:moveTo>
                    <a:cubicBezTo>
                      <a:pt x="2024" y="1"/>
                      <a:pt x="1762" y="10"/>
                      <a:pt x="1500" y="29"/>
                    </a:cubicBezTo>
                    <a:cubicBezTo>
                      <a:pt x="1040" y="1245"/>
                      <a:pt x="383" y="3742"/>
                      <a:pt x="120" y="8605"/>
                    </a:cubicBezTo>
                    <a:cubicBezTo>
                      <a:pt x="1" y="10549"/>
                      <a:pt x="183" y="11257"/>
                      <a:pt x="547" y="11257"/>
                    </a:cubicBezTo>
                    <a:cubicBezTo>
                      <a:pt x="1526" y="11257"/>
                      <a:pt x="3826" y="6144"/>
                      <a:pt x="5157" y="6144"/>
                    </a:cubicBezTo>
                    <a:cubicBezTo>
                      <a:pt x="5382" y="6144"/>
                      <a:pt x="5580" y="6291"/>
                      <a:pt x="5739" y="6634"/>
                    </a:cubicBezTo>
                    <a:cubicBezTo>
                      <a:pt x="5969" y="7139"/>
                      <a:pt x="6261" y="7350"/>
                      <a:pt x="6589" y="7350"/>
                    </a:cubicBezTo>
                    <a:cubicBezTo>
                      <a:pt x="7712" y="7350"/>
                      <a:pt x="9252" y="4870"/>
                      <a:pt x="10142" y="3216"/>
                    </a:cubicBezTo>
                    <a:cubicBezTo>
                      <a:pt x="8031" y="1166"/>
                      <a:pt x="5201" y="1"/>
                      <a:pt x="2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75" name="Google Shape;375;p2"/>
          <p:cNvGrpSpPr/>
          <p:nvPr/>
        </p:nvGrpSpPr>
        <p:grpSpPr>
          <a:xfrm>
            <a:off x="2205822" y="1368483"/>
            <a:ext cx="528005" cy="614084"/>
            <a:chOff x="3564866" y="1499997"/>
            <a:chExt cx="326473" cy="366639"/>
          </a:xfrm>
        </p:grpSpPr>
        <p:sp>
          <p:nvSpPr>
            <p:cNvPr id="376" name="Google Shape;376;p2"/>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rgbClr val="E5EA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rgbClr val="ECEF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rgbClr val="C5D0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rgbClr val="D1DA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rgbClr val="C5D0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rgbClr val="B8C6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rgbClr val="B8C6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5" name="Google Shape;385;p2"/>
          <p:cNvGrpSpPr/>
          <p:nvPr/>
        </p:nvGrpSpPr>
        <p:grpSpPr>
          <a:xfrm>
            <a:off x="6392396" y="1368480"/>
            <a:ext cx="469842" cy="614142"/>
            <a:chOff x="1802465" y="1962854"/>
            <a:chExt cx="265373" cy="351944"/>
          </a:xfrm>
        </p:grpSpPr>
        <p:sp>
          <p:nvSpPr>
            <p:cNvPr id="386" name="Google Shape;386;p2"/>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rgbClr val="F5F7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EFEFEF"/>
                </a:highlight>
                <a:latin typeface="Arial"/>
                <a:ea typeface="Arial"/>
                <a:cs typeface="Arial"/>
                <a:sym typeface="Arial"/>
              </a:endParaRPr>
            </a:p>
          </p:txBody>
        </p:sp>
        <p:sp>
          <p:nvSpPr>
            <p:cNvPr id="387" name="Google Shape;387;p2"/>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EBEF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EFEFEF"/>
                </a:highlight>
                <a:latin typeface="Arial"/>
                <a:ea typeface="Arial"/>
                <a:cs typeface="Arial"/>
                <a:sym typeface="Arial"/>
              </a:endParaRPr>
            </a:p>
          </p:txBody>
        </p:sp>
        <p:sp>
          <p:nvSpPr>
            <p:cNvPr id="388" name="Google Shape;388;p2"/>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rgbClr val="4B63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EFEFEF"/>
                </a:highlight>
                <a:latin typeface="Arial"/>
                <a:ea typeface="Arial"/>
                <a:cs typeface="Arial"/>
                <a:sym typeface="Arial"/>
              </a:endParaRPr>
            </a:p>
          </p:txBody>
        </p:sp>
        <p:sp>
          <p:nvSpPr>
            <p:cNvPr id="389" name="Google Shape;389;p2"/>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EFEFEF"/>
                </a:highlight>
                <a:latin typeface="Arial"/>
                <a:ea typeface="Arial"/>
                <a:cs typeface="Arial"/>
                <a:sym typeface="Arial"/>
              </a:endParaRPr>
            </a:p>
          </p:txBody>
        </p:sp>
        <p:sp>
          <p:nvSpPr>
            <p:cNvPr id="390" name="Google Shape;390;p2"/>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EFEFEF"/>
                </a:highlight>
                <a:latin typeface="Arial"/>
                <a:ea typeface="Arial"/>
                <a:cs typeface="Arial"/>
                <a:sym typeface="Arial"/>
              </a:endParaRPr>
            </a:p>
          </p:txBody>
        </p:sp>
        <p:sp>
          <p:nvSpPr>
            <p:cNvPr id="391" name="Google Shape;391;p2"/>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rgbClr val="5D74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EFEFEF"/>
                </a:highlight>
                <a:latin typeface="Arial"/>
                <a:ea typeface="Arial"/>
                <a:cs typeface="Arial"/>
                <a:sym typeface="Arial"/>
              </a:endParaRPr>
            </a:p>
          </p:txBody>
        </p:sp>
        <p:sp>
          <p:nvSpPr>
            <p:cNvPr id="392" name="Google Shape;392;p2"/>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rgbClr val="4B63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EFEFEF"/>
                </a:highlight>
                <a:latin typeface="Arial"/>
                <a:ea typeface="Arial"/>
                <a:cs typeface="Arial"/>
                <a:sym typeface="Arial"/>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
          <p:cNvSpPr txBox="1">
            <a:spLocks noGrp="1"/>
          </p:cNvSpPr>
          <p:nvPr>
            <p:ph type="ctrTitle" idx="4294967295"/>
          </p:nvPr>
        </p:nvSpPr>
        <p:spPr>
          <a:xfrm>
            <a:off x="6037200" y="1745475"/>
            <a:ext cx="2351100" cy="38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000"/>
              <a:buFont typeface="Fredoka One"/>
              <a:buNone/>
            </a:pPr>
            <a:r>
              <a:rPr lang="en" sz="1800" b="0" i="0" u="none" strike="noStrike" cap="none">
                <a:solidFill>
                  <a:schemeClr val="lt2"/>
                </a:solidFill>
                <a:latin typeface="Fredoka One"/>
                <a:ea typeface="Fredoka One"/>
                <a:cs typeface="Fredoka One"/>
                <a:sym typeface="Fredoka One"/>
              </a:rPr>
              <a:t>SARANA RETORIKA</a:t>
            </a:r>
            <a:endParaRPr sz="1800" b="0" i="0" u="none" strike="noStrike" cap="none">
              <a:solidFill>
                <a:schemeClr val="lt2"/>
              </a:solidFill>
              <a:latin typeface="Fredoka One"/>
              <a:ea typeface="Fredoka One"/>
              <a:cs typeface="Fredoka One"/>
              <a:sym typeface="Fredoka One"/>
            </a:endParaRPr>
          </a:p>
        </p:txBody>
      </p:sp>
      <p:sp>
        <p:nvSpPr>
          <p:cNvPr id="398" name="Google Shape;398;p3"/>
          <p:cNvSpPr txBox="1">
            <a:spLocks noGrp="1"/>
          </p:cNvSpPr>
          <p:nvPr>
            <p:ph type="ctrTitle" idx="4294967295"/>
          </p:nvPr>
        </p:nvSpPr>
        <p:spPr>
          <a:xfrm>
            <a:off x="1842789" y="1344805"/>
            <a:ext cx="1818000" cy="384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lt1"/>
              </a:buClr>
              <a:buSzPts val="3000"/>
              <a:buFont typeface="Fredoka One"/>
              <a:buNone/>
            </a:pPr>
            <a:r>
              <a:rPr lang="en" sz="1800" b="0" i="0" u="none" strike="noStrike" cap="none">
                <a:solidFill>
                  <a:schemeClr val="lt2"/>
                </a:solidFill>
                <a:latin typeface="Fredoka One"/>
                <a:ea typeface="Fredoka One"/>
                <a:cs typeface="Fredoka One"/>
                <a:sym typeface="Fredoka One"/>
              </a:rPr>
              <a:t>KATA</a:t>
            </a:r>
            <a:endParaRPr sz="1800" b="0" i="0" u="none" strike="noStrike" cap="none">
              <a:solidFill>
                <a:schemeClr val="lt2"/>
              </a:solidFill>
              <a:latin typeface="Fredoka One"/>
              <a:ea typeface="Fredoka One"/>
              <a:cs typeface="Fredoka One"/>
              <a:sym typeface="Fredoka One"/>
            </a:endParaRPr>
          </a:p>
        </p:txBody>
      </p:sp>
      <p:sp>
        <p:nvSpPr>
          <p:cNvPr id="399" name="Google Shape;399;p3"/>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Unsur-unsur Puisi Anak</a:t>
            </a:r>
            <a:endParaRPr/>
          </a:p>
        </p:txBody>
      </p:sp>
      <p:sp>
        <p:nvSpPr>
          <p:cNvPr id="400" name="Google Shape;400;p3"/>
          <p:cNvSpPr txBox="1">
            <a:spLocks noGrp="1"/>
          </p:cNvSpPr>
          <p:nvPr>
            <p:ph type="subTitle" idx="4294967295"/>
          </p:nvPr>
        </p:nvSpPr>
        <p:spPr>
          <a:xfrm>
            <a:off x="403200" y="2908800"/>
            <a:ext cx="3078900" cy="12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Clr>
                <a:schemeClr val="lt1"/>
              </a:buClr>
              <a:buSzPts val="1800"/>
              <a:buFont typeface="Karla"/>
              <a:buNone/>
            </a:pPr>
            <a:r>
              <a:rPr lang="en" sz="1300" b="0" i="0" u="none" strike="noStrike" cap="none">
                <a:solidFill>
                  <a:srgbClr val="FFFFFF"/>
                </a:solidFill>
                <a:latin typeface="Karla"/>
                <a:ea typeface="Karla"/>
                <a:cs typeface="Karla"/>
                <a:sym typeface="Karla"/>
              </a:rPr>
              <a:t>Aspek bunyi dalam puisi anak akan mendukung pencapaian efek kepuitisan sebuah puisi, Anak yang belum dapat membaca pun jika mendengar pembacaan puisi yang puitis akan merasakannya.</a:t>
            </a:r>
            <a:endParaRPr sz="1300" b="0" i="0" u="none" strike="noStrike" cap="none">
              <a:solidFill>
                <a:srgbClr val="FFFFFF"/>
              </a:solidFill>
              <a:latin typeface="Karla"/>
              <a:ea typeface="Karla"/>
              <a:cs typeface="Karla"/>
              <a:sym typeface="Karla"/>
            </a:endParaRPr>
          </a:p>
        </p:txBody>
      </p:sp>
      <p:sp>
        <p:nvSpPr>
          <p:cNvPr id="401" name="Google Shape;401;p3"/>
          <p:cNvSpPr txBox="1">
            <a:spLocks noGrp="1"/>
          </p:cNvSpPr>
          <p:nvPr>
            <p:ph type="subTitle" idx="4294967295"/>
          </p:nvPr>
        </p:nvSpPr>
        <p:spPr>
          <a:xfrm>
            <a:off x="942075" y="1617875"/>
            <a:ext cx="2703600" cy="5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Clr>
                <a:schemeClr val="lt1"/>
              </a:buClr>
              <a:buSzPts val="1800"/>
              <a:buFont typeface="Karla"/>
              <a:buNone/>
            </a:pPr>
            <a:r>
              <a:rPr lang="en" sz="1300" b="0" i="0" u="none" strike="noStrike" cap="none">
                <a:solidFill>
                  <a:srgbClr val="FFFFFF"/>
                </a:solidFill>
                <a:latin typeface="Karla"/>
                <a:ea typeface="Karla"/>
                <a:cs typeface="Karla"/>
                <a:sym typeface="Karla"/>
              </a:rPr>
              <a:t>Kata adalah segalanya untuk puisi. Kata menentukan derajat keindahan sebuah puisi sebagai sebuah karya seni. </a:t>
            </a:r>
            <a:endParaRPr sz="1500" b="0" i="0" u="none" strike="noStrike" cap="none">
              <a:solidFill>
                <a:srgbClr val="FFFFFF"/>
              </a:solidFill>
              <a:latin typeface="Karla"/>
              <a:ea typeface="Karla"/>
              <a:cs typeface="Karla"/>
              <a:sym typeface="Karla"/>
            </a:endParaRPr>
          </a:p>
        </p:txBody>
      </p:sp>
      <p:sp>
        <p:nvSpPr>
          <p:cNvPr id="402" name="Google Shape;402;p3"/>
          <p:cNvSpPr txBox="1">
            <a:spLocks noGrp="1"/>
          </p:cNvSpPr>
          <p:nvPr>
            <p:ph type="subTitle" idx="4294967295"/>
          </p:nvPr>
        </p:nvSpPr>
        <p:spPr>
          <a:xfrm>
            <a:off x="5913200" y="2018025"/>
            <a:ext cx="3176400" cy="138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Clr>
                <a:schemeClr val="lt1"/>
              </a:buClr>
              <a:buSzPts val="1800"/>
              <a:buFont typeface="Karla"/>
              <a:buNone/>
            </a:pPr>
            <a:r>
              <a:rPr lang="en" sz="1300" b="0" i="0" u="none" strike="noStrike" cap="none">
                <a:solidFill>
                  <a:schemeClr val="lt1"/>
                </a:solidFill>
                <a:latin typeface="Karla"/>
                <a:ea typeface="Karla"/>
                <a:cs typeface="Karla"/>
                <a:sym typeface="Karla"/>
              </a:rPr>
              <a:t>Pemajasan,citraan,penyiasat struktur.</a:t>
            </a:r>
            <a:r>
              <a:rPr lang="en" sz="1500" b="0" i="0" u="none" strike="noStrike" cap="none">
                <a:solidFill>
                  <a:srgbClr val="FFFFFF"/>
                </a:solidFill>
                <a:latin typeface="Karla"/>
                <a:ea typeface="Karla"/>
                <a:cs typeface="Karla"/>
                <a:sym typeface="Karla"/>
              </a:rPr>
              <a:t> </a:t>
            </a:r>
            <a:r>
              <a:rPr lang="en" sz="1300" b="0" i="0" u="none" strike="noStrike" cap="none">
                <a:solidFill>
                  <a:srgbClr val="FFFFFF"/>
                </a:solidFill>
                <a:latin typeface="Karla"/>
                <a:ea typeface="Karla"/>
                <a:cs typeface="Karla"/>
                <a:sym typeface="Karla"/>
              </a:rPr>
              <a:t>Sarana retorika sengaja dipakai untuk memperindah pengungkapan kebahasaan dan memperluas jangkauan pemaknaan.</a:t>
            </a:r>
            <a:endParaRPr sz="1500" b="0" i="0" u="none" strike="noStrike" cap="none">
              <a:solidFill>
                <a:srgbClr val="FFFFFF"/>
              </a:solidFill>
              <a:latin typeface="Karla"/>
              <a:ea typeface="Karla"/>
              <a:cs typeface="Karla"/>
              <a:sym typeface="Karla"/>
            </a:endParaRPr>
          </a:p>
        </p:txBody>
      </p:sp>
      <p:sp>
        <p:nvSpPr>
          <p:cNvPr id="403" name="Google Shape;403;p3"/>
          <p:cNvSpPr txBox="1">
            <a:spLocks noGrp="1"/>
          </p:cNvSpPr>
          <p:nvPr>
            <p:ph type="subTitle" idx="4294967295"/>
          </p:nvPr>
        </p:nvSpPr>
        <p:spPr>
          <a:xfrm>
            <a:off x="5393250" y="3751600"/>
            <a:ext cx="3403200" cy="5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600"/>
              </a:spcAft>
              <a:buClr>
                <a:schemeClr val="lt1"/>
              </a:buClr>
              <a:buSzPts val="1800"/>
              <a:buFont typeface="Karla"/>
              <a:buNone/>
            </a:pPr>
            <a:r>
              <a:rPr lang="en" sz="1300" b="0" i="0" u="none" strike="noStrike" cap="none">
                <a:solidFill>
                  <a:srgbClr val="FFFFFF"/>
                </a:solidFill>
                <a:latin typeface="Karla"/>
                <a:ea typeface="Karla"/>
                <a:cs typeface="Karla"/>
                <a:sym typeface="Karla"/>
              </a:rPr>
              <a:t>Landasan penyair untuk mengembangkan puisi. Kehadirannya mesti juga didahului oleh adanya pengalaman emosional yang menuntut untuk diungkapkan.</a:t>
            </a:r>
            <a:endParaRPr sz="1500" b="0" i="0" u="none" strike="noStrike" cap="none">
              <a:solidFill>
                <a:srgbClr val="FFFFFF"/>
              </a:solidFill>
              <a:latin typeface="Karla"/>
              <a:ea typeface="Karla"/>
              <a:cs typeface="Karla"/>
              <a:sym typeface="Karla"/>
            </a:endParaRPr>
          </a:p>
        </p:txBody>
      </p:sp>
      <p:sp>
        <p:nvSpPr>
          <p:cNvPr id="404" name="Google Shape;404;p3"/>
          <p:cNvSpPr txBox="1">
            <a:spLocks noGrp="1"/>
          </p:cNvSpPr>
          <p:nvPr>
            <p:ph type="ctrTitle" idx="4294967295"/>
          </p:nvPr>
        </p:nvSpPr>
        <p:spPr>
          <a:xfrm>
            <a:off x="942063" y="2636239"/>
            <a:ext cx="1818000" cy="384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lt1"/>
              </a:buClr>
              <a:buSzPts val="3000"/>
              <a:buFont typeface="Fredoka One"/>
              <a:buNone/>
            </a:pPr>
            <a:r>
              <a:rPr lang="en" sz="1800" b="0" i="0" u="none" strike="noStrike" cap="none">
                <a:solidFill>
                  <a:schemeClr val="lt2"/>
                </a:solidFill>
                <a:latin typeface="Fredoka One"/>
                <a:ea typeface="Fredoka One"/>
                <a:cs typeface="Fredoka One"/>
                <a:sym typeface="Fredoka One"/>
              </a:rPr>
              <a:t>BUNYI</a:t>
            </a:r>
            <a:endParaRPr sz="1800" b="0" i="0" u="none" strike="noStrike" cap="none">
              <a:solidFill>
                <a:schemeClr val="lt2"/>
              </a:solidFill>
              <a:latin typeface="Fredoka One"/>
              <a:ea typeface="Fredoka One"/>
              <a:cs typeface="Fredoka One"/>
              <a:sym typeface="Fredoka One"/>
            </a:endParaRPr>
          </a:p>
        </p:txBody>
      </p:sp>
      <p:sp>
        <p:nvSpPr>
          <p:cNvPr id="405" name="Google Shape;405;p3"/>
          <p:cNvSpPr txBox="1">
            <a:spLocks noGrp="1"/>
          </p:cNvSpPr>
          <p:nvPr>
            <p:ph type="ctrTitle" idx="4294967295"/>
          </p:nvPr>
        </p:nvSpPr>
        <p:spPr>
          <a:xfrm>
            <a:off x="5393252" y="3478458"/>
            <a:ext cx="1569000" cy="38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000"/>
              <a:buFont typeface="Fredoka One"/>
              <a:buNone/>
            </a:pPr>
            <a:r>
              <a:rPr lang="en" sz="1800" b="0" i="0" u="none" strike="noStrike" cap="none">
                <a:solidFill>
                  <a:schemeClr val="lt2"/>
                </a:solidFill>
                <a:latin typeface="Fredoka One"/>
                <a:ea typeface="Fredoka One"/>
                <a:cs typeface="Fredoka One"/>
                <a:sym typeface="Fredoka One"/>
              </a:rPr>
              <a:t>TEMA</a:t>
            </a:r>
            <a:endParaRPr sz="1800" b="0" i="0" u="none" strike="noStrike" cap="none">
              <a:solidFill>
                <a:schemeClr val="lt2"/>
              </a:solidFill>
              <a:latin typeface="Fredoka One"/>
              <a:ea typeface="Fredoka One"/>
              <a:cs typeface="Fredoka One"/>
              <a:sym typeface="Fredoka One"/>
            </a:endParaRPr>
          </a:p>
        </p:txBody>
      </p:sp>
      <p:grpSp>
        <p:nvGrpSpPr>
          <p:cNvPr id="406" name="Google Shape;406;p3"/>
          <p:cNvGrpSpPr/>
          <p:nvPr/>
        </p:nvGrpSpPr>
        <p:grpSpPr>
          <a:xfrm>
            <a:off x="3106797" y="1500219"/>
            <a:ext cx="2930328" cy="2726102"/>
            <a:chOff x="3351965" y="1148808"/>
            <a:chExt cx="750770" cy="698374"/>
          </a:xfrm>
        </p:grpSpPr>
        <p:grpSp>
          <p:nvGrpSpPr>
            <p:cNvPr id="407" name="Google Shape;407;p3"/>
            <p:cNvGrpSpPr/>
            <p:nvPr/>
          </p:nvGrpSpPr>
          <p:grpSpPr>
            <a:xfrm>
              <a:off x="3586796" y="1148808"/>
              <a:ext cx="294857" cy="286830"/>
              <a:chOff x="3750225" y="1774000"/>
              <a:chExt cx="149575" cy="145525"/>
            </a:xfrm>
          </p:grpSpPr>
          <p:sp>
            <p:nvSpPr>
              <p:cNvPr id="408" name="Google Shape;408;p3"/>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0" name="Google Shape;410;p3"/>
            <p:cNvGrpSpPr/>
            <p:nvPr/>
          </p:nvGrpSpPr>
          <p:grpSpPr>
            <a:xfrm>
              <a:off x="3779245" y="1375768"/>
              <a:ext cx="323490" cy="286978"/>
              <a:chOff x="3847850" y="1889150"/>
              <a:chExt cx="164100" cy="145600"/>
            </a:xfrm>
          </p:grpSpPr>
          <p:sp>
            <p:nvSpPr>
              <p:cNvPr id="411" name="Google Shape;411;p3"/>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3" name="Google Shape;413;p3"/>
            <p:cNvGrpSpPr/>
            <p:nvPr/>
          </p:nvGrpSpPr>
          <p:grpSpPr>
            <a:xfrm>
              <a:off x="3351965" y="1330435"/>
              <a:ext cx="295449" cy="285401"/>
              <a:chOff x="3631100" y="1866150"/>
              <a:chExt cx="149875" cy="144800"/>
            </a:xfrm>
          </p:grpSpPr>
          <p:sp>
            <p:nvSpPr>
              <p:cNvPr id="414" name="Google Shape;414;p3"/>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6" name="Google Shape;416;p3"/>
            <p:cNvGrpSpPr/>
            <p:nvPr/>
          </p:nvGrpSpPr>
          <p:grpSpPr>
            <a:xfrm>
              <a:off x="3548208" y="1560352"/>
              <a:ext cx="294808" cy="286830"/>
              <a:chOff x="3730650" y="1982800"/>
              <a:chExt cx="149550" cy="145525"/>
            </a:xfrm>
          </p:grpSpPr>
          <p:sp>
            <p:nvSpPr>
              <p:cNvPr id="417" name="Google Shape;417;p3"/>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3"/>
          <p:cNvGrpSpPr/>
          <p:nvPr/>
        </p:nvGrpSpPr>
        <p:grpSpPr>
          <a:xfrm>
            <a:off x="6962242" y="-256136"/>
            <a:ext cx="1818031" cy="2001601"/>
            <a:chOff x="5012600" y="1183100"/>
            <a:chExt cx="2357100" cy="2595100"/>
          </a:xfrm>
        </p:grpSpPr>
        <p:sp>
          <p:nvSpPr>
            <p:cNvPr id="420" name="Google Shape;420;p3"/>
            <p:cNvSpPr/>
            <p:nvPr/>
          </p:nvSpPr>
          <p:spPr>
            <a:xfrm>
              <a:off x="7223200" y="3296725"/>
              <a:ext cx="125125" cy="141750"/>
            </a:xfrm>
            <a:custGeom>
              <a:avLst/>
              <a:gdLst/>
              <a:ahLst/>
              <a:cxnLst/>
              <a:rect l="l" t="t" r="r" b="b"/>
              <a:pathLst>
                <a:path w="5005" h="5670" extrusionOk="0">
                  <a:moveTo>
                    <a:pt x="4665" y="0"/>
                  </a:moveTo>
                  <a:lnTo>
                    <a:pt x="0" y="5330"/>
                  </a:lnTo>
                  <a:lnTo>
                    <a:pt x="380" y="5669"/>
                  </a:lnTo>
                  <a:lnTo>
                    <a:pt x="5004" y="285"/>
                  </a:lnTo>
                  <a:lnTo>
                    <a:pt x="4665" y="0"/>
                  </a:ln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
            <p:cNvSpPr/>
            <p:nvPr/>
          </p:nvSpPr>
          <p:spPr>
            <a:xfrm>
              <a:off x="5837150" y="1303125"/>
              <a:ext cx="823250" cy="993100"/>
            </a:xfrm>
            <a:custGeom>
              <a:avLst/>
              <a:gdLst/>
              <a:ahLst/>
              <a:cxnLst/>
              <a:rect l="l" t="t" r="r" b="b"/>
              <a:pathLst>
                <a:path w="32930" h="39724" extrusionOk="0">
                  <a:moveTo>
                    <a:pt x="26664" y="1"/>
                  </a:moveTo>
                  <a:lnTo>
                    <a:pt x="25836" y="3649"/>
                  </a:lnTo>
                  <a:lnTo>
                    <a:pt x="22310" y="2577"/>
                  </a:lnTo>
                  <a:lnTo>
                    <a:pt x="21795" y="5412"/>
                  </a:lnTo>
                  <a:lnTo>
                    <a:pt x="18608" y="3852"/>
                  </a:lnTo>
                  <a:lnTo>
                    <a:pt x="17699" y="7080"/>
                  </a:lnTo>
                  <a:lnTo>
                    <a:pt x="16112" y="5208"/>
                  </a:lnTo>
                  <a:lnTo>
                    <a:pt x="15204" y="8233"/>
                  </a:lnTo>
                  <a:lnTo>
                    <a:pt x="12858" y="7188"/>
                  </a:lnTo>
                  <a:lnTo>
                    <a:pt x="12424" y="9738"/>
                  </a:lnTo>
                  <a:lnTo>
                    <a:pt x="8518" y="8151"/>
                  </a:lnTo>
                  <a:lnTo>
                    <a:pt x="8708" y="10660"/>
                  </a:lnTo>
                  <a:lnTo>
                    <a:pt x="6456" y="9399"/>
                  </a:lnTo>
                  <a:lnTo>
                    <a:pt x="6972" y="12057"/>
                  </a:lnTo>
                  <a:lnTo>
                    <a:pt x="4870" y="14227"/>
                  </a:lnTo>
                  <a:lnTo>
                    <a:pt x="2957" y="14444"/>
                  </a:lnTo>
                  <a:lnTo>
                    <a:pt x="5019" y="16587"/>
                  </a:lnTo>
                  <a:lnTo>
                    <a:pt x="1967" y="17875"/>
                  </a:lnTo>
                  <a:lnTo>
                    <a:pt x="4002" y="19774"/>
                  </a:lnTo>
                  <a:lnTo>
                    <a:pt x="1588" y="21578"/>
                  </a:lnTo>
                  <a:lnTo>
                    <a:pt x="3608" y="23124"/>
                  </a:lnTo>
                  <a:lnTo>
                    <a:pt x="828" y="25429"/>
                  </a:lnTo>
                  <a:lnTo>
                    <a:pt x="3120" y="27138"/>
                  </a:lnTo>
                  <a:lnTo>
                    <a:pt x="570" y="27830"/>
                  </a:lnTo>
                  <a:lnTo>
                    <a:pt x="2835" y="29647"/>
                  </a:lnTo>
                  <a:lnTo>
                    <a:pt x="1" y="31681"/>
                  </a:lnTo>
                  <a:lnTo>
                    <a:pt x="2442" y="32902"/>
                  </a:lnTo>
                  <a:lnTo>
                    <a:pt x="177" y="34882"/>
                  </a:lnTo>
                  <a:lnTo>
                    <a:pt x="2103" y="35628"/>
                  </a:lnTo>
                  <a:lnTo>
                    <a:pt x="82" y="36536"/>
                  </a:lnTo>
                  <a:lnTo>
                    <a:pt x="1927" y="37079"/>
                  </a:lnTo>
                  <a:lnTo>
                    <a:pt x="4110" y="38123"/>
                  </a:lnTo>
                  <a:lnTo>
                    <a:pt x="6090" y="39723"/>
                  </a:lnTo>
                  <a:lnTo>
                    <a:pt x="6795" y="37187"/>
                  </a:lnTo>
                  <a:lnTo>
                    <a:pt x="9508" y="38557"/>
                  </a:lnTo>
                  <a:lnTo>
                    <a:pt x="10430" y="35234"/>
                  </a:lnTo>
                  <a:lnTo>
                    <a:pt x="12885" y="36550"/>
                  </a:lnTo>
                  <a:lnTo>
                    <a:pt x="13807" y="33688"/>
                  </a:lnTo>
                  <a:lnTo>
                    <a:pt x="17374" y="35004"/>
                  </a:lnTo>
                  <a:lnTo>
                    <a:pt x="18459" y="31559"/>
                  </a:lnTo>
                  <a:lnTo>
                    <a:pt x="22012" y="32834"/>
                  </a:lnTo>
                  <a:lnTo>
                    <a:pt x="23015" y="29837"/>
                  </a:lnTo>
                  <a:lnTo>
                    <a:pt x="26447" y="30718"/>
                  </a:lnTo>
                  <a:lnTo>
                    <a:pt x="26867" y="27721"/>
                  </a:lnTo>
                  <a:lnTo>
                    <a:pt x="29457" y="29254"/>
                  </a:lnTo>
                  <a:lnTo>
                    <a:pt x="29159" y="25755"/>
                  </a:lnTo>
                  <a:lnTo>
                    <a:pt x="32929" y="23273"/>
                  </a:lnTo>
                  <a:lnTo>
                    <a:pt x="29891" y="20818"/>
                  </a:lnTo>
                  <a:lnTo>
                    <a:pt x="32875" y="18784"/>
                  </a:lnTo>
                  <a:cubicBezTo>
                    <a:pt x="32875" y="18784"/>
                    <a:pt x="29376" y="17265"/>
                    <a:pt x="29878" y="17075"/>
                  </a:cubicBezTo>
                  <a:cubicBezTo>
                    <a:pt x="30380" y="16899"/>
                    <a:pt x="32468" y="14539"/>
                    <a:pt x="32468" y="14539"/>
                  </a:cubicBezTo>
                  <a:lnTo>
                    <a:pt x="29756" y="13047"/>
                  </a:lnTo>
                  <a:lnTo>
                    <a:pt x="32197" y="11216"/>
                  </a:lnTo>
                  <a:lnTo>
                    <a:pt x="29444" y="9250"/>
                  </a:lnTo>
                  <a:lnTo>
                    <a:pt x="32455" y="7324"/>
                  </a:lnTo>
                  <a:lnTo>
                    <a:pt x="29742" y="5588"/>
                  </a:lnTo>
                  <a:lnTo>
                    <a:pt x="32115" y="3784"/>
                  </a:lnTo>
                  <a:lnTo>
                    <a:pt x="30366" y="3554"/>
                  </a:lnTo>
                  <a:lnTo>
                    <a:pt x="28183" y="2130"/>
                  </a:lnTo>
                  <a:lnTo>
                    <a:pt x="26664"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
            <p:cNvSpPr/>
            <p:nvPr/>
          </p:nvSpPr>
          <p:spPr>
            <a:xfrm>
              <a:off x="7136725" y="3011525"/>
              <a:ext cx="232975" cy="198100"/>
            </a:xfrm>
            <a:custGeom>
              <a:avLst/>
              <a:gdLst/>
              <a:ahLst/>
              <a:cxnLst/>
              <a:rect l="l" t="t" r="r" b="b"/>
              <a:pathLst>
                <a:path w="9319" h="7924" extrusionOk="0">
                  <a:moveTo>
                    <a:pt x="7976" y="1"/>
                  </a:moveTo>
                  <a:cubicBezTo>
                    <a:pt x="7081" y="1"/>
                    <a:pt x="6061" y="781"/>
                    <a:pt x="6131" y="2037"/>
                  </a:cubicBezTo>
                  <a:cubicBezTo>
                    <a:pt x="5276" y="6146"/>
                    <a:pt x="1" y="6174"/>
                    <a:pt x="1" y="6174"/>
                  </a:cubicBezTo>
                  <a:lnTo>
                    <a:pt x="14" y="7923"/>
                  </a:lnTo>
                  <a:cubicBezTo>
                    <a:pt x="22" y="7923"/>
                    <a:pt x="31" y="7923"/>
                    <a:pt x="39" y="7923"/>
                  </a:cubicBezTo>
                  <a:cubicBezTo>
                    <a:pt x="5607" y="7923"/>
                    <a:pt x="7297" y="3312"/>
                    <a:pt x="7297" y="3312"/>
                  </a:cubicBezTo>
                  <a:cubicBezTo>
                    <a:pt x="7297" y="3312"/>
                    <a:pt x="7520" y="3380"/>
                    <a:pt x="7815" y="3380"/>
                  </a:cubicBezTo>
                  <a:cubicBezTo>
                    <a:pt x="8416" y="3380"/>
                    <a:pt x="9318" y="3100"/>
                    <a:pt x="9264" y="1400"/>
                  </a:cubicBezTo>
                  <a:cubicBezTo>
                    <a:pt x="9229" y="426"/>
                    <a:pt x="8637" y="1"/>
                    <a:pt x="7976"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
            <p:cNvSpPr/>
            <p:nvPr/>
          </p:nvSpPr>
          <p:spPr>
            <a:xfrm>
              <a:off x="7024850" y="3151950"/>
              <a:ext cx="144450" cy="75975"/>
            </a:xfrm>
            <a:custGeom>
              <a:avLst/>
              <a:gdLst/>
              <a:ahLst/>
              <a:cxnLst/>
              <a:rect l="l" t="t" r="r" b="b"/>
              <a:pathLst>
                <a:path w="5778" h="3039" extrusionOk="0">
                  <a:moveTo>
                    <a:pt x="5330" y="0"/>
                  </a:moveTo>
                  <a:lnTo>
                    <a:pt x="0" y="597"/>
                  </a:lnTo>
                  <a:lnTo>
                    <a:pt x="990" y="3038"/>
                  </a:lnTo>
                  <a:lnTo>
                    <a:pt x="5778" y="3038"/>
                  </a:lnTo>
                  <a:lnTo>
                    <a:pt x="5330" y="0"/>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
            <p:cNvSpPr/>
            <p:nvPr/>
          </p:nvSpPr>
          <p:spPr>
            <a:xfrm>
              <a:off x="6638300" y="3209575"/>
              <a:ext cx="252650" cy="130875"/>
            </a:xfrm>
            <a:custGeom>
              <a:avLst/>
              <a:gdLst/>
              <a:ahLst/>
              <a:cxnLst/>
              <a:rect l="l" t="t" r="r" b="b"/>
              <a:pathLst>
                <a:path w="10106" h="5235" extrusionOk="0">
                  <a:moveTo>
                    <a:pt x="9034" y="1"/>
                  </a:moveTo>
                  <a:lnTo>
                    <a:pt x="2823" y="2713"/>
                  </a:lnTo>
                  <a:cubicBezTo>
                    <a:pt x="2352" y="2142"/>
                    <a:pt x="1874" y="1923"/>
                    <a:pt x="1614" y="1923"/>
                  </a:cubicBezTo>
                  <a:cubicBezTo>
                    <a:pt x="1282" y="1923"/>
                    <a:pt x="1306" y="2280"/>
                    <a:pt x="2158" y="2713"/>
                  </a:cubicBezTo>
                  <a:cubicBezTo>
                    <a:pt x="0" y="2994"/>
                    <a:pt x="249" y="3554"/>
                    <a:pt x="970" y="3554"/>
                  </a:cubicBezTo>
                  <a:cubicBezTo>
                    <a:pt x="1328" y="3554"/>
                    <a:pt x="1803" y="3417"/>
                    <a:pt x="2158" y="3039"/>
                  </a:cubicBezTo>
                  <a:lnTo>
                    <a:pt x="2158" y="3039"/>
                  </a:lnTo>
                  <a:cubicBezTo>
                    <a:pt x="1547" y="4104"/>
                    <a:pt x="1637" y="4798"/>
                    <a:pt x="1908" y="4798"/>
                  </a:cubicBezTo>
                  <a:cubicBezTo>
                    <a:pt x="2107" y="4798"/>
                    <a:pt x="2403" y="4426"/>
                    <a:pt x="2592" y="3554"/>
                  </a:cubicBezTo>
                  <a:cubicBezTo>
                    <a:pt x="2599" y="4690"/>
                    <a:pt x="2913" y="5235"/>
                    <a:pt x="3171" y="5235"/>
                  </a:cubicBezTo>
                  <a:cubicBezTo>
                    <a:pt x="3418" y="5235"/>
                    <a:pt x="3612" y="4734"/>
                    <a:pt x="3433" y="3771"/>
                  </a:cubicBezTo>
                  <a:cubicBezTo>
                    <a:pt x="5630" y="3093"/>
                    <a:pt x="7854" y="2510"/>
                    <a:pt x="10105" y="2049"/>
                  </a:cubicBezTo>
                  <a:lnTo>
                    <a:pt x="9034"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
            <p:cNvSpPr/>
            <p:nvPr/>
          </p:nvSpPr>
          <p:spPr>
            <a:xfrm>
              <a:off x="6843800" y="3177725"/>
              <a:ext cx="111575" cy="100025"/>
            </a:xfrm>
            <a:custGeom>
              <a:avLst/>
              <a:gdLst/>
              <a:ahLst/>
              <a:cxnLst/>
              <a:rect l="l" t="t" r="r" b="b"/>
              <a:pathLst>
                <a:path w="4463" h="4001" extrusionOk="0">
                  <a:moveTo>
                    <a:pt x="4462" y="0"/>
                  </a:moveTo>
                  <a:lnTo>
                    <a:pt x="0" y="1275"/>
                  </a:lnTo>
                  <a:lnTo>
                    <a:pt x="895" y="4001"/>
                  </a:lnTo>
                  <a:lnTo>
                    <a:pt x="4096" y="3092"/>
                  </a:lnTo>
                  <a:lnTo>
                    <a:pt x="4462" y="0"/>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
            <p:cNvSpPr/>
            <p:nvPr/>
          </p:nvSpPr>
          <p:spPr>
            <a:xfrm>
              <a:off x="6670200" y="3425950"/>
              <a:ext cx="116325" cy="141550"/>
            </a:xfrm>
            <a:custGeom>
              <a:avLst/>
              <a:gdLst/>
              <a:ahLst/>
              <a:cxnLst/>
              <a:rect l="l" t="t" r="r" b="b"/>
              <a:pathLst>
                <a:path w="4653" h="5662" extrusionOk="0">
                  <a:moveTo>
                    <a:pt x="2971" y="1"/>
                  </a:moveTo>
                  <a:cubicBezTo>
                    <a:pt x="2788" y="1"/>
                    <a:pt x="2597" y="36"/>
                    <a:pt x="2401" y="121"/>
                  </a:cubicBezTo>
                  <a:cubicBezTo>
                    <a:pt x="1167" y="663"/>
                    <a:pt x="1" y="5437"/>
                    <a:pt x="1831" y="5654"/>
                  </a:cubicBezTo>
                  <a:cubicBezTo>
                    <a:pt x="1877" y="5659"/>
                    <a:pt x="1921" y="5661"/>
                    <a:pt x="1963" y="5661"/>
                  </a:cubicBezTo>
                  <a:cubicBezTo>
                    <a:pt x="3275" y="5661"/>
                    <a:pt x="2961" y="3280"/>
                    <a:pt x="3920" y="3280"/>
                  </a:cubicBezTo>
                  <a:lnTo>
                    <a:pt x="4652" y="988"/>
                  </a:lnTo>
                  <a:cubicBezTo>
                    <a:pt x="4652" y="988"/>
                    <a:pt x="3933" y="1"/>
                    <a:pt x="2971"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
            <p:cNvSpPr/>
            <p:nvPr/>
          </p:nvSpPr>
          <p:spPr>
            <a:xfrm>
              <a:off x="7177900" y="3551650"/>
              <a:ext cx="99875" cy="88725"/>
            </a:xfrm>
            <a:custGeom>
              <a:avLst/>
              <a:gdLst/>
              <a:ahLst/>
              <a:cxnLst/>
              <a:rect l="l" t="t" r="r" b="b"/>
              <a:pathLst>
                <a:path w="3995" h="3549" extrusionOk="0">
                  <a:moveTo>
                    <a:pt x="2787" y="1"/>
                  </a:moveTo>
                  <a:cubicBezTo>
                    <a:pt x="1754" y="1"/>
                    <a:pt x="0" y="1746"/>
                    <a:pt x="714" y="3501"/>
                  </a:cubicBezTo>
                  <a:cubicBezTo>
                    <a:pt x="748" y="3533"/>
                    <a:pt x="795" y="3549"/>
                    <a:pt x="852" y="3549"/>
                  </a:cubicBezTo>
                  <a:cubicBezTo>
                    <a:pt x="1585" y="3549"/>
                    <a:pt x="3995" y="1062"/>
                    <a:pt x="3290" y="219"/>
                  </a:cubicBezTo>
                  <a:cubicBezTo>
                    <a:pt x="3167" y="69"/>
                    <a:pt x="2991" y="1"/>
                    <a:pt x="278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
            <p:cNvSpPr/>
            <p:nvPr/>
          </p:nvSpPr>
          <p:spPr>
            <a:xfrm>
              <a:off x="7176825" y="3552975"/>
              <a:ext cx="76225" cy="80450"/>
            </a:xfrm>
            <a:custGeom>
              <a:avLst/>
              <a:gdLst/>
              <a:ahLst/>
              <a:cxnLst/>
              <a:rect l="l" t="t" r="r" b="b"/>
              <a:pathLst>
                <a:path w="3049" h="3218" extrusionOk="0">
                  <a:moveTo>
                    <a:pt x="1751" y="1"/>
                  </a:moveTo>
                  <a:cubicBezTo>
                    <a:pt x="1004" y="1"/>
                    <a:pt x="1" y="1589"/>
                    <a:pt x="757" y="2173"/>
                  </a:cubicBezTo>
                  <a:cubicBezTo>
                    <a:pt x="757" y="2173"/>
                    <a:pt x="1150" y="2675"/>
                    <a:pt x="1502" y="3217"/>
                  </a:cubicBezTo>
                  <a:cubicBezTo>
                    <a:pt x="1570" y="2770"/>
                    <a:pt x="1841" y="1807"/>
                    <a:pt x="3048" y="1197"/>
                  </a:cubicBezTo>
                  <a:cubicBezTo>
                    <a:pt x="2750" y="912"/>
                    <a:pt x="2438" y="532"/>
                    <a:pt x="2126" y="179"/>
                  </a:cubicBezTo>
                  <a:cubicBezTo>
                    <a:pt x="2018" y="55"/>
                    <a:pt x="1889" y="1"/>
                    <a:pt x="1751"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
            <p:cNvSpPr/>
            <p:nvPr/>
          </p:nvSpPr>
          <p:spPr>
            <a:xfrm>
              <a:off x="7214375" y="3571600"/>
              <a:ext cx="123525" cy="114700"/>
            </a:xfrm>
            <a:custGeom>
              <a:avLst/>
              <a:gdLst/>
              <a:ahLst/>
              <a:cxnLst/>
              <a:rect l="l" t="t" r="r" b="b"/>
              <a:pathLst>
                <a:path w="4941" h="4588" extrusionOk="0">
                  <a:moveTo>
                    <a:pt x="3834" y="1"/>
                  </a:moveTo>
                  <a:cubicBezTo>
                    <a:pt x="3453" y="1"/>
                    <a:pt x="3026" y="188"/>
                    <a:pt x="2672" y="614"/>
                  </a:cubicBezTo>
                  <a:cubicBezTo>
                    <a:pt x="2538" y="770"/>
                    <a:pt x="2398" y="836"/>
                    <a:pt x="2252" y="836"/>
                  </a:cubicBezTo>
                  <a:cubicBezTo>
                    <a:pt x="2028" y="836"/>
                    <a:pt x="1792" y="681"/>
                    <a:pt x="1546" y="452"/>
                  </a:cubicBezTo>
                  <a:cubicBezTo>
                    <a:pt x="1432" y="300"/>
                    <a:pt x="1275" y="231"/>
                    <a:pt x="1132" y="231"/>
                  </a:cubicBezTo>
                  <a:cubicBezTo>
                    <a:pt x="853" y="231"/>
                    <a:pt x="626" y="496"/>
                    <a:pt x="868" y="926"/>
                  </a:cubicBezTo>
                  <a:cubicBezTo>
                    <a:pt x="367" y="1279"/>
                    <a:pt x="55" y="1848"/>
                    <a:pt x="0" y="2459"/>
                  </a:cubicBezTo>
                  <a:cubicBezTo>
                    <a:pt x="217" y="2771"/>
                    <a:pt x="407" y="3110"/>
                    <a:pt x="543" y="3462"/>
                  </a:cubicBezTo>
                  <a:cubicBezTo>
                    <a:pt x="719" y="4018"/>
                    <a:pt x="1058" y="4588"/>
                    <a:pt x="1831" y="4588"/>
                  </a:cubicBezTo>
                  <a:cubicBezTo>
                    <a:pt x="2781" y="4588"/>
                    <a:pt x="4584" y="2486"/>
                    <a:pt x="4815" y="1238"/>
                  </a:cubicBezTo>
                  <a:cubicBezTo>
                    <a:pt x="4940" y="485"/>
                    <a:pt x="4447" y="1"/>
                    <a:pt x="3834"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
            <p:cNvSpPr/>
            <p:nvPr/>
          </p:nvSpPr>
          <p:spPr>
            <a:xfrm>
              <a:off x="6750550" y="3367925"/>
              <a:ext cx="509625" cy="271250"/>
            </a:xfrm>
            <a:custGeom>
              <a:avLst/>
              <a:gdLst/>
              <a:ahLst/>
              <a:cxnLst/>
              <a:rect l="l" t="t" r="r" b="b"/>
              <a:pathLst>
                <a:path w="20385" h="10850" extrusionOk="0">
                  <a:moveTo>
                    <a:pt x="5371" y="0"/>
                  </a:moveTo>
                  <a:lnTo>
                    <a:pt x="4544" y="3147"/>
                  </a:lnTo>
                  <a:lnTo>
                    <a:pt x="1533" y="2333"/>
                  </a:lnTo>
                  <a:cubicBezTo>
                    <a:pt x="380" y="3459"/>
                    <a:pt x="1" y="5154"/>
                    <a:pt x="584" y="6673"/>
                  </a:cubicBezTo>
                  <a:lnTo>
                    <a:pt x="4530" y="7568"/>
                  </a:lnTo>
                  <a:cubicBezTo>
                    <a:pt x="4769" y="7611"/>
                    <a:pt x="5009" y="7632"/>
                    <a:pt x="5247" y="7632"/>
                  </a:cubicBezTo>
                  <a:cubicBezTo>
                    <a:pt x="6431" y="7632"/>
                    <a:pt x="7576" y="7112"/>
                    <a:pt x="8355" y="6198"/>
                  </a:cubicBezTo>
                  <a:lnTo>
                    <a:pt x="10647" y="3350"/>
                  </a:lnTo>
                  <a:lnTo>
                    <a:pt x="17808" y="10850"/>
                  </a:lnTo>
                  <a:cubicBezTo>
                    <a:pt x="17984" y="9358"/>
                    <a:pt x="18987" y="8083"/>
                    <a:pt x="20384" y="7568"/>
                  </a:cubicBezTo>
                  <a:lnTo>
                    <a:pt x="14064"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
            <p:cNvSpPr/>
            <p:nvPr/>
          </p:nvSpPr>
          <p:spPr>
            <a:xfrm>
              <a:off x="6699025" y="2746800"/>
              <a:ext cx="397050" cy="420100"/>
            </a:xfrm>
            <a:custGeom>
              <a:avLst/>
              <a:gdLst/>
              <a:ahLst/>
              <a:cxnLst/>
              <a:rect l="l" t="t" r="r" b="b"/>
              <a:pathLst>
                <a:path w="15882" h="16804" extrusionOk="0">
                  <a:moveTo>
                    <a:pt x="7934" y="0"/>
                  </a:moveTo>
                  <a:cubicBezTo>
                    <a:pt x="3554" y="0"/>
                    <a:pt x="0" y="3770"/>
                    <a:pt x="0" y="8408"/>
                  </a:cubicBezTo>
                  <a:cubicBezTo>
                    <a:pt x="0" y="13047"/>
                    <a:pt x="3554" y="16803"/>
                    <a:pt x="7934" y="16803"/>
                  </a:cubicBezTo>
                  <a:cubicBezTo>
                    <a:pt x="12315" y="16803"/>
                    <a:pt x="15881" y="13047"/>
                    <a:pt x="15881" y="8408"/>
                  </a:cubicBezTo>
                  <a:cubicBezTo>
                    <a:pt x="15881" y="3770"/>
                    <a:pt x="12315" y="0"/>
                    <a:pt x="7934" y="0"/>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
            <p:cNvSpPr/>
            <p:nvPr/>
          </p:nvSpPr>
          <p:spPr>
            <a:xfrm>
              <a:off x="6878375" y="3165600"/>
              <a:ext cx="228875" cy="240025"/>
            </a:xfrm>
            <a:custGeom>
              <a:avLst/>
              <a:gdLst/>
              <a:ahLst/>
              <a:cxnLst/>
              <a:rect l="l" t="t" r="r" b="b"/>
              <a:pathLst>
                <a:path w="9155" h="9601" extrusionOk="0">
                  <a:moveTo>
                    <a:pt x="4804" y="1"/>
                  </a:moveTo>
                  <a:cubicBezTo>
                    <a:pt x="4729" y="1"/>
                    <a:pt x="4656" y="4"/>
                    <a:pt x="4584" y="11"/>
                  </a:cubicBezTo>
                  <a:cubicBezTo>
                    <a:pt x="2428" y="187"/>
                    <a:pt x="340" y="3442"/>
                    <a:pt x="1" y="8148"/>
                  </a:cubicBezTo>
                  <a:cubicBezTo>
                    <a:pt x="10" y="8148"/>
                    <a:pt x="1773" y="9600"/>
                    <a:pt x="4482" y="9600"/>
                  </a:cubicBezTo>
                  <a:cubicBezTo>
                    <a:pt x="5837" y="9600"/>
                    <a:pt x="7428" y="9237"/>
                    <a:pt x="9155" y="8148"/>
                  </a:cubicBezTo>
                  <a:cubicBezTo>
                    <a:pt x="9046" y="6927"/>
                    <a:pt x="8884" y="5720"/>
                    <a:pt x="8639" y="4527"/>
                  </a:cubicBezTo>
                  <a:cubicBezTo>
                    <a:pt x="8151" y="2004"/>
                    <a:pt x="7758" y="1489"/>
                    <a:pt x="7500" y="1204"/>
                  </a:cubicBezTo>
                  <a:cubicBezTo>
                    <a:pt x="6776" y="430"/>
                    <a:pt x="5673" y="1"/>
                    <a:pt x="480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
            <p:cNvSpPr/>
            <p:nvPr/>
          </p:nvSpPr>
          <p:spPr>
            <a:xfrm>
              <a:off x="6764125" y="2774925"/>
              <a:ext cx="457725" cy="401125"/>
            </a:xfrm>
            <a:custGeom>
              <a:avLst/>
              <a:gdLst/>
              <a:ahLst/>
              <a:cxnLst/>
              <a:rect l="l" t="t" r="r" b="b"/>
              <a:pathLst>
                <a:path w="18309" h="16045" extrusionOk="0">
                  <a:moveTo>
                    <a:pt x="9154" y="1"/>
                  </a:moveTo>
                  <a:cubicBezTo>
                    <a:pt x="4204" y="1"/>
                    <a:pt x="149" y="3934"/>
                    <a:pt x="0" y="8884"/>
                  </a:cubicBezTo>
                  <a:cubicBezTo>
                    <a:pt x="0" y="13929"/>
                    <a:pt x="4096" y="16044"/>
                    <a:pt x="9154" y="16044"/>
                  </a:cubicBezTo>
                  <a:cubicBezTo>
                    <a:pt x="14213" y="16044"/>
                    <a:pt x="18309" y="13929"/>
                    <a:pt x="18309" y="8884"/>
                  </a:cubicBezTo>
                  <a:lnTo>
                    <a:pt x="18295" y="8884"/>
                  </a:lnTo>
                  <a:cubicBezTo>
                    <a:pt x="18146" y="3934"/>
                    <a:pt x="14091" y="1"/>
                    <a:pt x="9154"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
            <p:cNvSpPr/>
            <p:nvPr/>
          </p:nvSpPr>
          <p:spPr>
            <a:xfrm>
              <a:off x="6953300" y="3094300"/>
              <a:ext cx="79375" cy="115650"/>
            </a:xfrm>
            <a:custGeom>
              <a:avLst/>
              <a:gdLst/>
              <a:ahLst/>
              <a:cxnLst/>
              <a:rect l="l" t="t" r="r" b="b"/>
              <a:pathLst>
                <a:path w="3175" h="4626" extrusionOk="0">
                  <a:moveTo>
                    <a:pt x="1587" y="1"/>
                  </a:moveTo>
                  <a:cubicBezTo>
                    <a:pt x="720" y="1"/>
                    <a:pt x="1" y="1154"/>
                    <a:pt x="1" y="2591"/>
                  </a:cubicBezTo>
                  <a:cubicBezTo>
                    <a:pt x="1" y="4029"/>
                    <a:pt x="720" y="4626"/>
                    <a:pt x="1587" y="4626"/>
                  </a:cubicBezTo>
                  <a:cubicBezTo>
                    <a:pt x="2469" y="4626"/>
                    <a:pt x="3174" y="4015"/>
                    <a:pt x="3174" y="2591"/>
                  </a:cubicBezTo>
                  <a:cubicBezTo>
                    <a:pt x="3174" y="1154"/>
                    <a:pt x="2469" y="1"/>
                    <a:pt x="1587"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
            <p:cNvSpPr/>
            <p:nvPr/>
          </p:nvSpPr>
          <p:spPr>
            <a:xfrm>
              <a:off x="6853625" y="2901175"/>
              <a:ext cx="150225" cy="139800"/>
            </a:xfrm>
            <a:custGeom>
              <a:avLst/>
              <a:gdLst/>
              <a:ahLst/>
              <a:cxnLst/>
              <a:rect l="l" t="t" r="r" b="b"/>
              <a:pathLst>
                <a:path w="6009" h="5592" extrusionOk="0">
                  <a:moveTo>
                    <a:pt x="2999" y="1"/>
                  </a:moveTo>
                  <a:cubicBezTo>
                    <a:pt x="1654" y="1"/>
                    <a:pt x="465" y="974"/>
                    <a:pt x="245" y="2355"/>
                  </a:cubicBezTo>
                  <a:cubicBezTo>
                    <a:pt x="1" y="3874"/>
                    <a:pt x="1031" y="5312"/>
                    <a:pt x="2564" y="5556"/>
                  </a:cubicBezTo>
                  <a:cubicBezTo>
                    <a:pt x="2714" y="5580"/>
                    <a:pt x="2863" y="5592"/>
                    <a:pt x="3010" y="5592"/>
                  </a:cubicBezTo>
                  <a:cubicBezTo>
                    <a:pt x="4355" y="5592"/>
                    <a:pt x="5544" y="4618"/>
                    <a:pt x="5764" y="3237"/>
                  </a:cubicBezTo>
                  <a:cubicBezTo>
                    <a:pt x="6008" y="1718"/>
                    <a:pt x="4978" y="281"/>
                    <a:pt x="3445" y="36"/>
                  </a:cubicBezTo>
                  <a:cubicBezTo>
                    <a:pt x="3295" y="12"/>
                    <a:pt x="3146" y="1"/>
                    <a:pt x="29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
            <p:cNvSpPr/>
            <p:nvPr/>
          </p:nvSpPr>
          <p:spPr>
            <a:xfrm>
              <a:off x="7077050" y="2901225"/>
              <a:ext cx="153625" cy="139725"/>
            </a:xfrm>
            <a:custGeom>
              <a:avLst/>
              <a:gdLst/>
              <a:ahLst/>
              <a:cxnLst/>
              <a:rect l="l" t="t" r="r" b="b"/>
              <a:pathLst>
                <a:path w="6145" h="5589" extrusionOk="0">
                  <a:moveTo>
                    <a:pt x="3077" y="1"/>
                  </a:moveTo>
                  <a:cubicBezTo>
                    <a:pt x="1806" y="1"/>
                    <a:pt x="656" y="873"/>
                    <a:pt x="353" y="2164"/>
                  </a:cubicBezTo>
                  <a:cubicBezTo>
                    <a:pt x="1" y="3669"/>
                    <a:pt x="923" y="5161"/>
                    <a:pt x="2428" y="5513"/>
                  </a:cubicBezTo>
                  <a:cubicBezTo>
                    <a:pt x="2645" y="5564"/>
                    <a:pt x="2862" y="5588"/>
                    <a:pt x="3075" y="5588"/>
                  </a:cubicBezTo>
                  <a:cubicBezTo>
                    <a:pt x="4343" y="5588"/>
                    <a:pt x="5490" y="4727"/>
                    <a:pt x="5792" y="3438"/>
                  </a:cubicBezTo>
                  <a:cubicBezTo>
                    <a:pt x="6144" y="1933"/>
                    <a:pt x="5209" y="428"/>
                    <a:pt x="3717" y="75"/>
                  </a:cubicBezTo>
                  <a:cubicBezTo>
                    <a:pt x="3502" y="25"/>
                    <a:pt x="3288" y="1"/>
                    <a:pt x="30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
            <p:cNvSpPr/>
            <p:nvPr/>
          </p:nvSpPr>
          <p:spPr>
            <a:xfrm>
              <a:off x="6860075" y="2901400"/>
              <a:ext cx="137325" cy="114950"/>
            </a:xfrm>
            <a:custGeom>
              <a:avLst/>
              <a:gdLst/>
              <a:ahLst/>
              <a:cxnLst/>
              <a:rect l="l" t="t" r="r" b="b"/>
              <a:pathLst>
                <a:path w="5493" h="4598" extrusionOk="0">
                  <a:moveTo>
                    <a:pt x="2740" y="0"/>
                  </a:moveTo>
                  <a:cubicBezTo>
                    <a:pt x="1221" y="0"/>
                    <a:pt x="0" y="1017"/>
                    <a:pt x="0" y="2292"/>
                  </a:cubicBezTo>
                  <a:cubicBezTo>
                    <a:pt x="0" y="3567"/>
                    <a:pt x="1221" y="4598"/>
                    <a:pt x="2740" y="4598"/>
                  </a:cubicBezTo>
                  <a:cubicBezTo>
                    <a:pt x="4259" y="4598"/>
                    <a:pt x="5493" y="3567"/>
                    <a:pt x="5493" y="2292"/>
                  </a:cubicBezTo>
                  <a:cubicBezTo>
                    <a:pt x="5493" y="1017"/>
                    <a:pt x="4259" y="0"/>
                    <a:pt x="274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
            <p:cNvSpPr/>
            <p:nvPr/>
          </p:nvSpPr>
          <p:spPr>
            <a:xfrm>
              <a:off x="7084850" y="2901400"/>
              <a:ext cx="137350" cy="114950"/>
            </a:xfrm>
            <a:custGeom>
              <a:avLst/>
              <a:gdLst/>
              <a:ahLst/>
              <a:cxnLst/>
              <a:rect l="l" t="t" r="r" b="b"/>
              <a:pathLst>
                <a:path w="5494" h="4598" extrusionOk="0">
                  <a:moveTo>
                    <a:pt x="2740" y="0"/>
                  </a:moveTo>
                  <a:cubicBezTo>
                    <a:pt x="1221" y="0"/>
                    <a:pt x="1" y="1017"/>
                    <a:pt x="1" y="2292"/>
                  </a:cubicBezTo>
                  <a:cubicBezTo>
                    <a:pt x="1" y="3567"/>
                    <a:pt x="1221" y="4598"/>
                    <a:pt x="2740" y="4598"/>
                  </a:cubicBezTo>
                  <a:cubicBezTo>
                    <a:pt x="4259" y="4598"/>
                    <a:pt x="5493" y="3567"/>
                    <a:pt x="5493" y="2292"/>
                  </a:cubicBezTo>
                  <a:cubicBezTo>
                    <a:pt x="5493" y="1017"/>
                    <a:pt x="4259" y="0"/>
                    <a:pt x="274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
            <p:cNvSpPr/>
            <p:nvPr/>
          </p:nvSpPr>
          <p:spPr>
            <a:xfrm>
              <a:off x="6804475" y="3042425"/>
              <a:ext cx="168850" cy="127175"/>
            </a:xfrm>
            <a:custGeom>
              <a:avLst/>
              <a:gdLst/>
              <a:ahLst/>
              <a:cxnLst/>
              <a:rect l="l" t="t" r="r" b="b"/>
              <a:pathLst>
                <a:path w="6754" h="5087" extrusionOk="0">
                  <a:moveTo>
                    <a:pt x="2862" y="1"/>
                  </a:moveTo>
                  <a:cubicBezTo>
                    <a:pt x="1329" y="1"/>
                    <a:pt x="81" y="1181"/>
                    <a:pt x="0" y="2713"/>
                  </a:cubicBezTo>
                  <a:cubicBezTo>
                    <a:pt x="1126" y="3947"/>
                    <a:pt x="2753" y="4721"/>
                    <a:pt x="4665" y="5087"/>
                  </a:cubicBezTo>
                  <a:cubicBezTo>
                    <a:pt x="6754" y="3378"/>
                    <a:pt x="5547" y="1"/>
                    <a:pt x="2862"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
            <p:cNvSpPr/>
            <p:nvPr/>
          </p:nvSpPr>
          <p:spPr>
            <a:xfrm>
              <a:off x="7115100" y="3042350"/>
              <a:ext cx="101325" cy="102175"/>
            </a:xfrm>
            <a:custGeom>
              <a:avLst/>
              <a:gdLst/>
              <a:ahLst/>
              <a:cxnLst/>
              <a:rect l="l" t="t" r="r" b="b"/>
              <a:pathLst>
                <a:path w="4053" h="4087" extrusionOk="0">
                  <a:moveTo>
                    <a:pt x="3584" y="0"/>
                  </a:moveTo>
                  <a:cubicBezTo>
                    <a:pt x="3550" y="0"/>
                    <a:pt x="3517" y="2"/>
                    <a:pt x="3483" y="4"/>
                  </a:cubicBezTo>
                  <a:cubicBezTo>
                    <a:pt x="3477" y="4"/>
                    <a:pt x="3470" y="4"/>
                    <a:pt x="3464" y="4"/>
                  </a:cubicBezTo>
                  <a:cubicBezTo>
                    <a:pt x="1373" y="4"/>
                    <a:pt x="1" y="2193"/>
                    <a:pt x="893" y="4086"/>
                  </a:cubicBezTo>
                  <a:cubicBezTo>
                    <a:pt x="2466" y="3232"/>
                    <a:pt x="3605" y="1903"/>
                    <a:pt x="4053" y="58"/>
                  </a:cubicBezTo>
                  <a:cubicBezTo>
                    <a:pt x="3897" y="25"/>
                    <a:pt x="3740" y="0"/>
                    <a:pt x="358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
            <p:cNvSpPr/>
            <p:nvPr/>
          </p:nvSpPr>
          <p:spPr>
            <a:xfrm>
              <a:off x="6686475" y="2953275"/>
              <a:ext cx="110900" cy="110550"/>
            </a:xfrm>
            <a:custGeom>
              <a:avLst/>
              <a:gdLst/>
              <a:ahLst/>
              <a:cxnLst/>
              <a:rect l="l" t="t" r="r" b="b"/>
              <a:pathLst>
                <a:path w="4436" h="4422" extrusionOk="0">
                  <a:moveTo>
                    <a:pt x="1736" y="0"/>
                  </a:moveTo>
                  <a:cubicBezTo>
                    <a:pt x="516" y="0"/>
                    <a:pt x="41" y="977"/>
                    <a:pt x="41" y="2184"/>
                  </a:cubicBezTo>
                  <a:cubicBezTo>
                    <a:pt x="0" y="3404"/>
                    <a:pt x="991" y="4421"/>
                    <a:pt x="2211" y="4421"/>
                  </a:cubicBezTo>
                  <a:cubicBezTo>
                    <a:pt x="3445" y="4421"/>
                    <a:pt x="4435" y="3404"/>
                    <a:pt x="4395" y="2184"/>
                  </a:cubicBezTo>
                  <a:cubicBezTo>
                    <a:pt x="4395" y="977"/>
                    <a:pt x="2943" y="0"/>
                    <a:pt x="1736"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
            <p:cNvSpPr/>
            <p:nvPr/>
          </p:nvSpPr>
          <p:spPr>
            <a:xfrm>
              <a:off x="6680300" y="2674175"/>
              <a:ext cx="543275" cy="367050"/>
            </a:xfrm>
            <a:custGeom>
              <a:avLst/>
              <a:gdLst/>
              <a:ahLst/>
              <a:cxnLst/>
              <a:rect l="l" t="t" r="r" b="b"/>
              <a:pathLst>
                <a:path w="21731" h="14682" extrusionOk="0">
                  <a:moveTo>
                    <a:pt x="10938" y="1"/>
                  </a:moveTo>
                  <a:cubicBezTo>
                    <a:pt x="9275" y="1"/>
                    <a:pt x="6677" y="1829"/>
                    <a:pt x="6649" y="3217"/>
                  </a:cubicBezTo>
                  <a:cubicBezTo>
                    <a:pt x="6643" y="3217"/>
                    <a:pt x="6637" y="3217"/>
                    <a:pt x="6631" y="3217"/>
                  </a:cubicBezTo>
                  <a:cubicBezTo>
                    <a:pt x="4227" y="3217"/>
                    <a:pt x="1" y="11450"/>
                    <a:pt x="4465" y="11924"/>
                  </a:cubicBezTo>
                  <a:cubicBezTo>
                    <a:pt x="4465" y="11924"/>
                    <a:pt x="4357" y="14487"/>
                    <a:pt x="5374" y="14677"/>
                  </a:cubicBezTo>
                  <a:cubicBezTo>
                    <a:pt x="5391" y="14680"/>
                    <a:pt x="5408" y="14681"/>
                    <a:pt x="5425" y="14681"/>
                  </a:cubicBezTo>
                  <a:cubicBezTo>
                    <a:pt x="6407" y="14681"/>
                    <a:pt x="6486" y="9727"/>
                    <a:pt x="6486" y="9727"/>
                  </a:cubicBezTo>
                  <a:cubicBezTo>
                    <a:pt x="6486" y="9727"/>
                    <a:pt x="7896" y="8886"/>
                    <a:pt x="8086" y="6838"/>
                  </a:cubicBezTo>
                  <a:cubicBezTo>
                    <a:pt x="11594" y="8280"/>
                    <a:pt x="13647" y="8761"/>
                    <a:pt x="14824" y="8761"/>
                  </a:cubicBezTo>
                  <a:cubicBezTo>
                    <a:pt x="17179" y="8761"/>
                    <a:pt x="16034" y="6838"/>
                    <a:pt x="16034" y="6838"/>
                  </a:cubicBezTo>
                  <a:lnTo>
                    <a:pt x="16034" y="6838"/>
                  </a:lnTo>
                  <a:cubicBezTo>
                    <a:pt x="16034" y="6838"/>
                    <a:pt x="17542" y="7489"/>
                    <a:pt x="18924" y="7489"/>
                  </a:cubicBezTo>
                  <a:cubicBezTo>
                    <a:pt x="19789" y="7489"/>
                    <a:pt x="20605" y="7234"/>
                    <a:pt x="20970" y="6404"/>
                  </a:cubicBezTo>
                  <a:cubicBezTo>
                    <a:pt x="21731" y="3696"/>
                    <a:pt x="18144" y="675"/>
                    <a:pt x="14536" y="675"/>
                  </a:cubicBezTo>
                  <a:cubicBezTo>
                    <a:pt x="13770" y="675"/>
                    <a:pt x="13003" y="811"/>
                    <a:pt x="12277" y="1115"/>
                  </a:cubicBezTo>
                  <a:cubicBezTo>
                    <a:pt x="12161" y="318"/>
                    <a:pt x="11631" y="1"/>
                    <a:pt x="10938"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
            <p:cNvSpPr/>
            <p:nvPr/>
          </p:nvSpPr>
          <p:spPr>
            <a:xfrm>
              <a:off x="6853975" y="2787125"/>
              <a:ext cx="93600" cy="88275"/>
            </a:xfrm>
            <a:custGeom>
              <a:avLst/>
              <a:gdLst/>
              <a:ahLst/>
              <a:cxnLst/>
              <a:rect l="l" t="t" r="r" b="b"/>
              <a:pathLst>
                <a:path w="3744" h="3531" extrusionOk="0">
                  <a:moveTo>
                    <a:pt x="2089" y="1"/>
                  </a:moveTo>
                  <a:lnTo>
                    <a:pt x="0" y="1045"/>
                  </a:lnTo>
                  <a:cubicBezTo>
                    <a:pt x="0" y="1045"/>
                    <a:pt x="1237" y="3531"/>
                    <a:pt x="2387" y="3531"/>
                  </a:cubicBezTo>
                  <a:cubicBezTo>
                    <a:pt x="2442" y="3531"/>
                    <a:pt x="2496" y="3525"/>
                    <a:pt x="2550" y="3513"/>
                  </a:cubicBezTo>
                  <a:cubicBezTo>
                    <a:pt x="3743" y="3269"/>
                    <a:pt x="2089" y="1"/>
                    <a:pt x="2089"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
            <p:cNvSpPr/>
            <p:nvPr/>
          </p:nvSpPr>
          <p:spPr>
            <a:xfrm>
              <a:off x="6915325" y="2768150"/>
              <a:ext cx="163450" cy="105475"/>
            </a:xfrm>
            <a:custGeom>
              <a:avLst/>
              <a:gdLst/>
              <a:ahLst/>
              <a:cxnLst/>
              <a:rect l="l" t="t" r="r" b="b"/>
              <a:pathLst>
                <a:path w="6538" h="4219" extrusionOk="0">
                  <a:moveTo>
                    <a:pt x="1" y="0"/>
                  </a:moveTo>
                  <a:lnTo>
                    <a:pt x="1" y="0"/>
                  </a:lnTo>
                  <a:cubicBezTo>
                    <a:pt x="326" y="109"/>
                    <a:pt x="638" y="231"/>
                    <a:pt x="950" y="353"/>
                  </a:cubicBezTo>
                  <a:cubicBezTo>
                    <a:pt x="1262" y="475"/>
                    <a:pt x="1574" y="597"/>
                    <a:pt x="1886" y="733"/>
                  </a:cubicBezTo>
                  <a:cubicBezTo>
                    <a:pt x="2523" y="977"/>
                    <a:pt x="3120" y="1289"/>
                    <a:pt x="3703" y="1641"/>
                  </a:cubicBezTo>
                  <a:cubicBezTo>
                    <a:pt x="3839" y="1723"/>
                    <a:pt x="3974" y="1831"/>
                    <a:pt x="4096" y="1940"/>
                  </a:cubicBezTo>
                  <a:cubicBezTo>
                    <a:pt x="4219" y="2035"/>
                    <a:pt x="4327" y="2157"/>
                    <a:pt x="4395" y="2306"/>
                  </a:cubicBezTo>
                  <a:cubicBezTo>
                    <a:pt x="4408" y="2333"/>
                    <a:pt x="4422" y="2374"/>
                    <a:pt x="4422" y="2414"/>
                  </a:cubicBezTo>
                  <a:cubicBezTo>
                    <a:pt x="4436" y="2442"/>
                    <a:pt x="4449" y="2496"/>
                    <a:pt x="4449" y="2537"/>
                  </a:cubicBezTo>
                  <a:cubicBezTo>
                    <a:pt x="4463" y="2631"/>
                    <a:pt x="4490" y="2713"/>
                    <a:pt x="4544" y="2794"/>
                  </a:cubicBezTo>
                  <a:cubicBezTo>
                    <a:pt x="4639" y="2943"/>
                    <a:pt x="4775" y="3065"/>
                    <a:pt x="4937" y="3147"/>
                  </a:cubicBezTo>
                  <a:cubicBezTo>
                    <a:pt x="5249" y="3296"/>
                    <a:pt x="5561" y="3418"/>
                    <a:pt x="5887" y="3527"/>
                  </a:cubicBezTo>
                  <a:cubicBezTo>
                    <a:pt x="6049" y="3594"/>
                    <a:pt x="6199" y="3676"/>
                    <a:pt x="6321" y="3784"/>
                  </a:cubicBezTo>
                  <a:cubicBezTo>
                    <a:pt x="6443" y="3893"/>
                    <a:pt x="6524" y="4042"/>
                    <a:pt x="6538" y="4218"/>
                  </a:cubicBezTo>
                  <a:cubicBezTo>
                    <a:pt x="6538" y="4123"/>
                    <a:pt x="6524" y="4042"/>
                    <a:pt x="6497" y="3961"/>
                  </a:cubicBezTo>
                  <a:cubicBezTo>
                    <a:pt x="6456" y="3879"/>
                    <a:pt x="6416" y="3811"/>
                    <a:pt x="6348" y="3757"/>
                  </a:cubicBezTo>
                  <a:cubicBezTo>
                    <a:pt x="6226" y="3635"/>
                    <a:pt x="6077" y="3540"/>
                    <a:pt x="5914" y="3472"/>
                  </a:cubicBezTo>
                  <a:cubicBezTo>
                    <a:pt x="5602" y="3350"/>
                    <a:pt x="5290" y="3215"/>
                    <a:pt x="4992" y="3052"/>
                  </a:cubicBezTo>
                  <a:cubicBezTo>
                    <a:pt x="4856" y="2971"/>
                    <a:pt x="4747" y="2862"/>
                    <a:pt x="4653" y="2726"/>
                  </a:cubicBezTo>
                  <a:cubicBezTo>
                    <a:pt x="4612" y="2659"/>
                    <a:pt x="4585" y="2591"/>
                    <a:pt x="4571" y="2523"/>
                  </a:cubicBezTo>
                  <a:cubicBezTo>
                    <a:pt x="4571" y="2469"/>
                    <a:pt x="4571" y="2442"/>
                    <a:pt x="4558" y="2401"/>
                  </a:cubicBezTo>
                  <a:cubicBezTo>
                    <a:pt x="4544" y="2347"/>
                    <a:pt x="4544" y="2306"/>
                    <a:pt x="4517" y="2252"/>
                  </a:cubicBezTo>
                  <a:cubicBezTo>
                    <a:pt x="4449" y="2089"/>
                    <a:pt x="4327" y="1953"/>
                    <a:pt x="4191" y="1831"/>
                  </a:cubicBezTo>
                  <a:cubicBezTo>
                    <a:pt x="4069" y="1709"/>
                    <a:pt x="3934" y="1614"/>
                    <a:pt x="3785" y="1519"/>
                  </a:cubicBezTo>
                  <a:cubicBezTo>
                    <a:pt x="3201" y="1167"/>
                    <a:pt x="2578" y="868"/>
                    <a:pt x="1940" y="624"/>
                  </a:cubicBezTo>
                  <a:cubicBezTo>
                    <a:pt x="1303" y="380"/>
                    <a:pt x="652" y="177"/>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
            <p:cNvSpPr/>
            <p:nvPr/>
          </p:nvSpPr>
          <p:spPr>
            <a:xfrm>
              <a:off x="6952300" y="2761700"/>
              <a:ext cx="197675" cy="63100"/>
            </a:xfrm>
            <a:custGeom>
              <a:avLst/>
              <a:gdLst/>
              <a:ahLst/>
              <a:cxnLst/>
              <a:rect l="l" t="t" r="r" b="b"/>
              <a:pathLst>
                <a:path w="7907" h="2524" extrusionOk="0">
                  <a:moveTo>
                    <a:pt x="0" y="1"/>
                  </a:moveTo>
                  <a:lnTo>
                    <a:pt x="0" y="1"/>
                  </a:lnTo>
                  <a:cubicBezTo>
                    <a:pt x="353" y="69"/>
                    <a:pt x="705" y="136"/>
                    <a:pt x="1058" y="204"/>
                  </a:cubicBezTo>
                  <a:cubicBezTo>
                    <a:pt x="1397" y="272"/>
                    <a:pt x="1750" y="340"/>
                    <a:pt x="2089" y="421"/>
                  </a:cubicBezTo>
                  <a:cubicBezTo>
                    <a:pt x="2428" y="516"/>
                    <a:pt x="2767" y="598"/>
                    <a:pt x="3106" y="706"/>
                  </a:cubicBezTo>
                  <a:cubicBezTo>
                    <a:pt x="3445" y="801"/>
                    <a:pt x="3770" y="937"/>
                    <a:pt x="4069" y="1113"/>
                  </a:cubicBezTo>
                  <a:cubicBezTo>
                    <a:pt x="4218" y="1181"/>
                    <a:pt x="4340" y="1289"/>
                    <a:pt x="4435" y="1438"/>
                  </a:cubicBezTo>
                  <a:cubicBezTo>
                    <a:pt x="4543" y="1601"/>
                    <a:pt x="4692" y="1723"/>
                    <a:pt x="4882" y="1791"/>
                  </a:cubicBezTo>
                  <a:cubicBezTo>
                    <a:pt x="5221" y="1913"/>
                    <a:pt x="5574" y="1981"/>
                    <a:pt x="5927" y="2008"/>
                  </a:cubicBezTo>
                  <a:cubicBezTo>
                    <a:pt x="6279" y="2049"/>
                    <a:pt x="6632" y="2062"/>
                    <a:pt x="6984" y="2116"/>
                  </a:cubicBezTo>
                  <a:cubicBezTo>
                    <a:pt x="7161" y="2130"/>
                    <a:pt x="7323" y="2171"/>
                    <a:pt x="7500" y="2225"/>
                  </a:cubicBezTo>
                  <a:cubicBezTo>
                    <a:pt x="7663" y="2266"/>
                    <a:pt x="7812" y="2374"/>
                    <a:pt x="7907" y="2523"/>
                  </a:cubicBezTo>
                  <a:cubicBezTo>
                    <a:pt x="7825" y="2361"/>
                    <a:pt x="7676" y="2238"/>
                    <a:pt x="7513" y="2184"/>
                  </a:cubicBezTo>
                  <a:cubicBezTo>
                    <a:pt x="7337" y="2130"/>
                    <a:pt x="7174" y="2076"/>
                    <a:pt x="6998" y="2049"/>
                  </a:cubicBezTo>
                  <a:cubicBezTo>
                    <a:pt x="6645" y="1981"/>
                    <a:pt x="6293" y="1954"/>
                    <a:pt x="5940" y="1899"/>
                  </a:cubicBezTo>
                  <a:cubicBezTo>
                    <a:pt x="5601" y="1872"/>
                    <a:pt x="5262" y="1791"/>
                    <a:pt x="4923" y="1669"/>
                  </a:cubicBezTo>
                  <a:cubicBezTo>
                    <a:pt x="4774" y="1615"/>
                    <a:pt x="4638" y="1506"/>
                    <a:pt x="4557" y="1371"/>
                  </a:cubicBezTo>
                  <a:cubicBezTo>
                    <a:pt x="4448" y="1208"/>
                    <a:pt x="4313" y="1072"/>
                    <a:pt x="4150" y="991"/>
                  </a:cubicBezTo>
                  <a:cubicBezTo>
                    <a:pt x="3825" y="814"/>
                    <a:pt x="3485" y="679"/>
                    <a:pt x="3146" y="584"/>
                  </a:cubicBezTo>
                  <a:cubicBezTo>
                    <a:pt x="2807" y="475"/>
                    <a:pt x="2455" y="394"/>
                    <a:pt x="2116" y="326"/>
                  </a:cubicBezTo>
                  <a:cubicBezTo>
                    <a:pt x="1410" y="177"/>
                    <a:pt x="705" y="6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
            <p:cNvSpPr/>
            <p:nvPr/>
          </p:nvSpPr>
          <p:spPr>
            <a:xfrm>
              <a:off x="6972625" y="2740475"/>
              <a:ext cx="200075" cy="41250"/>
            </a:xfrm>
            <a:custGeom>
              <a:avLst/>
              <a:gdLst/>
              <a:ahLst/>
              <a:cxnLst/>
              <a:rect l="l" t="t" r="r" b="b"/>
              <a:pathLst>
                <a:path w="8003" h="1650" extrusionOk="0">
                  <a:moveTo>
                    <a:pt x="1680" y="1"/>
                  </a:moveTo>
                  <a:cubicBezTo>
                    <a:pt x="1116" y="1"/>
                    <a:pt x="554" y="44"/>
                    <a:pt x="1" y="131"/>
                  </a:cubicBezTo>
                  <a:cubicBezTo>
                    <a:pt x="353" y="104"/>
                    <a:pt x="706" y="90"/>
                    <a:pt x="1059" y="90"/>
                  </a:cubicBezTo>
                  <a:cubicBezTo>
                    <a:pt x="1205" y="85"/>
                    <a:pt x="1351" y="81"/>
                    <a:pt x="1497" y="81"/>
                  </a:cubicBezTo>
                  <a:cubicBezTo>
                    <a:pt x="1703" y="81"/>
                    <a:pt x="1910" y="88"/>
                    <a:pt x="2116" y="104"/>
                  </a:cubicBezTo>
                  <a:cubicBezTo>
                    <a:pt x="2455" y="117"/>
                    <a:pt x="2808" y="172"/>
                    <a:pt x="3147" y="253"/>
                  </a:cubicBezTo>
                  <a:cubicBezTo>
                    <a:pt x="3310" y="294"/>
                    <a:pt x="3459" y="348"/>
                    <a:pt x="3608" y="443"/>
                  </a:cubicBezTo>
                  <a:cubicBezTo>
                    <a:pt x="3649" y="456"/>
                    <a:pt x="3676" y="484"/>
                    <a:pt x="3717" y="511"/>
                  </a:cubicBezTo>
                  <a:lnTo>
                    <a:pt x="3812" y="592"/>
                  </a:lnTo>
                  <a:cubicBezTo>
                    <a:pt x="3879" y="660"/>
                    <a:pt x="3961" y="714"/>
                    <a:pt x="4042" y="755"/>
                  </a:cubicBezTo>
                  <a:cubicBezTo>
                    <a:pt x="4359" y="852"/>
                    <a:pt x="4676" y="906"/>
                    <a:pt x="5003" y="906"/>
                  </a:cubicBezTo>
                  <a:cubicBezTo>
                    <a:pt x="5040" y="906"/>
                    <a:pt x="5077" y="905"/>
                    <a:pt x="5114" y="904"/>
                  </a:cubicBezTo>
                  <a:lnTo>
                    <a:pt x="6171" y="918"/>
                  </a:lnTo>
                  <a:cubicBezTo>
                    <a:pt x="6510" y="918"/>
                    <a:pt x="6863" y="958"/>
                    <a:pt x="7202" y="1053"/>
                  </a:cubicBezTo>
                  <a:cubicBezTo>
                    <a:pt x="7365" y="1094"/>
                    <a:pt x="7528" y="1162"/>
                    <a:pt x="7663" y="1257"/>
                  </a:cubicBezTo>
                  <a:cubicBezTo>
                    <a:pt x="7812" y="1365"/>
                    <a:pt x="7921" y="1501"/>
                    <a:pt x="8002" y="1650"/>
                  </a:cubicBezTo>
                  <a:cubicBezTo>
                    <a:pt x="7853" y="1324"/>
                    <a:pt x="7568" y="1080"/>
                    <a:pt x="7216" y="985"/>
                  </a:cubicBezTo>
                  <a:cubicBezTo>
                    <a:pt x="6877" y="877"/>
                    <a:pt x="6524" y="823"/>
                    <a:pt x="6171" y="809"/>
                  </a:cubicBezTo>
                  <a:cubicBezTo>
                    <a:pt x="5805" y="782"/>
                    <a:pt x="5453" y="796"/>
                    <a:pt x="5114" y="782"/>
                  </a:cubicBezTo>
                  <a:cubicBezTo>
                    <a:pt x="4761" y="782"/>
                    <a:pt x="4422" y="728"/>
                    <a:pt x="4096" y="619"/>
                  </a:cubicBezTo>
                  <a:cubicBezTo>
                    <a:pt x="4015" y="592"/>
                    <a:pt x="3947" y="551"/>
                    <a:pt x="3893" y="497"/>
                  </a:cubicBezTo>
                  <a:lnTo>
                    <a:pt x="3785" y="402"/>
                  </a:lnTo>
                  <a:cubicBezTo>
                    <a:pt x="3757" y="375"/>
                    <a:pt x="3717" y="348"/>
                    <a:pt x="3676" y="321"/>
                  </a:cubicBezTo>
                  <a:cubicBezTo>
                    <a:pt x="3513" y="239"/>
                    <a:pt x="3337" y="172"/>
                    <a:pt x="3161" y="131"/>
                  </a:cubicBezTo>
                  <a:cubicBezTo>
                    <a:pt x="2822" y="50"/>
                    <a:pt x="2455" y="9"/>
                    <a:pt x="2103" y="9"/>
                  </a:cubicBezTo>
                  <a:cubicBezTo>
                    <a:pt x="1962" y="4"/>
                    <a:pt x="1821" y="1"/>
                    <a:pt x="168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
            <p:cNvSpPr/>
            <p:nvPr/>
          </p:nvSpPr>
          <p:spPr>
            <a:xfrm>
              <a:off x="7113000" y="2788500"/>
              <a:ext cx="76975" cy="41375"/>
            </a:xfrm>
            <a:custGeom>
              <a:avLst/>
              <a:gdLst/>
              <a:ahLst/>
              <a:cxnLst/>
              <a:rect l="l" t="t" r="r" b="b"/>
              <a:pathLst>
                <a:path w="3079" h="1655" extrusionOk="0">
                  <a:moveTo>
                    <a:pt x="0" y="0"/>
                  </a:moveTo>
                  <a:cubicBezTo>
                    <a:pt x="150" y="27"/>
                    <a:pt x="285" y="82"/>
                    <a:pt x="434" y="122"/>
                  </a:cubicBezTo>
                  <a:cubicBezTo>
                    <a:pt x="584" y="163"/>
                    <a:pt x="733" y="204"/>
                    <a:pt x="882" y="244"/>
                  </a:cubicBezTo>
                  <a:cubicBezTo>
                    <a:pt x="1167" y="339"/>
                    <a:pt x="1452" y="434"/>
                    <a:pt x="1736" y="556"/>
                  </a:cubicBezTo>
                  <a:cubicBezTo>
                    <a:pt x="2021" y="665"/>
                    <a:pt x="2292" y="800"/>
                    <a:pt x="2550" y="963"/>
                  </a:cubicBezTo>
                  <a:cubicBezTo>
                    <a:pt x="2672" y="1044"/>
                    <a:pt x="2781" y="1139"/>
                    <a:pt x="2889" y="1248"/>
                  </a:cubicBezTo>
                  <a:cubicBezTo>
                    <a:pt x="2984" y="1356"/>
                    <a:pt x="3052" y="1506"/>
                    <a:pt x="3065" y="1655"/>
                  </a:cubicBezTo>
                  <a:cubicBezTo>
                    <a:pt x="3079" y="1492"/>
                    <a:pt x="3025" y="1343"/>
                    <a:pt x="2943" y="1207"/>
                  </a:cubicBezTo>
                  <a:cubicBezTo>
                    <a:pt x="2848" y="1072"/>
                    <a:pt x="2740" y="963"/>
                    <a:pt x="2618" y="868"/>
                  </a:cubicBezTo>
                  <a:cubicBezTo>
                    <a:pt x="2360" y="678"/>
                    <a:pt x="2089" y="529"/>
                    <a:pt x="1791" y="421"/>
                  </a:cubicBezTo>
                  <a:cubicBezTo>
                    <a:pt x="1506" y="299"/>
                    <a:pt x="1207" y="217"/>
                    <a:pt x="909" y="149"/>
                  </a:cubicBezTo>
                  <a:cubicBezTo>
                    <a:pt x="611" y="68"/>
                    <a:pt x="299" y="14"/>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
            <p:cNvSpPr/>
            <p:nvPr/>
          </p:nvSpPr>
          <p:spPr>
            <a:xfrm>
              <a:off x="6886175" y="2787125"/>
              <a:ext cx="38675" cy="55300"/>
            </a:xfrm>
            <a:custGeom>
              <a:avLst/>
              <a:gdLst/>
              <a:ahLst/>
              <a:cxnLst/>
              <a:rect l="l" t="t" r="r" b="b"/>
              <a:pathLst>
                <a:path w="1547" h="2212" extrusionOk="0">
                  <a:moveTo>
                    <a:pt x="0" y="1"/>
                  </a:moveTo>
                  <a:cubicBezTo>
                    <a:pt x="163" y="177"/>
                    <a:pt x="326" y="340"/>
                    <a:pt x="475" y="516"/>
                  </a:cubicBezTo>
                  <a:cubicBezTo>
                    <a:pt x="611" y="679"/>
                    <a:pt x="760" y="855"/>
                    <a:pt x="896" y="1032"/>
                  </a:cubicBezTo>
                  <a:cubicBezTo>
                    <a:pt x="1045" y="1208"/>
                    <a:pt x="1167" y="1398"/>
                    <a:pt x="1289" y="1588"/>
                  </a:cubicBezTo>
                  <a:cubicBezTo>
                    <a:pt x="1397" y="1778"/>
                    <a:pt x="1492" y="1981"/>
                    <a:pt x="1547" y="2212"/>
                  </a:cubicBezTo>
                  <a:cubicBezTo>
                    <a:pt x="1547" y="1967"/>
                    <a:pt x="1479" y="1737"/>
                    <a:pt x="1384" y="1533"/>
                  </a:cubicBezTo>
                  <a:cubicBezTo>
                    <a:pt x="1275" y="1316"/>
                    <a:pt x="1153" y="1113"/>
                    <a:pt x="1004" y="937"/>
                  </a:cubicBezTo>
                  <a:cubicBezTo>
                    <a:pt x="868" y="760"/>
                    <a:pt x="706" y="584"/>
                    <a:pt x="543" y="435"/>
                  </a:cubicBezTo>
                  <a:cubicBezTo>
                    <a:pt x="367" y="272"/>
                    <a:pt x="190" y="123"/>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
            <p:cNvSpPr/>
            <p:nvPr/>
          </p:nvSpPr>
          <p:spPr>
            <a:xfrm>
              <a:off x="6858700" y="2787125"/>
              <a:ext cx="32250" cy="54950"/>
            </a:xfrm>
            <a:custGeom>
              <a:avLst/>
              <a:gdLst/>
              <a:ahLst/>
              <a:cxnLst/>
              <a:rect l="l" t="t" r="r" b="b"/>
              <a:pathLst>
                <a:path w="1290" h="2198" extrusionOk="0">
                  <a:moveTo>
                    <a:pt x="1" y="1"/>
                  </a:moveTo>
                  <a:cubicBezTo>
                    <a:pt x="15" y="218"/>
                    <a:pt x="42" y="448"/>
                    <a:pt x="109" y="652"/>
                  </a:cubicBezTo>
                  <a:cubicBezTo>
                    <a:pt x="164" y="869"/>
                    <a:pt x="245" y="1072"/>
                    <a:pt x="354" y="1276"/>
                  </a:cubicBezTo>
                  <a:cubicBezTo>
                    <a:pt x="448" y="1479"/>
                    <a:pt x="584" y="1655"/>
                    <a:pt x="733" y="1832"/>
                  </a:cubicBezTo>
                  <a:cubicBezTo>
                    <a:pt x="896" y="1981"/>
                    <a:pt x="1072" y="2117"/>
                    <a:pt x="1289" y="2198"/>
                  </a:cubicBezTo>
                  <a:cubicBezTo>
                    <a:pt x="1113" y="2076"/>
                    <a:pt x="950" y="1913"/>
                    <a:pt x="815" y="1750"/>
                  </a:cubicBezTo>
                  <a:cubicBezTo>
                    <a:pt x="693" y="1574"/>
                    <a:pt x="584" y="1398"/>
                    <a:pt x="476" y="1208"/>
                  </a:cubicBezTo>
                  <a:cubicBezTo>
                    <a:pt x="381" y="1018"/>
                    <a:pt x="299" y="815"/>
                    <a:pt x="218" y="625"/>
                  </a:cubicBezTo>
                  <a:cubicBezTo>
                    <a:pt x="177" y="516"/>
                    <a:pt x="150" y="408"/>
                    <a:pt x="109" y="313"/>
                  </a:cubicBezTo>
                  <a:cubicBezTo>
                    <a:pt x="69" y="218"/>
                    <a:pt x="42" y="109"/>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
            <p:cNvSpPr/>
            <p:nvPr/>
          </p:nvSpPr>
          <p:spPr>
            <a:xfrm>
              <a:off x="6886175" y="2806800"/>
              <a:ext cx="26800" cy="55625"/>
            </a:xfrm>
            <a:custGeom>
              <a:avLst/>
              <a:gdLst/>
              <a:ahLst/>
              <a:cxnLst/>
              <a:rect l="l" t="t" r="r" b="b"/>
              <a:pathLst>
                <a:path w="1072" h="2225" extrusionOk="0">
                  <a:moveTo>
                    <a:pt x="0" y="1"/>
                  </a:moveTo>
                  <a:cubicBezTo>
                    <a:pt x="190" y="380"/>
                    <a:pt x="380" y="746"/>
                    <a:pt x="570" y="1099"/>
                  </a:cubicBezTo>
                  <a:cubicBezTo>
                    <a:pt x="760" y="1465"/>
                    <a:pt x="923" y="1845"/>
                    <a:pt x="1072" y="2225"/>
                  </a:cubicBezTo>
                  <a:cubicBezTo>
                    <a:pt x="1018" y="1804"/>
                    <a:pt x="896" y="1411"/>
                    <a:pt x="692" y="1045"/>
                  </a:cubicBezTo>
                  <a:cubicBezTo>
                    <a:pt x="597" y="855"/>
                    <a:pt x="502" y="665"/>
                    <a:pt x="380" y="502"/>
                  </a:cubicBezTo>
                  <a:cubicBezTo>
                    <a:pt x="272" y="326"/>
                    <a:pt x="136" y="163"/>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
            <p:cNvSpPr/>
            <p:nvPr/>
          </p:nvSpPr>
          <p:spPr>
            <a:xfrm>
              <a:off x="6791925" y="2829850"/>
              <a:ext cx="56975" cy="58675"/>
            </a:xfrm>
            <a:custGeom>
              <a:avLst/>
              <a:gdLst/>
              <a:ahLst/>
              <a:cxnLst/>
              <a:rect l="l" t="t" r="r" b="b"/>
              <a:pathLst>
                <a:path w="2279" h="2347" extrusionOk="0">
                  <a:moveTo>
                    <a:pt x="2279" y="1"/>
                  </a:moveTo>
                  <a:lnTo>
                    <a:pt x="2279" y="1"/>
                  </a:lnTo>
                  <a:cubicBezTo>
                    <a:pt x="2211" y="123"/>
                    <a:pt x="2129" y="258"/>
                    <a:pt x="2062" y="367"/>
                  </a:cubicBezTo>
                  <a:cubicBezTo>
                    <a:pt x="1994" y="489"/>
                    <a:pt x="1912" y="611"/>
                    <a:pt x="1831" y="719"/>
                  </a:cubicBezTo>
                  <a:cubicBezTo>
                    <a:pt x="1682" y="950"/>
                    <a:pt x="1506" y="1167"/>
                    <a:pt x="1329" y="1370"/>
                  </a:cubicBezTo>
                  <a:cubicBezTo>
                    <a:pt x="1139" y="1574"/>
                    <a:pt x="936" y="1764"/>
                    <a:pt x="719" y="1926"/>
                  </a:cubicBezTo>
                  <a:cubicBezTo>
                    <a:pt x="488" y="2089"/>
                    <a:pt x="244" y="2225"/>
                    <a:pt x="0" y="2347"/>
                  </a:cubicBezTo>
                  <a:cubicBezTo>
                    <a:pt x="271" y="2279"/>
                    <a:pt x="543" y="2171"/>
                    <a:pt x="787" y="2021"/>
                  </a:cubicBezTo>
                  <a:cubicBezTo>
                    <a:pt x="1017" y="1859"/>
                    <a:pt x="1234" y="1682"/>
                    <a:pt x="1424" y="1465"/>
                  </a:cubicBezTo>
                  <a:cubicBezTo>
                    <a:pt x="1614" y="1248"/>
                    <a:pt x="1790" y="1018"/>
                    <a:pt x="1940" y="774"/>
                  </a:cubicBezTo>
                  <a:cubicBezTo>
                    <a:pt x="2075" y="530"/>
                    <a:pt x="2197" y="272"/>
                    <a:pt x="227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
            <p:cNvSpPr/>
            <p:nvPr/>
          </p:nvSpPr>
          <p:spPr>
            <a:xfrm>
              <a:off x="6794625" y="2793250"/>
              <a:ext cx="39025" cy="56975"/>
            </a:xfrm>
            <a:custGeom>
              <a:avLst/>
              <a:gdLst/>
              <a:ahLst/>
              <a:cxnLst/>
              <a:rect l="l" t="t" r="r" b="b"/>
              <a:pathLst>
                <a:path w="1561" h="2279" extrusionOk="0">
                  <a:moveTo>
                    <a:pt x="1560" y="0"/>
                  </a:moveTo>
                  <a:cubicBezTo>
                    <a:pt x="1343" y="122"/>
                    <a:pt x="1154" y="271"/>
                    <a:pt x="977" y="420"/>
                  </a:cubicBezTo>
                  <a:cubicBezTo>
                    <a:pt x="787" y="583"/>
                    <a:pt x="625" y="746"/>
                    <a:pt x="475" y="936"/>
                  </a:cubicBezTo>
                  <a:cubicBezTo>
                    <a:pt x="313" y="1126"/>
                    <a:pt x="191" y="1329"/>
                    <a:pt x="109" y="1560"/>
                  </a:cubicBezTo>
                  <a:cubicBezTo>
                    <a:pt x="14" y="1790"/>
                    <a:pt x="1" y="2034"/>
                    <a:pt x="69" y="2278"/>
                  </a:cubicBezTo>
                  <a:cubicBezTo>
                    <a:pt x="55" y="2034"/>
                    <a:pt x="96" y="1804"/>
                    <a:pt x="204" y="1600"/>
                  </a:cubicBezTo>
                  <a:cubicBezTo>
                    <a:pt x="313" y="1383"/>
                    <a:pt x="435" y="1193"/>
                    <a:pt x="584" y="1017"/>
                  </a:cubicBezTo>
                  <a:cubicBezTo>
                    <a:pt x="733" y="841"/>
                    <a:pt x="882" y="665"/>
                    <a:pt x="1045" y="502"/>
                  </a:cubicBezTo>
                  <a:cubicBezTo>
                    <a:pt x="1221" y="326"/>
                    <a:pt x="1384" y="176"/>
                    <a:pt x="156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
            <p:cNvSpPr/>
            <p:nvPr/>
          </p:nvSpPr>
          <p:spPr>
            <a:xfrm>
              <a:off x="6759375" y="2802725"/>
              <a:ext cx="25100" cy="85800"/>
            </a:xfrm>
            <a:custGeom>
              <a:avLst/>
              <a:gdLst/>
              <a:ahLst/>
              <a:cxnLst/>
              <a:rect l="l" t="t" r="r" b="b"/>
              <a:pathLst>
                <a:path w="1004" h="3432" extrusionOk="0">
                  <a:moveTo>
                    <a:pt x="990" y="1"/>
                  </a:moveTo>
                  <a:cubicBezTo>
                    <a:pt x="611" y="475"/>
                    <a:pt x="312" y="1018"/>
                    <a:pt x="136" y="1615"/>
                  </a:cubicBezTo>
                  <a:cubicBezTo>
                    <a:pt x="41" y="1913"/>
                    <a:pt x="0" y="2225"/>
                    <a:pt x="0" y="2523"/>
                  </a:cubicBezTo>
                  <a:cubicBezTo>
                    <a:pt x="0" y="2835"/>
                    <a:pt x="68" y="3147"/>
                    <a:pt x="190" y="3432"/>
                  </a:cubicBezTo>
                  <a:cubicBezTo>
                    <a:pt x="122" y="3134"/>
                    <a:pt x="95" y="2835"/>
                    <a:pt x="109" y="2537"/>
                  </a:cubicBezTo>
                  <a:cubicBezTo>
                    <a:pt x="136" y="2238"/>
                    <a:pt x="190" y="1940"/>
                    <a:pt x="285" y="1655"/>
                  </a:cubicBezTo>
                  <a:cubicBezTo>
                    <a:pt x="366" y="1371"/>
                    <a:pt x="475" y="1086"/>
                    <a:pt x="597" y="801"/>
                  </a:cubicBezTo>
                  <a:cubicBezTo>
                    <a:pt x="651" y="665"/>
                    <a:pt x="719" y="530"/>
                    <a:pt x="787" y="394"/>
                  </a:cubicBezTo>
                  <a:cubicBezTo>
                    <a:pt x="855" y="258"/>
                    <a:pt x="923" y="123"/>
                    <a:pt x="100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
            <p:cNvSpPr/>
            <p:nvPr/>
          </p:nvSpPr>
          <p:spPr>
            <a:xfrm>
              <a:off x="6921775" y="2712200"/>
              <a:ext cx="129550" cy="29525"/>
            </a:xfrm>
            <a:custGeom>
              <a:avLst/>
              <a:gdLst/>
              <a:ahLst/>
              <a:cxnLst/>
              <a:rect l="l" t="t" r="r" b="b"/>
              <a:pathLst>
                <a:path w="5182" h="1181" extrusionOk="0">
                  <a:moveTo>
                    <a:pt x="3852" y="1"/>
                  </a:moveTo>
                  <a:cubicBezTo>
                    <a:pt x="3391" y="14"/>
                    <a:pt x="2943" y="69"/>
                    <a:pt x="2496" y="163"/>
                  </a:cubicBezTo>
                  <a:cubicBezTo>
                    <a:pt x="2048" y="272"/>
                    <a:pt x="1628" y="408"/>
                    <a:pt x="1207" y="584"/>
                  </a:cubicBezTo>
                  <a:cubicBezTo>
                    <a:pt x="787" y="747"/>
                    <a:pt x="380" y="950"/>
                    <a:pt x="0" y="1181"/>
                  </a:cubicBezTo>
                  <a:cubicBezTo>
                    <a:pt x="204" y="1086"/>
                    <a:pt x="421" y="991"/>
                    <a:pt x="624" y="909"/>
                  </a:cubicBezTo>
                  <a:cubicBezTo>
                    <a:pt x="828" y="828"/>
                    <a:pt x="1045" y="747"/>
                    <a:pt x="1248" y="679"/>
                  </a:cubicBezTo>
                  <a:cubicBezTo>
                    <a:pt x="1669" y="530"/>
                    <a:pt x="2103" y="408"/>
                    <a:pt x="2537" y="299"/>
                  </a:cubicBezTo>
                  <a:cubicBezTo>
                    <a:pt x="2971" y="204"/>
                    <a:pt x="3405" y="136"/>
                    <a:pt x="3852" y="109"/>
                  </a:cubicBezTo>
                  <a:cubicBezTo>
                    <a:pt x="3945" y="104"/>
                    <a:pt x="4039" y="101"/>
                    <a:pt x="4132" y="101"/>
                  </a:cubicBezTo>
                  <a:cubicBezTo>
                    <a:pt x="4486" y="101"/>
                    <a:pt x="4838" y="140"/>
                    <a:pt x="5181" y="204"/>
                  </a:cubicBezTo>
                  <a:cubicBezTo>
                    <a:pt x="4747" y="69"/>
                    <a:pt x="4300" y="1"/>
                    <a:pt x="385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
            <p:cNvSpPr/>
            <p:nvPr/>
          </p:nvSpPr>
          <p:spPr>
            <a:xfrm>
              <a:off x="6899050" y="2695800"/>
              <a:ext cx="58700" cy="40175"/>
            </a:xfrm>
            <a:custGeom>
              <a:avLst/>
              <a:gdLst/>
              <a:ahLst/>
              <a:cxnLst/>
              <a:rect l="l" t="t" r="r" b="b"/>
              <a:pathLst>
                <a:path w="2348" h="1607" extrusionOk="0">
                  <a:moveTo>
                    <a:pt x="2040" y="0"/>
                  </a:moveTo>
                  <a:cubicBezTo>
                    <a:pt x="1888" y="0"/>
                    <a:pt x="1739" y="25"/>
                    <a:pt x="1601" y="74"/>
                  </a:cubicBezTo>
                  <a:cubicBezTo>
                    <a:pt x="1357" y="169"/>
                    <a:pt x="1140" y="291"/>
                    <a:pt x="937" y="453"/>
                  </a:cubicBezTo>
                  <a:cubicBezTo>
                    <a:pt x="747" y="616"/>
                    <a:pt x="570" y="792"/>
                    <a:pt x="408" y="982"/>
                  </a:cubicBezTo>
                  <a:cubicBezTo>
                    <a:pt x="245" y="1186"/>
                    <a:pt x="109" y="1389"/>
                    <a:pt x="1" y="1606"/>
                  </a:cubicBezTo>
                  <a:cubicBezTo>
                    <a:pt x="164" y="1416"/>
                    <a:pt x="326" y="1240"/>
                    <a:pt x="489" y="1064"/>
                  </a:cubicBezTo>
                  <a:cubicBezTo>
                    <a:pt x="665" y="887"/>
                    <a:pt x="842" y="725"/>
                    <a:pt x="1032" y="562"/>
                  </a:cubicBezTo>
                  <a:cubicBezTo>
                    <a:pt x="1208" y="413"/>
                    <a:pt x="1411" y="277"/>
                    <a:pt x="1642" y="182"/>
                  </a:cubicBezTo>
                  <a:cubicBezTo>
                    <a:pt x="1859" y="74"/>
                    <a:pt x="2103" y="33"/>
                    <a:pt x="2347" y="33"/>
                  </a:cubicBezTo>
                  <a:cubicBezTo>
                    <a:pt x="2244" y="11"/>
                    <a:pt x="2141" y="0"/>
                    <a:pt x="204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
            <p:cNvSpPr/>
            <p:nvPr/>
          </p:nvSpPr>
          <p:spPr>
            <a:xfrm>
              <a:off x="7068250" y="2731750"/>
              <a:ext cx="68500" cy="9975"/>
            </a:xfrm>
            <a:custGeom>
              <a:avLst/>
              <a:gdLst/>
              <a:ahLst/>
              <a:cxnLst/>
              <a:rect l="l" t="t" r="r" b="b"/>
              <a:pathLst>
                <a:path w="2740" h="399" extrusionOk="0">
                  <a:moveTo>
                    <a:pt x="1204" y="0"/>
                  </a:moveTo>
                  <a:cubicBezTo>
                    <a:pt x="1029" y="0"/>
                    <a:pt x="861" y="13"/>
                    <a:pt x="692" y="32"/>
                  </a:cubicBezTo>
                  <a:cubicBezTo>
                    <a:pt x="448" y="60"/>
                    <a:pt x="217" y="100"/>
                    <a:pt x="0" y="168"/>
                  </a:cubicBezTo>
                  <a:cubicBezTo>
                    <a:pt x="122" y="161"/>
                    <a:pt x="238" y="161"/>
                    <a:pt x="351" y="161"/>
                  </a:cubicBezTo>
                  <a:cubicBezTo>
                    <a:pt x="465" y="161"/>
                    <a:pt x="577" y="161"/>
                    <a:pt x="692" y="155"/>
                  </a:cubicBezTo>
                  <a:cubicBezTo>
                    <a:pt x="807" y="148"/>
                    <a:pt x="926" y="144"/>
                    <a:pt x="1043" y="144"/>
                  </a:cubicBezTo>
                  <a:cubicBezTo>
                    <a:pt x="1160" y="144"/>
                    <a:pt x="1275" y="148"/>
                    <a:pt x="1384" y="155"/>
                  </a:cubicBezTo>
                  <a:cubicBezTo>
                    <a:pt x="1614" y="168"/>
                    <a:pt x="1845" y="195"/>
                    <a:pt x="2062" y="222"/>
                  </a:cubicBezTo>
                  <a:cubicBezTo>
                    <a:pt x="2292" y="263"/>
                    <a:pt x="2523" y="317"/>
                    <a:pt x="2740" y="399"/>
                  </a:cubicBezTo>
                  <a:cubicBezTo>
                    <a:pt x="2550" y="263"/>
                    <a:pt x="2333" y="168"/>
                    <a:pt x="2102" y="114"/>
                  </a:cubicBezTo>
                  <a:cubicBezTo>
                    <a:pt x="1872" y="46"/>
                    <a:pt x="1628" y="19"/>
                    <a:pt x="1397" y="5"/>
                  </a:cubicBezTo>
                  <a:cubicBezTo>
                    <a:pt x="1332" y="2"/>
                    <a:pt x="1267" y="0"/>
                    <a:pt x="120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
            <p:cNvSpPr/>
            <p:nvPr/>
          </p:nvSpPr>
          <p:spPr>
            <a:xfrm>
              <a:off x="7035025" y="2965825"/>
              <a:ext cx="40700" cy="55950"/>
            </a:xfrm>
            <a:custGeom>
              <a:avLst/>
              <a:gdLst/>
              <a:ahLst/>
              <a:cxnLst/>
              <a:rect l="l" t="t" r="r" b="b"/>
              <a:pathLst>
                <a:path w="1628" h="2238" extrusionOk="0">
                  <a:moveTo>
                    <a:pt x="163" y="0"/>
                  </a:moveTo>
                  <a:lnTo>
                    <a:pt x="163" y="0"/>
                  </a:lnTo>
                  <a:cubicBezTo>
                    <a:pt x="68" y="163"/>
                    <a:pt x="14" y="353"/>
                    <a:pt x="0" y="529"/>
                  </a:cubicBezTo>
                  <a:cubicBezTo>
                    <a:pt x="14" y="583"/>
                    <a:pt x="27" y="637"/>
                    <a:pt x="54" y="678"/>
                  </a:cubicBezTo>
                  <a:cubicBezTo>
                    <a:pt x="95" y="719"/>
                    <a:pt x="136" y="746"/>
                    <a:pt x="176" y="759"/>
                  </a:cubicBezTo>
                  <a:cubicBezTo>
                    <a:pt x="248" y="790"/>
                    <a:pt x="319" y="805"/>
                    <a:pt x="390" y="805"/>
                  </a:cubicBezTo>
                  <a:cubicBezTo>
                    <a:pt x="414" y="805"/>
                    <a:pt x="438" y="804"/>
                    <a:pt x="461" y="800"/>
                  </a:cubicBezTo>
                  <a:cubicBezTo>
                    <a:pt x="638" y="800"/>
                    <a:pt x="814" y="814"/>
                    <a:pt x="990" y="827"/>
                  </a:cubicBezTo>
                  <a:cubicBezTo>
                    <a:pt x="1153" y="841"/>
                    <a:pt x="1302" y="936"/>
                    <a:pt x="1383" y="1071"/>
                  </a:cubicBezTo>
                  <a:cubicBezTo>
                    <a:pt x="1465" y="1221"/>
                    <a:pt x="1478" y="1383"/>
                    <a:pt x="1424" y="1546"/>
                  </a:cubicBezTo>
                  <a:cubicBezTo>
                    <a:pt x="1356" y="1695"/>
                    <a:pt x="1234" y="1817"/>
                    <a:pt x="1085" y="1885"/>
                  </a:cubicBezTo>
                  <a:cubicBezTo>
                    <a:pt x="936" y="1980"/>
                    <a:pt x="773" y="2048"/>
                    <a:pt x="610" y="2102"/>
                  </a:cubicBezTo>
                  <a:cubicBezTo>
                    <a:pt x="434" y="2156"/>
                    <a:pt x="258" y="2197"/>
                    <a:pt x="95" y="2238"/>
                  </a:cubicBezTo>
                  <a:cubicBezTo>
                    <a:pt x="448" y="2238"/>
                    <a:pt x="814" y="2156"/>
                    <a:pt x="1153" y="2007"/>
                  </a:cubicBezTo>
                  <a:cubicBezTo>
                    <a:pt x="1329" y="1912"/>
                    <a:pt x="1465" y="1777"/>
                    <a:pt x="1560" y="1600"/>
                  </a:cubicBezTo>
                  <a:cubicBezTo>
                    <a:pt x="1628" y="1410"/>
                    <a:pt x="1614" y="1193"/>
                    <a:pt x="1506" y="1017"/>
                  </a:cubicBezTo>
                  <a:cubicBezTo>
                    <a:pt x="1451" y="922"/>
                    <a:pt x="1383" y="854"/>
                    <a:pt x="1289" y="800"/>
                  </a:cubicBezTo>
                  <a:cubicBezTo>
                    <a:pt x="1207" y="759"/>
                    <a:pt x="1112" y="719"/>
                    <a:pt x="1017" y="705"/>
                  </a:cubicBezTo>
                  <a:cubicBezTo>
                    <a:pt x="922" y="698"/>
                    <a:pt x="831" y="695"/>
                    <a:pt x="739" y="695"/>
                  </a:cubicBezTo>
                  <a:cubicBezTo>
                    <a:pt x="648" y="695"/>
                    <a:pt x="556" y="698"/>
                    <a:pt x="461" y="705"/>
                  </a:cubicBezTo>
                  <a:cubicBezTo>
                    <a:pt x="437" y="709"/>
                    <a:pt x="414" y="711"/>
                    <a:pt x="389" y="711"/>
                  </a:cubicBezTo>
                  <a:cubicBezTo>
                    <a:pt x="331" y="711"/>
                    <a:pt x="271" y="701"/>
                    <a:pt x="204" y="692"/>
                  </a:cubicBezTo>
                  <a:cubicBezTo>
                    <a:pt x="136" y="678"/>
                    <a:pt x="82" y="610"/>
                    <a:pt x="68" y="529"/>
                  </a:cubicBezTo>
                  <a:cubicBezTo>
                    <a:pt x="68" y="353"/>
                    <a:pt x="95" y="176"/>
                    <a:pt x="16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
            <p:cNvSpPr/>
            <p:nvPr/>
          </p:nvSpPr>
          <p:spPr>
            <a:xfrm>
              <a:off x="6975000" y="3046500"/>
              <a:ext cx="102075" cy="42250"/>
            </a:xfrm>
            <a:custGeom>
              <a:avLst/>
              <a:gdLst/>
              <a:ahLst/>
              <a:cxnLst/>
              <a:rect l="l" t="t" r="r" b="b"/>
              <a:pathLst>
                <a:path w="4083" h="1690" extrusionOk="0">
                  <a:moveTo>
                    <a:pt x="652" y="1"/>
                  </a:moveTo>
                  <a:lnTo>
                    <a:pt x="652" y="1"/>
                  </a:lnTo>
                  <a:cubicBezTo>
                    <a:pt x="652" y="1"/>
                    <a:pt x="1" y="1465"/>
                    <a:pt x="1804" y="1669"/>
                  </a:cubicBezTo>
                  <a:cubicBezTo>
                    <a:pt x="1925" y="1683"/>
                    <a:pt x="2039" y="1690"/>
                    <a:pt x="2147" y="1690"/>
                  </a:cubicBezTo>
                  <a:cubicBezTo>
                    <a:pt x="3681" y="1690"/>
                    <a:pt x="4083" y="353"/>
                    <a:pt x="4083" y="353"/>
                  </a:cubicBezTo>
                  <a:lnTo>
                    <a:pt x="652" y="1"/>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
            <p:cNvSpPr/>
            <p:nvPr/>
          </p:nvSpPr>
          <p:spPr>
            <a:xfrm>
              <a:off x="6988575" y="3046500"/>
              <a:ext cx="79025" cy="18675"/>
            </a:xfrm>
            <a:custGeom>
              <a:avLst/>
              <a:gdLst/>
              <a:ahLst/>
              <a:cxnLst/>
              <a:rect l="l" t="t" r="r" b="b"/>
              <a:pathLst>
                <a:path w="3161" h="747" extrusionOk="0">
                  <a:moveTo>
                    <a:pt x="109" y="1"/>
                  </a:moveTo>
                  <a:cubicBezTo>
                    <a:pt x="54" y="136"/>
                    <a:pt x="14" y="286"/>
                    <a:pt x="0" y="435"/>
                  </a:cubicBezTo>
                  <a:lnTo>
                    <a:pt x="2997" y="747"/>
                  </a:lnTo>
                  <a:lnTo>
                    <a:pt x="3160" y="313"/>
                  </a:lnTo>
                  <a:lnTo>
                    <a:pt x="10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
            <p:cNvSpPr/>
            <p:nvPr/>
          </p:nvSpPr>
          <p:spPr>
            <a:xfrm>
              <a:off x="6993325" y="3068200"/>
              <a:ext cx="55625" cy="20625"/>
            </a:xfrm>
            <a:custGeom>
              <a:avLst/>
              <a:gdLst/>
              <a:ahLst/>
              <a:cxnLst/>
              <a:rect l="l" t="t" r="r" b="b"/>
              <a:pathLst>
                <a:path w="2225" h="825" extrusionOk="0">
                  <a:moveTo>
                    <a:pt x="899" y="1"/>
                  </a:moveTo>
                  <a:cubicBezTo>
                    <a:pt x="575" y="1"/>
                    <a:pt x="259" y="110"/>
                    <a:pt x="0" y="313"/>
                  </a:cubicBezTo>
                  <a:cubicBezTo>
                    <a:pt x="163" y="543"/>
                    <a:pt x="502" y="733"/>
                    <a:pt x="1071" y="801"/>
                  </a:cubicBezTo>
                  <a:cubicBezTo>
                    <a:pt x="1184" y="816"/>
                    <a:pt x="1296" y="824"/>
                    <a:pt x="1408" y="824"/>
                  </a:cubicBezTo>
                  <a:cubicBezTo>
                    <a:pt x="1687" y="824"/>
                    <a:pt x="1963" y="776"/>
                    <a:pt x="2224" y="679"/>
                  </a:cubicBezTo>
                  <a:cubicBezTo>
                    <a:pt x="1967" y="285"/>
                    <a:pt x="1560" y="41"/>
                    <a:pt x="1099" y="14"/>
                  </a:cubicBezTo>
                  <a:cubicBezTo>
                    <a:pt x="1032" y="5"/>
                    <a:pt x="966" y="1"/>
                    <a:pt x="89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
            <p:cNvSpPr/>
            <p:nvPr/>
          </p:nvSpPr>
          <p:spPr>
            <a:xfrm>
              <a:off x="7241825" y="3578350"/>
              <a:ext cx="86500" cy="107950"/>
            </a:xfrm>
            <a:custGeom>
              <a:avLst/>
              <a:gdLst/>
              <a:ahLst/>
              <a:cxnLst/>
              <a:rect l="l" t="t" r="r" b="b"/>
              <a:pathLst>
                <a:path w="3460" h="4318" extrusionOk="0">
                  <a:moveTo>
                    <a:pt x="3210" y="0"/>
                  </a:moveTo>
                  <a:cubicBezTo>
                    <a:pt x="3031" y="0"/>
                    <a:pt x="2852" y="49"/>
                    <a:pt x="2686" y="141"/>
                  </a:cubicBezTo>
                  <a:cubicBezTo>
                    <a:pt x="2456" y="290"/>
                    <a:pt x="2266" y="466"/>
                    <a:pt x="2117" y="697"/>
                  </a:cubicBezTo>
                  <a:cubicBezTo>
                    <a:pt x="1791" y="1131"/>
                    <a:pt x="1588" y="1619"/>
                    <a:pt x="1344" y="2080"/>
                  </a:cubicBezTo>
                  <a:cubicBezTo>
                    <a:pt x="1276" y="2189"/>
                    <a:pt x="1208" y="2297"/>
                    <a:pt x="1140" y="2406"/>
                  </a:cubicBezTo>
                  <a:cubicBezTo>
                    <a:pt x="1059" y="2514"/>
                    <a:pt x="977" y="2596"/>
                    <a:pt x="869" y="2663"/>
                  </a:cubicBezTo>
                  <a:cubicBezTo>
                    <a:pt x="652" y="2826"/>
                    <a:pt x="462" y="3016"/>
                    <a:pt x="299" y="3219"/>
                  </a:cubicBezTo>
                  <a:cubicBezTo>
                    <a:pt x="204" y="3328"/>
                    <a:pt x="137" y="3436"/>
                    <a:pt x="82" y="3559"/>
                  </a:cubicBezTo>
                  <a:cubicBezTo>
                    <a:pt x="14" y="3694"/>
                    <a:pt x="1" y="3843"/>
                    <a:pt x="42" y="3979"/>
                  </a:cubicBezTo>
                  <a:cubicBezTo>
                    <a:pt x="109" y="4101"/>
                    <a:pt x="218" y="4196"/>
                    <a:pt x="354" y="4237"/>
                  </a:cubicBezTo>
                  <a:cubicBezTo>
                    <a:pt x="476" y="4277"/>
                    <a:pt x="611" y="4304"/>
                    <a:pt x="733" y="4318"/>
                  </a:cubicBezTo>
                  <a:cubicBezTo>
                    <a:pt x="611" y="4291"/>
                    <a:pt x="489" y="4250"/>
                    <a:pt x="367" y="4196"/>
                  </a:cubicBezTo>
                  <a:cubicBezTo>
                    <a:pt x="109" y="4128"/>
                    <a:pt x="1" y="3816"/>
                    <a:pt x="164" y="3599"/>
                  </a:cubicBezTo>
                  <a:cubicBezTo>
                    <a:pt x="218" y="3491"/>
                    <a:pt x="299" y="3382"/>
                    <a:pt x="381" y="3287"/>
                  </a:cubicBezTo>
                  <a:cubicBezTo>
                    <a:pt x="557" y="3097"/>
                    <a:pt x="747" y="2921"/>
                    <a:pt x="950" y="2758"/>
                  </a:cubicBezTo>
                  <a:cubicBezTo>
                    <a:pt x="1005" y="2718"/>
                    <a:pt x="1059" y="2691"/>
                    <a:pt x="1113" y="2636"/>
                  </a:cubicBezTo>
                  <a:cubicBezTo>
                    <a:pt x="1154" y="2582"/>
                    <a:pt x="1208" y="2541"/>
                    <a:pt x="1249" y="2487"/>
                  </a:cubicBezTo>
                  <a:cubicBezTo>
                    <a:pt x="1330" y="2379"/>
                    <a:pt x="1398" y="2257"/>
                    <a:pt x="1466" y="2148"/>
                  </a:cubicBezTo>
                  <a:cubicBezTo>
                    <a:pt x="1710" y="1673"/>
                    <a:pt x="1913" y="1185"/>
                    <a:pt x="2198" y="751"/>
                  </a:cubicBezTo>
                  <a:cubicBezTo>
                    <a:pt x="2334" y="534"/>
                    <a:pt x="2510" y="344"/>
                    <a:pt x="2727" y="195"/>
                  </a:cubicBezTo>
                  <a:cubicBezTo>
                    <a:pt x="2897" y="78"/>
                    <a:pt x="3093" y="19"/>
                    <a:pt x="3294" y="19"/>
                  </a:cubicBezTo>
                  <a:cubicBezTo>
                    <a:pt x="3349" y="19"/>
                    <a:pt x="3404" y="24"/>
                    <a:pt x="3459" y="32"/>
                  </a:cubicBezTo>
                  <a:cubicBezTo>
                    <a:pt x="3377" y="11"/>
                    <a:pt x="3294" y="0"/>
                    <a:pt x="321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
            <p:cNvSpPr/>
            <p:nvPr/>
          </p:nvSpPr>
          <p:spPr>
            <a:xfrm>
              <a:off x="7276750" y="3586950"/>
              <a:ext cx="7500" cy="28500"/>
            </a:xfrm>
            <a:custGeom>
              <a:avLst/>
              <a:gdLst/>
              <a:ahLst/>
              <a:cxnLst/>
              <a:rect l="l" t="t" r="r" b="b"/>
              <a:pathLst>
                <a:path w="300" h="1140" extrusionOk="0">
                  <a:moveTo>
                    <a:pt x="164" y="0"/>
                  </a:moveTo>
                  <a:lnTo>
                    <a:pt x="164" y="0"/>
                  </a:lnTo>
                  <a:cubicBezTo>
                    <a:pt x="55" y="177"/>
                    <a:pt x="1" y="394"/>
                    <a:pt x="28" y="597"/>
                  </a:cubicBezTo>
                  <a:cubicBezTo>
                    <a:pt x="28" y="706"/>
                    <a:pt x="55" y="814"/>
                    <a:pt x="109" y="909"/>
                  </a:cubicBezTo>
                  <a:cubicBezTo>
                    <a:pt x="136" y="1004"/>
                    <a:pt x="218" y="1085"/>
                    <a:pt x="299" y="1140"/>
                  </a:cubicBezTo>
                  <a:cubicBezTo>
                    <a:pt x="258" y="1058"/>
                    <a:pt x="231" y="963"/>
                    <a:pt x="204" y="868"/>
                  </a:cubicBezTo>
                  <a:cubicBezTo>
                    <a:pt x="191" y="773"/>
                    <a:pt x="177" y="678"/>
                    <a:pt x="164" y="584"/>
                  </a:cubicBezTo>
                  <a:cubicBezTo>
                    <a:pt x="164" y="489"/>
                    <a:pt x="150" y="394"/>
                    <a:pt x="150" y="299"/>
                  </a:cubicBezTo>
                  <a:cubicBezTo>
                    <a:pt x="150" y="204"/>
                    <a:pt x="164" y="109"/>
                    <a:pt x="1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
            <p:cNvSpPr/>
            <p:nvPr/>
          </p:nvSpPr>
          <p:spPr>
            <a:xfrm>
              <a:off x="7235050" y="3592700"/>
              <a:ext cx="44100" cy="13925"/>
            </a:xfrm>
            <a:custGeom>
              <a:avLst/>
              <a:gdLst/>
              <a:ahLst/>
              <a:cxnLst/>
              <a:rect l="l" t="t" r="r" b="b"/>
              <a:pathLst>
                <a:path w="1764" h="557" extrusionOk="0">
                  <a:moveTo>
                    <a:pt x="1" y="1"/>
                  </a:moveTo>
                  <a:cubicBezTo>
                    <a:pt x="177" y="299"/>
                    <a:pt x="489" y="503"/>
                    <a:pt x="828" y="543"/>
                  </a:cubicBezTo>
                  <a:cubicBezTo>
                    <a:pt x="880" y="552"/>
                    <a:pt x="932" y="556"/>
                    <a:pt x="986" y="556"/>
                  </a:cubicBezTo>
                  <a:cubicBezTo>
                    <a:pt x="1101" y="556"/>
                    <a:pt x="1219" y="535"/>
                    <a:pt x="1330" y="489"/>
                  </a:cubicBezTo>
                  <a:cubicBezTo>
                    <a:pt x="1411" y="462"/>
                    <a:pt x="1493" y="435"/>
                    <a:pt x="1560" y="394"/>
                  </a:cubicBezTo>
                  <a:cubicBezTo>
                    <a:pt x="1628" y="340"/>
                    <a:pt x="1696" y="299"/>
                    <a:pt x="1764" y="245"/>
                  </a:cubicBezTo>
                  <a:lnTo>
                    <a:pt x="1764" y="245"/>
                  </a:lnTo>
                  <a:cubicBezTo>
                    <a:pt x="1682" y="272"/>
                    <a:pt x="1615" y="299"/>
                    <a:pt x="1533" y="326"/>
                  </a:cubicBezTo>
                  <a:cubicBezTo>
                    <a:pt x="1452" y="354"/>
                    <a:pt x="1384" y="367"/>
                    <a:pt x="1303" y="394"/>
                  </a:cubicBezTo>
                  <a:cubicBezTo>
                    <a:pt x="1210" y="411"/>
                    <a:pt x="1113" y="423"/>
                    <a:pt x="1017" y="423"/>
                  </a:cubicBezTo>
                  <a:cubicBezTo>
                    <a:pt x="957" y="423"/>
                    <a:pt x="899" y="418"/>
                    <a:pt x="842" y="408"/>
                  </a:cubicBezTo>
                  <a:cubicBezTo>
                    <a:pt x="530" y="354"/>
                    <a:pt x="245" y="218"/>
                    <a:pt x="14" y="14"/>
                  </a:cubicBezTo>
                  <a:lnTo>
                    <a:pt x="1" y="1"/>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
            <p:cNvSpPr/>
            <p:nvPr/>
          </p:nvSpPr>
          <p:spPr>
            <a:xfrm>
              <a:off x="6701400" y="3426250"/>
              <a:ext cx="41725" cy="141400"/>
            </a:xfrm>
            <a:custGeom>
              <a:avLst/>
              <a:gdLst/>
              <a:ahLst/>
              <a:cxnLst/>
              <a:rect l="l" t="t" r="r" b="b"/>
              <a:pathLst>
                <a:path w="1669" h="5656" extrusionOk="0">
                  <a:moveTo>
                    <a:pt x="1668" y="0"/>
                  </a:moveTo>
                  <a:lnTo>
                    <a:pt x="1668" y="0"/>
                  </a:lnTo>
                  <a:cubicBezTo>
                    <a:pt x="1492" y="190"/>
                    <a:pt x="1329" y="380"/>
                    <a:pt x="1180" y="583"/>
                  </a:cubicBezTo>
                  <a:lnTo>
                    <a:pt x="963" y="909"/>
                  </a:lnTo>
                  <a:cubicBezTo>
                    <a:pt x="882" y="1004"/>
                    <a:pt x="814" y="1112"/>
                    <a:pt x="760" y="1234"/>
                  </a:cubicBezTo>
                  <a:cubicBezTo>
                    <a:pt x="624" y="1451"/>
                    <a:pt x="516" y="1682"/>
                    <a:pt x="421" y="1926"/>
                  </a:cubicBezTo>
                  <a:cubicBezTo>
                    <a:pt x="366" y="2034"/>
                    <a:pt x="312" y="2156"/>
                    <a:pt x="285" y="2278"/>
                  </a:cubicBezTo>
                  <a:lnTo>
                    <a:pt x="163" y="2645"/>
                  </a:lnTo>
                  <a:cubicBezTo>
                    <a:pt x="41" y="3146"/>
                    <a:pt x="0" y="3662"/>
                    <a:pt x="27" y="4177"/>
                  </a:cubicBezTo>
                  <a:cubicBezTo>
                    <a:pt x="68" y="4692"/>
                    <a:pt x="217" y="5194"/>
                    <a:pt x="461" y="5655"/>
                  </a:cubicBezTo>
                  <a:cubicBezTo>
                    <a:pt x="258" y="5181"/>
                    <a:pt x="149" y="4679"/>
                    <a:pt x="136" y="4177"/>
                  </a:cubicBezTo>
                  <a:cubicBezTo>
                    <a:pt x="122" y="3675"/>
                    <a:pt x="177" y="3173"/>
                    <a:pt x="312" y="2685"/>
                  </a:cubicBezTo>
                  <a:lnTo>
                    <a:pt x="407" y="2319"/>
                  </a:lnTo>
                  <a:cubicBezTo>
                    <a:pt x="448" y="2197"/>
                    <a:pt x="488" y="2089"/>
                    <a:pt x="543" y="1966"/>
                  </a:cubicBezTo>
                  <a:cubicBezTo>
                    <a:pt x="638" y="1736"/>
                    <a:pt x="733" y="1505"/>
                    <a:pt x="855" y="1288"/>
                  </a:cubicBezTo>
                  <a:cubicBezTo>
                    <a:pt x="909" y="1180"/>
                    <a:pt x="963" y="1058"/>
                    <a:pt x="1044" y="949"/>
                  </a:cubicBezTo>
                  <a:lnTo>
                    <a:pt x="1234" y="624"/>
                  </a:lnTo>
                  <a:lnTo>
                    <a:pt x="1668"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
            <p:cNvSpPr/>
            <p:nvPr/>
          </p:nvSpPr>
          <p:spPr>
            <a:xfrm>
              <a:off x="6703425" y="3527175"/>
              <a:ext cx="41400" cy="16725"/>
            </a:xfrm>
            <a:custGeom>
              <a:avLst/>
              <a:gdLst/>
              <a:ahLst/>
              <a:cxnLst/>
              <a:rect l="l" t="t" r="r" b="b"/>
              <a:pathLst>
                <a:path w="1656" h="669" extrusionOk="0">
                  <a:moveTo>
                    <a:pt x="548" y="1"/>
                  </a:moveTo>
                  <a:cubicBezTo>
                    <a:pt x="519" y="1"/>
                    <a:pt x="491" y="2"/>
                    <a:pt x="462" y="4"/>
                  </a:cubicBezTo>
                  <a:cubicBezTo>
                    <a:pt x="299" y="18"/>
                    <a:pt x="150" y="59"/>
                    <a:pt x="1" y="127"/>
                  </a:cubicBezTo>
                  <a:cubicBezTo>
                    <a:pt x="91" y="118"/>
                    <a:pt x="182" y="114"/>
                    <a:pt x="275" y="114"/>
                  </a:cubicBezTo>
                  <a:cubicBezTo>
                    <a:pt x="487" y="114"/>
                    <a:pt x="701" y="138"/>
                    <a:pt x="909" y="194"/>
                  </a:cubicBezTo>
                  <a:cubicBezTo>
                    <a:pt x="1045" y="235"/>
                    <a:pt x="1180" y="303"/>
                    <a:pt x="1303" y="384"/>
                  </a:cubicBezTo>
                  <a:cubicBezTo>
                    <a:pt x="1438" y="466"/>
                    <a:pt x="1547" y="560"/>
                    <a:pt x="1655" y="669"/>
                  </a:cubicBezTo>
                  <a:cubicBezTo>
                    <a:pt x="1587" y="520"/>
                    <a:pt x="1492" y="398"/>
                    <a:pt x="1370" y="289"/>
                  </a:cubicBezTo>
                  <a:cubicBezTo>
                    <a:pt x="1248" y="181"/>
                    <a:pt x="1099" y="99"/>
                    <a:pt x="950" y="59"/>
                  </a:cubicBezTo>
                  <a:cubicBezTo>
                    <a:pt x="816" y="25"/>
                    <a:pt x="682" y="1"/>
                    <a:pt x="54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
            <p:cNvSpPr/>
            <p:nvPr/>
          </p:nvSpPr>
          <p:spPr>
            <a:xfrm>
              <a:off x="6724100" y="3489225"/>
              <a:ext cx="34625" cy="40450"/>
            </a:xfrm>
            <a:custGeom>
              <a:avLst/>
              <a:gdLst/>
              <a:ahLst/>
              <a:cxnLst/>
              <a:rect l="l" t="t" r="r" b="b"/>
              <a:pathLst>
                <a:path w="1385" h="1618" extrusionOk="0">
                  <a:moveTo>
                    <a:pt x="1289" y="0"/>
                  </a:moveTo>
                  <a:cubicBezTo>
                    <a:pt x="1121" y="0"/>
                    <a:pt x="963" y="32"/>
                    <a:pt x="815" y="112"/>
                  </a:cubicBezTo>
                  <a:cubicBezTo>
                    <a:pt x="625" y="207"/>
                    <a:pt x="476" y="343"/>
                    <a:pt x="353" y="505"/>
                  </a:cubicBezTo>
                  <a:cubicBezTo>
                    <a:pt x="245" y="668"/>
                    <a:pt x="150" y="844"/>
                    <a:pt x="96" y="1048"/>
                  </a:cubicBezTo>
                  <a:cubicBezTo>
                    <a:pt x="42" y="1224"/>
                    <a:pt x="1" y="1428"/>
                    <a:pt x="1" y="1617"/>
                  </a:cubicBezTo>
                  <a:cubicBezTo>
                    <a:pt x="55" y="1441"/>
                    <a:pt x="123" y="1251"/>
                    <a:pt x="204" y="1075"/>
                  </a:cubicBezTo>
                  <a:cubicBezTo>
                    <a:pt x="272" y="912"/>
                    <a:pt x="367" y="749"/>
                    <a:pt x="476" y="587"/>
                  </a:cubicBezTo>
                  <a:cubicBezTo>
                    <a:pt x="679" y="275"/>
                    <a:pt x="1018" y="71"/>
                    <a:pt x="1384" y="4"/>
                  </a:cubicBezTo>
                  <a:cubicBezTo>
                    <a:pt x="1352" y="1"/>
                    <a:pt x="1320" y="0"/>
                    <a:pt x="128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
            <p:cNvSpPr/>
            <p:nvPr/>
          </p:nvSpPr>
          <p:spPr>
            <a:xfrm>
              <a:off x="7310325" y="3028875"/>
              <a:ext cx="41725" cy="53250"/>
            </a:xfrm>
            <a:custGeom>
              <a:avLst/>
              <a:gdLst/>
              <a:ahLst/>
              <a:cxnLst/>
              <a:rect l="l" t="t" r="r" b="b"/>
              <a:pathLst>
                <a:path w="1669" h="2130" extrusionOk="0">
                  <a:moveTo>
                    <a:pt x="0" y="1"/>
                  </a:moveTo>
                  <a:cubicBezTo>
                    <a:pt x="177" y="28"/>
                    <a:pt x="339" y="55"/>
                    <a:pt x="502" y="95"/>
                  </a:cubicBezTo>
                  <a:cubicBezTo>
                    <a:pt x="665" y="136"/>
                    <a:pt x="814" y="204"/>
                    <a:pt x="963" y="258"/>
                  </a:cubicBezTo>
                  <a:cubicBezTo>
                    <a:pt x="1113" y="326"/>
                    <a:pt x="1248" y="421"/>
                    <a:pt x="1370" y="529"/>
                  </a:cubicBezTo>
                  <a:cubicBezTo>
                    <a:pt x="1479" y="638"/>
                    <a:pt x="1533" y="787"/>
                    <a:pt x="1533" y="936"/>
                  </a:cubicBezTo>
                  <a:cubicBezTo>
                    <a:pt x="1533" y="1004"/>
                    <a:pt x="1492" y="1058"/>
                    <a:pt x="1424" y="1085"/>
                  </a:cubicBezTo>
                  <a:cubicBezTo>
                    <a:pt x="1384" y="1099"/>
                    <a:pt x="1343" y="1106"/>
                    <a:pt x="1301" y="1106"/>
                  </a:cubicBezTo>
                  <a:cubicBezTo>
                    <a:pt x="1258" y="1106"/>
                    <a:pt x="1214" y="1099"/>
                    <a:pt x="1167" y="1085"/>
                  </a:cubicBezTo>
                  <a:cubicBezTo>
                    <a:pt x="990" y="1045"/>
                    <a:pt x="814" y="977"/>
                    <a:pt x="651" y="882"/>
                  </a:cubicBezTo>
                  <a:lnTo>
                    <a:pt x="649" y="888"/>
                  </a:lnTo>
                  <a:lnTo>
                    <a:pt x="649" y="888"/>
                  </a:lnTo>
                  <a:cubicBezTo>
                    <a:pt x="645" y="886"/>
                    <a:pt x="642" y="884"/>
                    <a:pt x="638" y="882"/>
                  </a:cubicBezTo>
                  <a:lnTo>
                    <a:pt x="584" y="1004"/>
                  </a:lnTo>
                  <a:cubicBezTo>
                    <a:pt x="634" y="1031"/>
                    <a:pt x="685" y="1057"/>
                    <a:pt x="738" y="1081"/>
                  </a:cubicBezTo>
                  <a:lnTo>
                    <a:pt x="738" y="1081"/>
                  </a:lnTo>
                  <a:cubicBezTo>
                    <a:pt x="797" y="1117"/>
                    <a:pt x="855" y="1156"/>
                    <a:pt x="909" y="1194"/>
                  </a:cubicBezTo>
                  <a:cubicBezTo>
                    <a:pt x="1004" y="1275"/>
                    <a:pt x="1072" y="1370"/>
                    <a:pt x="1113" y="1492"/>
                  </a:cubicBezTo>
                  <a:cubicBezTo>
                    <a:pt x="1140" y="1614"/>
                    <a:pt x="1126" y="1736"/>
                    <a:pt x="1058" y="1831"/>
                  </a:cubicBezTo>
                  <a:cubicBezTo>
                    <a:pt x="1018" y="1886"/>
                    <a:pt x="990" y="1940"/>
                    <a:pt x="950" y="1994"/>
                  </a:cubicBezTo>
                  <a:lnTo>
                    <a:pt x="801" y="2130"/>
                  </a:lnTo>
                  <a:lnTo>
                    <a:pt x="963" y="2008"/>
                  </a:lnTo>
                  <a:cubicBezTo>
                    <a:pt x="1018" y="1967"/>
                    <a:pt x="1058" y="1913"/>
                    <a:pt x="1099" y="1872"/>
                  </a:cubicBezTo>
                  <a:cubicBezTo>
                    <a:pt x="1194" y="1750"/>
                    <a:pt x="1221" y="1614"/>
                    <a:pt x="1194" y="1465"/>
                  </a:cubicBezTo>
                  <a:cubicBezTo>
                    <a:pt x="1175" y="1369"/>
                    <a:pt x="1129" y="1280"/>
                    <a:pt x="1065" y="1203"/>
                  </a:cubicBezTo>
                  <a:lnTo>
                    <a:pt x="1065" y="1203"/>
                  </a:lnTo>
                  <a:cubicBezTo>
                    <a:pt x="1090" y="1210"/>
                    <a:pt x="1115" y="1216"/>
                    <a:pt x="1140" y="1221"/>
                  </a:cubicBezTo>
                  <a:cubicBezTo>
                    <a:pt x="1194" y="1235"/>
                    <a:pt x="1248" y="1241"/>
                    <a:pt x="1302" y="1241"/>
                  </a:cubicBezTo>
                  <a:cubicBezTo>
                    <a:pt x="1357" y="1241"/>
                    <a:pt x="1411" y="1235"/>
                    <a:pt x="1465" y="1221"/>
                  </a:cubicBezTo>
                  <a:cubicBezTo>
                    <a:pt x="1519" y="1208"/>
                    <a:pt x="1574" y="1167"/>
                    <a:pt x="1614" y="1113"/>
                  </a:cubicBezTo>
                  <a:cubicBezTo>
                    <a:pt x="1641" y="1058"/>
                    <a:pt x="1669" y="1004"/>
                    <a:pt x="1669" y="950"/>
                  </a:cubicBezTo>
                  <a:cubicBezTo>
                    <a:pt x="1669" y="760"/>
                    <a:pt x="1587" y="584"/>
                    <a:pt x="1438" y="462"/>
                  </a:cubicBezTo>
                  <a:cubicBezTo>
                    <a:pt x="1316" y="340"/>
                    <a:pt x="1167" y="245"/>
                    <a:pt x="1004" y="190"/>
                  </a:cubicBezTo>
                  <a:cubicBezTo>
                    <a:pt x="679" y="68"/>
                    <a:pt x="339" y="1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
            <p:cNvSpPr/>
            <p:nvPr/>
          </p:nvSpPr>
          <p:spPr>
            <a:xfrm>
              <a:off x="7330325" y="3024800"/>
              <a:ext cx="27150" cy="9650"/>
            </a:xfrm>
            <a:custGeom>
              <a:avLst/>
              <a:gdLst/>
              <a:ahLst/>
              <a:cxnLst/>
              <a:rect l="l" t="t" r="r" b="b"/>
              <a:pathLst>
                <a:path w="1086" h="386" extrusionOk="0">
                  <a:moveTo>
                    <a:pt x="1086" y="1"/>
                  </a:moveTo>
                  <a:lnTo>
                    <a:pt x="1086" y="1"/>
                  </a:lnTo>
                  <a:cubicBezTo>
                    <a:pt x="1004" y="55"/>
                    <a:pt x="923" y="96"/>
                    <a:pt x="841" y="136"/>
                  </a:cubicBezTo>
                  <a:cubicBezTo>
                    <a:pt x="747" y="164"/>
                    <a:pt x="665" y="191"/>
                    <a:pt x="570" y="218"/>
                  </a:cubicBezTo>
                  <a:cubicBezTo>
                    <a:pt x="394" y="258"/>
                    <a:pt x="204" y="286"/>
                    <a:pt x="1" y="326"/>
                  </a:cubicBezTo>
                  <a:cubicBezTo>
                    <a:pt x="96" y="367"/>
                    <a:pt x="204" y="381"/>
                    <a:pt x="299" y="381"/>
                  </a:cubicBezTo>
                  <a:cubicBezTo>
                    <a:pt x="328" y="384"/>
                    <a:pt x="356" y="386"/>
                    <a:pt x="384" y="386"/>
                  </a:cubicBezTo>
                  <a:cubicBezTo>
                    <a:pt x="458" y="386"/>
                    <a:pt x="528" y="373"/>
                    <a:pt x="597" y="353"/>
                  </a:cubicBezTo>
                  <a:cubicBezTo>
                    <a:pt x="706" y="326"/>
                    <a:pt x="801" y="286"/>
                    <a:pt x="882" y="231"/>
                  </a:cubicBezTo>
                  <a:cubicBezTo>
                    <a:pt x="977" y="177"/>
                    <a:pt x="1045" y="96"/>
                    <a:pt x="10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
            <p:cNvSpPr/>
            <p:nvPr/>
          </p:nvSpPr>
          <p:spPr>
            <a:xfrm>
              <a:off x="7350325" y="3046475"/>
              <a:ext cx="13250" cy="6150"/>
            </a:xfrm>
            <a:custGeom>
              <a:avLst/>
              <a:gdLst/>
              <a:ahLst/>
              <a:cxnLst/>
              <a:rect l="l" t="t" r="r" b="b"/>
              <a:pathLst>
                <a:path w="530" h="246" extrusionOk="0">
                  <a:moveTo>
                    <a:pt x="491" y="0"/>
                  </a:moveTo>
                  <a:cubicBezTo>
                    <a:pt x="301" y="0"/>
                    <a:pt x="115" y="93"/>
                    <a:pt x="1" y="246"/>
                  </a:cubicBezTo>
                  <a:cubicBezTo>
                    <a:pt x="109" y="246"/>
                    <a:pt x="204" y="232"/>
                    <a:pt x="299" y="192"/>
                  </a:cubicBezTo>
                  <a:cubicBezTo>
                    <a:pt x="394" y="151"/>
                    <a:pt x="475" y="83"/>
                    <a:pt x="530" y="2"/>
                  </a:cubicBezTo>
                  <a:cubicBezTo>
                    <a:pt x="517" y="1"/>
                    <a:pt x="504" y="0"/>
                    <a:pt x="49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
            <p:cNvSpPr/>
            <p:nvPr/>
          </p:nvSpPr>
          <p:spPr>
            <a:xfrm>
              <a:off x="7339475" y="3065750"/>
              <a:ext cx="18000" cy="3825"/>
            </a:xfrm>
            <a:custGeom>
              <a:avLst/>
              <a:gdLst/>
              <a:ahLst/>
              <a:cxnLst/>
              <a:rect l="l" t="t" r="r" b="b"/>
              <a:pathLst>
                <a:path w="720" h="153" extrusionOk="0">
                  <a:moveTo>
                    <a:pt x="360" y="0"/>
                  </a:moveTo>
                  <a:cubicBezTo>
                    <a:pt x="238" y="0"/>
                    <a:pt x="116" y="24"/>
                    <a:pt x="1" y="72"/>
                  </a:cubicBezTo>
                  <a:cubicBezTo>
                    <a:pt x="109" y="126"/>
                    <a:pt x="245" y="153"/>
                    <a:pt x="367" y="153"/>
                  </a:cubicBezTo>
                  <a:cubicBezTo>
                    <a:pt x="489" y="153"/>
                    <a:pt x="611" y="126"/>
                    <a:pt x="720" y="72"/>
                  </a:cubicBezTo>
                  <a:cubicBezTo>
                    <a:pt x="604" y="24"/>
                    <a:pt x="482" y="0"/>
                    <a:pt x="36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
            <p:cNvSpPr/>
            <p:nvPr/>
          </p:nvSpPr>
          <p:spPr>
            <a:xfrm>
              <a:off x="7337450" y="3075325"/>
              <a:ext cx="11200" cy="7150"/>
            </a:xfrm>
            <a:custGeom>
              <a:avLst/>
              <a:gdLst/>
              <a:ahLst/>
              <a:cxnLst/>
              <a:rect l="l" t="t" r="r" b="b"/>
              <a:pathLst>
                <a:path w="448" h="286" extrusionOk="0">
                  <a:moveTo>
                    <a:pt x="0" y="0"/>
                  </a:moveTo>
                  <a:cubicBezTo>
                    <a:pt x="41" y="82"/>
                    <a:pt x="95" y="150"/>
                    <a:pt x="177" y="204"/>
                  </a:cubicBezTo>
                  <a:cubicBezTo>
                    <a:pt x="258" y="258"/>
                    <a:pt x="353" y="285"/>
                    <a:pt x="448" y="285"/>
                  </a:cubicBezTo>
                  <a:cubicBezTo>
                    <a:pt x="407" y="190"/>
                    <a:pt x="339" y="123"/>
                    <a:pt x="258" y="82"/>
                  </a:cubicBezTo>
                  <a:cubicBezTo>
                    <a:pt x="177" y="28"/>
                    <a:pt x="82" y="0"/>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
            <p:cNvSpPr/>
            <p:nvPr/>
          </p:nvSpPr>
          <p:spPr>
            <a:xfrm>
              <a:off x="5878850" y="1332275"/>
              <a:ext cx="717800" cy="951750"/>
            </a:xfrm>
            <a:custGeom>
              <a:avLst/>
              <a:gdLst/>
              <a:ahLst/>
              <a:cxnLst/>
              <a:rect l="l" t="t" r="r" b="b"/>
              <a:pathLst>
                <a:path w="28712" h="38070" extrusionOk="0">
                  <a:moveTo>
                    <a:pt x="28684" y="1"/>
                  </a:moveTo>
                  <a:lnTo>
                    <a:pt x="3256" y="11135"/>
                  </a:lnTo>
                  <a:lnTo>
                    <a:pt x="1" y="38069"/>
                  </a:lnTo>
                  <a:lnTo>
                    <a:pt x="28712" y="24941"/>
                  </a:lnTo>
                  <a:lnTo>
                    <a:pt x="28684"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
            <p:cNvSpPr/>
            <p:nvPr/>
          </p:nvSpPr>
          <p:spPr>
            <a:xfrm>
              <a:off x="5960225" y="1610650"/>
              <a:ext cx="636425" cy="345175"/>
            </a:xfrm>
            <a:custGeom>
              <a:avLst/>
              <a:gdLst/>
              <a:ahLst/>
              <a:cxnLst/>
              <a:rect l="l" t="t" r="r" b="b"/>
              <a:pathLst>
                <a:path w="25457" h="13807" fill="none" extrusionOk="0">
                  <a:moveTo>
                    <a:pt x="1" y="0"/>
                  </a:moveTo>
                  <a:cubicBezTo>
                    <a:pt x="3039" y="2699"/>
                    <a:pt x="6334" y="5100"/>
                    <a:pt x="9847" y="7174"/>
                  </a:cubicBezTo>
                  <a:cubicBezTo>
                    <a:pt x="14729" y="10063"/>
                    <a:pt x="19978" y="12301"/>
                    <a:pt x="25457" y="13806"/>
                  </a:cubicBezTo>
                </a:path>
              </a:pathLst>
            </a:custGeom>
            <a:noFill/>
            <a:ln w="11875" cap="rnd" cmpd="sng">
              <a:solidFill>
                <a:srgbClr val="BA89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
            <p:cNvSpPr/>
            <p:nvPr/>
          </p:nvSpPr>
          <p:spPr>
            <a:xfrm>
              <a:off x="5879200" y="1332275"/>
              <a:ext cx="716775" cy="951750"/>
            </a:xfrm>
            <a:custGeom>
              <a:avLst/>
              <a:gdLst/>
              <a:ahLst/>
              <a:cxnLst/>
              <a:rect l="l" t="t" r="r" b="b"/>
              <a:pathLst>
                <a:path w="28671" h="38070" fill="none" extrusionOk="0">
                  <a:moveTo>
                    <a:pt x="1" y="38069"/>
                  </a:moveTo>
                  <a:cubicBezTo>
                    <a:pt x="6592" y="31505"/>
                    <a:pt x="12640" y="24412"/>
                    <a:pt x="18065" y="16845"/>
                  </a:cubicBezTo>
                  <a:cubicBezTo>
                    <a:pt x="21930" y="11447"/>
                    <a:pt x="25470" y="5833"/>
                    <a:pt x="28670" y="1"/>
                  </a:cubicBezTo>
                </a:path>
              </a:pathLst>
            </a:custGeom>
            <a:noFill/>
            <a:ln w="11875" cap="rnd" cmpd="sng">
              <a:solidFill>
                <a:srgbClr val="BA89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
            <p:cNvSpPr/>
            <p:nvPr/>
          </p:nvSpPr>
          <p:spPr>
            <a:xfrm>
              <a:off x="6106025" y="1725575"/>
              <a:ext cx="397725" cy="459775"/>
            </a:xfrm>
            <a:custGeom>
              <a:avLst/>
              <a:gdLst/>
              <a:ahLst/>
              <a:cxnLst/>
              <a:rect l="l" t="t" r="r" b="b"/>
              <a:pathLst>
                <a:path w="15909" h="18391" extrusionOk="0">
                  <a:moveTo>
                    <a:pt x="0" y="1"/>
                  </a:moveTo>
                  <a:lnTo>
                    <a:pt x="0" y="1"/>
                  </a:lnTo>
                  <a:cubicBezTo>
                    <a:pt x="14" y="1099"/>
                    <a:pt x="136" y="2184"/>
                    <a:pt x="339" y="3269"/>
                  </a:cubicBezTo>
                  <a:cubicBezTo>
                    <a:pt x="529" y="4354"/>
                    <a:pt x="814" y="5412"/>
                    <a:pt x="1167" y="6456"/>
                  </a:cubicBezTo>
                  <a:cubicBezTo>
                    <a:pt x="1506" y="7500"/>
                    <a:pt x="1940" y="8518"/>
                    <a:pt x="2442" y="9494"/>
                  </a:cubicBezTo>
                  <a:cubicBezTo>
                    <a:pt x="2957" y="10470"/>
                    <a:pt x="3554" y="11393"/>
                    <a:pt x="4245" y="12261"/>
                  </a:cubicBezTo>
                  <a:cubicBezTo>
                    <a:pt x="4937" y="13129"/>
                    <a:pt x="5710" y="13915"/>
                    <a:pt x="6551" y="14634"/>
                  </a:cubicBezTo>
                  <a:cubicBezTo>
                    <a:pt x="7419" y="15326"/>
                    <a:pt x="8341" y="15936"/>
                    <a:pt x="9317" y="16465"/>
                  </a:cubicBezTo>
                  <a:cubicBezTo>
                    <a:pt x="11298" y="17441"/>
                    <a:pt x="13427" y="18092"/>
                    <a:pt x="15624" y="18350"/>
                  </a:cubicBezTo>
                  <a:lnTo>
                    <a:pt x="15909" y="18391"/>
                  </a:lnTo>
                  <a:lnTo>
                    <a:pt x="15719" y="18174"/>
                  </a:lnTo>
                  <a:cubicBezTo>
                    <a:pt x="15393" y="17807"/>
                    <a:pt x="15108" y="17401"/>
                    <a:pt x="14891" y="16967"/>
                  </a:cubicBezTo>
                  <a:cubicBezTo>
                    <a:pt x="14661" y="16533"/>
                    <a:pt x="14457" y="16072"/>
                    <a:pt x="14295" y="15610"/>
                  </a:cubicBezTo>
                  <a:cubicBezTo>
                    <a:pt x="13956" y="14675"/>
                    <a:pt x="13698" y="13725"/>
                    <a:pt x="13495" y="12749"/>
                  </a:cubicBezTo>
                  <a:cubicBezTo>
                    <a:pt x="13291" y="11786"/>
                    <a:pt x="13115" y="10810"/>
                    <a:pt x="12979" y="9820"/>
                  </a:cubicBezTo>
                  <a:cubicBezTo>
                    <a:pt x="12844" y="8830"/>
                    <a:pt x="12735" y="7839"/>
                    <a:pt x="12667" y="6849"/>
                  </a:cubicBezTo>
                  <a:lnTo>
                    <a:pt x="12667" y="6849"/>
                  </a:lnTo>
                  <a:cubicBezTo>
                    <a:pt x="12708" y="7839"/>
                    <a:pt x="12789" y="8843"/>
                    <a:pt x="12898" y="9833"/>
                  </a:cubicBezTo>
                  <a:cubicBezTo>
                    <a:pt x="13020" y="10823"/>
                    <a:pt x="13156" y="11800"/>
                    <a:pt x="13359" y="12776"/>
                  </a:cubicBezTo>
                  <a:cubicBezTo>
                    <a:pt x="13549" y="13766"/>
                    <a:pt x="13806" y="14729"/>
                    <a:pt x="14132" y="15678"/>
                  </a:cubicBezTo>
                  <a:cubicBezTo>
                    <a:pt x="14295" y="16153"/>
                    <a:pt x="14498" y="16614"/>
                    <a:pt x="14715" y="17062"/>
                  </a:cubicBezTo>
                  <a:cubicBezTo>
                    <a:pt x="14906" y="17432"/>
                    <a:pt x="15134" y="17792"/>
                    <a:pt x="15398" y="18113"/>
                  </a:cubicBezTo>
                  <a:lnTo>
                    <a:pt x="15398" y="18113"/>
                  </a:lnTo>
                  <a:cubicBezTo>
                    <a:pt x="13318" y="17825"/>
                    <a:pt x="11303" y="17199"/>
                    <a:pt x="9426" y="16248"/>
                  </a:cubicBezTo>
                  <a:cubicBezTo>
                    <a:pt x="8463" y="15732"/>
                    <a:pt x="7554" y="15136"/>
                    <a:pt x="6700" y="14458"/>
                  </a:cubicBezTo>
                  <a:cubicBezTo>
                    <a:pt x="5873" y="13752"/>
                    <a:pt x="5100" y="12979"/>
                    <a:pt x="4422" y="12139"/>
                  </a:cubicBezTo>
                  <a:cubicBezTo>
                    <a:pt x="3730" y="11284"/>
                    <a:pt x="3133" y="10362"/>
                    <a:pt x="2618" y="9413"/>
                  </a:cubicBezTo>
                  <a:cubicBezTo>
                    <a:pt x="2103" y="8450"/>
                    <a:pt x="1655" y="7446"/>
                    <a:pt x="1302" y="6416"/>
                  </a:cubicBezTo>
                  <a:cubicBezTo>
                    <a:pt x="570" y="4341"/>
                    <a:pt x="136" y="2184"/>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
            <p:cNvSpPr/>
            <p:nvPr/>
          </p:nvSpPr>
          <p:spPr>
            <a:xfrm>
              <a:off x="5945650" y="1590300"/>
              <a:ext cx="61050" cy="58350"/>
            </a:xfrm>
            <a:custGeom>
              <a:avLst/>
              <a:gdLst/>
              <a:ahLst/>
              <a:cxnLst/>
              <a:rect l="l" t="t" r="r" b="b"/>
              <a:pathLst>
                <a:path w="2442" h="2334" extrusionOk="0">
                  <a:moveTo>
                    <a:pt x="2442" y="1"/>
                  </a:moveTo>
                  <a:lnTo>
                    <a:pt x="1" y="475"/>
                  </a:lnTo>
                  <a:lnTo>
                    <a:pt x="394" y="2333"/>
                  </a:lnTo>
                  <a:lnTo>
                    <a:pt x="2442" y="1"/>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
            <p:cNvSpPr/>
            <p:nvPr/>
          </p:nvSpPr>
          <p:spPr>
            <a:xfrm>
              <a:off x="6541700" y="1313650"/>
              <a:ext cx="69200" cy="78325"/>
            </a:xfrm>
            <a:custGeom>
              <a:avLst/>
              <a:gdLst/>
              <a:ahLst/>
              <a:cxnLst/>
              <a:rect l="l" t="t" r="r" b="b"/>
              <a:pathLst>
                <a:path w="2768" h="3133" extrusionOk="0">
                  <a:moveTo>
                    <a:pt x="2767" y="0"/>
                  </a:moveTo>
                  <a:lnTo>
                    <a:pt x="1" y="1695"/>
                  </a:lnTo>
                  <a:lnTo>
                    <a:pt x="2170" y="3133"/>
                  </a:lnTo>
                  <a:lnTo>
                    <a:pt x="2767" y="0"/>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
            <p:cNvSpPr/>
            <p:nvPr/>
          </p:nvSpPr>
          <p:spPr>
            <a:xfrm>
              <a:off x="6553225" y="1915450"/>
              <a:ext cx="65125" cy="62750"/>
            </a:xfrm>
            <a:custGeom>
              <a:avLst/>
              <a:gdLst/>
              <a:ahLst/>
              <a:cxnLst/>
              <a:rect l="l" t="t" r="r" b="b"/>
              <a:pathLst>
                <a:path w="2605" h="2510" extrusionOk="0">
                  <a:moveTo>
                    <a:pt x="1737" y="0"/>
                  </a:moveTo>
                  <a:lnTo>
                    <a:pt x="1" y="2414"/>
                  </a:lnTo>
                  <a:lnTo>
                    <a:pt x="2605" y="2509"/>
                  </a:lnTo>
                  <a:lnTo>
                    <a:pt x="1737" y="0"/>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
            <p:cNvSpPr/>
            <p:nvPr/>
          </p:nvSpPr>
          <p:spPr>
            <a:xfrm>
              <a:off x="5841225" y="2230075"/>
              <a:ext cx="91575" cy="95975"/>
            </a:xfrm>
            <a:custGeom>
              <a:avLst/>
              <a:gdLst/>
              <a:ahLst/>
              <a:cxnLst/>
              <a:rect l="l" t="t" r="r" b="b"/>
              <a:pathLst>
                <a:path w="3663" h="3839" extrusionOk="0">
                  <a:moveTo>
                    <a:pt x="1764" y="1"/>
                  </a:moveTo>
                  <a:lnTo>
                    <a:pt x="1" y="3839"/>
                  </a:lnTo>
                  <a:lnTo>
                    <a:pt x="3662" y="1167"/>
                  </a:lnTo>
                  <a:lnTo>
                    <a:pt x="1764" y="1"/>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
            <p:cNvSpPr/>
            <p:nvPr/>
          </p:nvSpPr>
          <p:spPr>
            <a:xfrm>
              <a:off x="6497275" y="2181950"/>
              <a:ext cx="853750" cy="851350"/>
            </a:xfrm>
            <a:custGeom>
              <a:avLst/>
              <a:gdLst/>
              <a:ahLst/>
              <a:cxnLst/>
              <a:rect l="l" t="t" r="r" b="b"/>
              <a:pathLst>
                <a:path w="34150" h="34054" extrusionOk="0">
                  <a:moveTo>
                    <a:pt x="1" y="0"/>
                  </a:moveTo>
                  <a:cubicBezTo>
                    <a:pt x="1194" y="1844"/>
                    <a:pt x="2727" y="3458"/>
                    <a:pt x="4531" y="4747"/>
                  </a:cubicBezTo>
                  <a:cubicBezTo>
                    <a:pt x="6321" y="6035"/>
                    <a:pt x="8274" y="7066"/>
                    <a:pt x="10281" y="7961"/>
                  </a:cubicBezTo>
                  <a:cubicBezTo>
                    <a:pt x="14295" y="9765"/>
                    <a:pt x="18513" y="11053"/>
                    <a:pt x="22487" y="12897"/>
                  </a:cubicBezTo>
                  <a:cubicBezTo>
                    <a:pt x="24467" y="13806"/>
                    <a:pt x="26406" y="14864"/>
                    <a:pt x="28115" y="16220"/>
                  </a:cubicBezTo>
                  <a:cubicBezTo>
                    <a:pt x="28969" y="16898"/>
                    <a:pt x="29769" y="17658"/>
                    <a:pt x="30475" y="18485"/>
                  </a:cubicBezTo>
                  <a:cubicBezTo>
                    <a:pt x="31166" y="19326"/>
                    <a:pt x="31777" y="20234"/>
                    <a:pt x="32278" y="21197"/>
                  </a:cubicBezTo>
                  <a:cubicBezTo>
                    <a:pt x="33268" y="23150"/>
                    <a:pt x="33784" y="25320"/>
                    <a:pt x="33974" y="27490"/>
                  </a:cubicBezTo>
                  <a:cubicBezTo>
                    <a:pt x="34055" y="28588"/>
                    <a:pt x="34069" y="29687"/>
                    <a:pt x="34014" y="30772"/>
                  </a:cubicBezTo>
                  <a:cubicBezTo>
                    <a:pt x="33974" y="31870"/>
                    <a:pt x="33838" y="32969"/>
                    <a:pt x="33702" y="34054"/>
                  </a:cubicBezTo>
                  <a:cubicBezTo>
                    <a:pt x="33865" y="32969"/>
                    <a:pt x="34014" y="31884"/>
                    <a:pt x="34082" y="30785"/>
                  </a:cubicBezTo>
                  <a:cubicBezTo>
                    <a:pt x="34150" y="29687"/>
                    <a:pt x="34150" y="28575"/>
                    <a:pt x="34082" y="27490"/>
                  </a:cubicBezTo>
                  <a:cubicBezTo>
                    <a:pt x="33933" y="25293"/>
                    <a:pt x="33431" y="23096"/>
                    <a:pt x="32441" y="21116"/>
                  </a:cubicBezTo>
                  <a:cubicBezTo>
                    <a:pt x="31953" y="20126"/>
                    <a:pt x="31343" y="19204"/>
                    <a:pt x="30624" y="18349"/>
                  </a:cubicBezTo>
                  <a:cubicBezTo>
                    <a:pt x="29919" y="17508"/>
                    <a:pt x="29118" y="16735"/>
                    <a:pt x="28250" y="16044"/>
                  </a:cubicBezTo>
                  <a:cubicBezTo>
                    <a:pt x="26528" y="14674"/>
                    <a:pt x="24589" y="13589"/>
                    <a:pt x="22595" y="12667"/>
                  </a:cubicBezTo>
                  <a:cubicBezTo>
                    <a:pt x="18581" y="10836"/>
                    <a:pt x="14377" y="9548"/>
                    <a:pt x="10349" y="7785"/>
                  </a:cubicBezTo>
                  <a:cubicBezTo>
                    <a:pt x="8342" y="6917"/>
                    <a:pt x="6389" y="5913"/>
                    <a:pt x="4598" y="4638"/>
                  </a:cubicBezTo>
                  <a:cubicBezTo>
                    <a:pt x="2781" y="3404"/>
                    <a:pt x="1221" y="1817"/>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
            <p:cNvSpPr/>
            <p:nvPr/>
          </p:nvSpPr>
          <p:spPr>
            <a:xfrm>
              <a:off x="7251325" y="3078725"/>
              <a:ext cx="114300" cy="257350"/>
            </a:xfrm>
            <a:custGeom>
              <a:avLst/>
              <a:gdLst/>
              <a:ahLst/>
              <a:cxnLst/>
              <a:rect l="l" t="t" r="r" b="b"/>
              <a:pathLst>
                <a:path w="4572" h="10294" extrusionOk="0">
                  <a:moveTo>
                    <a:pt x="3323" y="0"/>
                  </a:moveTo>
                  <a:lnTo>
                    <a:pt x="3323" y="0"/>
                  </a:lnTo>
                  <a:cubicBezTo>
                    <a:pt x="3364" y="258"/>
                    <a:pt x="3445" y="502"/>
                    <a:pt x="3567" y="732"/>
                  </a:cubicBezTo>
                  <a:cubicBezTo>
                    <a:pt x="3676" y="977"/>
                    <a:pt x="3798" y="1207"/>
                    <a:pt x="3907" y="1438"/>
                  </a:cubicBezTo>
                  <a:cubicBezTo>
                    <a:pt x="4151" y="1899"/>
                    <a:pt x="4300" y="2387"/>
                    <a:pt x="4354" y="2889"/>
                  </a:cubicBezTo>
                  <a:cubicBezTo>
                    <a:pt x="4381" y="3146"/>
                    <a:pt x="4354" y="3391"/>
                    <a:pt x="4273" y="3621"/>
                  </a:cubicBezTo>
                  <a:cubicBezTo>
                    <a:pt x="4191" y="3865"/>
                    <a:pt x="4083" y="4082"/>
                    <a:pt x="3920" y="4272"/>
                  </a:cubicBezTo>
                  <a:cubicBezTo>
                    <a:pt x="3771" y="4476"/>
                    <a:pt x="3595" y="4652"/>
                    <a:pt x="3391" y="4815"/>
                  </a:cubicBezTo>
                  <a:cubicBezTo>
                    <a:pt x="3201" y="4964"/>
                    <a:pt x="2984" y="5126"/>
                    <a:pt x="2781" y="5289"/>
                  </a:cubicBezTo>
                  <a:cubicBezTo>
                    <a:pt x="1967" y="5940"/>
                    <a:pt x="1167" y="6645"/>
                    <a:pt x="570" y="7513"/>
                  </a:cubicBezTo>
                  <a:cubicBezTo>
                    <a:pt x="272" y="7947"/>
                    <a:pt x="14" y="8436"/>
                    <a:pt x="1" y="8992"/>
                  </a:cubicBezTo>
                  <a:cubicBezTo>
                    <a:pt x="1" y="9263"/>
                    <a:pt x="82" y="9521"/>
                    <a:pt x="218" y="9751"/>
                  </a:cubicBezTo>
                  <a:cubicBezTo>
                    <a:pt x="367" y="9968"/>
                    <a:pt x="557" y="10158"/>
                    <a:pt x="787" y="10294"/>
                  </a:cubicBezTo>
                  <a:cubicBezTo>
                    <a:pt x="584" y="10131"/>
                    <a:pt x="408" y="9941"/>
                    <a:pt x="272" y="9710"/>
                  </a:cubicBezTo>
                  <a:cubicBezTo>
                    <a:pt x="150" y="9493"/>
                    <a:pt x="96" y="9249"/>
                    <a:pt x="109" y="8992"/>
                  </a:cubicBezTo>
                  <a:cubicBezTo>
                    <a:pt x="150" y="8490"/>
                    <a:pt x="408" y="8029"/>
                    <a:pt x="719" y="7622"/>
                  </a:cubicBezTo>
                  <a:cubicBezTo>
                    <a:pt x="1031" y="7215"/>
                    <a:pt x="1370" y="6835"/>
                    <a:pt x="1750" y="6483"/>
                  </a:cubicBezTo>
                  <a:cubicBezTo>
                    <a:pt x="2130" y="6130"/>
                    <a:pt x="2523" y="5791"/>
                    <a:pt x="2930" y="5479"/>
                  </a:cubicBezTo>
                  <a:cubicBezTo>
                    <a:pt x="3133" y="5316"/>
                    <a:pt x="3337" y="5154"/>
                    <a:pt x="3540" y="4991"/>
                  </a:cubicBezTo>
                  <a:cubicBezTo>
                    <a:pt x="3757" y="4828"/>
                    <a:pt x="3934" y="4625"/>
                    <a:pt x="4110" y="4408"/>
                  </a:cubicBezTo>
                  <a:cubicBezTo>
                    <a:pt x="4273" y="4191"/>
                    <a:pt x="4395" y="3947"/>
                    <a:pt x="4476" y="3689"/>
                  </a:cubicBezTo>
                  <a:cubicBezTo>
                    <a:pt x="4557" y="3431"/>
                    <a:pt x="4571" y="3146"/>
                    <a:pt x="4544" y="2875"/>
                  </a:cubicBezTo>
                  <a:cubicBezTo>
                    <a:pt x="4463" y="2360"/>
                    <a:pt x="4273" y="1845"/>
                    <a:pt x="4001" y="1397"/>
                  </a:cubicBezTo>
                  <a:cubicBezTo>
                    <a:pt x="3879" y="1166"/>
                    <a:pt x="3744" y="936"/>
                    <a:pt x="3622" y="719"/>
                  </a:cubicBezTo>
                  <a:cubicBezTo>
                    <a:pt x="3500" y="488"/>
                    <a:pt x="3391" y="244"/>
                    <a:pt x="3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
            <p:cNvSpPr/>
            <p:nvPr/>
          </p:nvSpPr>
          <p:spPr>
            <a:xfrm>
              <a:off x="7239475" y="3311300"/>
              <a:ext cx="109175" cy="100050"/>
            </a:xfrm>
            <a:custGeom>
              <a:avLst/>
              <a:gdLst/>
              <a:ahLst/>
              <a:cxnLst/>
              <a:rect l="l" t="t" r="r" b="b"/>
              <a:pathLst>
                <a:path w="4367" h="4002" extrusionOk="0">
                  <a:moveTo>
                    <a:pt x="3336" y="1"/>
                  </a:moveTo>
                  <a:cubicBezTo>
                    <a:pt x="393" y="95"/>
                    <a:pt x="0" y="3445"/>
                    <a:pt x="0" y="3445"/>
                  </a:cubicBezTo>
                  <a:cubicBezTo>
                    <a:pt x="285" y="3662"/>
                    <a:pt x="583" y="3852"/>
                    <a:pt x="909" y="4001"/>
                  </a:cubicBezTo>
                  <a:cubicBezTo>
                    <a:pt x="4367" y="2821"/>
                    <a:pt x="4001" y="502"/>
                    <a:pt x="4001" y="502"/>
                  </a:cubicBezTo>
                  <a:lnTo>
                    <a:pt x="333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
            <p:cNvSpPr/>
            <p:nvPr/>
          </p:nvSpPr>
          <p:spPr>
            <a:xfrm>
              <a:off x="7239475" y="3385075"/>
              <a:ext cx="50200" cy="14750"/>
            </a:xfrm>
            <a:custGeom>
              <a:avLst/>
              <a:gdLst/>
              <a:ahLst/>
              <a:cxnLst/>
              <a:rect l="l" t="t" r="r" b="b"/>
              <a:pathLst>
                <a:path w="2008" h="590" extrusionOk="0">
                  <a:moveTo>
                    <a:pt x="943" y="1"/>
                  </a:moveTo>
                  <a:cubicBezTo>
                    <a:pt x="800" y="1"/>
                    <a:pt x="658" y="16"/>
                    <a:pt x="515" y="47"/>
                  </a:cubicBezTo>
                  <a:cubicBezTo>
                    <a:pt x="339" y="87"/>
                    <a:pt x="163" y="155"/>
                    <a:pt x="0" y="250"/>
                  </a:cubicBezTo>
                  <a:cubicBezTo>
                    <a:pt x="176" y="209"/>
                    <a:pt x="366" y="182"/>
                    <a:pt x="529" y="169"/>
                  </a:cubicBezTo>
                  <a:cubicBezTo>
                    <a:pt x="632" y="153"/>
                    <a:pt x="735" y="146"/>
                    <a:pt x="841" y="146"/>
                  </a:cubicBezTo>
                  <a:cubicBezTo>
                    <a:pt x="916" y="146"/>
                    <a:pt x="993" y="150"/>
                    <a:pt x="1071" y="155"/>
                  </a:cubicBezTo>
                  <a:cubicBezTo>
                    <a:pt x="1234" y="169"/>
                    <a:pt x="1410" y="209"/>
                    <a:pt x="1573" y="277"/>
                  </a:cubicBezTo>
                  <a:cubicBezTo>
                    <a:pt x="1736" y="345"/>
                    <a:pt x="1885" y="454"/>
                    <a:pt x="2007" y="589"/>
                  </a:cubicBezTo>
                  <a:cubicBezTo>
                    <a:pt x="1912" y="413"/>
                    <a:pt x="1790" y="277"/>
                    <a:pt x="1627" y="169"/>
                  </a:cubicBezTo>
                  <a:cubicBezTo>
                    <a:pt x="1451" y="74"/>
                    <a:pt x="1275" y="20"/>
                    <a:pt x="1085" y="6"/>
                  </a:cubicBezTo>
                  <a:cubicBezTo>
                    <a:pt x="1037" y="3"/>
                    <a:pt x="990" y="1"/>
                    <a:pt x="94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
            <p:cNvSpPr/>
            <p:nvPr/>
          </p:nvSpPr>
          <p:spPr>
            <a:xfrm>
              <a:off x="7264550" y="3380000"/>
              <a:ext cx="44100" cy="6925"/>
            </a:xfrm>
            <a:custGeom>
              <a:avLst/>
              <a:gdLst/>
              <a:ahLst/>
              <a:cxnLst/>
              <a:rect l="l" t="t" r="r" b="b"/>
              <a:pathLst>
                <a:path w="1764" h="277" extrusionOk="0">
                  <a:moveTo>
                    <a:pt x="1004" y="1"/>
                  </a:moveTo>
                  <a:cubicBezTo>
                    <a:pt x="963" y="1"/>
                    <a:pt x="923" y="2"/>
                    <a:pt x="882" y="6"/>
                  </a:cubicBezTo>
                  <a:cubicBezTo>
                    <a:pt x="733" y="19"/>
                    <a:pt x="570" y="46"/>
                    <a:pt x="421" y="87"/>
                  </a:cubicBezTo>
                  <a:cubicBezTo>
                    <a:pt x="272" y="128"/>
                    <a:pt x="136" y="195"/>
                    <a:pt x="1" y="277"/>
                  </a:cubicBezTo>
                  <a:lnTo>
                    <a:pt x="448" y="209"/>
                  </a:lnTo>
                  <a:cubicBezTo>
                    <a:pt x="597" y="182"/>
                    <a:pt x="746" y="155"/>
                    <a:pt x="896" y="155"/>
                  </a:cubicBezTo>
                  <a:cubicBezTo>
                    <a:pt x="970" y="148"/>
                    <a:pt x="1045" y="145"/>
                    <a:pt x="1118" y="145"/>
                  </a:cubicBezTo>
                  <a:cubicBezTo>
                    <a:pt x="1191" y="145"/>
                    <a:pt x="1262" y="148"/>
                    <a:pt x="1330" y="155"/>
                  </a:cubicBezTo>
                  <a:cubicBezTo>
                    <a:pt x="1479" y="182"/>
                    <a:pt x="1628" y="223"/>
                    <a:pt x="1764" y="277"/>
                  </a:cubicBezTo>
                  <a:cubicBezTo>
                    <a:pt x="1655" y="168"/>
                    <a:pt x="1506" y="87"/>
                    <a:pt x="1357" y="46"/>
                  </a:cubicBezTo>
                  <a:cubicBezTo>
                    <a:pt x="1245" y="16"/>
                    <a:pt x="1125" y="1"/>
                    <a:pt x="100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
            <p:cNvSpPr/>
            <p:nvPr/>
          </p:nvSpPr>
          <p:spPr>
            <a:xfrm>
              <a:off x="7252350" y="3357275"/>
              <a:ext cx="33250" cy="24575"/>
            </a:xfrm>
            <a:custGeom>
              <a:avLst/>
              <a:gdLst/>
              <a:ahLst/>
              <a:cxnLst/>
              <a:rect l="l" t="t" r="r" b="b"/>
              <a:pathLst>
                <a:path w="1330" h="983" extrusionOk="0">
                  <a:moveTo>
                    <a:pt x="106" y="1"/>
                  </a:moveTo>
                  <a:cubicBezTo>
                    <a:pt x="70" y="1"/>
                    <a:pt x="34" y="3"/>
                    <a:pt x="0" y="6"/>
                  </a:cubicBezTo>
                  <a:cubicBezTo>
                    <a:pt x="272" y="74"/>
                    <a:pt x="529" y="196"/>
                    <a:pt x="746" y="372"/>
                  </a:cubicBezTo>
                  <a:cubicBezTo>
                    <a:pt x="868" y="454"/>
                    <a:pt x="963" y="548"/>
                    <a:pt x="1058" y="643"/>
                  </a:cubicBezTo>
                  <a:cubicBezTo>
                    <a:pt x="1153" y="752"/>
                    <a:pt x="1248" y="874"/>
                    <a:pt x="1329" y="982"/>
                  </a:cubicBezTo>
                  <a:cubicBezTo>
                    <a:pt x="1289" y="847"/>
                    <a:pt x="1234" y="698"/>
                    <a:pt x="1153" y="576"/>
                  </a:cubicBezTo>
                  <a:cubicBezTo>
                    <a:pt x="1072" y="454"/>
                    <a:pt x="963" y="345"/>
                    <a:pt x="841" y="250"/>
                  </a:cubicBezTo>
                  <a:cubicBezTo>
                    <a:pt x="719" y="155"/>
                    <a:pt x="584" y="87"/>
                    <a:pt x="434" y="47"/>
                  </a:cubicBezTo>
                  <a:cubicBezTo>
                    <a:pt x="333" y="16"/>
                    <a:pt x="216" y="1"/>
                    <a:pt x="10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
            <p:cNvSpPr/>
            <p:nvPr/>
          </p:nvSpPr>
          <p:spPr>
            <a:xfrm>
              <a:off x="7269300" y="3353250"/>
              <a:ext cx="56300" cy="16400"/>
            </a:xfrm>
            <a:custGeom>
              <a:avLst/>
              <a:gdLst/>
              <a:ahLst/>
              <a:cxnLst/>
              <a:rect l="l" t="t" r="r" b="b"/>
              <a:pathLst>
                <a:path w="2252" h="656" extrusionOk="0">
                  <a:moveTo>
                    <a:pt x="1088" y="1"/>
                  </a:moveTo>
                  <a:cubicBezTo>
                    <a:pt x="916" y="1"/>
                    <a:pt x="739" y="27"/>
                    <a:pt x="570" y="72"/>
                  </a:cubicBezTo>
                  <a:cubicBezTo>
                    <a:pt x="367" y="113"/>
                    <a:pt x="163" y="208"/>
                    <a:pt x="0" y="316"/>
                  </a:cubicBezTo>
                  <a:cubicBezTo>
                    <a:pt x="317" y="203"/>
                    <a:pt x="643" y="147"/>
                    <a:pt x="978" y="147"/>
                  </a:cubicBezTo>
                  <a:cubicBezTo>
                    <a:pt x="1045" y="147"/>
                    <a:pt x="1113" y="149"/>
                    <a:pt x="1180" y="153"/>
                  </a:cubicBezTo>
                  <a:cubicBezTo>
                    <a:pt x="1384" y="167"/>
                    <a:pt x="1574" y="221"/>
                    <a:pt x="1750" y="303"/>
                  </a:cubicBezTo>
                  <a:cubicBezTo>
                    <a:pt x="1926" y="398"/>
                    <a:pt x="2103" y="520"/>
                    <a:pt x="2252" y="655"/>
                  </a:cubicBezTo>
                  <a:cubicBezTo>
                    <a:pt x="2143" y="479"/>
                    <a:pt x="1980" y="316"/>
                    <a:pt x="1804" y="208"/>
                  </a:cubicBezTo>
                  <a:cubicBezTo>
                    <a:pt x="1614" y="99"/>
                    <a:pt x="1411" y="31"/>
                    <a:pt x="1194" y="4"/>
                  </a:cubicBezTo>
                  <a:cubicBezTo>
                    <a:pt x="1159" y="2"/>
                    <a:pt x="1124" y="1"/>
                    <a:pt x="10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
            <p:cNvSpPr/>
            <p:nvPr/>
          </p:nvSpPr>
          <p:spPr>
            <a:xfrm>
              <a:off x="7277775" y="3326225"/>
              <a:ext cx="19350" cy="28850"/>
            </a:xfrm>
            <a:custGeom>
              <a:avLst/>
              <a:gdLst/>
              <a:ahLst/>
              <a:cxnLst/>
              <a:rect l="l" t="t" r="r" b="b"/>
              <a:pathLst>
                <a:path w="774" h="1154" extrusionOk="0">
                  <a:moveTo>
                    <a:pt x="1" y="0"/>
                  </a:moveTo>
                  <a:lnTo>
                    <a:pt x="1" y="0"/>
                  </a:lnTo>
                  <a:cubicBezTo>
                    <a:pt x="150" y="190"/>
                    <a:pt x="299" y="366"/>
                    <a:pt x="421" y="556"/>
                  </a:cubicBezTo>
                  <a:cubicBezTo>
                    <a:pt x="489" y="651"/>
                    <a:pt x="543" y="746"/>
                    <a:pt x="597" y="841"/>
                  </a:cubicBezTo>
                  <a:cubicBezTo>
                    <a:pt x="665" y="950"/>
                    <a:pt x="706" y="1045"/>
                    <a:pt x="774" y="1153"/>
                  </a:cubicBezTo>
                  <a:cubicBezTo>
                    <a:pt x="774" y="1031"/>
                    <a:pt x="746" y="909"/>
                    <a:pt x="706" y="800"/>
                  </a:cubicBezTo>
                  <a:cubicBezTo>
                    <a:pt x="665" y="678"/>
                    <a:pt x="597" y="570"/>
                    <a:pt x="529" y="475"/>
                  </a:cubicBezTo>
                  <a:cubicBezTo>
                    <a:pt x="462" y="380"/>
                    <a:pt x="380" y="285"/>
                    <a:pt x="299" y="204"/>
                  </a:cubicBezTo>
                  <a:cubicBezTo>
                    <a:pt x="204" y="122"/>
                    <a:pt x="109" y="55"/>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
            <p:cNvSpPr/>
            <p:nvPr/>
          </p:nvSpPr>
          <p:spPr>
            <a:xfrm>
              <a:off x="7289650" y="3334575"/>
              <a:ext cx="47825" cy="9975"/>
            </a:xfrm>
            <a:custGeom>
              <a:avLst/>
              <a:gdLst/>
              <a:ahLst/>
              <a:cxnLst/>
              <a:rect l="l" t="t" r="r" b="b"/>
              <a:pathLst>
                <a:path w="1913" h="399" extrusionOk="0">
                  <a:moveTo>
                    <a:pt x="1115" y="0"/>
                  </a:moveTo>
                  <a:cubicBezTo>
                    <a:pt x="1073" y="0"/>
                    <a:pt x="1032" y="2"/>
                    <a:pt x="990" y="5"/>
                  </a:cubicBezTo>
                  <a:cubicBezTo>
                    <a:pt x="814" y="5"/>
                    <a:pt x="651" y="32"/>
                    <a:pt x="488" y="73"/>
                  </a:cubicBezTo>
                  <a:cubicBezTo>
                    <a:pt x="312" y="114"/>
                    <a:pt x="149" y="168"/>
                    <a:pt x="0" y="249"/>
                  </a:cubicBezTo>
                  <a:cubicBezTo>
                    <a:pt x="339" y="209"/>
                    <a:pt x="665" y="155"/>
                    <a:pt x="1004" y="141"/>
                  </a:cubicBezTo>
                  <a:cubicBezTo>
                    <a:pt x="1166" y="141"/>
                    <a:pt x="1329" y="141"/>
                    <a:pt x="1492" y="168"/>
                  </a:cubicBezTo>
                  <a:cubicBezTo>
                    <a:pt x="1655" y="195"/>
                    <a:pt x="1804" y="277"/>
                    <a:pt x="1912" y="399"/>
                  </a:cubicBezTo>
                  <a:cubicBezTo>
                    <a:pt x="1845" y="236"/>
                    <a:pt x="1695" y="100"/>
                    <a:pt x="1519" y="60"/>
                  </a:cubicBezTo>
                  <a:cubicBezTo>
                    <a:pt x="1384" y="18"/>
                    <a:pt x="1250" y="0"/>
                    <a:pt x="111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
            <p:cNvSpPr/>
            <p:nvPr/>
          </p:nvSpPr>
          <p:spPr>
            <a:xfrm>
              <a:off x="7298425" y="3314700"/>
              <a:ext cx="16550" cy="22125"/>
            </a:xfrm>
            <a:custGeom>
              <a:avLst/>
              <a:gdLst/>
              <a:ahLst/>
              <a:cxnLst/>
              <a:rect l="l" t="t" r="r" b="b"/>
              <a:pathLst>
                <a:path w="662" h="885" extrusionOk="0">
                  <a:moveTo>
                    <a:pt x="97" y="0"/>
                  </a:moveTo>
                  <a:cubicBezTo>
                    <a:pt x="97" y="149"/>
                    <a:pt x="137" y="312"/>
                    <a:pt x="192" y="461"/>
                  </a:cubicBezTo>
                  <a:cubicBezTo>
                    <a:pt x="1" y="605"/>
                    <a:pt x="125" y="885"/>
                    <a:pt x="324" y="885"/>
                  </a:cubicBezTo>
                  <a:cubicBezTo>
                    <a:pt x="351" y="885"/>
                    <a:pt x="379" y="879"/>
                    <a:pt x="409" y="868"/>
                  </a:cubicBezTo>
                  <a:cubicBezTo>
                    <a:pt x="662" y="775"/>
                    <a:pt x="601" y="407"/>
                    <a:pt x="341" y="407"/>
                  </a:cubicBezTo>
                  <a:cubicBezTo>
                    <a:pt x="337" y="407"/>
                    <a:pt x="332" y="407"/>
                    <a:pt x="327" y="407"/>
                  </a:cubicBezTo>
                  <a:cubicBezTo>
                    <a:pt x="273" y="258"/>
                    <a:pt x="192" y="122"/>
                    <a:pt x="9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
            <p:cNvSpPr/>
            <p:nvPr/>
          </p:nvSpPr>
          <p:spPr>
            <a:xfrm>
              <a:off x="6899400" y="3246875"/>
              <a:ext cx="42075" cy="19350"/>
            </a:xfrm>
            <a:custGeom>
              <a:avLst/>
              <a:gdLst/>
              <a:ahLst/>
              <a:cxnLst/>
              <a:rect l="l" t="t" r="r" b="b"/>
              <a:pathLst>
                <a:path w="1683" h="774" extrusionOk="0">
                  <a:moveTo>
                    <a:pt x="1682" y="1"/>
                  </a:moveTo>
                  <a:cubicBezTo>
                    <a:pt x="1085" y="177"/>
                    <a:pt x="516" y="435"/>
                    <a:pt x="0" y="774"/>
                  </a:cubicBezTo>
                  <a:cubicBezTo>
                    <a:pt x="299" y="692"/>
                    <a:pt x="597" y="584"/>
                    <a:pt x="882" y="462"/>
                  </a:cubicBezTo>
                  <a:cubicBezTo>
                    <a:pt x="1153" y="326"/>
                    <a:pt x="1424" y="177"/>
                    <a:pt x="168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
            <p:cNvSpPr/>
            <p:nvPr/>
          </p:nvSpPr>
          <p:spPr>
            <a:xfrm>
              <a:off x="6858700" y="3205525"/>
              <a:ext cx="20050" cy="68850"/>
            </a:xfrm>
            <a:custGeom>
              <a:avLst/>
              <a:gdLst/>
              <a:ahLst/>
              <a:cxnLst/>
              <a:rect l="l" t="t" r="r" b="b"/>
              <a:pathLst>
                <a:path w="802" h="2754" extrusionOk="0">
                  <a:moveTo>
                    <a:pt x="1" y="0"/>
                  </a:moveTo>
                  <a:lnTo>
                    <a:pt x="1" y="0"/>
                  </a:lnTo>
                  <a:cubicBezTo>
                    <a:pt x="42" y="231"/>
                    <a:pt x="96" y="461"/>
                    <a:pt x="150" y="705"/>
                  </a:cubicBezTo>
                  <a:cubicBezTo>
                    <a:pt x="204" y="936"/>
                    <a:pt x="272" y="1167"/>
                    <a:pt x="326" y="1397"/>
                  </a:cubicBezTo>
                  <a:cubicBezTo>
                    <a:pt x="462" y="1858"/>
                    <a:pt x="611" y="2306"/>
                    <a:pt x="801" y="2753"/>
                  </a:cubicBezTo>
                  <a:cubicBezTo>
                    <a:pt x="720" y="2279"/>
                    <a:pt x="611" y="1804"/>
                    <a:pt x="476" y="1356"/>
                  </a:cubicBezTo>
                  <a:cubicBezTo>
                    <a:pt x="408" y="1126"/>
                    <a:pt x="340" y="909"/>
                    <a:pt x="259" y="678"/>
                  </a:cubicBezTo>
                  <a:cubicBezTo>
                    <a:pt x="177" y="448"/>
                    <a:pt x="96" y="217"/>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
            <p:cNvSpPr/>
            <p:nvPr/>
          </p:nvSpPr>
          <p:spPr>
            <a:xfrm>
              <a:off x="6879400" y="3360125"/>
              <a:ext cx="226850" cy="36000"/>
            </a:xfrm>
            <a:custGeom>
              <a:avLst/>
              <a:gdLst/>
              <a:ahLst/>
              <a:cxnLst/>
              <a:rect l="l" t="t" r="r" b="b"/>
              <a:pathLst>
                <a:path w="9074" h="1440" extrusionOk="0">
                  <a:moveTo>
                    <a:pt x="0" y="0"/>
                  </a:moveTo>
                  <a:cubicBezTo>
                    <a:pt x="651" y="462"/>
                    <a:pt x="1384" y="814"/>
                    <a:pt x="2157" y="1058"/>
                  </a:cubicBezTo>
                  <a:cubicBezTo>
                    <a:pt x="2916" y="1302"/>
                    <a:pt x="3730" y="1424"/>
                    <a:pt x="4530" y="1438"/>
                  </a:cubicBezTo>
                  <a:cubicBezTo>
                    <a:pt x="4571" y="1439"/>
                    <a:pt x="4611" y="1439"/>
                    <a:pt x="4652" y="1439"/>
                  </a:cubicBezTo>
                  <a:cubicBezTo>
                    <a:pt x="5425" y="1439"/>
                    <a:pt x="6196" y="1317"/>
                    <a:pt x="6930" y="1072"/>
                  </a:cubicBezTo>
                  <a:cubicBezTo>
                    <a:pt x="7690" y="828"/>
                    <a:pt x="8409" y="462"/>
                    <a:pt x="9073" y="0"/>
                  </a:cubicBezTo>
                  <a:lnTo>
                    <a:pt x="9073" y="0"/>
                  </a:lnTo>
                  <a:cubicBezTo>
                    <a:pt x="8395" y="407"/>
                    <a:pt x="7663" y="733"/>
                    <a:pt x="6890" y="977"/>
                  </a:cubicBezTo>
                  <a:cubicBezTo>
                    <a:pt x="6510" y="1085"/>
                    <a:pt x="6117" y="1167"/>
                    <a:pt x="5723" y="1221"/>
                  </a:cubicBezTo>
                  <a:cubicBezTo>
                    <a:pt x="5330" y="1275"/>
                    <a:pt x="4937" y="1302"/>
                    <a:pt x="4543" y="1302"/>
                  </a:cubicBezTo>
                  <a:cubicBezTo>
                    <a:pt x="3743" y="1289"/>
                    <a:pt x="2943" y="1167"/>
                    <a:pt x="2184" y="950"/>
                  </a:cubicBezTo>
                  <a:cubicBezTo>
                    <a:pt x="1804" y="841"/>
                    <a:pt x="1424" y="706"/>
                    <a:pt x="1058" y="543"/>
                  </a:cubicBezTo>
                  <a:cubicBezTo>
                    <a:pt x="692" y="394"/>
                    <a:pt x="339" y="204"/>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
            <p:cNvSpPr/>
            <p:nvPr/>
          </p:nvSpPr>
          <p:spPr>
            <a:xfrm>
              <a:off x="7065875" y="3186525"/>
              <a:ext cx="19675" cy="53250"/>
            </a:xfrm>
            <a:custGeom>
              <a:avLst/>
              <a:gdLst/>
              <a:ahLst/>
              <a:cxnLst/>
              <a:rect l="l" t="t" r="r" b="b"/>
              <a:pathLst>
                <a:path w="787" h="2130" extrusionOk="0">
                  <a:moveTo>
                    <a:pt x="0" y="1"/>
                  </a:moveTo>
                  <a:lnTo>
                    <a:pt x="0" y="1"/>
                  </a:lnTo>
                  <a:cubicBezTo>
                    <a:pt x="82" y="367"/>
                    <a:pt x="204" y="733"/>
                    <a:pt x="339" y="1086"/>
                  </a:cubicBezTo>
                  <a:cubicBezTo>
                    <a:pt x="475" y="1438"/>
                    <a:pt x="624" y="1791"/>
                    <a:pt x="787" y="2130"/>
                  </a:cubicBezTo>
                  <a:cubicBezTo>
                    <a:pt x="760" y="1940"/>
                    <a:pt x="719" y="1750"/>
                    <a:pt x="665" y="1574"/>
                  </a:cubicBezTo>
                  <a:cubicBezTo>
                    <a:pt x="611" y="1384"/>
                    <a:pt x="543" y="1208"/>
                    <a:pt x="475" y="1031"/>
                  </a:cubicBezTo>
                  <a:cubicBezTo>
                    <a:pt x="339" y="679"/>
                    <a:pt x="177" y="326"/>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
            <p:cNvSpPr/>
            <p:nvPr/>
          </p:nvSpPr>
          <p:spPr>
            <a:xfrm>
              <a:off x="7146900" y="3153300"/>
              <a:ext cx="6800" cy="74625"/>
            </a:xfrm>
            <a:custGeom>
              <a:avLst/>
              <a:gdLst/>
              <a:ahLst/>
              <a:cxnLst/>
              <a:rect l="l" t="t" r="r" b="b"/>
              <a:pathLst>
                <a:path w="272" h="2985" extrusionOk="0">
                  <a:moveTo>
                    <a:pt x="14" y="1"/>
                  </a:moveTo>
                  <a:lnTo>
                    <a:pt x="14" y="1"/>
                  </a:lnTo>
                  <a:cubicBezTo>
                    <a:pt x="1" y="245"/>
                    <a:pt x="14" y="489"/>
                    <a:pt x="28" y="747"/>
                  </a:cubicBezTo>
                  <a:cubicBezTo>
                    <a:pt x="28" y="991"/>
                    <a:pt x="55" y="1248"/>
                    <a:pt x="68" y="1493"/>
                  </a:cubicBezTo>
                  <a:cubicBezTo>
                    <a:pt x="109" y="1994"/>
                    <a:pt x="177" y="2483"/>
                    <a:pt x="258" y="2984"/>
                  </a:cubicBezTo>
                  <a:cubicBezTo>
                    <a:pt x="272" y="2483"/>
                    <a:pt x="258" y="1981"/>
                    <a:pt x="218" y="1479"/>
                  </a:cubicBezTo>
                  <a:cubicBezTo>
                    <a:pt x="190" y="1235"/>
                    <a:pt x="163" y="991"/>
                    <a:pt x="136" y="733"/>
                  </a:cubicBezTo>
                  <a:cubicBezTo>
                    <a:pt x="96" y="489"/>
                    <a:pt x="68" y="245"/>
                    <a:pt x="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
            <p:cNvSpPr/>
            <p:nvPr/>
          </p:nvSpPr>
          <p:spPr>
            <a:xfrm>
              <a:off x="6949225" y="3173975"/>
              <a:ext cx="88200" cy="44525"/>
            </a:xfrm>
            <a:custGeom>
              <a:avLst/>
              <a:gdLst/>
              <a:ahLst/>
              <a:cxnLst/>
              <a:rect l="l" t="t" r="r" b="b"/>
              <a:pathLst>
                <a:path w="3528" h="1781" extrusionOk="0">
                  <a:moveTo>
                    <a:pt x="3473" y="1"/>
                  </a:moveTo>
                  <a:cubicBezTo>
                    <a:pt x="3459" y="218"/>
                    <a:pt x="3419" y="421"/>
                    <a:pt x="3351" y="625"/>
                  </a:cubicBezTo>
                  <a:cubicBezTo>
                    <a:pt x="3283" y="828"/>
                    <a:pt x="3174" y="1018"/>
                    <a:pt x="3025" y="1167"/>
                  </a:cubicBezTo>
                  <a:cubicBezTo>
                    <a:pt x="2876" y="1316"/>
                    <a:pt x="2700" y="1425"/>
                    <a:pt x="2510" y="1506"/>
                  </a:cubicBezTo>
                  <a:cubicBezTo>
                    <a:pt x="2401" y="1547"/>
                    <a:pt x="2307" y="1574"/>
                    <a:pt x="2198" y="1588"/>
                  </a:cubicBezTo>
                  <a:cubicBezTo>
                    <a:pt x="2090" y="1615"/>
                    <a:pt x="1995" y="1628"/>
                    <a:pt x="1886" y="1628"/>
                  </a:cubicBezTo>
                  <a:cubicBezTo>
                    <a:pt x="1832" y="1635"/>
                    <a:pt x="1778" y="1639"/>
                    <a:pt x="1725" y="1639"/>
                  </a:cubicBezTo>
                  <a:cubicBezTo>
                    <a:pt x="1672" y="1639"/>
                    <a:pt x="1622" y="1635"/>
                    <a:pt x="1574" y="1628"/>
                  </a:cubicBezTo>
                  <a:cubicBezTo>
                    <a:pt x="1520" y="1628"/>
                    <a:pt x="1466" y="1628"/>
                    <a:pt x="1411" y="1615"/>
                  </a:cubicBezTo>
                  <a:lnTo>
                    <a:pt x="1262" y="1574"/>
                  </a:lnTo>
                  <a:cubicBezTo>
                    <a:pt x="1059" y="1520"/>
                    <a:pt x="869" y="1411"/>
                    <a:pt x="706" y="1289"/>
                  </a:cubicBezTo>
                  <a:cubicBezTo>
                    <a:pt x="543" y="1154"/>
                    <a:pt x="394" y="991"/>
                    <a:pt x="286" y="815"/>
                  </a:cubicBezTo>
                  <a:cubicBezTo>
                    <a:pt x="164" y="625"/>
                    <a:pt x="69" y="435"/>
                    <a:pt x="1" y="232"/>
                  </a:cubicBezTo>
                  <a:lnTo>
                    <a:pt x="1" y="232"/>
                  </a:lnTo>
                  <a:cubicBezTo>
                    <a:pt x="82" y="666"/>
                    <a:pt x="299" y="1059"/>
                    <a:pt x="625" y="1371"/>
                  </a:cubicBezTo>
                  <a:cubicBezTo>
                    <a:pt x="948" y="1644"/>
                    <a:pt x="1362" y="1781"/>
                    <a:pt x="1774" y="1781"/>
                  </a:cubicBezTo>
                  <a:cubicBezTo>
                    <a:pt x="1811" y="1781"/>
                    <a:pt x="1849" y="1780"/>
                    <a:pt x="1886" y="1778"/>
                  </a:cubicBezTo>
                  <a:cubicBezTo>
                    <a:pt x="1940" y="1778"/>
                    <a:pt x="2008" y="1764"/>
                    <a:pt x="2062" y="1750"/>
                  </a:cubicBezTo>
                  <a:lnTo>
                    <a:pt x="2225" y="1723"/>
                  </a:lnTo>
                  <a:cubicBezTo>
                    <a:pt x="2334" y="1710"/>
                    <a:pt x="2442" y="1669"/>
                    <a:pt x="2551" y="1628"/>
                  </a:cubicBezTo>
                  <a:cubicBezTo>
                    <a:pt x="2768" y="1547"/>
                    <a:pt x="2957" y="1411"/>
                    <a:pt x="3107" y="1249"/>
                  </a:cubicBezTo>
                  <a:cubicBezTo>
                    <a:pt x="3391" y="896"/>
                    <a:pt x="3527" y="449"/>
                    <a:pt x="347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
            <p:cNvSpPr/>
            <p:nvPr/>
          </p:nvSpPr>
          <p:spPr>
            <a:xfrm>
              <a:off x="7152875" y="3431675"/>
              <a:ext cx="60850" cy="70225"/>
            </a:xfrm>
            <a:custGeom>
              <a:avLst/>
              <a:gdLst/>
              <a:ahLst/>
              <a:cxnLst/>
              <a:rect l="l" t="t" r="r" b="b"/>
              <a:pathLst>
                <a:path w="2434" h="2809" extrusionOk="0">
                  <a:moveTo>
                    <a:pt x="114" y="0"/>
                  </a:moveTo>
                  <a:lnTo>
                    <a:pt x="114" y="0"/>
                  </a:lnTo>
                  <a:cubicBezTo>
                    <a:pt x="0" y="1062"/>
                    <a:pt x="122" y="2809"/>
                    <a:pt x="1998" y="2809"/>
                  </a:cubicBezTo>
                  <a:cubicBezTo>
                    <a:pt x="2134" y="2809"/>
                    <a:pt x="2279" y="2799"/>
                    <a:pt x="2433" y="2780"/>
                  </a:cubicBezTo>
                  <a:lnTo>
                    <a:pt x="114"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
            <p:cNvSpPr/>
            <p:nvPr/>
          </p:nvSpPr>
          <p:spPr>
            <a:xfrm>
              <a:off x="6871600" y="3511750"/>
              <a:ext cx="87150" cy="46925"/>
            </a:xfrm>
            <a:custGeom>
              <a:avLst/>
              <a:gdLst/>
              <a:ahLst/>
              <a:cxnLst/>
              <a:rect l="l" t="t" r="r" b="b"/>
              <a:pathLst>
                <a:path w="3486" h="1877" extrusionOk="0">
                  <a:moveTo>
                    <a:pt x="2124" y="1"/>
                  </a:moveTo>
                  <a:cubicBezTo>
                    <a:pt x="1012" y="1"/>
                    <a:pt x="340" y="1076"/>
                    <a:pt x="0" y="1856"/>
                  </a:cubicBezTo>
                  <a:cubicBezTo>
                    <a:pt x="139" y="1870"/>
                    <a:pt x="278" y="1877"/>
                    <a:pt x="416" y="1877"/>
                  </a:cubicBezTo>
                  <a:cubicBezTo>
                    <a:pt x="1583" y="1877"/>
                    <a:pt x="2697" y="1370"/>
                    <a:pt x="3486" y="472"/>
                  </a:cubicBezTo>
                  <a:cubicBezTo>
                    <a:pt x="2973" y="137"/>
                    <a:pt x="2520" y="1"/>
                    <a:pt x="212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
            <p:cNvSpPr/>
            <p:nvPr/>
          </p:nvSpPr>
          <p:spPr>
            <a:xfrm>
              <a:off x="5800900" y="3090925"/>
              <a:ext cx="686250" cy="388500"/>
            </a:xfrm>
            <a:custGeom>
              <a:avLst/>
              <a:gdLst/>
              <a:ahLst/>
              <a:cxnLst/>
              <a:rect l="l" t="t" r="r" b="b"/>
              <a:pathLst>
                <a:path w="27450" h="15540" extrusionOk="0">
                  <a:moveTo>
                    <a:pt x="24642" y="0"/>
                  </a:moveTo>
                  <a:lnTo>
                    <a:pt x="7418" y="1682"/>
                  </a:lnTo>
                  <a:cubicBezTo>
                    <a:pt x="7418" y="1682"/>
                    <a:pt x="7391" y="6605"/>
                    <a:pt x="3661" y="7975"/>
                  </a:cubicBezTo>
                  <a:cubicBezTo>
                    <a:pt x="1" y="9314"/>
                    <a:pt x="283" y="11925"/>
                    <a:pt x="2860" y="11925"/>
                  </a:cubicBezTo>
                  <a:cubicBezTo>
                    <a:pt x="2918" y="11925"/>
                    <a:pt x="2977" y="11924"/>
                    <a:pt x="3038" y="11921"/>
                  </a:cubicBezTo>
                  <a:cubicBezTo>
                    <a:pt x="4419" y="11921"/>
                    <a:pt x="3426" y="15540"/>
                    <a:pt x="5552" y="15540"/>
                  </a:cubicBezTo>
                  <a:cubicBezTo>
                    <a:pt x="5847" y="15540"/>
                    <a:pt x="6202" y="15470"/>
                    <a:pt x="6631" y="15312"/>
                  </a:cubicBezTo>
                  <a:cubicBezTo>
                    <a:pt x="8824" y="14502"/>
                    <a:pt x="9905" y="13751"/>
                    <a:pt x="10627" y="13751"/>
                  </a:cubicBezTo>
                  <a:cubicBezTo>
                    <a:pt x="11067" y="13751"/>
                    <a:pt x="11373" y="14029"/>
                    <a:pt x="11717" y="14742"/>
                  </a:cubicBezTo>
                  <a:cubicBezTo>
                    <a:pt x="12000" y="15328"/>
                    <a:pt x="12840" y="15530"/>
                    <a:pt x="13863" y="15530"/>
                  </a:cubicBezTo>
                  <a:cubicBezTo>
                    <a:pt x="16130" y="15530"/>
                    <a:pt x="19298" y="14539"/>
                    <a:pt x="19298" y="14539"/>
                  </a:cubicBezTo>
                  <a:cubicBezTo>
                    <a:pt x="19298" y="14539"/>
                    <a:pt x="20792" y="15076"/>
                    <a:pt x="22200" y="15076"/>
                  </a:cubicBezTo>
                  <a:cubicBezTo>
                    <a:pt x="23448" y="15076"/>
                    <a:pt x="24629" y="14654"/>
                    <a:pt x="24642" y="13060"/>
                  </a:cubicBezTo>
                  <a:cubicBezTo>
                    <a:pt x="24655" y="9670"/>
                    <a:pt x="27449" y="12776"/>
                    <a:pt x="27069" y="9914"/>
                  </a:cubicBezTo>
                  <a:cubicBezTo>
                    <a:pt x="26703" y="7053"/>
                    <a:pt x="24208" y="5303"/>
                    <a:pt x="2464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
            <p:cNvSpPr/>
            <p:nvPr/>
          </p:nvSpPr>
          <p:spPr>
            <a:xfrm>
              <a:off x="6486425" y="3388950"/>
              <a:ext cx="125150" cy="141750"/>
            </a:xfrm>
            <a:custGeom>
              <a:avLst/>
              <a:gdLst/>
              <a:ahLst/>
              <a:cxnLst/>
              <a:rect l="l" t="t" r="r" b="b"/>
              <a:pathLst>
                <a:path w="5006" h="5670" extrusionOk="0">
                  <a:moveTo>
                    <a:pt x="4653" y="0"/>
                  </a:moveTo>
                  <a:lnTo>
                    <a:pt x="1" y="5316"/>
                  </a:lnTo>
                  <a:lnTo>
                    <a:pt x="367" y="5669"/>
                  </a:lnTo>
                  <a:lnTo>
                    <a:pt x="5005" y="271"/>
                  </a:lnTo>
                  <a:lnTo>
                    <a:pt x="4653" y="0"/>
                  </a:ln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
            <p:cNvSpPr/>
            <p:nvPr/>
          </p:nvSpPr>
          <p:spPr>
            <a:xfrm>
              <a:off x="5012600" y="1183100"/>
              <a:ext cx="823575" cy="993100"/>
            </a:xfrm>
            <a:custGeom>
              <a:avLst/>
              <a:gdLst/>
              <a:ahLst/>
              <a:cxnLst/>
              <a:rect l="l" t="t" r="r" b="b"/>
              <a:pathLst>
                <a:path w="32943" h="39724" extrusionOk="0">
                  <a:moveTo>
                    <a:pt x="26690" y="1"/>
                  </a:moveTo>
                  <a:lnTo>
                    <a:pt x="25863" y="3649"/>
                  </a:lnTo>
                  <a:lnTo>
                    <a:pt x="22323" y="2578"/>
                  </a:lnTo>
                  <a:lnTo>
                    <a:pt x="21821" y="5412"/>
                  </a:lnTo>
                  <a:lnTo>
                    <a:pt x="18621" y="3852"/>
                  </a:lnTo>
                  <a:lnTo>
                    <a:pt x="17726" y="7080"/>
                  </a:lnTo>
                  <a:lnTo>
                    <a:pt x="16139" y="5209"/>
                  </a:lnTo>
                  <a:lnTo>
                    <a:pt x="15230" y="8233"/>
                  </a:lnTo>
                  <a:lnTo>
                    <a:pt x="12870" y="7202"/>
                  </a:lnTo>
                  <a:lnTo>
                    <a:pt x="12436" y="9738"/>
                  </a:lnTo>
                  <a:lnTo>
                    <a:pt x="8531" y="8151"/>
                  </a:lnTo>
                  <a:lnTo>
                    <a:pt x="8721" y="10647"/>
                  </a:lnTo>
                  <a:lnTo>
                    <a:pt x="6469" y="9386"/>
                  </a:lnTo>
                  <a:lnTo>
                    <a:pt x="6985" y="12057"/>
                  </a:lnTo>
                  <a:lnTo>
                    <a:pt x="4882" y="14227"/>
                  </a:lnTo>
                  <a:lnTo>
                    <a:pt x="2970" y="14431"/>
                  </a:lnTo>
                  <a:lnTo>
                    <a:pt x="5032" y="16587"/>
                  </a:lnTo>
                  <a:lnTo>
                    <a:pt x="1980" y="17875"/>
                  </a:lnTo>
                  <a:lnTo>
                    <a:pt x="4015" y="19774"/>
                  </a:lnTo>
                  <a:lnTo>
                    <a:pt x="1587" y="21578"/>
                  </a:lnTo>
                  <a:lnTo>
                    <a:pt x="3608" y="23124"/>
                  </a:lnTo>
                  <a:lnTo>
                    <a:pt x="827" y="25429"/>
                  </a:lnTo>
                  <a:lnTo>
                    <a:pt x="3133" y="27138"/>
                  </a:lnTo>
                  <a:lnTo>
                    <a:pt x="570" y="27830"/>
                  </a:lnTo>
                  <a:lnTo>
                    <a:pt x="2821" y="29647"/>
                  </a:lnTo>
                  <a:lnTo>
                    <a:pt x="0" y="31681"/>
                  </a:lnTo>
                  <a:lnTo>
                    <a:pt x="2428" y="32888"/>
                  </a:lnTo>
                  <a:lnTo>
                    <a:pt x="177" y="34882"/>
                  </a:lnTo>
                  <a:lnTo>
                    <a:pt x="2102" y="35614"/>
                  </a:lnTo>
                  <a:lnTo>
                    <a:pt x="109" y="36536"/>
                  </a:lnTo>
                  <a:lnTo>
                    <a:pt x="1953" y="37079"/>
                  </a:lnTo>
                  <a:lnTo>
                    <a:pt x="4137" y="38123"/>
                  </a:lnTo>
                  <a:lnTo>
                    <a:pt x="6103" y="39723"/>
                  </a:lnTo>
                  <a:lnTo>
                    <a:pt x="6822" y="37201"/>
                  </a:lnTo>
                  <a:lnTo>
                    <a:pt x="9534" y="38557"/>
                  </a:lnTo>
                  <a:lnTo>
                    <a:pt x="10443" y="35234"/>
                  </a:lnTo>
                  <a:lnTo>
                    <a:pt x="12911" y="36550"/>
                  </a:lnTo>
                  <a:lnTo>
                    <a:pt x="13820" y="33702"/>
                  </a:lnTo>
                  <a:lnTo>
                    <a:pt x="17400" y="35004"/>
                  </a:lnTo>
                  <a:lnTo>
                    <a:pt x="18472" y="31573"/>
                  </a:lnTo>
                  <a:lnTo>
                    <a:pt x="22025" y="32848"/>
                  </a:lnTo>
                  <a:lnTo>
                    <a:pt x="23028" y="29837"/>
                  </a:lnTo>
                  <a:lnTo>
                    <a:pt x="26460" y="30732"/>
                  </a:lnTo>
                  <a:lnTo>
                    <a:pt x="26880" y="27735"/>
                  </a:lnTo>
                  <a:lnTo>
                    <a:pt x="29470" y="29267"/>
                  </a:lnTo>
                  <a:lnTo>
                    <a:pt x="29172" y="25755"/>
                  </a:lnTo>
                  <a:lnTo>
                    <a:pt x="32942" y="23273"/>
                  </a:lnTo>
                  <a:lnTo>
                    <a:pt x="29904" y="20832"/>
                  </a:lnTo>
                  <a:lnTo>
                    <a:pt x="32888" y="18811"/>
                  </a:lnTo>
                  <a:cubicBezTo>
                    <a:pt x="32888" y="18811"/>
                    <a:pt x="29389" y="17279"/>
                    <a:pt x="29891" y="17102"/>
                  </a:cubicBezTo>
                  <a:cubicBezTo>
                    <a:pt x="30392" y="16926"/>
                    <a:pt x="32481" y="14553"/>
                    <a:pt x="32481" y="14553"/>
                  </a:cubicBezTo>
                  <a:lnTo>
                    <a:pt x="29769" y="13074"/>
                  </a:lnTo>
                  <a:lnTo>
                    <a:pt x="32210" y="11230"/>
                  </a:lnTo>
                  <a:lnTo>
                    <a:pt x="29443" y="9264"/>
                  </a:lnTo>
                  <a:lnTo>
                    <a:pt x="32481" y="7311"/>
                  </a:lnTo>
                  <a:lnTo>
                    <a:pt x="29755" y="5588"/>
                  </a:lnTo>
                  <a:lnTo>
                    <a:pt x="32128" y="3785"/>
                  </a:lnTo>
                  <a:lnTo>
                    <a:pt x="30379" y="3554"/>
                  </a:lnTo>
                  <a:lnTo>
                    <a:pt x="28209" y="2130"/>
                  </a:lnTo>
                  <a:lnTo>
                    <a:pt x="26690"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
            <p:cNvSpPr/>
            <p:nvPr/>
          </p:nvSpPr>
          <p:spPr>
            <a:xfrm>
              <a:off x="6295900" y="3103625"/>
              <a:ext cx="337025" cy="235175"/>
            </a:xfrm>
            <a:custGeom>
              <a:avLst/>
              <a:gdLst/>
              <a:ahLst/>
              <a:cxnLst/>
              <a:rect l="l" t="t" r="r" b="b"/>
              <a:pathLst>
                <a:path w="13481" h="9407" extrusionOk="0">
                  <a:moveTo>
                    <a:pt x="12132" y="0"/>
                  </a:moveTo>
                  <a:cubicBezTo>
                    <a:pt x="11239" y="0"/>
                    <a:pt x="10224" y="775"/>
                    <a:pt x="10294" y="2028"/>
                  </a:cubicBezTo>
                  <a:cubicBezTo>
                    <a:pt x="9426" y="6151"/>
                    <a:pt x="0" y="6802"/>
                    <a:pt x="0" y="6802"/>
                  </a:cubicBezTo>
                  <a:lnTo>
                    <a:pt x="882" y="9406"/>
                  </a:lnTo>
                  <a:cubicBezTo>
                    <a:pt x="10117" y="8226"/>
                    <a:pt x="11460" y="3303"/>
                    <a:pt x="11460" y="3303"/>
                  </a:cubicBezTo>
                  <a:cubicBezTo>
                    <a:pt x="11460" y="3303"/>
                    <a:pt x="11684" y="3372"/>
                    <a:pt x="11981" y="3372"/>
                  </a:cubicBezTo>
                  <a:cubicBezTo>
                    <a:pt x="12582" y="3372"/>
                    <a:pt x="13481" y="3092"/>
                    <a:pt x="13426" y="1405"/>
                  </a:cubicBezTo>
                  <a:cubicBezTo>
                    <a:pt x="13392" y="428"/>
                    <a:pt x="12796" y="0"/>
                    <a:pt x="12132"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
            <p:cNvSpPr/>
            <p:nvPr/>
          </p:nvSpPr>
          <p:spPr>
            <a:xfrm>
              <a:off x="5933450" y="3518150"/>
              <a:ext cx="116325" cy="141250"/>
            </a:xfrm>
            <a:custGeom>
              <a:avLst/>
              <a:gdLst/>
              <a:ahLst/>
              <a:cxnLst/>
              <a:rect l="l" t="t" r="r" b="b"/>
              <a:pathLst>
                <a:path w="4653" h="5650" extrusionOk="0">
                  <a:moveTo>
                    <a:pt x="2975" y="1"/>
                  </a:moveTo>
                  <a:cubicBezTo>
                    <a:pt x="2791" y="1"/>
                    <a:pt x="2599" y="36"/>
                    <a:pt x="2401" y="121"/>
                  </a:cubicBezTo>
                  <a:cubicBezTo>
                    <a:pt x="1167" y="650"/>
                    <a:pt x="0" y="5438"/>
                    <a:pt x="1831" y="5641"/>
                  </a:cubicBezTo>
                  <a:cubicBezTo>
                    <a:pt x="1880" y="5647"/>
                    <a:pt x="1927" y="5650"/>
                    <a:pt x="1972" y="5650"/>
                  </a:cubicBezTo>
                  <a:cubicBezTo>
                    <a:pt x="3273" y="5650"/>
                    <a:pt x="2962" y="3268"/>
                    <a:pt x="3906" y="3268"/>
                  </a:cubicBezTo>
                  <a:lnTo>
                    <a:pt x="4652" y="976"/>
                  </a:lnTo>
                  <a:cubicBezTo>
                    <a:pt x="4652" y="976"/>
                    <a:pt x="3935" y="1"/>
                    <a:pt x="297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
            <p:cNvSpPr/>
            <p:nvPr/>
          </p:nvSpPr>
          <p:spPr>
            <a:xfrm>
              <a:off x="6448575" y="3653550"/>
              <a:ext cx="82375" cy="67025"/>
            </a:xfrm>
            <a:custGeom>
              <a:avLst/>
              <a:gdLst/>
              <a:ahLst/>
              <a:cxnLst/>
              <a:rect l="l" t="t" r="r" b="b"/>
              <a:pathLst>
                <a:path w="3295" h="2681" extrusionOk="0">
                  <a:moveTo>
                    <a:pt x="1918" y="0"/>
                  </a:moveTo>
                  <a:cubicBezTo>
                    <a:pt x="1050" y="0"/>
                    <a:pt x="1" y="1024"/>
                    <a:pt x="661" y="2612"/>
                  </a:cubicBezTo>
                  <a:cubicBezTo>
                    <a:pt x="711" y="2659"/>
                    <a:pt x="780" y="2681"/>
                    <a:pt x="864" y="2681"/>
                  </a:cubicBezTo>
                  <a:cubicBezTo>
                    <a:pt x="1574" y="2681"/>
                    <a:pt x="3294" y="1121"/>
                    <a:pt x="2627" y="320"/>
                  </a:cubicBezTo>
                  <a:cubicBezTo>
                    <a:pt x="2448" y="102"/>
                    <a:pt x="2192" y="0"/>
                    <a:pt x="19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
            <p:cNvSpPr/>
            <p:nvPr/>
          </p:nvSpPr>
          <p:spPr>
            <a:xfrm>
              <a:off x="6440075" y="3644850"/>
              <a:ext cx="76225" cy="80450"/>
            </a:xfrm>
            <a:custGeom>
              <a:avLst/>
              <a:gdLst/>
              <a:ahLst/>
              <a:cxnLst/>
              <a:rect l="l" t="t" r="r" b="b"/>
              <a:pathLst>
                <a:path w="3049" h="3218" extrusionOk="0">
                  <a:moveTo>
                    <a:pt x="1751" y="1"/>
                  </a:moveTo>
                  <a:cubicBezTo>
                    <a:pt x="1004" y="1"/>
                    <a:pt x="1" y="1590"/>
                    <a:pt x="756" y="2173"/>
                  </a:cubicBezTo>
                  <a:cubicBezTo>
                    <a:pt x="756" y="2173"/>
                    <a:pt x="1150" y="2689"/>
                    <a:pt x="1502" y="3218"/>
                  </a:cubicBezTo>
                  <a:cubicBezTo>
                    <a:pt x="1557" y="2784"/>
                    <a:pt x="1841" y="1821"/>
                    <a:pt x="3048" y="1197"/>
                  </a:cubicBezTo>
                  <a:cubicBezTo>
                    <a:pt x="2750" y="926"/>
                    <a:pt x="2438" y="546"/>
                    <a:pt x="2126" y="180"/>
                  </a:cubicBezTo>
                  <a:cubicBezTo>
                    <a:pt x="2018" y="55"/>
                    <a:pt x="1889" y="1"/>
                    <a:pt x="175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
            <p:cNvSpPr/>
            <p:nvPr/>
          </p:nvSpPr>
          <p:spPr>
            <a:xfrm>
              <a:off x="6477625" y="3663675"/>
              <a:ext cx="123525" cy="114525"/>
            </a:xfrm>
            <a:custGeom>
              <a:avLst/>
              <a:gdLst/>
              <a:ahLst/>
              <a:cxnLst/>
              <a:rect l="l" t="t" r="r" b="b"/>
              <a:pathLst>
                <a:path w="4941" h="4581" extrusionOk="0">
                  <a:moveTo>
                    <a:pt x="3835" y="0"/>
                  </a:moveTo>
                  <a:cubicBezTo>
                    <a:pt x="3453" y="0"/>
                    <a:pt x="3026" y="188"/>
                    <a:pt x="2672" y="620"/>
                  </a:cubicBezTo>
                  <a:cubicBezTo>
                    <a:pt x="2539" y="775"/>
                    <a:pt x="2399" y="841"/>
                    <a:pt x="2254" y="841"/>
                  </a:cubicBezTo>
                  <a:cubicBezTo>
                    <a:pt x="2030" y="841"/>
                    <a:pt x="1793" y="683"/>
                    <a:pt x="1546" y="444"/>
                  </a:cubicBezTo>
                  <a:cubicBezTo>
                    <a:pt x="1433" y="294"/>
                    <a:pt x="1280" y="226"/>
                    <a:pt x="1140" y="226"/>
                  </a:cubicBezTo>
                  <a:cubicBezTo>
                    <a:pt x="861" y="226"/>
                    <a:pt x="634" y="494"/>
                    <a:pt x="868" y="919"/>
                  </a:cubicBezTo>
                  <a:cubicBezTo>
                    <a:pt x="366" y="1285"/>
                    <a:pt x="55" y="1854"/>
                    <a:pt x="0" y="2465"/>
                  </a:cubicBezTo>
                  <a:cubicBezTo>
                    <a:pt x="231" y="2777"/>
                    <a:pt x="407" y="3116"/>
                    <a:pt x="556" y="3468"/>
                  </a:cubicBezTo>
                  <a:cubicBezTo>
                    <a:pt x="719" y="4011"/>
                    <a:pt x="1058" y="4580"/>
                    <a:pt x="1845" y="4580"/>
                  </a:cubicBezTo>
                  <a:cubicBezTo>
                    <a:pt x="2781" y="4580"/>
                    <a:pt x="4598" y="2478"/>
                    <a:pt x="4815" y="1230"/>
                  </a:cubicBezTo>
                  <a:cubicBezTo>
                    <a:pt x="4940" y="486"/>
                    <a:pt x="4447" y="0"/>
                    <a:pt x="383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
            <p:cNvSpPr/>
            <p:nvPr/>
          </p:nvSpPr>
          <p:spPr>
            <a:xfrm>
              <a:off x="6025675" y="3459800"/>
              <a:ext cx="491650" cy="258725"/>
            </a:xfrm>
            <a:custGeom>
              <a:avLst/>
              <a:gdLst/>
              <a:ahLst/>
              <a:cxnLst/>
              <a:rect l="l" t="t" r="r" b="b"/>
              <a:pathLst>
                <a:path w="19666" h="10349" extrusionOk="0">
                  <a:moveTo>
                    <a:pt x="5018" y="1"/>
                  </a:moveTo>
                  <a:lnTo>
                    <a:pt x="4611" y="3717"/>
                  </a:lnTo>
                  <a:lnTo>
                    <a:pt x="950" y="2794"/>
                  </a:lnTo>
                  <a:cubicBezTo>
                    <a:pt x="692" y="3052"/>
                    <a:pt x="0" y="5493"/>
                    <a:pt x="136" y="5832"/>
                  </a:cubicBezTo>
                  <a:cubicBezTo>
                    <a:pt x="1763" y="6754"/>
                    <a:pt x="2862" y="7283"/>
                    <a:pt x="4177" y="7582"/>
                  </a:cubicBezTo>
                  <a:cubicBezTo>
                    <a:pt x="4410" y="7622"/>
                    <a:pt x="4644" y="7641"/>
                    <a:pt x="4877" y="7641"/>
                  </a:cubicBezTo>
                  <a:cubicBezTo>
                    <a:pt x="6066" y="7641"/>
                    <a:pt x="7219" y="7129"/>
                    <a:pt x="8002" y="6198"/>
                  </a:cubicBezTo>
                  <a:lnTo>
                    <a:pt x="10131" y="3228"/>
                  </a:lnTo>
                  <a:lnTo>
                    <a:pt x="17699" y="10348"/>
                  </a:lnTo>
                  <a:cubicBezTo>
                    <a:pt x="17821" y="7934"/>
                    <a:pt x="19326" y="8192"/>
                    <a:pt x="19665" y="8056"/>
                  </a:cubicBezTo>
                  <a:cubicBezTo>
                    <a:pt x="17563" y="5534"/>
                    <a:pt x="15813" y="2523"/>
                    <a:pt x="1369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
            <p:cNvSpPr/>
            <p:nvPr/>
          </p:nvSpPr>
          <p:spPr>
            <a:xfrm>
              <a:off x="6170775" y="3545475"/>
              <a:ext cx="93275" cy="95400"/>
            </a:xfrm>
            <a:custGeom>
              <a:avLst/>
              <a:gdLst/>
              <a:ahLst/>
              <a:cxnLst/>
              <a:rect l="l" t="t" r="r" b="b"/>
              <a:pathLst>
                <a:path w="3731" h="3816" extrusionOk="0">
                  <a:moveTo>
                    <a:pt x="2726" y="0"/>
                  </a:moveTo>
                  <a:cubicBezTo>
                    <a:pt x="2205" y="0"/>
                    <a:pt x="2071" y="2216"/>
                    <a:pt x="855" y="2243"/>
                  </a:cubicBezTo>
                  <a:cubicBezTo>
                    <a:pt x="1" y="2256"/>
                    <a:pt x="435" y="3205"/>
                    <a:pt x="855" y="3816"/>
                  </a:cubicBezTo>
                  <a:cubicBezTo>
                    <a:pt x="1371" y="3572"/>
                    <a:pt x="1832" y="3205"/>
                    <a:pt x="2198" y="2771"/>
                  </a:cubicBezTo>
                  <a:lnTo>
                    <a:pt x="3730" y="656"/>
                  </a:lnTo>
                  <a:cubicBezTo>
                    <a:pt x="3391" y="357"/>
                    <a:pt x="3025" y="59"/>
                    <a:pt x="2767" y="5"/>
                  </a:cubicBezTo>
                  <a:cubicBezTo>
                    <a:pt x="2753" y="2"/>
                    <a:pt x="2739" y="0"/>
                    <a:pt x="2726"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
            <p:cNvSpPr/>
            <p:nvPr/>
          </p:nvSpPr>
          <p:spPr>
            <a:xfrm>
              <a:off x="6071200" y="3520150"/>
              <a:ext cx="103325" cy="64275"/>
            </a:xfrm>
            <a:custGeom>
              <a:avLst/>
              <a:gdLst/>
              <a:ahLst/>
              <a:cxnLst/>
              <a:rect l="l" t="t" r="r" b="b"/>
              <a:pathLst>
                <a:path w="4133" h="2571" extrusionOk="0">
                  <a:moveTo>
                    <a:pt x="2926" y="1"/>
                  </a:moveTo>
                  <a:lnTo>
                    <a:pt x="2790" y="1303"/>
                  </a:lnTo>
                  <a:lnTo>
                    <a:pt x="254" y="665"/>
                  </a:lnTo>
                  <a:lnTo>
                    <a:pt x="254" y="665"/>
                  </a:lnTo>
                  <a:cubicBezTo>
                    <a:pt x="139" y="1124"/>
                    <a:pt x="1" y="2088"/>
                    <a:pt x="549" y="2088"/>
                  </a:cubicBezTo>
                  <a:cubicBezTo>
                    <a:pt x="583" y="2088"/>
                    <a:pt x="621" y="2084"/>
                    <a:pt x="661" y="2076"/>
                  </a:cubicBezTo>
                  <a:cubicBezTo>
                    <a:pt x="737" y="2059"/>
                    <a:pt x="811" y="2052"/>
                    <a:pt x="883" y="2052"/>
                  </a:cubicBezTo>
                  <a:cubicBezTo>
                    <a:pt x="1493" y="2052"/>
                    <a:pt x="2008" y="2570"/>
                    <a:pt x="2474" y="2570"/>
                  </a:cubicBezTo>
                  <a:cubicBezTo>
                    <a:pt x="2591" y="2570"/>
                    <a:pt x="2705" y="2537"/>
                    <a:pt x="2817" y="2455"/>
                  </a:cubicBezTo>
                  <a:cubicBezTo>
                    <a:pt x="3333" y="2076"/>
                    <a:pt x="4133" y="801"/>
                    <a:pt x="292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
            <p:cNvSpPr/>
            <p:nvPr/>
          </p:nvSpPr>
          <p:spPr>
            <a:xfrm>
              <a:off x="6051775" y="3589975"/>
              <a:ext cx="110900" cy="60825"/>
            </a:xfrm>
            <a:custGeom>
              <a:avLst/>
              <a:gdLst/>
              <a:ahLst/>
              <a:cxnLst/>
              <a:rect l="l" t="t" r="r" b="b"/>
              <a:pathLst>
                <a:path w="4436" h="2433" extrusionOk="0">
                  <a:moveTo>
                    <a:pt x="1012" y="1"/>
                  </a:moveTo>
                  <a:cubicBezTo>
                    <a:pt x="670" y="1"/>
                    <a:pt x="278" y="608"/>
                    <a:pt x="1" y="1127"/>
                  </a:cubicBezTo>
                  <a:cubicBezTo>
                    <a:pt x="1167" y="1737"/>
                    <a:pt x="2076" y="2131"/>
                    <a:pt x="3133" y="2375"/>
                  </a:cubicBezTo>
                  <a:cubicBezTo>
                    <a:pt x="3364" y="2412"/>
                    <a:pt x="3604" y="2433"/>
                    <a:pt x="3844" y="2433"/>
                  </a:cubicBezTo>
                  <a:cubicBezTo>
                    <a:pt x="4042" y="2433"/>
                    <a:pt x="4240" y="2419"/>
                    <a:pt x="4435" y="2388"/>
                  </a:cubicBezTo>
                  <a:cubicBezTo>
                    <a:pt x="4300" y="2036"/>
                    <a:pt x="4137" y="1629"/>
                    <a:pt x="3974" y="1236"/>
                  </a:cubicBezTo>
                  <a:cubicBezTo>
                    <a:pt x="3853" y="942"/>
                    <a:pt x="3665" y="850"/>
                    <a:pt x="3443" y="850"/>
                  </a:cubicBezTo>
                  <a:cubicBezTo>
                    <a:pt x="3071" y="850"/>
                    <a:pt x="2604" y="1107"/>
                    <a:pt x="2194" y="1107"/>
                  </a:cubicBezTo>
                  <a:cubicBezTo>
                    <a:pt x="1888" y="1107"/>
                    <a:pt x="1615" y="963"/>
                    <a:pt x="1438" y="463"/>
                  </a:cubicBezTo>
                  <a:cubicBezTo>
                    <a:pt x="1318" y="132"/>
                    <a:pt x="1170" y="1"/>
                    <a:pt x="1012"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
            <p:cNvSpPr/>
            <p:nvPr/>
          </p:nvSpPr>
          <p:spPr>
            <a:xfrm>
              <a:off x="6443375" y="3581175"/>
              <a:ext cx="59350" cy="64575"/>
            </a:xfrm>
            <a:custGeom>
              <a:avLst/>
              <a:gdLst/>
              <a:ahLst/>
              <a:cxnLst/>
              <a:rect l="l" t="t" r="r" b="b"/>
              <a:pathLst>
                <a:path w="2374" h="2583" extrusionOk="0">
                  <a:moveTo>
                    <a:pt x="557" y="1"/>
                  </a:moveTo>
                  <a:cubicBezTo>
                    <a:pt x="1" y="991"/>
                    <a:pt x="150" y="1303"/>
                    <a:pt x="814" y="1899"/>
                  </a:cubicBezTo>
                  <a:cubicBezTo>
                    <a:pt x="1220" y="2253"/>
                    <a:pt x="1546" y="2583"/>
                    <a:pt x="1963" y="2583"/>
                  </a:cubicBezTo>
                  <a:cubicBezTo>
                    <a:pt x="2090" y="2583"/>
                    <a:pt x="2225" y="2552"/>
                    <a:pt x="2374" y="2483"/>
                  </a:cubicBezTo>
                  <a:cubicBezTo>
                    <a:pt x="1750" y="1682"/>
                    <a:pt x="1140" y="855"/>
                    <a:pt x="557"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
            <p:cNvSpPr/>
            <p:nvPr/>
          </p:nvSpPr>
          <p:spPr>
            <a:xfrm>
              <a:off x="6153350" y="3459800"/>
              <a:ext cx="129675" cy="73925"/>
            </a:xfrm>
            <a:custGeom>
              <a:avLst/>
              <a:gdLst/>
              <a:ahLst/>
              <a:cxnLst/>
              <a:rect l="l" t="t" r="r" b="b"/>
              <a:pathLst>
                <a:path w="5187" h="2957" extrusionOk="0">
                  <a:moveTo>
                    <a:pt x="399" y="1"/>
                  </a:moveTo>
                  <a:cubicBezTo>
                    <a:pt x="399" y="1"/>
                    <a:pt x="0" y="2033"/>
                    <a:pt x="1103" y="2033"/>
                  </a:cubicBezTo>
                  <a:cubicBezTo>
                    <a:pt x="1151" y="2033"/>
                    <a:pt x="1201" y="2029"/>
                    <a:pt x="1254" y="2021"/>
                  </a:cubicBezTo>
                  <a:cubicBezTo>
                    <a:pt x="1324" y="2012"/>
                    <a:pt x="1391" y="2007"/>
                    <a:pt x="1455" y="2007"/>
                  </a:cubicBezTo>
                  <a:cubicBezTo>
                    <a:pt x="2381" y="2007"/>
                    <a:pt x="2665" y="2956"/>
                    <a:pt x="3343" y="2956"/>
                  </a:cubicBezTo>
                  <a:cubicBezTo>
                    <a:pt x="3475" y="2956"/>
                    <a:pt x="3621" y="2921"/>
                    <a:pt x="3790" y="2835"/>
                  </a:cubicBezTo>
                  <a:cubicBezTo>
                    <a:pt x="4875" y="2279"/>
                    <a:pt x="5187" y="570"/>
                    <a:pt x="5187" y="570"/>
                  </a:cubicBezTo>
                  <a:lnTo>
                    <a:pt x="399"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
            <p:cNvSpPr/>
            <p:nvPr/>
          </p:nvSpPr>
          <p:spPr>
            <a:xfrm>
              <a:off x="6355575" y="3480150"/>
              <a:ext cx="81050" cy="82800"/>
            </a:xfrm>
            <a:custGeom>
              <a:avLst/>
              <a:gdLst/>
              <a:ahLst/>
              <a:cxnLst/>
              <a:rect l="l" t="t" r="r" b="b"/>
              <a:pathLst>
                <a:path w="3242" h="3312" extrusionOk="0">
                  <a:moveTo>
                    <a:pt x="1166" y="0"/>
                  </a:moveTo>
                  <a:cubicBezTo>
                    <a:pt x="570" y="543"/>
                    <a:pt x="0" y="1221"/>
                    <a:pt x="597" y="1519"/>
                  </a:cubicBezTo>
                  <a:cubicBezTo>
                    <a:pt x="1256" y="1854"/>
                    <a:pt x="1835" y="3312"/>
                    <a:pt x="2557" y="3312"/>
                  </a:cubicBezTo>
                  <a:cubicBezTo>
                    <a:pt x="2770" y="3312"/>
                    <a:pt x="2997" y="3184"/>
                    <a:pt x="3241" y="2862"/>
                  </a:cubicBezTo>
                  <a:cubicBezTo>
                    <a:pt x="2563" y="1885"/>
                    <a:pt x="1885" y="923"/>
                    <a:pt x="1166"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
            <p:cNvSpPr/>
            <p:nvPr/>
          </p:nvSpPr>
          <p:spPr>
            <a:xfrm>
              <a:off x="6298275" y="3547150"/>
              <a:ext cx="142750" cy="108975"/>
            </a:xfrm>
            <a:custGeom>
              <a:avLst/>
              <a:gdLst/>
              <a:ahLst/>
              <a:cxnLst/>
              <a:rect l="l" t="t" r="r" b="b"/>
              <a:pathLst>
                <a:path w="5710" h="4359" extrusionOk="0">
                  <a:moveTo>
                    <a:pt x="1582" y="1"/>
                  </a:moveTo>
                  <a:cubicBezTo>
                    <a:pt x="1013" y="1"/>
                    <a:pt x="363" y="275"/>
                    <a:pt x="0" y="453"/>
                  </a:cubicBezTo>
                  <a:lnTo>
                    <a:pt x="4123" y="4359"/>
                  </a:lnTo>
                  <a:cubicBezTo>
                    <a:pt x="5710" y="2108"/>
                    <a:pt x="3092" y="1931"/>
                    <a:pt x="2577" y="629"/>
                  </a:cubicBezTo>
                  <a:cubicBezTo>
                    <a:pt x="2396" y="157"/>
                    <a:pt x="2012" y="1"/>
                    <a:pt x="1582"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
            <p:cNvSpPr/>
            <p:nvPr/>
          </p:nvSpPr>
          <p:spPr>
            <a:xfrm>
              <a:off x="6141625" y="3257450"/>
              <a:ext cx="228875" cy="240375"/>
            </a:xfrm>
            <a:custGeom>
              <a:avLst/>
              <a:gdLst/>
              <a:ahLst/>
              <a:cxnLst/>
              <a:rect l="l" t="t" r="r" b="b"/>
              <a:pathLst>
                <a:path w="9155" h="9615" extrusionOk="0">
                  <a:moveTo>
                    <a:pt x="4879" y="1"/>
                  </a:moveTo>
                  <a:cubicBezTo>
                    <a:pt x="4778" y="1"/>
                    <a:pt x="4680" y="5"/>
                    <a:pt x="4584" y="12"/>
                  </a:cubicBezTo>
                  <a:cubicBezTo>
                    <a:pt x="2428" y="202"/>
                    <a:pt x="339" y="3443"/>
                    <a:pt x="0" y="8149"/>
                  </a:cubicBezTo>
                  <a:cubicBezTo>
                    <a:pt x="9" y="8158"/>
                    <a:pt x="1774" y="9615"/>
                    <a:pt x="4485" y="9615"/>
                  </a:cubicBezTo>
                  <a:cubicBezTo>
                    <a:pt x="5839" y="9615"/>
                    <a:pt x="7429" y="9251"/>
                    <a:pt x="9155" y="8162"/>
                  </a:cubicBezTo>
                  <a:cubicBezTo>
                    <a:pt x="9155" y="6006"/>
                    <a:pt x="7378" y="4026"/>
                    <a:pt x="6890" y="1300"/>
                  </a:cubicBezTo>
                  <a:cubicBezTo>
                    <a:pt x="6696" y="282"/>
                    <a:pt x="5722" y="1"/>
                    <a:pt x="487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
            <p:cNvSpPr/>
            <p:nvPr/>
          </p:nvSpPr>
          <p:spPr>
            <a:xfrm>
              <a:off x="6223325" y="3315350"/>
              <a:ext cx="107825" cy="79375"/>
            </a:xfrm>
            <a:custGeom>
              <a:avLst/>
              <a:gdLst/>
              <a:ahLst/>
              <a:cxnLst/>
              <a:rect l="l" t="t" r="r" b="b"/>
              <a:pathLst>
                <a:path w="4313" h="3175" extrusionOk="0">
                  <a:moveTo>
                    <a:pt x="3080" y="0"/>
                  </a:moveTo>
                  <a:cubicBezTo>
                    <a:pt x="3071" y="0"/>
                    <a:pt x="3062" y="1"/>
                    <a:pt x="3052" y="1"/>
                  </a:cubicBezTo>
                  <a:cubicBezTo>
                    <a:pt x="2428" y="42"/>
                    <a:pt x="2428" y="1127"/>
                    <a:pt x="2428" y="1127"/>
                  </a:cubicBezTo>
                  <a:cubicBezTo>
                    <a:pt x="2428" y="1127"/>
                    <a:pt x="2054" y="465"/>
                    <a:pt x="1545" y="465"/>
                  </a:cubicBezTo>
                  <a:cubicBezTo>
                    <a:pt x="1329" y="465"/>
                    <a:pt x="1088" y="584"/>
                    <a:pt x="842" y="924"/>
                  </a:cubicBezTo>
                  <a:cubicBezTo>
                    <a:pt x="1" y="2063"/>
                    <a:pt x="2428" y="3175"/>
                    <a:pt x="2428" y="3175"/>
                  </a:cubicBezTo>
                  <a:cubicBezTo>
                    <a:pt x="4313" y="1785"/>
                    <a:pt x="3708" y="0"/>
                    <a:pt x="308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
            <p:cNvSpPr/>
            <p:nvPr/>
          </p:nvSpPr>
          <p:spPr>
            <a:xfrm>
              <a:off x="6027375" y="2860025"/>
              <a:ext cx="457725" cy="408250"/>
            </a:xfrm>
            <a:custGeom>
              <a:avLst/>
              <a:gdLst/>
              <a:ahLst/>
              <a:cxnLst/>
              <a:rect l="l" t="t" r="r" b="b"/>
              <a:pathLst>
                <a:path w="18309" h="16330" extrusionOk="0">
                  <a:moveTo>
                    <a:pt x="9154" y="1"/>
                  </a:moveTo>
                  <a:cubicBezTo>
                    <a:pt x="4096" y="1"/>
                    <a:pt x="0" y="4096"/>
                    <a:pt x="0" y="9155"/>
                  </a:cubicBezTo>
                  <a:cubicBezTo>
                    <a:pt x="0" y="14214"/>
                    <a:pt x="4096" y="16329"/>
                    <a:pt x="9154" y="16329"/>
                  </a:cubicBezTo>
                  <a:cubicBezTo>
                    <a:pt x="14213" y="16329"/>
                    <a:pt x="18309" y="14214"/>
                    <a:pt x="18309" y="9155"/>
                  </a:cubicBezTo>
                  <a:cubicBezTo>
                    <a:pt x="18309" y="4096"/>
                    <a:pt x="14213" y="1"/>
                    <a:pt x="9154"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
            <p:cNvSpPr/>
            <p:nvPr/>
          </p:nvSpPr>
          <p:spPr>
            <a:xfrm>
              <a:off x="6216550" y="3186525"/>
              <a:ext cx="79375" cy="112925"/>
            </a:xfrm>
            <a:custGeom>
              <a:avLst/>
              <a:gdLst/>
              <a:ahLst/>
              <a:cxnLst/>
              <a:rect l="l" t="t" r="r" b="b"/>
              <a:pathLst>
                <a:path w="3175" h="4517" extrusionOk="0">
                  <a:moveTo>
                    <a:pt x="1587" y="1"/>
                  </a:moveTo>
                  <a:cubicBezTo>
                    <a:pt x="719" y="1"/>
                    <a:pt x="1" y="1154"/>
                    <a:pt x="1" y="2578"/>
                  </a:cubicBezTo>
                  <a:cubicBezTo>
                    <a:pt x="1" y="4015"/>
                    <a:pt x="936" y="4517"/>
                    <a:pt x="1804" y="4517"/>
                  </a:cubicBezTo>
                  <a:cubicBezTo>
                    <a:pt x="2672" y="4517"/>
                    <a:pt x="3174" y="4015"/>
                    <a:pt x="3174" y="2578"/>
                  </a:cubicBezTo>
                  <a:cubicBezTo>
                    <a:pt x="3174" y="1154"/>
                    <a:pt x="2469" y="1"/>
                    <a:pt x="1587"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
            <p:cNvSpPr/>
            <p:nvPr/>
          </p:nvSpPr>
          <p:spPr>
            <a:xfrm>
              <a:off x="6114850" y="2993125"/>
              <a:ext cx="153275" cy="139675"/>
            </a:xfrm>
            <a:custGeom>
              <a:avLst/>
              <a:gdLst/>
              <a:ahLst/>
              <a:cxnLst/>
              <a:rect l="l" t="t" r="r" b="b"/>
              <a:pathLst>
                <a:path w="6131" h="5587" extrusionOk="0">
                  <a:moveTo>
                    <a:pt x="3054" y="0"/>
                  </a:moveTo>
                  <a:cubicBezTo>
                    <a:pt x="1791" y="0"/>
                    <a:pt x="641" y="872"/>
                    <a:pt x="339" y="2163"/>
                  </a:cubicBezTo>
                  <a:cubicBezTo>
                    <a:pt x="0" y="3668"/>
                    <a:pt x="936" y="5174"/>
                    <a:pt x="2441" y="5513"/>
                  </a:cubicBezTo>
                  <a:cubicBezTo>
                    <a:pt x="2656" y="5563"/>
                    <a:pt x="2870" y="5587"/>
                    <a:pt x="3081" y="5587"/>
                  </a:cubicBezTo>
                  <a:cubicBezTo>
                    <a:pt x="4349" y="5587"/>
                    <a:pt x="5489" y="4715"/>
                    <a:pt x="5791" y="3424"/>
                  </a:cubicBezTo>
                  <a:cubicBezTo>
                    <a:pt x="6130" y="1919"/>
                    <a:pt x="5194" y="413"/>
                    <a:pt x="3689" y="74"/>
                  </a:cubicBezTo>
                  <a:cubicBezTo>
                    <a:pt x="3476" y="24"/>
                    <a:pt x="3263" y="0"/>
                    <a:pt x="30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
            <p:cNvSpPr/>
            <p:nvPr/>
          </p:nvSpPr>
          <p:spPr>
            <a:xfrm>
              <a:off x="6143650" y="2993275"/>
              <a:ext cx="123775" cy="130225"/>
            </a:xfrm>
            <a:custGeom>
              <a:avLst/>
              <a:gdLst/>
              <a:ahLst/>
              <a:cxnLst/>
              <a:rect l="l" t="t" r="r" b="b"/>
              <a:pathLst>
                <a:path w="4951" h="5209" extrusionOk="0">
                  <a:moveTo>
                    <a:pt x="1927" y="1"/>
                  </a:moveTo>
                  <a:cubicBezTo>
                    <a:pt x="1818" y="1"/>
                    <a:pt x="1710" y="14"/>
                    <a:pt x="1601" y="28"/>
                  </a:cubicBezTo>
                  <a:cubicBezTo>
                    <a:pt x="516" y="665"/>
                    <a:pt x="1" y="1953"/>
                    <a:pt x="340" y="3160"/>
                  </a:cubicBezTo>
                  <a:cubicBezTo>
                    <a:pt x="663" y="4371"/>
                    <a:pt x="1760" y="5208"/>
                    <a:pt x="3009" y="5208"/>
                  </a:cubicBezTo>
                  <a:cubicBezTo>
                    <a:pt x="3019" y="5208"/>
                    <a:pt x="3029" y="5208"/>
                    <a:pt x="3039" y="5208"/>
                  </a:cubicBezTo>
                  <a:cubicBezTo>
                    <a:pt x="3134" y="5208"/>
                    <a:pt x="3242" y="5208"/>
                    <a:pt x="3351" y="5195"/>
                  </a:cubicBezTo>
                  <a:cubicBezTo>
                    <a:pt x="4436" y="4544"/>
                    <a:pt x="4951" y="3269"/>
                    <a:pt x="4625" y="2048"/>
                  </a:cubicBezTo>
                  <a:cubicBezTo>
                    <a:pt x="4286" y="841"/>
                    <a:pt x="3188" y="1"/>
                    <a:pt x="19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
            <p:cNvSpPr/>
            <p:nvPr/>
          </p:nvSpPr>
          <p:spPr>
            <a:xfrm>
              <a:off x="6339975" y="2993275"/>
              <a:ext cx="153275" cy="139725"/>
            </a:xfrm>
            <a:custGeom>
              <a:avLst/>
              <a:gdLst/>
              <a:ahLst/>
              <a:cxnLst/>
              <a:rect l="l" t="t" r="r" b="b"/>
              <a:pathLst>
                <a:path w="6131" h="5589" extrusionOk="0">
                  <a:moveTo>
                    <a:pt x="3065" y="1"/>
                  </a:moveTo>
                  <a:cubicBezTo>
                    <a:pt x="2350" y="1"/>
                    <a:pt x="1634" y="272"/>
                    <a:pt x="1085" y="814"/>
                  </a:cubicBezTo>
                  <a:cubicBezTo>
                    <a:pt x="0" y="1913"/>
                    <a:pt x="0" y="3676"/>
                    <a:pt x="1085" y="4774"/>
                  </a:cubicBezTo>
                  <a:cubicBezTo>
                    <a:pt x="1634" y="5317"/>
                    <a:pt x="2350" y="5588"/>
                    <a:pt x="3065" y="5588"/>
                  </a:cubicBezTo>
                  <a:cubicBezTo>
                    <a:pt x="3781" y="5588"/>
                    <a:pt x="4496" y="5317"/>
                    <a:pt x="5045" y="4774"/>
                  </a:cubicBezTo>
                  <a:cubicBezTo>
                    <a:pt x="6130" y="3676"/>
                    <a:pt x="6130" y="1913"/>
                    <a:pt x="5045" y="814"/>
                  </a:cubicBezTo>
                  <a:cubicBezTo>
                    <a:pt x="4496" y="272"/>
                    <a:pt x="3781" y="1"/>
                    <a:pt x="30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
            <p:cNvSpPr/>
            <p:nvPr/>
          </p:nvSpPr>
          <p:spPr>
            <a:xfrm>
              <a:off x="6368775" y="2993275"/>
              <a:ext cx="123450" cy="130225"/>
            </a:xfrm>
            <a:custGeom>
              <a:avLst/>
              <a:gdLst/>
              <a:ahLst/>
              <a:cxnLst/>
              <a:rect l="l" t="t" r="r" b="b"/>
              <a:pathLst>
                <a:path w="4938" h="5209" extrusionOk="0">
                  <a:moveTo>
                    <a:pt x="1913" y="1"/>
                  </a:moveTo>
                  <a:cubicBezTo>
                    <a:pt x="1805" y="1"/>
                    <a:pt x="1696" y="14"/>
                    <a:pt x="1588" y="28"/>
                  </a:cubicBezTo>
                  <a:cubicBezTo>
                    <a:pt x="516" y="665"/>
                    <a:pt x="1" y="1953"/>
                    <a:pt x="326" y="3160"/>
                  </a:cubicBezTo>
                  <a:cubicBezTo>
                    <a:pt x="665" y="4367"/>
                    <a:pt x="1764" y="5208"/>
                    <a:pt x="3025" y="5208"/>
                  </a:cubicBezTo>
                  <a:cubicBezTo>
                    <a:pt x="3134" y="5208"/>
                    <a:pt x="3242" y="5208"/>
                    <a:pt x="3351" y="5195"/>
                  </a:cubicBezTo>
                  <a:cubicBezTo>
                    <a:pt x="4422" y="4544"/>
                    <a:pt x="4937" y="3269"/>
                    <a:pt x="4612" y="2048"/>
                  </a:cubicBezTo>
                  <a:cubicBezTo>
                    <a:pt x="4273" y="841"/>
                    <a:pt x="3174" y="1"/>
                    <a:pt x="191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
            <p:cNvSpPr/>
            <p:nvPr/>
          </p:nvSpPr>
          <p:spPr>
            <a:xfrm>
              <a:off x="6377950" y="3134325"/>
              <a:ext cx="101725" cy="102400"/>
            </a:xfrm>
            <a:custGeom>
              <a:avLst/>
              <a:gdLst/>
              <a:ahLst/>
              <a:cxnLst/>
              <a:rect l="l" t="t" r="r" b="b"/>
              <a:pathLst>
                <a:path w="4069" h="4096" extrusionOk="0">
                  <a:moveTo>
                    <a:pt x="3499" y="0"/>
                  </a:moveTo>
                  <a:cubicBezTo>
                    <a:pt x="1397" y="0"/>
                    <a:pt x="0" y="2197"/>
                    <a:pt x="909" y="4096"/>
                  </a:cubicBezTo>
                  <a:cubicBezTo>
                    <a:pt x="2482" y="3242"/>
                    <a:pt x="3608" y="1912"/>
                    <a:pt x="4069" y="55"/>
                  </a:cubicBezTo>
                  <a:cubicBezTo>
                    <a:pt x="3879" y="14"/>
                    <a:pt x="3689" y="0"/>
                    <a:pt x="3499"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
            <p:cNvSpPr/>
            <p:nvPr/>
          </p:nvSpPr>
          <p:spPr>
            <a:xfrm>
              <a:off x="6067700" y="3134325"/>
              <a:ext cx="168875" cy="127150"/>
            </a:xfrm>
            <a:custGeom>
              <a:avLst/>
              <a:gdLst/>
              <a:ahLst/>
              <a:cxnLst/>
              <a:rect l="l" t="t" r="r" b="b"/>
              <a:pathLst>
                <a:path w="6755" h="5086" extrusionOk="0">
                  <a:moveTo>
                    <a:pt x="2863" y="0"/>
                  </a:moveTo>
                  <a:cubicBezTo>
                    <a:pt x="1330" y="0"/>
                    <a:pt x="82" y="1194"/>
                    <a:pt x="1" y="2713"/>
                  </a:cubicBezTo>
                  <a:cubicBezTo>
                    <a:pt x="1113" y="3947"/>
                    <a:pt x="2754" y="4720"/>
                    <a:pt x="4666" y="5086"/>
                  </a:cubicBezTo>
                  <a:cubicBezTo>
                    <a:pt x="6755" y="3391"/>
                    <a:pt x="5561" y="0"/>
                    <a:pt x="2863"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
            <p:cNvSpPr/>
            <p:nvPr/>
          </p:nvSpPr>
          <p:spPr>
            <a:xfrm>
              <a:off x="5950400" y="3045150"/>
              <a:ext cx="109200" cy="107850"/>
            </a:xfrm>
            <a:custGeom>
              <a:avLst/>
              <a:gdLst/>
              <a:ahLst/>
              <a:cxnLst/>
              <a:rect l="l" t="t" r="r" b="b"/>
              <a:pathLst>
                <a:path w="4368" h="4314" extrusionOk="0">
                  <a:moveTo>
                    <a:pt x="1696" y="0"/>
                  </a:moveTo>
                  <a:cubicBezTo>
                    <a:pt x="489" y="0"/>
                    <a:pt x="1" y="991"/>
                    <a:pt x="1" y="2184"/>
                  </a:cubicBezTo>
                  <a:cubicBezTo>
                    <a:pt x="41" y="3377"/>
                    <a:pt x="1004" y="4313"/>
                    <a:pt x="2184" y="4313"/>
                  </a:cubicBezTo>
                  <a:cubicBezTo>
                    <a:pt x="3364" y="4313"/>
                    <a:pt x="4340" y="3377"/>
                    <a:pt x="4367" y="2184"/>
                  </a:cubicBezTo>
                  <a:cubicBezTo>
                    <a:pt x="4367" y="991"/>
                    <a:pt x="2916" y="0"/>
                    <a:pt x="1696"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
            <p:cNvSpPr/>
            <p:nvPr/>
          </p:nvSpPr>
          <p:spPr>
            <a:xfrm>
              <a:off x="6295900" y="3066700"/>
              <a:ext cx="43750" cy="47300"/>
            </a:xfrm>
            <a:custGeom>
              <a:avLst/>
              <a:gdLst/>
              <a:ahLst/>
              <a:cxnLst/>
              <a:rect l="l" t="t" r="r" b="b"/>
              <a:pathLst>
                <a:path w="1750" h="1892" extrusionOk="0">
                  <a:moveTo>
                    <a:pt x="1227" y="1"/>
                  </a:moveTo>
                  <a:cubicBezTo>
                    <a:pt x="1054" y="1"/>
                    <a:pt x="887" y="67"/>
                    <a:pt x="760" y="183"/>
                  </a:cubicBezTo>
                  <a:cubicBezTo>
                    <a:pt x="461" y="400"/>
                    <a:pt x="204" y="685"/>
                    <a:pt x="0" y="996"/>
                  </a:cubicBezTo>
                  <a:cubicBezTo>
                    <a:pt x="122" y="861"/>
                    <a:pt x="258" y="725"/>
                    <a:pt x="393" y="603"/>
                  </a:cubicBezTo>
                  <a:cubicBezTo>
                    <a:pt x="515" y="481"/>
                    <a:pt x="665" y="359"/>
                    <a:pt x="814" y="264"/>
                  </a:cubicBezTo>
                  <a:cubicBezTo>
                    <a:pt x="933" y="169"/>
                    <a:pt x="1073" y="126"/>
                    <a:pt x="1224" y="126"/>
                  </a:cubicBezTo>
                  <a:cubicBezTo>
                    <a:pt x="1245" y="126"/>
                    <a:pt x="1267" y="127"/>
                    <a:pt x="1289" y="129"/>
                  </a:cubicBezTo>
                  <a:cubicBezTo>
                    <a:pt x="1424" y="169"/>
                    <a:pt x="1506" y="332"/>
                    <a:pt x="1560" y="508"/>
                  </a:cubicBezTo>
                  <a:cubicBezTo>
                    <a:pt x="1600" y="671"/>
                    <a:pt x="1587" y="834"/>
                    <a:pt x="1492" y="983"/>
                  </a:cubicBezTo>
                  <a:cubicBezTo>
                    <a:pt x="1397" y="1132"/>
                    <a:pt x="1275" y="1254"/>
                    <a:pt x="1139" y="1363"/>
                  </a:cubicBezTo>
                  <a:cubicBezTo>
                    <a:pt x="990" y="1471"/>
                    <a:pt x="841" y="1566"/>
                    <a:pt x="678" y="1647"/>
                  </a:cubicBezTo>
                  <a:cubicBezTo>
                    <a:pt x="515" y="1742"/>
                    <a:pt x="353" y="1824"/>
                    <a:pt x="176" y="1892"/>
                  </a:cubicBezTo>
                  <a:cubicBezTo>
                    <a:pt x="543" y="1810"/>
                    <a:pt x="895" y="1661"/>
                    <a:pt x="1207" y="1458"/>
                  </a:cubicBezTo>
                  <a:cubicBezTo>
                    <a:pt x="1370" y="1349"/>
                    <a:pt x="1506" y="1213"/>
                    <a:pt x="1614" y="1051"/>
                  </a:cubicBezTo>
                  <a:cubicBezTo>
                    <a:pt x="1722" y="874"/>
                    <a:pt x="1750" y="657"/>
                    <a:pt x="1695" y="468"/>
                  </a:cubicBezTo>
                  <a:cubicBezTo>
                    <a:pt x="1668" y="373"/>
                    <a:pt x="1628" y="278"/>
                    <a:pt x="1573" y="196"/>
                  </a:cubicBezTo>
                  <a:cubicBezTo>
                    <a:pt x="1506" y="101"/>
                    <a:pt x="1424" y="34"/>
                    <a:pt x="1316" y="6"/>
                  </a:cubicBezTo>
                  <a:cubicBezTo>
                    <a:pt x="1286" y="2"/>
                    <a:pt x="1256" y="1"/>
                    <a:pt x="1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
            <p:cNvSpPr/>
            <p:nvPr/>
          </p:nvSpPr>
          <p:spPr>
            <a:xfrm>
              <a:off x="6504750" y="3670450"/>
              <a:ext cx="86825" cy="107750"/>
            </a:xfrm>
            <a:custGeom>
              <a:avLst/>
              <a:gdLst/>
              <a:ahLst/>
              <a:cxnLst/>
              <a:rect l="l" t="t" r="r" b="b"/>
              <a:pathLst>
                <a:path w="3473" h="4310" extrusionOk="0">
                  <a:moveTo>
                    <a:pt x="3247" y="0"/>
                  </a:moveTo>
                  <a:cubicBezTo>
                    <a:pt x="3056" y="0"/>
                    <a:pt x="2864" y="49"/>
                    <a:pt x="2699" y="146"/>
                  </a:cubicBezTo>
                  <a:cubicBezTo>
                    <a:pt x="2469" y="281"/>
                    <a:pt x="2279" y="471"/>
                    <a:pt x="2116" y="702"/>
                  </a:cubicBezTo>
                  <a:cubicBezTo>
                    <a:pt x="1804" y="1122"/>
                    <a:pt x="1601" y="1624"/>
                    <a:pt x="1356" y="2072"/>
                  </a:cubicBezTo>
                  <a:cubicBezTo>
                    <a:pt x="1289" y="2194"/>
                    <a:pt x="1221" y="2302"/>
                    <a:pt x="1153" y="2411"/>
                  </a:cubicBezTo>
                  <a:cubicBezTo>
                    <a:pt x="1072" y="2506"/>
                    <a:pt x="990" y="2587"/>
                    <a:pt x="882" y="2668"/>
                  </a:cubicBezTo>
                  <a:cubicBezTo>
                    <a:pt x="665" y="2831"/>
                    <a:pt x="475" y="3021"/>
                    <a:pt x="312" y="3224"/>
                  </a:cubicBezTo>
                  <a:cubicBezTo>
                    <a:pt x="217" y="3319"/>
                    <a:pt x="149" y="3441"/>
                    <a:pt x="82" y="3563"/>
                  </a:cubicBezTo>
                  <a:cubicBezTo>
                    <a:pt x="14" y="3685"/>
                    <a:pt x="0" y="3835"/>
                    <a:pt x="55" y="3970"/>
                  </a:cubicBezTo>
                  <a:cubicBezTo>
                    <a:pt x="109" y="4106"/>
                    <a:pt x="231" y="4201"/>
                    <a:pt x="366" y="4241"/>
                  </a:cubicBezTo>
                  <a:cubicBezTo>
                    <a:pt x="489" y="4282"/>
                    <a:pt x="611" y="4309"/>
                    <a:pt x="746" y="4309"/>
                  </a:cubicBezTo>
                  <a:cubicBezTo>
                    <a:pt x="624" y="4296"/>
                    <a:pt x="489" y="4255"/>
                    <a:pt x="380" y="4201"/>
                  </a:cubicBezTo>
                  <a:cubicBezTo>
                    <a:pt x="258" y="4160"/>
                    <a:pt x="163" y="4065"/>
                    <a:pt x="122" y="3943"/>
                  </a:cubicBezTo>
                  <a:cubicBezTo>
                    <a:pt x="82" y="3835"/>
                    <a:pt x="109" y="3699"/>
                    <a:pt x="177" y="3604"/>
                  </a:cubicBezTo>
                  <a:cubicBezTo>
                    <a:pt x="231" y="3482"/>
                    <a:pt x="299" y="3387"/>
                    <a:pt x="394" y="3292"/>
                  </a:cubicBezTo>
                  <a:cubicBezTo>
                    <a:pt x="570" y="3102"/>
                    <a:pt x="760" y="2926"/>
                    <a:pt x="963" y="2763"/>
                  </a:cubicBezTo>
                  <a:cubicBezTo>
                    <a:pt x="1017" y="2722"/>
                    <a:pt x="1058" y="2695"/>
                    <a:pt x="1126" y="2641"/>
                  </a:cubicBezTo>
                  <a:cubicBezTo>
                    <a:pt x="1167" y="2587"/>
                    <a:pt x="1221" y="2533"/>
                    <a:pt x="1262" y="2478"/>
                  </a:cubicBezTo>
                  <a:cubicBezTo>
                    <a:pt x="1343" y="2370"/>
                    <a:pt x="1411" y="2261"/>
                    <a:pt x="1479" y="2139"/>
                  </a:cubicBezTo>
                  <a:cubicBezTo>
                    <a:pt x="1696" y="1665"/>
                    <a:pt x="1940" y="1204"/>
                    <a:pt x="2211" y="756"/>
                  </a:cubicBezTo>
                  <a:cubicBezTo>
                    <a:pt x="2347" y="539"/>
                    <a:pt x="2523" y="349"/>
                    <a:pt x="2740" y="200"/>
                  </a:cubicBezTo>
                  <a:cubicBezTo>
                    <a:pt x="2921" y="75"/>
                    <a:pt x="3131" y="17"/>
                    <a:pt x="3345" y="17"/>
                  </a:cubicBezTo>
                  <a:cubicBezTo>
                    <a:pt x="3387" y="17"/>
                    <a:pt x="3430" y="19"/>
                    <a:pt x="3472" y="24"/>
                  </a:cubicBezTo>
                  <a:cubicBezTo>
                    <a:pt x="3399" y="8"/>
                    <a:pt x="3323" y="0"/>
                    <a:pt x="324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
            <p:cNvSpPr/>
            <p:nvPr/>
          </p:nvSpPr>
          <p:spPr>
            <a:xfrm>
              <a:off x="6540000" y="3679175"/>
              <a:ext cx="7500" cy="28500"/>
            </a:xfrm>
            <a:custGeom>
              <a:avLst/>
              <a:gdLst/>
              <a:ahLst/>
              <a:cxnLst/>
              <a:rect l="l" t="t" r="r" b="b"/>
              <a:pathLst>
                <a:path w="300" h="1140" extrusionOk="0">
                  <a:moveTo>
                    <a:pt x="163" y="0"/>
                  </a:moveTo>
                  <a:cubicBezTo>
                    <a:pt x="55" y="176"/>
                    <a:pt x="1" y="380"/>
                    <a:pt x="28" y="597"/>
                  </a:cubicBezTo>
                  <a:cubicBezTo>
                    <a:pt x="28" y="705"/>
                    <a:pt x="55" y="800"/>
                    <a:pt x="96" y="895"/>
                  </a:cubicBezTo>
                  <a:cubicBezTo>
                    <a:pt x="136" y="1004"/>
                    <a:pt x="204" y="1085"/>
                    <a:pt x="299" y="1139"/>
                  </a:cubicBezTo>
                  <a:cubicBezTo>
                    <a:pt x="258" y="1058"/>
                    <a:pt x="218" y="963"/>
                    <a:pt x="204" y="868"/>
                  </a:cubicBezTo>
                  <a:cubicBezTo>
                    <a:pt x="191" y="773"/>
                    <a:pt x="177" y="678"/>
                    <a:pt x="163" y="583"/>
                  </a:cubicBezTo>
                  <a:cubicBezTo>
                    <a:pt x="150" y="488"/>
                    <a:pt x="150" y="393"/>
                    <a:pt x="150" y="299"/>
                  </a:cubicBezTo>
                  <a:cubicBezTo>
                    <a:pt x="150" y="204"/>
                    <a:pt x="163" y="95"/>
                    <a:pt x="16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
            <p:cNvSpPr/>
            <p:nvPr/>
          </p:nvSpPr>
          <p:spPr>
            <a:xfrm>
              <a:off x="6498300" y="3684925"/>
              <a:ext cx="43775" cy="13950"/>
            </a:xfrm>
            <a:custGeom>
              <a:avLst/>
              <a:gdLst/>
              <a:ahLst/>
              <a:cxnLst/>
              <a:rect l="l" t="t" r="r" b="b"/>
              <a:pathLst>
                <a:path w="1751" h="558" extrusionOk="0">
                  <a:moveTo>
                    <a:pt x="1" y="1"/>
                  </a:moveTo>
                  <a:lnTo>
                    <a:pt x="1" y="1"/>
                  </a:lnTo>
                  <a:cubicBezTo>
                    <a:pt x="209" y="356"/>
                    <a:pt x="587" y="558"/>
                    <a:pt x="979" y="558"/>
                  </a:cubicBezTo>
                  <a:cubicBezTo>
                    <a:pt x="1096" y="558"/>
                    <a:pt x="1214" y="540"/>
                    <a:pt x="1330" y="503"/>
                  </a:cubicBezTo>
                  <a:cubicBezTo>
                    <a:pt x="1411" y="475"/>
                    <a:pt x="1479" y="435"/>
                    <a:pt x="1560" y="394"/>
                  </a:cubicBezTo>
                  <a:cubicBezTo>
                    <a:pt x="1628" y="353"/>
                    <a:pt x="1696" y="299"/>
                    <a:pt x="1750" y="245"/>
                  </a:cubicBezTo>
                  <a:lnTo>
                    <a:pt x="1750" y="245"/>
                  </a:lnTo>
                  <a:cubicBezTo>
                    <a:pt x="1682" y="272"/>
                    <a:pt x="1601" y="299"/>
                    <a:pt x="1520" y="326"/>
                  </a:cubicBezTo>
                  <a:cubicBezTo>
                    <a:pt x="1452" y="353"/>
                    <a:pt x="1370" y="367"/>
                    <a:pt x="1303" y="394"/>
                  </a:cubicBezTo>
                  <a:cubicBezTo>
                    <a:pt x="1207" y="410"/>
                    <a:pt x="1117" y="416"/>
                    <a:pt x="1028" y="416"/>
                  </a:cubicBezTo>
                  <a:cubicBezTo>
                    <a:pt x="965" y="416"/>
                    <a:pt x="903" y="413"/>
                    <a:pt x="841" y="408"/>
                  </a:cubicBezTo>
                  <a:cubicBezTo>
                    <a:pt x="530" y="353"/>
                    <a:pt x="231" y="218"/>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
            <p:cNvSpPr/>
            <p:nvPr/>
          </p:nvSpPr>
          <p:spPr>
            <a:xfrm>
              <a:off x="5964650" y="3518125"/>
              <a:ext cx="41375" cy="141400"/>
            </a:xfrm>
            <a:custGeom>
              <a:avLst/>
              <a:gdLst/>
              <a:ahLst/>
              <a:cxnLst/>
              <a:rect l="l" t="t" r="r" b="b"/>
              <a:pathLst>
                <a:path w="1655" h="5656" extrusionOk="0">
                  <a:moveTo>
                    <a:pt x="1655" y="0"/>
                  </a:moveTo>
                  <a:lnTo>
                    <a:pt x="1655" y="0"/>
                  </a:lnTo>
                  <a:cubicBezTo>
                    <a:pt x="1492" y="204"/>
                    <a:pt x="1329" y="394"/>
                    <a:pt x="1166" y="597"/>
                  </a:cubicBezTo>
                  <a:lnTo>
                    <a:pt x="963" y="909"/>
                  </a:lnTo>
                  <a:cubicBezTo>
                    <a:pt x="882" y="1017"/>
                    <a:pt x="814" y="1126"/>
                    <a:pt x="760" y="1234"/>
                  </a:cubicBezTo>
                  <a:cubicBezTo>
                    <a:pt x="624" y="1451"/>
                    <a:pt x="515" y="1696"/>
                    <a:pt x="421" y="1926"/>
                  </a:cubicBezTo>
                  <a:cubicBezTo>
                    <a:pt x="366" y="2048"/>
                    <a:pt x="312" y="2170"/>
                    <a:pt x="271" y="2292"/>
                  </a:cubicBezTo>
                  <a:lnTo>
                    <a:pt x="163" y="2658"/>
                  </a:lnTo>
                  <a:cubicBezTo>
                    <a:pt x="41" y="3160"/>
                    <a:pt x="0" y="3676"/>
                    <a:pt x="27" y="4191"/>
                  </a:cubicBezTo>
                  <a:cubicBezTo>
                    <a:pt x="68" y="4706"/>
                    <a:pt x="204" y="5208"/>
                    <a:pt x="448" y="5656"/>
                  </a:cubicBezTo>
                  <a:cubicBezTo>
                    <a:pt x="258" y="5194"/>
                    <a:pt x="149" y="4693"/>
                    <a:pt x="136" y="4191"/>
                  </a:cubicBezTo>
                  <a:cubicBezTo>
                    <a:pt x="122" y="3676"/>
                    <a:pt x="176" y="3174"/>
                    <a:pt x="298" y="2699"/>
                  </a:cubicBezTo>
                  <a:lnTo>
                    <a:pt x="407" y="2333"/>
                  </a:lnTo>
                  <a:cubicBezTo>
                    <a:pt x="434" y="2211"/>
                    <a:pt x="502" y="2102"/>
                    <a:pt x="543" y="1980"/>
                  </a:cubicBezTo>
                  <a:cubicBezTo>
                    <a:pt x="624" y="1750"/>
                    <a:pt x="732" y="1519"/>
                    <a:pt x="855" y="1302"/>
                  </a:cubicBezTo>
                  <a:cubicBezTo>
                    <a:pt x="909" y="1180"/>
                    <a:pt x="963" y="1072"/>
                    <a:pt x="1031" y="963"/>
                  </a:cubicBezTo>
                  <a:lnTo>
                    <a:pt x="1234" y="638"/>
                  </a:lnTo>
                  <a:lnTo>
                    <a:pt x="1655"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
            <p:cNvSpPr/>
            <p:nvPr/>
          </p:nvSpPr>
          <p:spPr>
            <a:xfrm>
              <a:off x="5966675" y="3619375"/>
              <a:ext cx="41400" cy="16750"/>
            </a:xfrm>
            <a:custGeom>
              <a:avLst/>
              <a:gdLst/>
              <a:ahLst/>
              <a:cxnLst/>
              <a:rect l="l" t="t" r="r" b="b"/>
              <a:pathLst>
                <a:path w="1656" h="670" extrusionOk="0">
                  <a:moveTo>
                    <a:pt x="583" y="0"/>
                  </a:moveTo>
                  <a:cubicBezTo>
                    <a:pt x="543" y="0"/>
                    <a:pt x="502" y="2"/>
                    <a:pt x="462" y="5"/>
                  </a:cubicBezTo>
                  <a:cubicBezTo>
                    <a:pt x="299" y="19"/>
                    <a:pt x="150" y="60"/>
                    <a:pt x="0" y="127"/>
                  </a:cubicBezTo>
                  <a:cubicBezTo>
                    <a:pt x="93" y="115"/>
                    <a:pt x="187" y="109"/>
                    <a:pt x="280" y="109"/>
                  </a:cubicBezTo>
                  <a:cubicBezTo>
                    <a:pt x="489" y="109"/>
                    <a:pt x="699" y="139"/>
                    <a:pt x="896" y="195"/>
                  </a:cubicBezTo>
                  <a:cubicBezTo>
                    <a:pt x="1045" y="236"/>
                    <a:pt x="1180" y="290"/>
                    <a:pt x="1302" y="371"/>
                  </a:cubicBezTo>
                  <a:cubicBezTo>
                    <a:pt x="1424" y="466"/>
                    <a:pt x="1547" y="561"/>
                    <a:pt x="1655" y="670"/>
                  </a:cubicBezTo>
                  <a:cubicBezTo>
                    <a:pt x="1587" y="521"/>
                    <a:pt x="1492" y="385"/>
                    <a:pt x="1370" y="290"/>
                  </a:cubicBezTo>
                  <a:cubicBezTo>
                    <a:pt x="1248" y="182"/>
                    <a:pt x="1099" y="100"/>
                    <a:pt x="936" y="46"/>
                  </a:cubicBezTo>
                  <a:cubicBezTo>
                    <a:pt x="824" y="15"/>
                    <a:pt x="705" y="0"/>
                    <a:pt x="58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
            <p:cNvSpPr/>
            <p:nvPr/>
          </p:nvSpPr>
          <p:spPr>
            <a:xfrm>
              <a:off x="5987350" y="3581325"/>
              <a:ext cx="34625" cy="40575"/>
            </a:xfrm>
            <a:custGeom>
              <a:avLst/>
              <a:gdLst/>
              <a:ahLst/>
              <a:cxnLst/>
              <a:rect l="l" t="t" r="r" b="b"/>
              <a:pathLst>
                <a:path w="1385" h="1623" extrusionOk="0">
                  <a:moveTo>
                    <a:pt x="1261" y="0"/>
                  </a:moveTo>
                  <a:cubicBezTo>
                    <a:pt x="1103" y="0"/>
                    <a:pt x="952" y="41"/>
                    <a:pt x="801" y="117"/>
                  </a:cubicBezTo>
                  <a:cubicBezTo>
                    <a:pt x="625" y="212"/>
                    <a:pt x="475" y="347"/>
                    <a:pt x="353" y="510"/>
                  </a:cubicBezTo>
                  <a:cubicBezTo>
                    <a:pt x="245" y="673"/>
                    <a:pt x="150" y="849"/>
                    <a:pt x="96" y="1039"/>
                  </a:cubicBezTo>
                  <a:cubicBezTo>
                    <a:pt x="28" y="1229"/>
                    <a:pt x="1" y="1419"/>
                    <a:pt x="1" y="1622"/>
                  </a:cubicBezTo>
                  <a:cubicBezTo>
                    <a:pt x="55" y="1432"/>
                    <a:pt x="123" y="1256"/>
                    <a:pt x="204" y="1080"/>
                  </a:cubicBezTo>
                  <a:cubicBezTo>
                    <a:pt x="272" y="903"/>
                    <a:pt x="367" y="741"/>
                    <a:pt x="475" y="592"/>
                  </a:cubicBezTo>
                  <a:cubicBezTo>
                    <a:pt x="679" y="280"/>
                    <a:pt x="1018" y="63"/>
                    <a:pt x="1384" y="8"/>
                  </a:cubicBezTo>
                  <a:cubicBezTo>
                    <a:pt x="1343" y="3"/>
                    <a:pt x="1302" y="0"/>
                    <a:pt x="126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
            <p:cNvSpPr/>
            <p:nvPr/>
          </p:nvSpPr>
          <p:spPr>
            <a:xfrm>
              <a:off x="6573575" y="3121100"/>
              <a:ext cx="41725" cy="53250"/>
            </a:xfrm>
            <a:custGeom>
              <a:avLst/>
              <a:gdLst/>
              <a:ahLst/>
              <a:cxnLst/>
              <a:rect l="l" t="t" r="r" b="b"/>
              <a:pathLst>
                <a:path w="1669" h="2130" extrusionOk="0">
                  <a:moveTo>
                    <a:pt x="0" y="0"/>
                  </a:moveTo>
                  <a:cubicBezTo>
                    <a:pt x="163" y="27"/>
                    <a:pt x="339" y="55"/>
                    <a:pt x="502" y="95"/>
                  </a:cubicBezTo>
                  <a:cubicBezTo>
                    <a:pt x="665" y="136"/>
                    <a:pt x="814" y="190"/>
                    <a:pt x="963" y="258"/>
                  </a:cubicBezTo>
                  <a:cubicBezTo>
                    <a:pt x="1112" y="326"/>
                    <a:pt x="1248" y="421"/>
                    <a:pt x="1357" y="529"/>
                  </a:cubicBezTo>
                  <a:cubicBezTo>
                    <a:pt x="1465" y="638"/>
                    <a:pt x="1533" y="773"/>
                    <a:pt x="1533" y="923"/>
                  </a:cubicBezTo>
                  <a:cubicBezTo>
                    <a:pt x="1533" y="990"/>
                    <a:pt x="1492" y="1058"/>
                    <a:pt x="1424" y="1085"/>
                  </a:cubicBezTo>
                  <a:cubicBezTo>
                    <a:pt x="1384" y="1092"/>
                    <a:pt x="1340" y="1095"/>
                    <a:pt x="1296" y="1095"/>
                  </a:cubicBezTo>
                  <a:cubicBezTo>
                    <a:pt x="1251" y="1095"/>
                    <a:pt x="1207" y="1092"/>
                    <a:pt x="1167" y="1085"/>
                  </a:cubicBezTo>
                  <a:cubicBezTo>
                    <a:pt x="990" y="1045"/>
                    <a:pt x="814" y="977"/>
                    <a:pt x="651" y="882"/>
                  </a:cubicBezTo>
                  <a:lnTo>
                    <a:pt x="649" y="887"/>
                  </a:lnTo>
                  <a:lnTo>
                    <a:pt x="649" y="887"/>
                  </a:lnTo>
                  <a:cubicBezTo>
                    <a:pt x="645" y="885"/>
                    <a:pt x="641" y="884"/>
                    <a:pt x="638" y="882"/>
                  </a:cubicBezTo>
                  <a:lnTo>
                    <a:pt x="584" y="990"/>
                  </a:lnTo>
                  <a:cubicBezTo>
                    <a:pt x="643" y="1027"/>
                    <a:pt x="705" y="1059"/>
                    <a:pt x="767" y="1088"/>
                  </a:cubicBezTo>
                  <a:lnTo>
                    <a:pt x="767" y="1088"/>
                  </a:lnTo>
                  <a:cubicBezTo>
                    <a:pt x="817" y="1120"/>
                    <a:pt x="864" y="1155"/>
                    <a:pt x="909" y="1194"/>
                  </a:cubicBezTo>
                  <a:cubicBezTo>
                    <a:pt x="1004" y="1275"/>
                    <a:pt x="1072" y="1370"/>
                    <a:pt x="1112" y="1479"/>
                  </a:cubicBezTo>
                  <a:cubicBezTo>
                    <a:pt x="1140" y="1601"/>
                    <a:pt x="1126" y="1736"/>
                    <a:pt x="1058" y="1831"/>
                  </a:cubicBezTo>
                  <a:cubicBezTo>
                    <a:pt x="1018" y="1885"/>
                    <a:pt x="977" y="1940"/>
                    <a:pt x="936" y="1994"/>
                  </a:cubicBezTo>
                  <a:lnTo>
                    <a:pt x="801" y="2130"/>
                  </a:lnTo>
                  <a:lnTo>
                    <a:pt x="963" y="2008"/>
                  </a:lnTo>
                  <a:cubicBezTo>
                    <a:pt x="1004" y="1967"/>
                    <a:pt x="1058" y="1913"/>
                    <a:pt x="1099" y="1858"/>
                  </a:cubicBezTo>
                  <a:cubicBezTo>
                    <a:pt x="1180" y="1750"/>
                    <a:pt x="1221" y="1601"/>
                    <a:pt x="1194" y="1465"/>
                  </a:cubicBezTo>
                  <a:cubicBezTo>
                    <a:pt x="1174" y="1367"/>
                    <a:pt x="1126" y="1276"/>
                    <a:pt x="1060" y="1197"/>
                  </a:cubicBezTo>
                  <a:lnTo>
                    <a:pt x="1060" y="1197"/>
                  </a:lnTo>
                  <a:cubicBezTo>
                    <a:pt x="1087" y="1206"/>
                    <a:pt x="1113" y="1213"/>
                    <a:pt x="1140" y="1221"/>
                  </a:cubicBezTo>
                  <a:cubicBezTo>
                    <a:pt x="1194" y="1234"/>
                    <a:pt x="1248" y="1241"/>
                    <a:pt x="1302" y="1241"/>
                  </a:cubicBezTo>
                  <a:cubicBezTo>
                    <a:pt x="1357" y="1241"/>
                    <a:pt x="1411" y="1234"/>
                    <a:pt x="1465" y="1221"/>
                  </a:cubicBezTo>
                  <a:cubicBezTo>
                    <a:pt x="1519" y="1207"/>
                    <a:pt x="1574" y="1167"/>
                    <a:pt x="1614" y="1112"/>
                  </a:cubicBezTo>
                  <a:cubicBezTo>
                    <a:pt x="1641" y="1058"/>
                    <a:pt x="1655" y="1004"/>
                    <a:pt x="1668" y="936"/>
                  </a:cubicBezTo>
                  <a:cubicBezTo>
                    <a:pt x="1655" y="760"/>
                    <a:pt x="1574" y="584"/>
                    <a:pt x="1438" y="448"/>
                  </a:cubicBezTo>
                  <a:cubicBezTo>
                    <a:pt x="1316" y="326"/>
                    <a:pt x="1153" y="244"/>
                    <a:pt x="990" y="190"/>
                  </a:cubicBezTo>
                  <a:cubicBezTo>
                    <a:pt x="678" y="68"/>
                    <a:pt x="339" y="0"/>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
            <p:cNvSpPr/>
            <p:nvPr/>
          </p:nvSpPr>
          <p:spPr>
            <a:xfrm>
              <a:off x="6593575" y="3117025"/>
              <a:ext cx="27150" cy="9525"/>
            </a:xfrm>
            <a:custGeom>
              <a:avLst/>
              <a:gdLst/>
              <a:ahLst/>
              <a:cxnLst/>
              <a:rect l="l" t="t" r="r" b="b"/>
              <a:pathLst>
                <a:path w="1086" h="381" extrusionOk="0">
                  <a:moveTo>
                    <a:pt x="1085" y="1"/>
                  </a:moveTo>
                  <a:cubicBezTo>
                    <a:pt x="1004" y="55"/>
                    <a:pt x="923" y="96"/>
                    <a:pt x="828" y="136"/>
                  </a:cubicBezTo>
                  <a:cubicBezTo>
                    <a:pt x="746" y="163"/>
                    <a:pt x="651" y="190"/>
                    <a:pt x="570" y="218"/>
                  </a:cubicBezTo>
                  <a:cubicBezTo>
                    <a:pt x="380" y="258"/>
                    <a:pt x="204" y="285"/>
                    <a:pt x="1" y="326"/>
                  </a:cubicBezTo>
                  <a:cubicBezTo>
                    <a:pt x="95" y="367"/>
                    <a:pt x="190" y="380"/>
                    <a:pt x="299" y="380"/>
                  </a:cubicBezTo>
                  <a:cubicBezTo>
                    <a:pt x="394" y="380"/>
                    <a:pt x="502" y="380"/>
                    <a:pt x="597" y="353"/>
                  </a:cubicBezTo>
                  <a:cubicBezTo>
                    <a:pt x="706" y="326"/>
                    <a:pt x="801" y="285"/>
                    <a:pt x="882" y="231"/>
                  </a:cubicBezTo>
                  <a:cubicBezTo>
                    <a:pt x="977" y="177"/>
                    <a:pt x="1045" y="96"/>
                    <a:pt x="108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
            <p:cNvSpPr/>
            <p:nvPr/>
          </p:nvSpPr>
          <p:spPr>
            <a:xfrm>
              <a:off x="6613575" y="3138700"/>
              <a:ext cx="13250" cy="5850"/>
            </a:xfrm>
            <a:custGeom>
              <a:avLst/>
              <a:gdLst/>
              <a:ahLst/>
              <a:cxnLst/>
              <a:rect l="l" t="t" r="r" b="b"/>
              <a:pathLst>
                <a:path w="530" h="234" extrusionOk="0">
                  <a:moveTo>
                    <a:pt x="486" y="0"/>
                  </a:moveTo>
                  <a:cubicBezTo>
                    <a:pt x="297" y="0"/>
                    <a:pt x="114" y="81"/>
                    <a:pt x="1" y="232"/>
                  </a:cubicBezTo>
                  <a:cubicBezTo>
                    <a:pt x="15" y="233"/>
                    <a:pt x="30" y="234"/>
                    <a:pt x="44" y="234"/>
                  </a:cubicBezTo>
                  <a:cubicBezTo>
                    <a:pt x="233" y="234"/>
                    <a:pt x="416" y="153"/>
                    <a:pt x="530" y="2"/>
                  </a:cubicBezTo>
                  <a:cubicBezTo>
                    <a:pt x="515" y="1"/>
                    <a:pt x="500" y="0"/>
                    <a:pt x="4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
            <p:cNvSpPr/>
            <p:nvPr/>
          </p:nvSpPr>
          <p:spPr>
            <a:xfrm>
              <a:off x="6602725" y="3157975"/>
              <a:ext cx="18000" cy="3575"/>
            </a:xfrm>
            <a:custGeom>
              <a:avLst/>
              <a:gdLst/>
              <a:ahLst/>
              <a:cxnLst/>
              <a:rect l="l" t="t" r="r" b="b"/>
              <a:pathLst>
                <a:path w="720" h="143" extrusionOk="0">
                  <a:moveTo>
                    <a:pt x="422" y="0"/>
                  </a:moveTo>
                  <a:cubicBezTo>
                    <a:pt x="399" y="0"/>
                    <a:pt x="377" y="1"/>
                    <a:pt x="353" y="4"/>
                  </a:cubicBezTo>
                  <a:cubicBezTo>
                    <a:pt x="231" y="4"/>
                    <a:pt x="109" y="17"/>
                    <a:pt x="1" y="71"/>
                  </a:cubicBezTo>
                  <a:cubicBezTo>
                    <a:pt x="116" y="119"/>
                    <a:pt x="238" y="143"/>
                    <a:pt x="360" y="143"/>
                  </a:cubicBezTo>
                  <a:cubicBezTo>
                    <a:pt x="482" y="143"/>
                    <a:pt x="604" y="119"/>
                    <a:pt x="719" y="71"/>
                  </a:cubicBezTo>
                  <a:cubicBezTo>
                    <a:pt x="630" y="26"/>
                    <a:pt x="530" y="0"/>
                    <a:pt x="42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
            <p:cNvSpPr/>
            <p:nvPr/>
          </p:nvSpPr>
          <p:spPr>
            <a:xfrm>
              <a:off x="6600350" y="3167200"/>
              <a:ext cx="11225" cy="7150"/>
            </a:xfrm>
            <a:custGeom>
              <a:avLst/>
              <a:gdLst/>
              <a:ahLst/>
              <a:cxnLst/>
              <a:rect l="l" t="t" r="r" b="b"/>
              <a:pathLst>
                <a:path w="449" h="286" extrusionOk="0">
                  <a:moveTo>
                    <a:pt x="1" y="1"/>
                  </a:moveTo>
                  <a:cubicBezTo>
                    <a:pt x="41" y="82"/>
                    <a:pt x="109" y="150"/>
                    <a:pt x="191" y="204"/>
                  </a:cubicBezTo>
                  <a:cubicBezTo>
                    <a:pt x="272" y="258"/>
                    <a:pt x="353" y="286"/>
                    <a:pt x="448" y="286"/>
                  </a:cubicBezTo>
                  <a:cubicBezTo>
                    <a:pt x="408" y="204"/>
                    <a:pt x="353" y="123"/>
                    <a:pt x="272" y="82"/>
                  </a:cubicBezTo>
                  <a:cubicBezTo>
                    <a:pt x="191" y="28"/>
                    <a:pt x="96" y="1"/>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
            <p:cNvSpPr/>
            <p:nvPr/>
          </p:nvSpPr>
          <p:spPr>
            <a:xfrm>
              <a:off x="5054975" y="1212600"/>
              <a:ext cx="717800" cy="951400"/>
            </a:xfrm>
            <a:custGeom>
              <a:avLst/>
              <a:gdLst/>
              <a:ahLst/>
              <a:cxnLst/>
              <a:rect l="l" t="t" r="r" b="b"/>
              <a:pathLst>
                <a:path w="28712" h="38056" extrusionOk="0">
                  <a:moveTo>
                    <a:pt x="28670" y="1"/>
                  </a:moveTo>
                  <a:lnTo>
                    <a:pt x="3242" y="11121"/>
                  </a:lnTo>
                  <a:lnTo>
                    <a:pt x="0" y="38055"/>
                  </a:lnTo>
                  <a:lnTo>
                    <a:pt x="28711" y="24927"/>
                  </a:lnTo>
                  <a:lnTo>
                    <a:pt x="28670" y="1"/>
                  </a:ln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
            <p:cNvSpPr/>
            <p:nvPr/>
          </p:nvSpPr>
          <p:spPr>
            <a:xfrm>
              <a:off x="5136000" y="1490625"/>
              <a:ext cx="636775" cy="345175"/>
            </a:xfrm>
            <a:custGeom>
              <a:avLst/>
              <a:gdLst/>
              <a:ahLst/>
              <a:cxnLst/>
              <a:rect l="l" t="t" r="r" b="b"/>
              <a:pathLst>
                <a:path w="25471" h="13807" fill="none" extrusionOk="0">
                  <a:moveTo>
                    <a:pt x="1" y="0"/>
                  </a:moveTo>
                  <a:cubicBezTo>
                    <a:pt x="3052" y="2699"/>
                    <a:pt x="6348" y="5100"/>
                    <a:pt x="9847" y="7175"/>
                  </a:cubicBezTo>
                  <a:cubicBezTo>
                    <a:pt x="14743" y="10077"/>
                    <a:pt x="19991" y="12301"/>
                    <a:pt x="25470" y="13806"/>
                  </a:cubicBezTo>
                </a:path>
              </a:pathLst>
            </a:custGeom>
            <a:noFill/>
            <a:ln w="11875" cap="rnd" cmpd="sng">
              <a:solidFill>
                <a:srgbClr val="F4BD1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
            <p:cNvSpPr/>
            <p:nvPr/>
          </p:nvSpPr>
          <p:spPr>
            <a:xfrm>
              <a:off x="5054975" y="1212600"/>
              <a:ext cx="716775" cy="951725"/>
            </a:xfrm>
            <a:custGeom>
              <a:avLst/>
              <a:gdLst/>
              <a:ahLst/>
              <a:cxnLst/>
              <a:rect l="l" t="t" r="r" b="b"/>
              <a:pathLst>
                <a:path w="28671" h="38069" fill="none" extrusionOk="0">
                  <a:moveTo>
                    <a:pt x="0" y="38069"/>
                  </a:moveTo>
                  <a:cubicBezTo>
                    <a:pt x="6605" y="31505"/>
                    <a:pt x="12640" y="24412"/>
                    <a:pt x="18065" y="16844"/>
                  </a:cubicBezTo>
                  <a:cubicBezTo>
                    <a:pt x="21930" y="11447"/>
                    <a:pt x="25483" y="5819"/>
                    <a:pt x="28670" y="1"/>
                  </a:cubicBezTo>
                </a:path>
              </a:pathLst>
            </a:custGeom>
            <a:noFill/>
            <a:ln w="11875" cap="rnd" cmpd="sng">
              <a:solidFill>
                <a:srgbClr val="F4BD1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
            <p:cNvSpPr/>
            <p:nvPr/>
          </p:nvSpPr>
          <p:spPr>
            <a:xfrm>
              <a:off x="5277400" y="1605550"/>
              <a:ext cx="356025" cy="489275"/>
            </a:xfrm>
            <a:custGeom>
              <a:avLst/>
              <a:gdLst/>
              <a:ahLst/>
              <a:cxnLst/>
              <a:rect l="l" t="t" r="r" b="b"/>
              <a:pathLst>
                <a:path w="14241" h="19571" extrusionOk="0">
                  <a:moveTo>
                    <a:pt x="176" y="1"/>
                  </a:moveTo>
                  <a:cubicBezTo>
                    <a:pt x="54" y="1099"/>
                    <a:pt x="0" y="2198"/>
                    <a:pt x="41" y="3296"/>
                  </a:cubicBezTo>
                  <a:cubicBezTo>
                    <a:pt x="81" y="4408"/>
                    <a:pt x="190" y="5507"/>
                    <a:pt x="380" y="6592"/>
                  </a:cubicBezTo>
                  <a:cubicBezTo>
                    <a:pt x="760" y="8762"/>
                    <a:pt x="1451" y="10918"/>
                    <a:pt x="2590" y="12817"/>
                  </a:cubicBezTo>
                  <a:cubicBezTo>
                    <a:pt x="4001" y="15244"/>
                    <a:pt x="6144" y="17157"/>
                    <a:pt x="8707" y="18269"/>
                  </a:cubicBezTo>
                  <a:cubicBezTo>
                    <a:pt x="9209" y="18499"/>
                    <a:pt x="9738" y="18703"/>
                    <a:pt x="10266" y="18865"/>
                  </a:cubicBezTo>
                  <a:cubicBezTo>
                    <a:pt x="11324" y="19191"/>
                    <a:pt x="12409" y="19421"/>
                    <a:pt x="13508" y="19557"/>
                  </a:cubicBezTo>
                  <a:lnTo>
                    <a:pt x="13589" y="19571"/>
                  </a:lnTo>
                  <a:lnTo>
                    <a:pt x="13616" y="19489"/>
                  </a:lnTo>
                  <a:cubicBezTo>
                    <a:pt x="13928" y="18459"/>
                    <a:pt x="14118" y="17401"/>
                    <a:pt x="14186" y="16329"/>
                  </a:cubicBezTo>
                  <a:cubicBezTo>
                    <a:pt x="14227" y="15787"/>
                    <a:pt x="14240" y="15258"/>
                    <a:pt x="14240" y="14715"/>
                  </a:cubicBezTo>
                  <a:cubicBezTo>
                    <a:pt x="14240" y="14187"/>
                    <a:pt x="14213" y="13644"/>
                    <a:pt x="14172" y="13115"/>
                  </a:cubicBezTo>
                  <a:cubicBezTo>
                    <a:pt x="14091" y="12044"/>
                    <a:pt x="13928" y="10986"/>
                    <a:pt x="13711" y="9942"/>
                  </a:cubicBezTo>
                  <a:cubicBezTo>
                    <a:pt x="13494" y="8897"/>
                    <a:pt x="13209" y="7867"/>
                    <a:pt x="12857" y="6850"/>
                  </a:cubicBezTo>
                  <a:lnTo>
                    <a:pt x="12857" y="6850"/>
                  </a:lnTo>
                  <a:cubicBezTo>
                    <a:pt x="13182" y="7867"/>
                    <a:pt x="13440" y="8911"/>
                    <a:pt x="13630" y="9955"/>
                  </a:cubicBezTo>
                  <a:cubicBezTo>
                    <a:pt x="13833" y="11000"/>
                    <a:pt x="13969" y="12057"/>
                    <a:pt x="14037" y="13129"/>
                  </a:cubicBezTo>
                  <a:cubicBezTo>
                    <a:pt x="14077" y="13658"/>
                    <a:pt x="14091" y="14187"/>
                    <a:pt x="14091" y="14715"/>
                  </a:cubicBezTo>
                  <a:cubicBezTo>
                    <a:pt x="14091" y="15244"/>
                    <a:pt x="14064" y="15787"/>
                    <a:pt x="14010" y="16302"/>
                  </a:cubicBezTo>
                  <a:cubicBezTo>
                    <a:pt x="13931" y="17328"/>
                    <a:pt x="13737" y="18353"/>
                    <a:pt x="13441" y="19342"/>
                  </a:cubicBezTo>
                  <a:lnTo>
                    <a:pt x="13441" y="19342"/>
                  </a:lnTo>
                  <a:cubicBezTo>
                    <a:pt x="12388" y="19204"/>
                    <a:pt x="11348" y="18965"/>
                    <a:pt x="10334" y="18648"/>
                  </a:cubicBezTo>
                  <a:cubicBezTo>
                    <a:pt x="9805" y="18486"/>
                    <a:pt x="9304" y="18282"/>
                    <a:pt x="8802" y="18065"/>
                  </a:cubicBezTo>
                  <a:cubicBezTo>
                    <a:pt x="8300" y="17848"/>
                    <a:pt x="7812" y="17591"/>
                    <a:pt x="7351" y="17306"/>
                  </a:cubicBezTo>
                  <a:cubicBezTo>
                    <a:pt x="6876" y="17035"/>
                    <a:pt x="6428" y="16723"/>
                    <a:pt x="5994" y="16384"/>
                  </a:cubicBezTo>
                  <a:cubicBezTo>
                    <a:pt x="5560" y="16058"/>
                    <a:pt x="5154" y="15692"/>
                    <a:pt x="4774" y="15299"/>
                  </a:cubicBezTo>
                  <a:cubicBezTo>
                    <a:pt x="4001" y="14526"/>
                    <a:pt x="3336" y="13658"/>
                    <a:pt x="2767" y="12722"/>
                  </a:cubicBezTo>
                  <a:cubicBezTo>
                    <a:pt x="1668" y="10810"/>
                    <a:pt x="909" y="8735"/>
                    <a:pt x="529" y="6565"/>
                  </a:cubicBezTo>
                  <a:cubicBezTo>
                    <a:pt x="136" y="4408"/>
                    <a:pt x="14" y="2198"/>
                    <a:pt x="1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
            <p:cNvSpPr/>
            <p:nvPr/>
          </p:nvSpPr>
          <p:spPr>
            <a:xfrm>
              <a:off x="5121425" y="1470275"/>
              <a:ext cx="61050" cy="58350"/>
            </a:xfrm>
            <a:custGeom>
              <a:avLst/>
              <a:gdLst/>
              <a:ahLst/>
              <a:cxnLst/>
              <a:rect l="l" t="t" r="r" b="b"/>
              <a:pathLst>
                <a:path w="2442" h="2334" extrusionOk="0">
                  <a:moveTo>
                    <a:pt x="2442" y="1"/>
                  </a:moveTo>
                  <a:lnTo>
                    <a:pt x="1" y="475"/>
                  </a:lnTo>
                  <a:lnTo>
                    <a:pt x="407" y="2333"/>
                  </a:lnTo>
                  <a:lnTo>
                    <a:pt x="2442" y="1"/>
                  </a:ln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
            <p:cNvSpPr/>
            <p:nvPr/>
          </p:nvSpPr>
          <p:spPr>
            <a:xfrm>
              <a:off x="5717825" y="1193950"/>
              <a:ext cx="69175" cy="78350"/>
            </a:xfrm>
            <a:custGeom>
              <a:avLst/>
              <a:gdLst/>
              <a:ahLst/>
              <a:cxnLst/>
              <a:rect l="l" t="t" r="r" b="b"/>
              <a:pathLst>
                <a:path w="2767" h="3134" extrusionOk="0">
                  <a:moveTo>
                    <a:pt x="2767" y="1"/>
                  </a:moveTo>
                  <a:lnTo>
                    <a:pt x="0" y="1696"/>
                  </a:lnTo>
                  <a:lnTo>
                    <a:pt x="2170" y="3134"/>
                  </a:lnTo>
                  <a:lnTo>
                    <a:pt x="2767" y="1"/>
                  </a:ln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
            <p:cNvSpPr/>
            <p:nvPr/>
          </p:nvSpPr>
          <p:spPr>
            <a:xfrm>
              <a:off x="5729350" y="1795425"/>
              <a:ext cx="64775" cy="62750"/>
            </a:xfrm>
            <a:custGeom>
              <a:avLst/>
              <a:gdLst/>
              <a:ahLst/>
              <a:cxnLst/>
              <a:rect l="l" t="t" r="r" b="b"/>
              <a:pathLst>
                <a:path w="2591" h="2510" extrusionOk="0">
                  <a:moveTo>
                    <a:pt x="1736" y="0"/>
                  </a:moveTo>
                  <a:lnTo>
                    <a:pt x="0" y="2414"/>
                  </a:lnTo>
                  <a:lnTo>
                    <a:pt x="2590" y="2509"/>
                  </a:lnTo>
                  <a:lnTo>
                    <a:pt x="1736" y="0"/>
                  </a:ln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
            <p:cNvSpPr/>
            <p:nvPr/>
          </p:nvSpPr>
          <p:spPr>
            <a:xfrm>
              <a:off x="5017000" y="2110050"/>
              <a:ext cx="91900" cy="95975"/>
            </a:xfrm>
            <a:custGeom>
              <a:avLst/>
              <a:gdLst/>
              <a:ahLst/>
              <a:cxnLst/>
              <a:rect l="l" t="t" r="r" b="b"/>
              <a:pathLst>
                <a:path w="3676" h="3839" extrusionOk="0">
                  <a:moveTo>
                    <a:pt x="1777" y="1"/>
                  </a:moveTo>
                  <a:lnTo>
                    <a:pt x="1" y="3839"/>
                  </a:lnTo>
                  <a:lnTo>
                    <a:pt x="3676" y="1167"/>
                  </a:lnTo>
                  <a:lnTo>
                    <a:pt x="1777" y="1"/>
                  </a:ln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
            <p:cNvSpPr/>
            <p:nvPr/>
          </p:nvSpPr>
          <p:spPr>
            <a:xfrm>
              <a:off x="5615425" y="2092100"/>
              <a:ext cx="987325" cy="1033425"/>
            </a:xfrm>
            <a:custGeom>
              <a:avLst/>
              <a:gdLst/>
              <a:ahLst/>
              <a:cxnLst/>
              <a:rect l="l" t="t" r="r" b="b"/>
              <a:pathLst>
                <a:path w="39493" h="41337" extrusionOk="0">
                  <a:moveTo>
                    <a:pt x="0" y="0"/>
                  </a:moveTo>
                  <a:cubicBezTo>
                    <a:pt x="597" y="2468"/>
                    <a:pt x="1533" y="4869"/>
                    <a:pt x="2916" y="7025"/>
                  </a:cubicBezTo>
                  <a:cubicBezTo>
                    <a:pt x="4313" y="9168"/>
                    <a:pt x="6103" y="11039"/>
                    <a:pt x="8178" y="12531"/>
                  </a:cubicBezTo>
                  <a:cubicBezTo>
                    <a:pt x="10240" y="14050"/>
                    <a:pt x="12518" y="15230"/>
                    <a:pt x="14837" y="16274"/>
                  </a:cubicBezTo>
                  <a:cubicBezTo>
                    <a:pt x="17170" y="17319"/>
                    <a:pt x="19557" y="18227"/>
                    <a:pt x="21903" y="19177"/>
                  </a:cubicBezTo>
                  <a:cubicBezTo>
                    <a:pt x="24263" y="20139"/>
                    <a:pt x="26595" y="21143"/>
                    <a:pt x="28792" y="22418"/>
                  </a:cubicBezTo>
                  <a:cubicBezTo>
                    <a:pt x="30976" y="23693"/>
                    <a:pt x="33010" y="25252"/>
                    <a:pt x="34651" y="27192"/>
                  </a:cubicBezTo>
                  <a:cubicBezTo>
                    <a:pt x="35478" y="28155"/>
                    <a:pt x="36184" y="29212"/>
                    <a:pt x="36794" y="30324"/>
                  </a:cubicBezTo>
                  <a:cubicBezTo>
                    <a:pt x="37391" y="31450"/>
                    <a:pt x="37879" y="32616"/>
                    <a:pt x="38245" y="33837"/>
                  </a:cubicBezTo>
                  <a:cubicBezTo>
                    <a:pt x="38625" y="35044"/>
                    <a:pt x="38923" y="36278"/>
                    <a:pt x="39113" y="37539"/>
                  </a:cubicBezTo>
                  <a:cubicBezTo>
                    <a:pt x="39303" y="38801"/>
                    <a:pt x="39438" y="40062"/>
                    <a:pt x="39493" y="41337"/>
                  </a:cubicBezTo>
                  <a:cubicBezTo>
                    <a:pt x="39452" y="40062"/>
                    <a:pt x="39344" y="38787"/>
                    <a:pt x="39181" y="37526"/>
                  </a:cubicBezTo>
                  <a:cubicBezTo>
                    <a:pt x="38991" y="36265"/>
                    <a:pt x="38720" y="35017"/>
                    <a:pt x="38367" y="33796"/>
                  </a:cubicBezTo>
                  <a:cubicBezTo>
                    <a:pt x="38001" y="32576"/>
                    <a:pt x="37513" y="31396"/>
                    <a:pt x="36929" y="30257"/>
                  </a:cubicBezTo>
                  <a:cubicBezTo>
                    <a:pt x="36333" y="29131"/>
                    <a:pt x="35614" y="28060"/>
                    <a:pt x="34800" y="27083"/>
                  </a:cubicBezTo>
                  <a:cubicBezTo>
                    <a:pt x="33159" y="25103"/>
                    <a:pt x="31111" y="23516"/>
                    <a:pt x="28901" y="22228"/>
                  </a:cubicBezTo>
                  <a:cubicBezTo>
                    <a:pt x="26690" y="20940"/>
                    <a:pt x="24358" y="19909"/>
                    <a:pt x="21998" y="18960"/>
                  </a:cubicBezTo>
                  <a:cubicBezTo>
                    <a:pt x="19638" y="18010"/>
                    <a:pt x="17251" y="17102"/>
                    <a:pt x="14932" y="16071"/>
                  </a:cubicBezTo>
                  <a:cubicBezTo>
                    <a:pt x="12613" y="15054"/>
                    <a:pt x="10348" y="13874"/>
                    <a:pt x="8287" y="12382"/>
                  </a:cubicBezTo>
                  <a:cubicBezTo>
                    <a:pt x="6212" y="10917"/>
                    <a:pt x="4422" y="9073"/>
                    <a:pt x="3011" y="6957"/>
                  </a:cubicBezTo>
                  <a:cubicBezTo>
                    <a:pt x="1601" y="4855"/>
                    <a:pt x="638" y="2468"/>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
            <p:cNvSpPr/>
            <p:nvPr/>
          </p:nvSpPr>
          <p:spPr>
            <a:xfrm>
              <a:off x="6514575" y="3170925"/>
              <a:ext cx="114275" cy="257375"/>
            </a:xfrm>
            <a:custGeom>
              <a:avLst/>
              <a:gdLst/>
              <a:ahLst/>
              <a:cxnLst/>
              <a:rect l="l" t="t" r="r" b="b"/>
              <a:pathLst>
                <a:path w="4571" h="10295" extrusionOk="0">
                  <a:moveTo>
                    <a:pt x="3323" y="1"/>
                  </a:moveTo>
                  <a:cubicBezTo>
                    <a:pt x="3378" y="245"/>
                    <a:pt x="3459" y="503"/>
                    <a:pt x="3567" y="733"/>
                  </a:cubicBezTo>
                  <a:cubicBezTo>
                    <a:pt x="3689" y="964"/>
                    <a:pt x="3798" y="1208"/>
                    <a:pt x="3906" y="1438"/>
                  </a:cubicBezTo>
                  <a:cubicBezTo>
                    <a:pt x="4151" y="1886"/>
                    <a:pt x="4313" y="2388"/>
                    <a:pt x="4368" y="2890"/>
                  </a:cubicBezTo>
                  <a:cubicBezTo>
                    <a:pt x="4381" y="3134"/>
                    <a:pt x="4354" y="3391"/>
                    <a:pt x="4286" y="3622"/>
                  </a:cubicBezTo>
                  <a:cubicBezTo>
                    <a:pt x="4205" y="3853"/>
                    <a:pt x="4083" y="4083"/>
                    <a:pt x="3934" y="4273"/>
                  </a:cubicBezTo>
                  <a:cubicBezTo>
                    <a:pt x="3771" y="4476"/>
                    <a:pt x="3594" y="4653"/>
                    <a:pt x="3405" y="4802"/>
                  </a:cubicBezTo>
                  <a:cubicBezTo>
                    <a:pt x="3215" y="4965"/>
                    <a:pt x="2998" y="5127"/>
                    <a:pt x="2794" y="5277"/>
                  </a:cubicBezTo>
                  <a:cubicBezTo>
                    <a:pt x="1981" y="5941"/>
                    <a:pt x="1180" y="6633"/>
                    <a:pt x="570" y="7501"/>
                  </a:cubicBezTo>
                  <a:cubicBezTo>
                    <a:pt x="285" y="7935"/>
                    <a:pt x="14" y="8436"/>
                    <a:pt x="1" y="8979"/>
                  </a:cubicBezTo>
                  <a:cubicBezTo>
                    <a:pt x="1" y="9250"/>
                    <a:pt x="82" y="9521"/>
                    <a:pt x="231" y="9738"/>
                  </a:cubicBezTo>
                  <a:cubicBezTo>
                    <a:pt x="380" y="9969"/>
                    <a:pt x="570" y="10145"/>
                    <a:pt x="787" y="10294"/>
                  </a:cubicBezTo>
                  <a:cubicBezTo>
                    <a:pt x="584" y="10132"/>
                    <a:pt x="407" y="9942"/>
                    <a:pt x="285" y="9711"/>
                  </a:cubicBezTo>
                  <a:cubicBezTo>
                    <a:pt x="150" y="9494"/>
                    <a:pt x="96" y="9237"/>
                    <a:pt x="109" y="8979"/>
                  </a:cubicBezTo>
                  <a:cubicBezTo>
                    <a:pt x="150" y="8477"/>
                    <a:pt x="407" y="8016"/>
                    <a:pt x="706" y="7609"/>
                  </a:cubicBezTo>
                  <a:cubicBezTo>
                    <a:pt x="1018" y="7202"/>
                    <a:pt x="1370" y="6823"/>
                    <a:pt x="1750" y="6484"/>
                  </a:cubicBezTo>
                  <a:cubicBezTo>
                    <a:pt x="2130" y="6131"/>
                    <a:pt x="2523" y="5792"/>
                    <a:pt x="2930" y="5466"/>
                  </a:cubicBezTo>
                  <a:cubicBezTo>
                    <a:pt x="3133" y="5304"/>
                    <a:pt x="3337" y="5154"/>
                    <a:pt x="3540" y="4992"/>
                  </a:cubicBezTo>
                  <a:cubicBezTo>
                    <a:pt x="3744" y="4815"/>
                    <a:pt x="3934" y="4626"/>
                    <a:pt x="4096" y="4409"/>
                  </a:cubicBezTo>
                  <a:cubicBezTo>
                    <a:pt x="4259" y="4192"/>
                    <a:pt x="4395" y="3947"/>
                    <a:pt x="4476" y="3690"/>
                  </a:cubicBezTo>
                  <a:cubicBezTo>
                    <a:pt x="4544" y="3419"/>
                    <a:pt x="4571" y="3147"/>
                    <a:pt x="4544" y="2876"/>
                  </a:cubicBezTo>
                  <a:cubicBezTo>
                    <a:pt x="4449" y="2347"/>
                    <a:pt x="4273" y="1845"/>
                    <a:pt x="4001" y="1384"/>
                  </a:cubicBezTo>
                  <a:cubicBezTo>
                    <a:pt x="3879" y="1167"/>
                    <a:pt x="3744" y="937"/>
                    <a:pt x="3622" y="706"/>
                  </a:cubicBezTo>
                  <a:cubicBezTo>
                    <a:pt x="3500" y="489"/>
                    <a:pt x="3391" y="245"/>
                    <a:pt x="33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
            <p:cNvSpPr/>
            <p:nvPr/>
          </p:nvSpPr>
          <p:spPr>
            <a:xfrm>
              <a:off x="6502700" y="3403175"/>
              <a:ext cx="109200" cy="100400"/>
            </a:xfrm>
            <a:custGeom>
              <a:avLst/>
              <a:gdLst/>
              <a:ahLst/>
              <a:cxnLst/>
              <a:rect l="l" t="t" r="r" b="b"/>
              <a:pathLst>
                <a:path w="4368" h="4016" extrusionOk="0">
                  <a:moveTo>
                    <a:pt x="3324" y="1"/>
                  </a:moveTo>
                  <a:cubicBezTo>
                    <a:pt x="394" y="96"/>
                    <a:pt x="1" y="3446"/>
                    <a:pt x="1" y="3446"/>
                  </a:cubicBezTo>
                  <a:cubicBezTo>
                    <a:pt x="272" y="3663"/>
                    <a:pt x="584" y="3852"/>
                    <a:pt x="910" y="4015"/>
                  </a:cubicBezTo>
                  <a:cubicBezTo>
                    <a:pt x="4368" y="2822"/>
                    <a:pt x="4002" y="503"/>
                    <a:pt x="4002" y="503"/>
                  </a:cubicBezTo>
                  <a:lnTo>
                    <a:pt x="332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
            <p:cNvSpPr/>
            <p:nvPr/>
          </p:nvSpPr>
          <p:spPr>
            <a:xfrm>
              <a:off x="6502700" y="3477300"/>
              <a:ext cx="49875" cy="14750"/>
            </a:xfrm>
            <a:custGeom>
              <a:avLst/>
              <a:gdLst/>
              <a:ahLst/>
              <a:cxnLst/>
              <a:rect l="l" t="t" r="r" b="b"/>
              <a:pathLst>
                <a:path w="1995" h="590" extrusionOk="0">
                  <a:moveTo>
                    <a:pt x="932" y="1"/>
                  </a:moveTo>
                  <a:cubicBezTo>
                    <a:pt x="793" y="1"/>
                    <a:pt x="659" y="16"/>
                    <a:pt x="516" y="47"/>
                  </a:cubicBezTo>
                  <a:cubicBezTo>
                    <a:pt x="340" y="87"/>
                    <a:pt x="164" y="155"/>
                    <a:pt x="1" y="250"/>
                  </a:cubicBezTo>
                  <a:cubicBezTo>
                    <a:pt x="177" y="209"/>
                    <a:pt x="354" y="182"/>
                    <a:pt x="530" y="169"/>
                  </a:cubicBezTo>
                  <a:cubicBezTo>
                    <a:pt x="633" y="153"/>
                    <a:pt x="736" y="146"/>
                    <a:pt x="840" y="146"/>
                  </a:cubicBezTo>
                  <a:cubicBezTo>
                    <a:pt x="913" y="146"/>
                    <a:pt x="986" y="149"/>
                    <a:pt x="1059" y="155"/>
                  </a:cubicBezTo>
                  <a:cubicBezTo>
                    <a:pt x="1235" y="169"/>
                    <a:pt x="1411" y="209"/>
                    <a:pt x="1574" y="264"/>
                  </a:cubicBezTo>
                  <a:cubicBezTo>
                    <a:pt x="1737" y="345"/>
                    <a:pt x="1872" y="453"/>
                    <a:pt x="1995" y="589"/>
                  </a:cubicBezTo>
                  <a:cubicBezTo>
                    <a:pt x="1913" y="413"/>
                    <a:pt x="1791" y="264"/>
                    <a:pt x="1628" y="169"/>
                  </a:cubicBezTo>
                  <a:cubicBezTo>
                    <a:pt x="1452" y="74"/>
                    <a:pt x="1276" y="19"/>
                    <a:pt x="1072" y="6"/>
                  </a:cubicBezTo>
                  <a:cubicBezTo>
                    <a:pt x="1025" y="2"/>
                    <a:pt x="978" y="1"/>
                    <a:pt x="93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
            <p:cNvSpPr/>
            <p:nvPr/>
          </p:nvSpPr>
          <p:spPr>
            <a:xfrm>
              <a:off x="6527800" y="3472225"/>
              <a:ext cx="44100" cy="6925"/>
            </a:xfrm>
            <a:custGeom>
              <a:avLst/>
              <a:gdLst/>
              <a:ahLst/>
              <a:cxnLst/>
              <a:rect l="l" t="t" r="r" b="b"/>
              <a:pathLst>
                <a:path w="1764" h="277" extrusionOk="0">
                  <a:moveTo>
                    <a:pt x="1002" y="0"/>
                  </a:moveTo>
                  <a:cubicBezTo>
                    <a:pt x="963" y="0"/>
                    <a:pt x="923" y="2"/>
                    <a:pt x="882" y="5"/>
                  </a:cubicBezTo>
                  <a:cubicBezTo>
                    <a:pt x="719" y="5"/>
                    <a:pt x="570" y="33"/>
                    <a:pt x="421" y="87"/>
                  </a:cubicBezTo>
                  <a:cubicBezTo>
                    <a:pt x="272" y="127"/>
                    <a:pt x="123" y="195"/>
                    <a:pt x="0" y="277"/>
                  </a:cubicBezTo>
                  <a:lnTo>
                    <a:pt x="448" y="195"/>
                  </a:lnTo>
                  <a:cubicBezTo>
                    <a:pt x="597" y="168"/>
                    <a:pt x="746" y="155"/>
                    <a:pt x="896" y="141"/>
                  </a:cubicBezTo>
                  <a:cubicBezTo>
                    <a:pt x="935" y="137"/>
                    <a:pt x="976" y="135"/>
                    <a:pt x="1018" y="135"/>
                  </a:cubicBezTo>
                  <a:cubicBezTo>
                    <a:pt x="1119" y="135"/>
                    <a:pt x="1224" y="145"/>
                    <a:pt x="1330" y="155"/>
                  </a:cubicBezTo>
                  <a:cubicBezTo>
                    <a:pt x="1479" y="168"/>
                    <a:pt x="1628" y="209"/>
                    <a:pt x="1764" y="263"/>
                  </a:cubicBezTo>
                  <a:cubicBezTo>
                    <a:pt x="1641" y="155"/>
                    <a:pt x="1506" y="87"/>
                    <a:pt x="1357" y="46"/>
                  </a:cubicBezTo>
                  <a:cubicBezTo>
                    <a:pt x="1235" y="16"/>
                    <a:pt x="1120" y="0"/>
                    <a:pt x="100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
            <p:cNvSpPr/>
            <p:nvPr/>
          </p:nvSpPr>
          <p:spPr>
            <a:xfrm>
              <a:off x="6515600" y="3449300"/>
              <a:ext cx="33250" cy="24775"/>
            </a:xfrm>
            <a:custGeom>
              <a:avLst/>
              <a:gdLst/>
              <a:ahLst/>
              <a:cxnLst/>
              <a:rect l="l" t="t" r="r" b="b"/>
              <a:pathLst>
                <a:path w="1330" h="991" extrusionOk="0">
                  <a:moveTo>
                    <a:pt x="149" y="0"/>
                  </a:moveTo>
                  <a:cubicBezTo>
                    <a:pt x="100" y="0"/>
                    <a:pt x="50" y="5"/>
                    <a:pt x="0" y="14"/>
                  </a:cubicBezTo>
                  <a:cubicBezTo>
                    <a:pt x="271" y="82"/>
                    <a:pt x="529" y="204"/>
                    <a:pt x="760" y="366"/>
                  </a:cubicBezTo>
                  <a:cubicBezTo>
                    <a:pt x="868" y="448"/>
                    <a:pt x="977" y="543"/>
                    <a:pt x="1058" y="651"/>
                  </a:cubicBezTo>
                  <a:cubicBezTo>
                    <a:pt x="1153" y="746"/>
                    <a:pt x="1248" y="868"/>
                    <a:pt x="1329" y="990"/>
                  </a:cubicBezTo>
                  <a:cubicBezTo>
                    <a:pt x="1302" y="841"/>
                    <a:pt x="1234" y="705"/>
                    <a:pt x="1153" y="570"/>
                  </a:cubicBezTo>
                  <a:cubicBezTo>
                    <a:pt x="1072" y="448"/>
                    <a:pt x="963" y="339"/>
                    <a:pt x="841" y="244"/>
                  </a:cubicBezTo>
                  <a:cubicBezTo>
                    <a:pt x="719" y="163"/>
                    <a:pt x="583" y="95"/>
                    <a:pt x="434" y="54"/>
                  </a:cubicBezTo>
                  <a:cubicBezTo>
                    <a:pt x="344" y="18"/>
                    <a:pt x="247" y="0"/>
                    <a:pt x="14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
            <p:cNvSpPr/>
            <p:nvPr/>
          </p:nvSpPr>
          <p:spPr>
            <a:xfrm>
              <a:off x="6532200" y="3445450"/>
              <a:ext cx="56325" cy="16425"/>
            </a:xfrm>
            <a:custGeom>
              <a:avLst/>
              <a:gdLst/>
              <a:ahLst/>
              <a:cxnLst/>
              <a:rect l="l" t="t" r="r" b="b"/>
              <a:pathLst>
                <a:path w="2253" h="657" extrusionOk="0">
                  <a:moveTo>
                    <a:pt x="1054" y="0"/>
                  </a:moveTo>
                  <a:cubicBezTo>
                    <a:pt x="889" y="0"/>
                    <a:pt x="726" y="18"/>
                    <a:pt x="570" y="59"/>
                  </a:cubicBezTo>
                  <a:cubicBezTo>
                    <a:pt x="367" y="114"/>
                    <a:pt x="177" y="195"/>
                    <a:pt x="1" y="317"/>
                  </a:cubicBezTo>
                  <a:cubicBezTo>
                    <a:pt x="317" y="204"/>
                    <a:pt x="653" y="147"/>
                    <a:pt x="991" y="147"/>
                  </a:cubicBezTo>
                  <a:cubicBezTo>
                    <a:pt x="1059" y="147"/>
                    <a:pt x="1126" y="150"/>
                    <a:pt x="1194" y="154"/>
                  </a:cubicBezTo>
                  <a:cubicBezTo>
                    <a:pt x="1384" y="168"/>
                    <a:pt x="1574" y="222"/>
                    <a:pt x="1750" y="317"/>
                  </a:cubicBezTo>
                  <a:cubicBezTo>
                    <a:pt x="1940" y="398"/>
                    <a:pt x="2103" y="520"/>
                    <a:pt x="2252" y="656"/>
                  </a:cubicBezTo>
                  <a:cubicBezTo>
                    <a:pt x="2144" y="466"/>
                    <a:pt x="1994" y="317"/>
                    <a:pt x="1805" y="208"/>
                  </a:cubicBezTo>
                  <a:cubicBezTo>
                    <a:pt x="1628" y="86"/>
                    <a:pt x="1425" y="19"/>
                    <a:pt x="1208" y="5"/>
                  </a:cubicBezTo>
                  <a:cubicBezTo>
                    <a:pt x="1157" y="2"/>
                    <a:pt x="1105" y="0"/>
                    <a:pt x="105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
            <p:cNvSpPr/>
            <p:nvPr/>
          </p:nvSpPr>
          <p:spPr>
            <a:xfrm>
              <a:off x="6541025" y="3418775"/>
              <a:ext cx="19350" cy="28500"/>
            </a:xfrm>
            <a:custGeom>
              <a:avLst/>
              <a:gdLst/>
              <a:ahLst/>
              <a:cxnLst/>
              <a:rect l="l" t="t" r="r" b="b"/>
              <a:pathLst>
                <a:path w="774" h="1140" extrusionOk="0">
                  <a:moveTo>
                    <a:pt x="0" y="1"/>
                  </a:moveTo>
                  <a:lnTo>
                    <a:pt x="0" y="1"/>
                  </a:lnTo>
                  <a:cubicBezTo>
                    <a:pt x="150" y="177"/>
                    <a:pt x="285" y="353"/>
                    <a:pt x="421" y="543"/>
                  </a:cubicBezTo>
                  <a:cubicBezTo>
                    <a:pt x="489" y="638"/>
                    <a:pt x="543" y="733"/>
                    <a:pt x="611" y="828"/>
                  </a:cubicBezTo>
                  <a:cubicBezTo>
                    <a:pt x="665" y="936"/>
                    <a:pt x="719" y="1031"/>
                    <a:pt x="773" y="1140"/>
                  </a:cubicBezTo>
                  <a:cubicBezTo>
                    <a:pt x="773" y="1018"/>
                    <a:pt x="746" y="896"/>
                    <a:pt x="706" y="787"/>
                  </a:cubicBezTo>
                  <a:cubicBezTo>
                    <a:pt x="665" y="679"/>
                    <a:pt x="611" y="570"/>
                    <a:pt x="543" y="462"/>
                  </a:cubicBezTo>
                  <a:cubicBezTo>
                    <a:pt x="462" y="367"/>
                    <a:pt x="380" y="272"/>
                    <a:pt x="299" y="191"/>
                  </a:cubicBezTo>
                  <a:cubicBezTo>
                    <a:pt x="204" y="109"/>
                    <a:pt x="109" y="41"/>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
            <p:cNvSpPr/>
            <p:nvPr/>
          </p:nvSpPr>
          <p:spPr>
            <a:xfrm>
              <a:off x="6552900" y="3426500"/>
              <a:ext cx="47825" cy="10275"/>
            </a:xfrm>
            <a:custGeom>
              <a:avLst/>
              <a:gdLst/>
              <a:ahLst/>
              <a:cxnLst/>
              <a:rect l="l" t="t" r="r" b="b"/>
              <a:pathLst>
                <a:path w="1913" h="411" extrusionOk="0">
                  <a:moveTo>
                    <a:pt x="1094" y="0"/>
                  </a:moveTo>
                  <a:cubicBezTo>
                    <a:pt x="1064" y="0"/>
                    <a:pt x="1034" y="1"/>
                    <a:pt x="1004" y="4"/>
                  </a:cubicBezTo>
                  <a:cubicBezTo>
                    <a:pt x="827" y="17"/>
                    <a:pt x="651" y="44"/>
                    <a:pt x="488" y="85"/>
                  </a:cubicBezTo>
                  <a:cubicBezTo>
                    <a:pt x="326" y="126"/>
                    <a:pt x="163" y="180"/>
                    <a:pt x="0" y="248"/>
                  </a:cubicBezTo>
                  <a:cubicBezTo>
                    <a:pt x="339" y="221"/>
                    <a:pt x="665" y="166"/>
                    <a:pt x="1004" y="153"/>
                  </a:cubicBezTo>
                  <a:cubicBezTo>
                    <a:pt x="1047" y="149"/>
                    <a:pt x="1091" y="147"/>
                    <a:pt x="1134" y="147"/>
                  </a:cubicBezTo>
                  <a:cubicBezTo>
                    <a:pt x="1254" y="147"/>
                    <a:pt x="1373" y="160"/>
                    <a:pt x="1492" y="180"/>
                  </a:cubicBezTo>
                  <a:cubicBezTo>
                    <a:pt x="1655" y="193"/>
                    <a:pt x="1804" y="275"/>
                    <a:pt x="1912" y="410"/>
                  </a:cubicBezTo>
                  <a:cubicBezTo>
                    <a:pt x="1845" y="234"/>
                    <a:pt x="1695" y="112"/>
                    <a:pt x="1519" y="71"/>
                  </a:cubicBezTo>
                  <a:cubicBezTo>
                    <a:pt x="1384" y="26"/>
                    <a:pt x="1240" y="0"/>
                    <a:pt x="109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
            <p:cNvSpPr/>
            <p:nvPr/>
          </p:nvSpPr>
          <p:spPr>
            <a:xfrm>
              <a:off x="6561675" y="3406575"/>
              <a:ext cx="16550" cy="22125"/>
            </a:xfrm>
            <a:custGeom>
              <a:avLst/>
              <a:gdLst/>
              <a:ahLst/>
              <a:cxnLst/>
              <a:rect l="l" t="t" r="r" b="b"/>
              <a:pathLst>
                <a:path w="662" h="885" extrusionOk="0">
                  <a:moveTo>
                    <a:pt x="97" y="0"/>
                  </a:moveTo>
                  <a:cubicBezTo>
                    <a:pt x="97" y="163"/>
                    <a:pt x="124" y="312"/>
                    <a:pt x="192" y="462"/>
                  </a:cubicBezTo>
                  <a:cubicBezTo>
                    <a:pt x="0" y="605"/>
                    <a:pt x="114" y="885"/>
                    <a:pt x="320" y="885"/>
                  </a:cubicBezTo>
                  <a:cubicBezTo>
                    <a:pt x="348" y="885"/>
                    <a:pt x="378" y="880"/>
                    <a:pt x="409" y="868"/>
                  </a:cubicBezTo>
                  <a:cubicBezTo>
                    <a:pt x="662" y="788"/>
                    <a:pt x="588" y="420"/>
                    <a:pt x="341" y="420"/>
                  </a:cubicBezTo>
                  <a:cubicBezTo>
                    <a:pt x="336" y="420"/>
                    <a:pt x="332" y="421"/>
                    <a:pt x="327" y="421"/>
                  </a:cubicBezTo>
                  <a:cubicBezTo>
                    <a:pt x="273" y="272"/>
                    <a:pt x="192" y="122"/>
                    <a:pt x="9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
            <p:cNvSpPr/>
            <p:nvPr/>
          </p:nvSpPr>
          <p:spPr>
            <a:xfrm>
              <a:off x="5901550" y="3283500"/>
              <a:ext cx="324175" cy="149175"/>
            </a:xfrm>
            <a:custGeom>
              <a:avLst/>
              <a:gdLst/>
              <a:ahLst/>
              <a:cxnLst/>
              <a:rect l="l" t="t" r="r" b="b"/>
              <a:pathLst>
                <a:path w="12967" h="5967" extrusionOk="0">
                  <a:moveTo>
                    <a:pt x="12234" y="0"/>
                  </a:moveTo>
                  <a:lnTo>
                    <a:pt x="2809" y="3445"/>
                  </a:lnTo>
                  <a:cubicBezTo>
                    <a:pt x="2344" y="2873"/>
                    <a:pt x="1869" y="2655"/>
                    <a:pt x="1611" y="2655"/>
                  </a:cubicBezTo>
                  <a:cubicBezTo>
                    <a:pt x="1282" y="2655"/>
                    <a:pt x="1306" y="3012"/>
                    <a:pt x="2158" y="3445"/>
                  </a:cubicBezTo>
                  <a:cubicBezTo>
                    <a:pt x="0" y="3726"/>
                    <a:pt x="249" y="4286"/>
                    <a:pt x="970" y="4286"/>
                  </a:cubicBezTo>
                  <a:cubicBezTo>
                    <a:pt x="1328" y="4286"/>
                    <a:pt x="1803" y="4148"/>
                    <a:pt x="2158" y="3771"/>
                  </a:cubicBezTo>
                  <a:lnTo>
                    <a:pt x="2158" y="3771"/>
                  </a:lnTo>
                  <a:cubicBezTo>
                    <a:pt x="1547" y="4835"/>
                    <a:pt x="1633" y="5530"/>
                    <a:pt x="1903" y="5530"/>
                  </a:cubicBezTo>
                  <a:cubicBezTo>
                    <a:pt x="2100" y="5530"/>
                    <a:pt x="2397" y="5157"/>
                    <a:pt x="2592" y="4286"/>
                  </a:cubicBezTo>
                  <a:cubicBezTo>
                    <a:pt x="2599" y="5422"/>
                    <a:pt x="2913" y="5967"/>
                    <a:pt x="3171" y="5967"/>
                  </a:cubicBezTo>
                  <a:cubicBezTo>
                    <a:pt x="3418" y="5967"/>
                    <a:pt x="3612" y="5466"/>
                    <a:pt x="3433" y="4503"/>
                  </a:cubicBezTo>
                  <a:cubicBezTo>
                    <a:pt x="7271" y="3323"/>
                    <a:pt x="12234" y="2631"/>
                    <a:pt x="12234" y="2631"/>
                  </a:cubicBezTo>
                  <a:cubicBezTo>
                    <a:pt x="12302" y="2550"/>
                    <a:pt x="12967" y="1764"/>
                    <a:pt x="12723" y="828"/>
                  </a:cubicBezTo>
                  <a:cubicBezTo>
                    <a:pt x="12628" y="502"/>
                    <a:pt x="12465" y="217"/>
                    <a:pt x="1223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
            <p:cNvSpPr/>
            <p:nvPr/>
          </p:nvSpPr>
          <p:spPr>
            <a:xfrm>
              <a:off x="6261650" y="3144825"/>
              <a:ext cx="42750" cy="26825"/>
            </a:xfrm>
            <a:custGeom>
              <a:avLst/>
              <a:gdLst/>
              <a:ahLst/>
              <a:cxnLst/>
              <a:rect l="l" t="t" r="r" b="b"/>
              <a:pathLst>
                <a:path w="1710" h="1073" extrusionOk="0">
                  <a:moveTo>
                    <a:pt x="1709" y="1"/>
                  </a:moveTo>
                  <a:cubicBezTo>
                    <a:pt x="1628" y="204"/>
                    <a:pt x="1506" y="394"/>
                    <a:pt x="1357" y="570"/>
                  </a:cubicBezTo>
                  <a:cubicBezTo>
                    <a:pt x="1221" y="733"/>
                    <a:pt x="1031" y="855"/>
                    <a:pt x="828" y="909"/>
                  </a:cubicBezTo>
                  <a:cubicBezTo>
                    <a:pt x="785" y="921"/>
                    <a:pt x="742" y="926"/>
                    <a:pt x="699" y="926"/>
                  </a:cubicBezTo>
                  <a:cubicBezTo>
                    <a:pt x="537" y="926"/>
                    <a:pt x="379" y="848"/>
                    <a:pt x="272" y="719"/>
                  </a:cubicBezTo>
                  <a:cubicBezTo>
                    <a:pt x="136" y="543"/>
                    <a:pt x="41" y="340"/>
                    <a:pt x="0" y="109"/>
                  </a:cubicBezTo>
                  <a:lnTo>
                    <a:pt x="0" y="109"/>
                  </a:lnTo>
                  <a:cubicBezTo>
                    <a:pt x="0" y="353"/>
                    <a:pt x="55" y="584"/>
                    <a:pt x="190" y="801"/>
                  </a:cubicBezTo>
                  <a:cubicBezTo>
                    <a:pt x="217" y="842"/>
                    <a:pt x="258" y="896"/>
                    <a:pt x="312" y="936"/>
                  </a:cubicBezTo>
                  <a:cubicBezTo>
                    <a:pt x="339" y="950"/>
                    <a:pt x="367" y="977"/>
                    <a:pt x="394" y="991"/>
                  </a:cubicBezTo>
                  <a:lnTo>
                    <a:pt x="475" y="1031"/>
                  </a:lnTo>
                  <a:cubicBezTo>
                    <a:pt x="543" y="1059"/>
                    <a:pt x="597" y="1072"/>
                    <a:pt x="665" y="1072"/>
                  </a:cubicBezTo>
                  <a:cubicBezTo>
                    <a:pt x="733" y="1072"/>
                    <a:pt x="787" y="1072"/>
                    <a:pt x="855" y="1059"/>
                  </a:cubicBezTo>
                  <a:cubicBezTo>
                    <a:pt x="1099" y="991"/>
                    <a:pt x="1302" y="842"/>
                    <a:pt x="1451" y="638"/>
                  </a:cubicBezTo>
                  <a:cubicBezTo>
                    <a:pt x="1587" y="448"/>
                    <a:pt x="1682" y="231"/>
                    <a:pt x="170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
            <p:cNvSpPr/>
            <p:nvPr/>
          </p:nvSpPr>
          <p:spPr>
            <a:xfrm>
              <a:off x="5991075" y="2828325"/>
              <a:ext cx="514075" cy="394300"/>
            </a:xfrm>
            <a:custGeom>
              <a:avLst/>
              <a:gdLst/>
              <a:ahLst/>
              <a:cxnLst/>
              <a:rect l="l" t="t" r="r" b="b"/>
              <a:pathLst>
                <a:path w="20563" h="15772" extrusionOk="0">
                  <a:moveTo>
                    <a:pt x="12586" y="0"/>
                  </a:moveTo>
                  <a:cubicBezTo>
                    <a:pt x="10005" y="0"/>
                    <a:pt x="7063" y="960"/>
                    <a:pt x="4192" y="3154"/>
                  </a:cubicBezTo>
                  <a:cubicBezTo>
                    <a:pt x="4097" y="3114"/>
                    <a:pt x="3996" y="3095"/>
                    <a:pt x="3889" y="3095"/>
                  </a:cubicBezTo>
                  <a:cubicBezTo>
                    <a:pt x="2690" y="3095"/>
                    <a:pt x="798" y="5538"/>
                    <a:pt x="462" y="8714"/>
                  </a:cubicBezTo>
                  <a:lnTo>
                    <a:pt x="1547" y="9107"/>
                  </a:lnTo>
                  <a:cubicBezTo>
                    <a:pt x="1547" y="9107"/>
                    <a:pt x="1" y="14939"/>
                    <a:pt x="1235" y="15726"/>
                  </a:cubicBezTo>
                  <a:cubicBezTo>
                    <a:pt x="1284" y="15757"/>
                    <a:pt x="1334" y="15772"/>
                    <a:pt x="1384" y="15772"/>
                  </a:cubicBezTo>
                  <a:cubicBezTo>
                    <a:pt x="2597" y="15772"/>
                    <a:pt x="4110" y="7005"/>
                    <a:pt x="4110" y="7005"/>
                  </a:cubicBezTo>
                  <a:cubicBezTo>
                    <a:pt x="4110" y="7005"/>
                    <a:pt x="8782" y="5983"/>
                    <a:pt x="11718" y="5983"/>
                  </a:cubicBezTo>
                  <a:cubicBezTo>
                    <a:pt x="12009" y="5983"/>
                    <a:pt x="12282" y="5993"/>
                    <a:pt x="12532" y="6015"/>
                  </a:cubicBezTo>
                  <a:lnTo>
                    <a:pt x="13115" y="4293"/>
                  </a:lnTo>
                  <a:lnTo>
                    <a:pt x="13115" y="6015"/>
                  </a:lnTo>
                  <a:cubicBezTo>
                    <a:pt x="13115" y="6015"/>
                    <a:pt x="17726" y="6232"/>
                    <a:pt x="20493" y="7439"/>
                  </a:cubicBezTo>
                  <a:cubicBezTo>
                    <a:pt x="20562" y="2983"/>
                    <a:pt x="17136" y="0"/>
                    <a:pt x="1258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
            <p:cNvSpPr/>
            <p:nvPr/>
          </p:nvSpPr>
          <p:spPr>
            <a:xfrm>
              <a:off x="6059575" y="2939375"/>
              <a:ext cx="55975" cy="75625"/>
            </a:xfrm>
            <a:custGeom>
              <a:avLst/>
              <a:gdLst/>
              <a:ahLst/>
              <a:cxnLst/>
              <a:rect l="l" t="t" r="r" b="b"/>
              <a:pathLst>
                <a:path w="2239" h="3025" extrusionOk="0">
                  <a:moveTo>
                    <a:pt x="1275" y="0"/>
                  </a:moveTo>
                  <a:lnTo>
                    <a:pt x="0" y="733"/>
                  </a:lnTo>
                  <a:lnTo>
                    <a:pt x="1275" y="3024"/>
                  </a:lnTo>
                  <a:lnTo>
                    <a:pt x="2238" y="2387"/>
                  </a:lnTo>
                  <a:lnTo>
                    <a:pt x="1275"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
            <p:cNvSpPr/>
            <p:nvPr/>
          </p:nvSpPr>
          <p:spPr>
            <a:xfrm>
              <a:off x="6330475" y="2860375"/>
              <a:ext cx="16625" cy="117000"/>
            </a:xfrm>
            <a:custGeom>
              <a:avLst/>
              <a:gdLst/>
              <a:ahLst/>
              <a:cxnLst/>
              <a:rect l="l" t="t" r="r" b="b"/>
              <a:pathLst>
                <a:path w="665" h="4680" extrusionOk="0">
                  <a:moveTo>
                    <a:pt x="0" y="0"/>
                  </a:moveTo>
                  <a:lnTo>
                    <a:pt x="0" y="0"/>
                  </a:lnTo>
                  <a:cubicBezTo>
                    <a:pt x="95" y="163"/>
                    <a:pt x="163" y="353"/>
                    <a:pt x="190" y="543"/>
                  </a:cubicBezTo>
                  <a:cubicBezTo>
                    <a:pt x="245" y="733"/>
                    <a:pt x="272" y="936"/>
                    <a:pt x="312" y="1126"/>
                  </a:cubicBezTo>
                  <a:cubicBezTo>
                    <a:pt x="367" y="1519"/>
                    <a:pt x="407" y="1899"/>
                    <a:pt x="462" y="2306"/>
                  </a:cubicBezTo>
                  <a:cubicBezTo>
                    <a:pt x="502" y="2699"/>
                    <a:pt x="529" y="3092"/>
                    <a:pt x="556" y="3486"/>
                  </a:cubicBezTo>
                  <a:cubicBezTo>
                    <a:pt x="584" y="3879"/>
                    <a:pt x="611" y="4272"/>
                    <a:pt x="651" y="4679"/>
                  </a:cubicBezTo>
                  <a:cubicBezTo>
                    <a:pt x="665" y="4476"/>
                    <a:pt x="665" y="4082"/>
                    <a:pt x="665" y="4082"/>
                  </a:cubicBezTo>
                  <a:lnTo>
                    <a:pt x="665" y="3486"/>
                  </a:lnTo>
                  <a:cubicBezTo>
                    <a:pt x="665" y="3092"/>
                    <a:pt x="651" y="2699"/>
                    <a:pt x="597" y="2292"/>
                  </a:cubicBezTo>
                  <a:cubicBezTo>
                    <a:pt x="556" y="1899"/>
                    <a:pt x="502" y="1506"/>
                    <a:pt x="421" y="1112"/>
                  </a:cubicBezTo>
                  <a:cubicBezTo>
                    <a:pt x="380" y="922"/>
                    <a:pt x="326" y="719"/>
                    <a:pt x="272" y="529"/>
                  </a:cubicBezTo>
                  <a:cubicBezTo>
                    <a:pt x="204" y="339"/>
                    <a:pt x="123" y="163"/>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
            <p:cNvSpPr/>
            <p:nvPr/>
          </p:nvSpPr>
          <p:spPr>
            <a:xfrm>
              <a:off x="6362675" y="2860375"/>
              <a:ext cx="54275" cy="109875"/>
            </a:xfrm>
            <a:custGeom>
              <a:avLst/>
              <a:gdLst/>
              <a:ahLst/>
              <a:cxnLst/>
              <a:rect l="l" t="t" r="r" b="b"/>
              <a:pathLst>
                <a:path w="2171" h="4395" extrusionOk="0">
                  <a:moveTo>
                    <a:pt x="1" y="0"/>
                  </a:moveTo>
                  <a:lnTo>
                    <a:pt x="1" y="0"/>
                  </a:lnTo>
                  <a:cubicBezTo>
                    <a:pt x="286" y="299"/>
                    <a:pt x="530" y="638"/>
                    <a:pt x="760" y="977"/>
                  </a:cubicBezTo>
                  <a:cubicBezTo>
                    <a:pt x="991" y="1316"/>
                    <a:pt x="1194" y="1682"/>
                    <a:pt x="1371" y="2048"/>
                  </a:cubicBezTo>
                  <a:cubicBezTo>
                    <a:pt x="1560" y="2414"/>
                    <a:pt x="1723" y="2794"/>
                    <a:pt x="1845" y="3187"/>
                  </a:cubicBezTo>
                  <a:cubicBezTo>
                    <a:pt x="1981" y="3581"/>
                    <a:pt x="2076" y="3987"/>
                    <a:pt x="2171" y="4394"/>
                  </a:cubicBezTo>
                  <a:cubicBezTo>
                    <a:pt x="2144" y="4191"/>
                    <a:pt x="2130" y="3974"/>
                    <a:pt x="2089" y="3770"/>
                  </a:cubicBezTo>
                  <a:cubicBezTo>
                    <a:pt x="2049" y="3567"/>
                    <a:pt x="2008" y="3364"/>
                    <a:pt x="1954" y="3160"/>
                  </a:cubicBezTo>
                  <a:cubicBezTo>
                    <a:pt x="1832" y="2753"/>
                    <a:pt x="1696" y="2360"/>
                    <a:pt x="1506" y="1994"/>
                  </a:cubicBezTo>
                  <a:cubicBezTo>
                    <a:pt x="1316" y="1614"/>
                    <a:pt x="1099" y="1248"/>
                    <a:pt x="855" y="922"/>
                  </a:cubicBezTo>
                  <a:cubicBezTo>
                    <a:pt x="611" y="570"/>
                    <a:pt x="326" y="27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
            <p:cNvSpPr/>
            <p:nvPr/>
          </p:nvSpPr>
          <p:spPr>
            <a:xfrm>
              <a:off x="6423025" y="2876650"/>
              <a:ext cx="56325" cy="100725"/>
            </a:xfrm>
            <a:custGeom>
              <a:avLst/>
              <a:gdLst/>
              <a:ahLst/>
              <a:cxnLst/>
              <a:rect l="l" t="t" r="r" b="b"/>
              <a:pathLst>
                <a:path w="2253" h="4029" extrusionOk="0">
                  <a:moveTo>
                    <a:pt x="1" y="0"/>
                  </a:moveTo>
                  <a:lnTo>
                    <a:pt x="1" y="0"/>
                  </a:lnTo>
                  <a:cubicBezTo>
                    <a:pt x="123" y="149"/>
                    <a:pt x="245" y="299"/>
                    <a:pt x="381" y="448"/>
                  </a:cubicBezTo>
                  <a:cubicBezTo>
                    <a:pt x="503" y="597"/>
                    <a:pt x="625" y="746"/>
                    <a:pt x="747" y="895"/>
                  </a:cubicBezTo>
                  <a:cubicBezTo>
                    <a:pt x="991" y="1207"/>
                    <a:pt x="1208" y="1533"/>
                    <a:pt x="1425" y="1858"/>
                  </a:cubicBezTo>
                  <a:cubicBezTo>
                    <a:pt x="1642" y="2184"/>
                    <a:pt x="1818" y="2523"/>
                    <a:pt x="1967" y="2889"/>
                  </a:cubicBezTo>
                  <a:cubicBezTo>
                    <a:pt x="2008" y="2984"/>
                    <a:pt x="2035" y="3065"/>
                    <a:pt x="2062" y="3160"/>
                  </a:cubicBezTo>
                  <a:cubicBezTo>
                    <a:pt x="2089" y="3255"/>
                    <a:pt x="2117" y="3350"/>
                    <a:pt x="2144" y="3445"/>
                  </a:cubicBezTo>
                  <a:cubicBezTo>
                    <a:pt x="2157" y="3540"/>
                    <a:pt x="2184" y="3635"/>
                    <a:pt x="2198" y="3730"/>
                  </a:cubicBezTo>
                  <a:cubicBezTo>
                    <a:pt x="2198" y="3825"/>
                    <a:pt x="2211" y="3933"/>
                    <a:pt x="2211" y="4028"/>
                  </a:cubicBezTo>
                  <a:cubicBezTo>
                    <a:pt x="2252" y="3621"/>
                    <a:pt x="2211" y="3228"/>
                    <a:pt x="2062" y="2848"/>
                  </a:cubicBezTo>
                  <a:cubicBezTo>
                    <a:pt x="1940" y="2482"/>
                    <a:pt x="1764" y="2116"/>
                    <a:pt x="1547" y="1777"/>
                  </a:cubicBezTo>
                  <a:cubicBezTo>
                    <a:pt x="1330" y="1451"/>
                    <a:pt x="1099" y="1126"/>
                    <a:pt x="828" y="828"/>
                  </a:cubicBezTo>
                  <a:cubicBezTo>
                    <a:pt x="570" y="529"/>
                    <a:pt x="299" y="24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
            <p:cNvSpPr/>
            <p:nvPr/>
          </p:nvSpPr>
          <p:spPr>
            <a:xfrm>
              <a:off x="6283000" y="2853600"/>
              <a:ext cx="16975" cy="123775"/>
            </a:xfrm>
            <a:custGeom>
              <a:avLst/>
              <a:gdLst/>
              <a:ahLst/>
              <a:cxnLst/>
              <a:rect l="l" t="t" r="r" b="b"/>
              <a:pathLst>
                <a:path w="679" h="4951" extrusionOk="0">
                  <a:moveTo>
                    <a:pt x="516" y="0"/>
                  </a:moveTo>
                  <a:lnTo>
                    <a:pt x="516" y="0"/>
                  </a:lnTo>
                  <a:cubicBezTo>
                    <a:pt x="530" y="420"/>
                    <a:pt x="543" y="841"/>
                    <a:pt x="543" y="1261"/>
                  </a:cubicBezTo>
                  <a:cubicBezTo>
                    <a:pt x="543" y="1668"/>
                    <a:pt x="543" y="2089"/>
                    <a:pt x="516" y="2509"/>
                  </a:cubicBezTo>
                  <a:cubicBezTo>
                    <a:pt x="503" y="2726"/>
                    <a:pt x="489" y="2929"/>
                    <a:pt x="462" y="3133"/>
                  </a:cubicBezTo>
                  <a:cubicBezTo>
                    <a:pt x="435" y="3336"/>
                    <a:pt x="408" y="3553"/>
                    <a:pt x="367" y="3757"/>
                  </a:cubicBezTo>
                  <a:cubicBezTo>
                    <a:pt x="353" y="3852"/>
                    <a:pt x="340" y="3960"/>
                    <a:pt x="313" y="4055"/>
                  </a:cubicBezTo>
                  <a:cubicBezTo>
                    <a:pt x="286" y="4164"/>
                    <a:pt x="258" y="4258"/>
                    <a:pt x="231" y="4367"/>
                  </a:cubicBezTo>
                  <a:cubicBezTo>
                    <a:pt x="204" y="4462"/>
                    <a:pt x="177" y="4570"/>
                    <a:pt x="136" y="4665"/>
                  </a:cubicBezTo>
                  <a:cubicBezTo>
                    <a:pt x="82" y="4760"/>
                    <a:pt x="41" y="4855"/>
                    <a:pt x="1" y="4950"/>
                  </a:cubicBezTo>
                  <a:cubicBezTo>
                    <a:pt x="231" y="4584"/>
                    <a:pt x="394" y="4191"/>
                    <a:pt x="489" y="3784"/>
                  </a:cubicBezTo>
                  <a:cubicBezTo>
                    <a:pt x="570" y="3363"/>
                    <a:pt x="625" y="2943"/>
                    <a:pt x="652" y="2523"/>
                  </a:cubicBezTo>
                  <a:cubicBezTo>
                    <a:pt x="679" y="2102"/>
                    <a:pt x="679" y="1668"/>
                    <a:pt x="652" y="1248"/>
                  </a:cubicBezTo>
                  <a:cubicBezTo>
                    <a:pt x="625" y="827"/>
                    <a:pt x="584" y="407"/>
                    <a:pt x="5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
            <p:cNvSpPr/>
            <p:nvPr/>
          </p:nvSpPr>
          <p:spPr>
            <a:xfrm>
              <a:off x="6238925" y="2860375"/>
              <a:ext cx="17325" cy="103775"/>
            </a:xfrm>
            <a:custGeom>
              <a:avLst/>
              <a:gdLst/>
              <a:ahLst/>
              <a:cxnLst/>
              <a:rect l="l" t="t" r="r" b="b"/>
              <a:pathLst>
                <a:path w="693" h="4151" extrusionOk="0">
                  <a:moveTo>
                    <a:pt x="692" y="0"/>
                  </a:moveTo>
                  <a:lnTo>
                    <a:pt x="692" y="0"/>
                  </a:lnTo>
                  <a:cubicBezTo>
                    <a:pt x="584" y="326"/>
                    <a:pt x="503" y="678"/>
                    <a:pt x="421" y="1017"/>
                  </a:cubicBezTo>
                  <a:cubicBezTo>
                    <a:pt x="340" y="1356"/>
                    <a:pt x="258" y="1696"/>
                    <a:pt x="204" y="2048"/>
                  </a:cubicBezTo>
                  <a:cubicBezTo>
                    <a:pt x="136" y="2387"/>
                    <a:pt x="82" y="2740"/>
                    <a:pt x="55" y="3092"/>
                  </a:cubicBezTo>
                  <a:cubicBezTo>
                    <a:pt x="14" y="3431"/>
                    <a:pt x="1" y="3798"/>
                    <a:pt x="41" y="4150"/>
                  </a:cubicBezTo>
                  <a:cubicBezTo>
                    <a:pt x="55" y="3798"/>
                    <a:pt x="96" y="3445"/>
                    <a:pt x="163" y="3106"/>
                  </a:cubicBezTo>
                  <a:lnTo>
                    <a:pt x="340" y="2075"/>
                  </a:lnTo>
                  <a:lnTo>
                    <a:pt x="530" y="1031"/>
                  </a:lnTo>
                  <a:cubicBezTo>
                    <a:pt x="584" y="692"/>
                    <a:pt x="652" y="339"/>
                    <a:pt x="69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
            <p:cNvSpPr/>
            <p:nvPr/>
          </p:nvSpPr>
          <p:spPr>
            <a:xfrm>
              <a:off x="6203325" y="2876650"/>
              <a:ext cx="15975" cy="87500"/>
            </a:xfrm>
            <a:custGeom>
              <a:avLst/>
              <a:gdLst/>
              <a:ahLst/>
              <a:cxnLst/>
              <a:rect l="l" t="t" r="r" b="b"/>
              <a:pathLst>
                <a:path w="639" h="3500" extrusionOk="0">
                  <a:moveTo>
                    <a:pt x="530" y="0"/>
                  </a:moveTo>
                  <a:cubicBezTo>
                    <a:pt x="530" y="149"/>
                    <a:pt x="530" y="299"/>
                    <a:pt x="530" y="448"/>
                  </a:cubicBezTo>
                  <a:cubicBezTo>
                    <a:pt x="530" y="597"/>
                    <a:pt x="516" y="746"/>
                    <a:pt x="516" y="895"/>
                  </a:cubicBezTo>
                  <a:cubicBezTo>
                    <a:pt x="503" y="1194"/>
                    <a:pt x="475" y="1478"/>
                    <a:pt x="448" y="1777"/>
                  </a:cubicBezTo>
                  <a:cubicBezTo>
                    <a:pt x="408" y="2075"/>
                    <a:pt x="367" y="2360"/>
                    <a:pt x="299" y="2658"/>
                  </a:cubicBezTo>
                  <a:cubicBezTo>
                    <a:pt x="231" y="2943"/>
                    <a:pt x="123" y="3228"/>
                    <a:pt x="1" y="3499"/>
                  </a:cubicBezTo>
                  <a:cubicBezTo>
                    <a:pt x="177" y="3255"/>
                    <a:pt x="313" y="2970"/>
                    <a:pt x="408" y="2685"/>
                  </a:cubicBezTo>
                  <a:cubicBezTo>
                    <a:pt x="489" y="2401"/>
                    <a:pt x="557" y="2102"/>
                    <a:pt x="584" y="1790"/>
                  </a:cubicBezTo>
                  <a:cubicBezTo>
                    <a:pt x="625" y="1492"/>
                    <a:pt x="638" y="1194"/>
                    <a:pt x="625" y="895"/>
                  </a:cubicBezTo>
                  <a:cubicBezTo>
                    <a:pt x="611" y="597"/>
                    <a:pt x="584" y="285"/>
                    <a:pt x="53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
            <p:cNvSpPr/>
            <p:nvPr/>
          </p:nvSpPr>
          <p:spPr>
            <a:xfrm>
              <a:off x="6163325" y="2876650"/>
              <a:ext cx="21725" cy="93600"/>
            </a:xfrm>
            <a:custGeom>
              <a:avLst/>
              <a:gdLst/>
              <a:ahLst/>
              <a:cxnLst/>
              <a:rect l="l" t="t" r="r" b="b"/>
              <a:pathLst>
                <a:path w="869" h="3744" extrusionOk="0">
                  <a:moveTo>
                    <a:pt x="855" y="0"/>
                  </a:moveTo>
                  <a:lnTo>
                    <a:pt x="719" y="963"/>
                  </a:lnTo>
                  <a:cubicBezTo>
                    <a:pt x="665" y="1275"/>
                    <a:pt x="624" y="1601"/>
                    <a:pt x="570" y="1912"/>
                  </a:cubicBezTo>
                  <a:cubicBezTo>
                    <a:pt x="516" y="2238"/>
                    <a:pt x="462" y="2550"/>
                    <a:pt x="380" y="2862"/>
                  </a:cubicBezTo>
                  <a:cubicBezTo>
                    <a:pt x="339" y="3025"/>
                    <a:pt x="299" y="3174"/>
                    <a:pt x="245" y="3323"/>
                  </a:cubicBezTo>
                  <a:cubicBezTo>
                    <a:pt x="190" y="3486"/>
                    <a:pt x="109" y="3621"/>
                    <a:pt x="0" y="3743"/>
                  </a:cubicBezTo>
                  <a:cubicBezTo>
                    <a:pt x="136" y="3635"/>
                    <a:pt x="231" y="3513"/>
                    <a:pt x="312" y="3350"/>
                  </a:cubicBezTo>
                  <a:cubicBezTo>
                    <a:pt x="380" y="3214"/>
                    <a:pt x="434" y="3052"/>
                    <a:pt x="489" y="2902"/>
                  </a:cubicBezTo>
                  <a:cubicBezTo>
                    <a:pt x="584" y="2591"/>
                    <a:pt x="665" y="2265"/>
                    <a:pt x="719" y="1940"/>
                  </a:cubicBezTo>
                  <a:cubicBezTo>
                    <a:pt x="760" y="1614"/>
                    <a:pt x="801" y="1302"/>
                    <a:pt x="828" y="977"/>
                  </a:cubicBezTo>
                  <a:cubicBezTo>
                    <a:pt x="855" y="651"/>
                    <a:pt x="868" y="326"/>
                    <a:pt x="85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
            <p:cNvSpPr/>
            <p:nvPr/>
          </p:nvSpPr>
          <p:spPr>
            <a:xfrm>
              <a:off x="6027375" y="3039050"/>
              <a:ext cx="32225" cy="110550"/>
            </a:xfrm>
            <a:custGeom>
              <a:avLst/>
              <a:gdLst/>
              <a:ahLst/>
              <a:cxnLst/>
              <a:rect l="l" t="t" r="r" b="b"/>
              <a:pathLst>
                <a:path w="1289" h="4422" extrusionOk="0">
                  <a:moveTo>
                    <a:pt x="1288" y="0"/>
                  </a:moveTo>
                  <a:lnTo>
                    <a:pt x="1288" y="0"/>
                  </a:lnTo>
                  <a:cubicBezTo>
                    <a:pt x="1153" y="367"/>
                    <a:pt x="1031" y="733"/>
                    <a:pt x="922" y="1099"/>
                  </a:cubicBezTo>
                  <a:cubicBezTo>
                    <a:pt x="800" y="1465"/>
                    <a:pt x="678" y="1831"/>
                    <a:pt x="583" y="2197"/>
                  </a:cubicBezTo>
                  <a:cubicBezTo>
                    <a:pt x="475" y="2564"/>
                    <a:pt x="366" y="2930"/>
                    <a:pt x="271" y="3309"/>
                  </a:cubicBezTo>
                  <a:cubicBezTo>
                    <a:pt x="176" y="3676"/>
                    <a:pt x="81" y="4042"/>
                    <a:pt x="0" y="4422"/>
                  </a:cubicBezTo>
                  <a:cubicBezTo>
                    <a:pt x="136" y="4069"/>
                    <a:pt x="258" y="3703"/>
                    <a:pt x="380" y="3337"/>
                  </a:cubicBezTo>
                  <a:cubicBezTo>
                    <a:pt x="502" y="2970"/>
                    <a:pt x="624" y="2604"/>
                    <a:pt x="719" y="2238"/>
                  </a:cubicBezTo>
                  <a:cubicBezTo>
                    <a:pt x="814" y="1872"/>
                    <a:pt x="922" y="1492"/>
                    <a:pt x="1017" y="1126"/>
                  </a:cubicBezTo>
                  <a:cubicBezTo>
                    <a:pt x="1126" y="760"/>
                    <a:pt x="1207" y="380"/>
                    <a:pt x="128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
            <p:cNvSpPr/>
            <p:nvPr/>
          </p:nvSpPr>
          <p:spPr>
            <a:xfrm>
              <a:off x="5923950" y="3222475"/>
              <a:ext cx="63425" cy="83775"/>
            </a:xfrm>
            <a:custGeom>
              <a:avLst/>
              <a:gdLst/>
              <a:ahLst/>
              <a:cxnLst/>
              <a:rect l="l" t="t" r="r" b="b"/>
              <a:pathLst>
                <a:path w="2537" h="3351" extrusionOk="0">
                  <a:moveTo>
                    <a:pt x="2537" y="0"/>
                  </a:moveTo>
                  <a:lnTo>
                    <a:pt x="2537" y="0"/>
                  </a:lnTo>
                  <a:cubicBezTo>
                    <a:pt x="2469" y="163"/>
                    <a:pt x="2401" y="339"/>
                    <a:pt x="2333" y="502"/>
                  </a:cubicBezTo>
                  <a:cubicBezTo>
                    <a:pt x="2252" y="665"/>
                    <a:pt x="2184" y="828"/>
                    <a:pt x="2089" y="990"/>
                  </a:cubicBezTo>
                  <a:cubicBezTo>
                    <a:pt x="1940" y="1302"/>
                    <a:pt x="1750" y="1614"/>
                    <a:pt x="1547" y="1913"/>
                  </a:cubicBezTo>
                  <a:cubicBezTo>
                    <a:pt x="1357" y="2211"/>
                    <a:pt x="1126" y="2482"/>
                    <a:pt x="869" y="2740"/>
                  </a:cubicBezTo>
                  <a:cubicBezTo>
                    <a:pt x="611" y="2984"/>
                    <a:pt x="313" y="3187"/>
                    <a:pt x="1" y="3350"/>
                  </a:cubicBezTo>
                  <a:cubicBezTo>
                    <a:pt x="353" y="3242"/>
                    <a:pt x="665" y="3052"/>
                    <a:pt x="950" y="2821"/>
                  </a:cubicBezTo>
                  <a:cubicBezTo>
                    <a:pt x="1221" y="2577"/>
                    <a:pt x="1465" y="2292"/>
                    <a:pt x="1669" y="1994"/>
                  </a:cubicBezTo>
                  <a:cubicBezTo>
                    <a:pt x="1872" y="1696"/>
                    <a:pt x="2049" y="1370"/>
                    <a:pt x="2198" y="1031"/>
                  </a:cubicBezTo>
                  <a:cubicBezTo>
                    <a:pt x="2347" y="706"/>
                    <a:pt x="2455" y="353"/>
                    <a:pt x="25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
            <p:cNvSpPr/>
            <p:nvPr/>
          </p:nvSpPr>
          <p:spPr>
            <a:xfrm>
              <a:off x="5977525" y="3242825"/>
              <a:ext cx="66150" cy="77325"/>
            </a:xfrm>
            <a:custGeom>
              <a:avLst/>
              <a:gdLst/>
              <a:ahLst/>
              <a:cxnLst/>
              <a:rect l="l" t="t" r="r" b="b"/>
              <a:pathLst>
                <a:path w="2646" h="3093" extrusionOk="0">
                  <a:moveTo>
                    <a:pt x="2645" y="0"/>
                  </a:moveTo>
                  <a:lnTo>
                    <a:pt x="2645" y="0"/>
                  </a:lnTo>
                  <a:cubicBezTo>
                    <a:pt x="2604" y="176"/>
                    <a:pt x="2537" y="339"/>
                    <a:pt x="2442" y="488"/>
                  </a:cubicBezTo>
                  <a:cubicBezTo>
                    <a:pt x="2374" y="651"/>
                    <a:pt x="2279" y="787"/>
                    <a:pt x="2184" y="936"/>
                  </a:cubicBezTo>
                  <a:cubicBezTo>
                    <a:pt x="1994" y="1234"/>
                    <a:pt x="1791" y="1505"/>
                    <a:pt x="1574" y="1763"/>
                  </a:cubicBezTo>
                  <a:cubicBezTo>
                    <a:pt x="1343" y="2034"/>
                    <a:pt x="1113" y="2278"/>
                    <a:pt x="841" y="2509"/>
                  </a:cubicBezTo>
                  <a:cubicBezTo>
                    <a:pt x="584" y="2726"/>
                    <a:pt x="299" y="2929"/>
                    <a:pt x="0" y="3092"/>
                  </a:cubicBezTo>
                  <a:cubicBezTo>
                    <a:pt x="326" y="2970"/>
                    <a:pt x="638" y="2794"/>
                    <a:pt x="923" y="2590"/>
                  </a:cubicBezTo>
                  <a:cubicBezTo>
                    <a:pt x="1207" y="2373"/>
                    <a:pt x="1452" y="2129"/>
                    <a:pt x="1682" y="1858"/>
                  </a:cubicBezTo>
                  <a:cubicBezTo>
                    <a:pt x="1913" y="1587"/>
                    <a:pt x="2116" y="1302"/>
                    <a:pt x="2292" y="990"/>
                  </a:cubicBezTo>
                  <a:cubicBezTo>
                    <a:pt x="2374" y="841"/>
                    <a:pt x="2442" y="678"/>
                    <a:pt x="2509" y="515"/>
                  </a:cubicBezTo>
                  <a:cubicBezTo>
                    <a:pt x="2577" y="353"/>
                    <a:pt x="2631" y="176"/>
                    <a:pt x="264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
            <p:cNvSpPr/>
            <p:nvPr/>
          </p:nvSpPr>
          <p:spPr>
            <a:xfrm>
              <a:off x="6043650" y="3264525"/>
              <a:ext cx="35275" cy="55625"/>
            </a:xfrm>
            <a:custGeom>
              <a:avLst/>
              <a:gdLst/>
              <a:ahLst/>
              <a:cxnLst/>
              <a:rect l="l" t="t" r="r" b="b"/>
              <a:pathLst>
                <a:path w="1411" h="2225" extrusionOk="0">
                  <a:moveTo>
                    <a:pt x="1410" y="0"/>
                  </a:moveTo>
                  <a:cubicBezTo>
                    <a:pt x="1343" y="217"/>
                    <a:pt x="1261" y="434"/>
                    <a:pt x="1180" y="651"/>
                  </a:cubicBezTo>
                  <a:cubicBezTo>
                    <a:pt x="1099" y="854"/>
                    <a:pt x="1004" y="1058"/>
                    <a:pt x="895" y="1261"/>
                  </a:cubicBezTo>
                  <a:cubicBezTo>
                    <a:pt x="800" y="1465"/>
                    <a:pt x="665" y="1641"/>
                    <a:pt x="529" y="1817"/>
                  </a:cubicBezTo>
                  <a:cubicBezTo>
                    <a:pt x="380" y="1980"/>
                    <a:pt x="203" y="2129"/>
                    <a:pt x="0" y="2224"/>
                  </a:cubicBezTo>
                  <a:cubicBezTo>
                    <a:pt x="231" y="2170"/>
                    <a:pt x="434" y="2048"/>
                    <a:pt x="610" y="1885"/>
                  </a:cubicBezTo>
                  <a:cubicBezTo>
                    <a:pt x="773" y="1722"/>
                    <a:pt x="922" y="1533"/>
                    <a:pt x="1031" y="1329"/>
                  </a:cubicBezTo>
                  <a:cubicBezTo>
                    <a:pt x="1248" y="909"/>
                    <a:pt x="1370" y="461"/>
                    <a:pt x="141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
            <p:cNvSpPr/>
            <p:nvPr/>
          </p:nvSpPr>
          <p:spPr>
            <a:xfrm>
              <a:off x="5950400" y="3125175"/>
              <a:ext cx="34600" cy="34600"/>
            </a:xfrm>
            <a:custGeom>
              <a:avLst/>
              <a:gdLst/>
              <a:ahLst/>
              <a:cxnLst/>
              <a:rect l="l" t="t" r="r" b="b"/>
              <a:pathLst>
                <a:path w="1384" h="1384" extrusionOk="0">
                  <a:moveTo>
                    <a:pt x="692" y="0"/>
                  </a:moveTo>
                  <a:cubicBezTo>
                    <a:pt x="312" y="0"/>
                    <a:pt x="1" y="312"/>
                    <a:pt x="1" y="692"/>
                  </a:cubicBezTo>
                  <a:cubicBezTo>
                    <a:pt x="1" y="1071"/>
                    <a:pt x="312" y="1383"/>
                    <a:pt x="692" y="1383"/>
                  </a:cubicBezTo>
                  <a:cubicBezTo>
                    <a:pt x="1072" y="1383"/>
                    <a:pt x="1384" y="1071"/>
                    <a:pt x="1384" y="692"/>
                  </a:cubicBezTo>
                  <a:cubicBezTo>
                    <a:pt x="1384" y="312"/>
                    <a:pt x="1072" y="0"/>
                    <a:pt x="69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
            <p:cNvSpPr/>
            <p:nvPr/>
          </p:nvSpPr>
          <p:spPr>
            <a:xfrm>
              <a:off x="6142300" y="3447250"/>
              <a:ext cx="227200" cy="35300"/>
            </a:xfrm>
            <a:custGeom>
              <a:avLst/>
              <a:gdLst/>
              <a:ahLst/>
              <a:cxnLst/>
              <a:rect l="l" t="t" r="r" b="b"/>
              <a:pathLst>
                <a:path w="9088" h="1412" extrusionOk="0">
                  <a:moveTo>
                    <a:pt x="9087" y="1"/>
                  </a:moveTo>
                  <a:cubicBezTo>
                    <a:pt x="8748" y="218"/>
                    <a:pt x="8395" y="394"/>
                    <a:pt x="8043" y="557"/>
                  </a:cubicBezTo>
                  <a:cubicBezTo>
                    <a:pt x="7866" y="652"/>
                    <a:pt x="7677" y="733"/>
                    <a:pt x="7500" y="787"/>
                  </a:cubicBezTo>
                  <a:cubicBezTo>
                    <a:pt x="7310" y="842"/>
                    <a:pt x="7121" y="910"/>
                    <a:pt x="6931" y="964"/>
                  </a:cubicBezTo>
                  <a:cubicBezTo>
                    <a:pt x="6214" y="1156"/>
                    <a:pt x="5473" y="1263"/>
                    <a:pt x="4730" y="1263"/>
                  </a:cubicBezTo>
                  <a:cubicBezTo>
                    <a:pt x="4686" y="1263"/>
                    <a:pt x="4642" y="1263"/>
                    <a:pt x="4598" y="1262"/>
                  </a:cubicBezTo>
                  <a:cubicBezTo>
                    <a:pt x="3798" y="1262"/>
                    <a:pt x="3011" y="1167"/>
                    <a:pt x="2252" y="991"/>
                  </a:cubicBezTo>
                  <a:cubicBezTo>
                    <a:pt x="1859" y="910"/>
                    <a:pt x="1479" y="801"/>
                    <a:pt x="1113" y="679"/>
                  </a:cubicBezTo>
                  <a:cubicBezTo>
                    <a:pt x="733" y="557"/>
                    <a:pt x="367" y="408"/>
                    <a:pt x="1" y="245"/>
                  </a:cubicBezTo>
                  <a:lnTo>
                    <a:pt x="1" y="245"/>
                  </a:lnTo>
                  <a:cubicBezTo>
                    <a:pt x="706" y="625"/>
                    <a:pt x="1452" y="910"/>
                    <a:pt x="2225" y="1099"/>
                  </a:cubicBezTo>
                  <a:cubicBezTo>
                    <a:pt x="2998" y="1303"/>
                    <a:pt x="3798" y="1411"/>
                    <a:pt x="4598" y="1411"/>
                  </a:cubicBezTo>
                  <a:cubicBezTo>
                    <a:pt x="5398" y="1411"/>
                    <a:pt x="6198" y="1303"/>
                    <a:pt x="6958" y="1072"/>
                  </a:cubicBezTo>
                  <a:cubicBezTo>
                    <a:pt x="7717" y="842"/>
                    <a:pt x="8436" y="476"/>
                    <a:pt x="908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
            <p:cNvSpPr/>
            <p:nvPr/>
          </p:nvSpPr>
          <p:spPr>
            <a:xfrm>
              <a:off x="6177900" y="3382150"/>
              <a:ext cx="51550" cy="67500"/>
            </a:xfrm>
            <a:custGeom>
              <a:avLst/>
              <a:gdLst/>
              <a:ahLst/>
              <a:cxnLst/>
              <a:rect l="l" t="t" r="r" b="b"/>
              <a:pathLst>
                <a:path w="2062" h="2700" extrusionOk="0">
                  <a:moveTo>
                    <a:pt x="1" y="1"/>
                  </a:moveTo>
                  <a:cubicBezTo>
                    <a:pt x="68" y="286"/>
                    <a:pt x="177" y="557"/>
                    <a:pt x="299" y="828"/>
                  </a:cubicBezTo>
                  <a:cubicBezTo>
                    <a:pt x="421" y="1086"/>
                    <a:pt x="557" y="1344"/>
                    <a:pt x="719" y="1588"/>
                  </a:cubicBezTo>
                  <a:cubicBezTo>
                    <a:pt x="896" y="1832"/>
                    <a:pt x="1086" y="2062"/>
                    <a:pt x="1303" y="2252"/>
                  </a:cubicBezTo>
                  <a:cubicBezTo>
                    <a:pt x="1520" y="2456"/>
                    <a:pt x="1777" y="2605"/>
                    <a:pt x="2062" y="2700"/>
                  </a:cubicBezTo>
                  <a:cubicBezTo>
                    <a:pt x="1804" y="2551"/>
                    <a:pt x="1574" y="2374"/>
                    <a:pt x="1384" y="2171"/>
                  </a:cubicBezTo>
                  <a:cubicBezTo>
                    <a:pt x="1180" y="1967"/>
                    <a:pt x="1004" y="1750"/>
                    <a:pt x="841" y="1506"/>
                  </a:cubicBezTo>
                  <a:cubicBezTo>
                    <a:pt x="679" y="1276"/>
                    <a:pt x="529" y="1018"/>
                    <a:pt x="394" y="774"/>
                  </a:cubicBezTo>
                  <a:cubicBezTo>
                    <a:pt x="326" y="652"/>
                    <a:pt x="258" y="516"/>
                    <a:pt x="190" y="394"/>
                  </a:cubicBezTo>
                  <a:cubicBezTo>
                    <a:pt x="123" y="272"/>
                    <a:pt x="68" y="137"/>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
            <p:cNvSpPr/>
            <p:nvPr/>
          </p:nvSpPr>
          <p:spPr>
            <a:xfrm>
              <a:off x="6199950" y="3388950"/>
              <a:ext cx="67150" cy="23075"/>
            </a:xfrm>
            <a:custGeom>
              <a:avLst/>
              <a:gdLst/>
              <a:ahLst/>
              <a:cxnLst/>
              <a:rect l="l" t="t" r="r" b="b"/>
              <a:pathLst>
                <a:path w="2686" h="923" extrusionOk="0">
                  <a:moveTo>
                    <a:pt x="0" y="0"/>
                  </a:moveTo>
                  <a:lnTo>
                    <a:pt x="0" y="0"/>
                  </a:lnTo>
                  <a:cubicBezTo>
                    <a:pt x="122" y="231"/>
                    <a:pt x="285" y="421"/>
                    <a:pt x="502" y="556"/>
                  </a:cubicBezTo>
                  <a:cubicBezTo>
                    <a:pt x="719" y="692"/>
                    <a:pt x="949" y="787"/>
                    <a:pt x="1207" y="841"/>
                  </a:cubicBezTo>
                  <a:cubicBezTo>
                    <a:pt x="1451" y="895"/>
                    <a:pt x="1695" y="922"/>
                    <a:pt x="1953" y="922"/>
                  </a:cubicBezTo>
                  <a:cubicBezTo>
                    <a:pt x="2075" y="922"/>
                    <a:pt x="2197" y="922"/>
                    <a:pt x="2319" y="895"/>
                  </a:cubicBezTo>
                  <a:cubicBezTo>
                    <a:pt x="2441" y="882"/>
                    <a:pt x="2563" y="855"/>
                    <a:pt x="2685" y="827"/>
                  </a:cubicBezTo>
                  <a:lnTo>
                    <a:pt x="2319" y="827"/>
                  </a:lnTo>
                  <a:lnTo>
                    <a:pt x="1953" y="814"/>
                  </a:lnTo>
                  <a:cubicBezTo>
                    <a:pt x="1709" y="800"/>
                    <a:pt x="1465" y="760"/>
                    <a:pt x="1234" y="705"/>
                  </a:cubicBezTo>
                  <a:cubicBezTo>
                    <a:pt x="1004" y="651"/>
                    <a:pt x="773" y="570"/>
                    <a:pt x="556" y="461"/>
                  </a:cubicBezTo>
                  <a:cubicBezTo>
                    <a:pt x="448" y="407"/>
                    <a:pt x="353" y="339"/>
                    <a:pt x="258" y="258"/>
                  </a:cubicBezTo>
                  <a:cubicBezTo>
                    <a:pt x="163" y="190"/>
                    <a:pt x="81" y="95"/>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
            <p:cNvSpPr/>
            <p:nvPr/>
          </p:nvSpPr>
          <p:spPr>
            <a:xfrm>
              <a:off x="6955200" y="3229925"/>
              <a:ext cx="149350" cy="77600"/>
            </a:xfrm>
            <a:custGeom>
              <a:avLst/>
              <a:gdLst/>
              <a:ahLst/>
              <a:cxnLst/>
              <a:rect l="l" t="t" r="r" b="b"/>
              <a:pathLst>
                <a:path w="5974" h="3104" extrusionOk="0">
                  <a:moveTo>
                    <a:pt x="3668" y="1"/>
                  </a:moveTo>
                  <a:lnTo>
                    <a:pt x="3288" y="584"/>
                  </a:lnTo>
                  <a:lnTo>
                    <a:pt x="1471" y="923"/>
                  </a:lnTo>
                  <a:lnTo>
                    <a:pt x="1037" y="530"/>
                  </a:lnTo>
                  <a:lnTo>
                    <a:pt x="1037" y="530"/>
                  </a:lnTo>
                  <a:cubicBezTo>
                    <a:pt x="1037" y="530"/>
                    <a:pt x="1" y="3103"/>
                    <a:pt x="2287" y="3103"/>
                  </a:cubicBezTo>
                  <a:cubicBezTo>
                    <a:pt x="2468" y="3103"/>
                    <a:pt x="2670" y="3087"/>
                    <a:pt x="2895" y="3052"/>
                  </a:cubicBezTo>
                  <a:cubicBezTo>
                    <a:pt x="5973" y="2591"/>
                    <a:pt x="3668" y="1"/>
                    <a:pt x="3668"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
            <p:cNvSpPr/>
            <p:nvPr/>
          </p:nvSpPr>
          <p:spPr>
            <a:xfrm>
              <a:off x="6993325" y="3266525"/>
              <a:ext cx="22400" cy="22100"/>
            </a:xfrm>
            <a:custGeom>
              <a:avLst/>
              <a:gdLst/>
              <a:ahLst/>
              <a:cxnLst/>
              <a:rect l="l" t="t" r="r" b="b"/>
              <a:pathLst>
                <a:path w="896" h="884" extrusionOk="0">
                  <a:moveTo>
                    <a:pt x="433" y="1"/>
                  </a:moveTo>
                  <a:cubicBezTo>
                    <a:pt x="425" y="1"/>
                    <a:pt x="416" y="1"/>
                    <a:pt x="407" y="1"/>
                  </a:cubicBezTo>
                  <a:cubicBezTo>
                    <a:pt x="176" y="29"/>
                    <a:pt x="0" y="245"/>
                    <a:pt x="14" y="476"/>
                  </a:cubicBezTo>
                  <a:cubicBezTo>
                    <a:pt x="40" y="711"/>
                    <a:pt x="230" y="884"/>
                    <a:pt x="462" y="884"/>
                  </a:cubicBezTo>
                  <a:cubicBezTo>
                    <a:pt x="471" y="884"/>
                    <a:pt x="479" y="883"/>
                    <a:pt x="488" y="883"/>
                  </a:cubicBezTo>
                  <a:cubicBezTo>
                    <a:pt x="719" y="856"/>
                    <a:pt x="895" y="639"/>
                    <a:pt x="868" y="395"/>
                  </a:cubicBezTo>
                  <a:cubicBezTo>
                    <a:pt x="855" y="172"/>
                    <a:pt x="665" y="1"/>
                    <a:pt x="43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
            <p:cNvSpPr/>
            <p:nvPr/>
          </p:nvSpPr>
          <p:spPr>
            <a:xfrm>
              <a:off x="7038400" y="3256225"/>
              <a:ext cx="23075" cy="21950"/>
            </a:xfrm>
            <a:custGeom>
              <a:avLst/>
              <a:gdLst/>
              <a:ahLst/>
              <a:cxnLst/>
              <a:rect l="l" t="t" r="r" b="b"/>
              <a:pathLst>
                <a:path w="923" h="878" extrusionOk="0">
                  <a:moveTo>
                    <a:pt x="455" y="0"/>
                  </a:moveTo>
                  <a:cubicBezTo>
                    <a:pt x="243" y="0"/>
                    <a:pt x="66" y="154"/>
                    <a:pt x="41" y="373"/>
                  </a:cubicBezTo>
                  <a:cubicBezTo>
                    <a:pt x="1" y="617"/>
                    <a:pt x="164" y="834"/>
                    <a:pt x="394" y="874"/>
                  </a:cubicBezTo>
                  <a:cubicBezTo>
                    <a:pt x="412" y="876"/>
                    <a:pt x="430" y="877"/>
                    <a:pt x="447" y="877"/>
                  </a:cubicBezTo>
                  <a:cubicBezTo>
                    <a:pt x="669" y="877"/>
                    <a:pt x="857" y="721"/>
                    <a:pt x="882" y="495"/>
                  </a:cubicBezTo>
                  <a:cubicBezTo>
                    <a:pt x="923" y="264"/>
                    <a:pt x="760" y="34"/>
                    <a:pt x="530" y="7"/>
                  </a:cubicBezTo>
                  <a:cubicBezTo>
                    <a:pt x="504" y="2"/>
                    <a:pt x="480" y="0"/>
                    <a:pt x="45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
            <p:cNvSpPr/>
            <p:nvPr/>
          </p:nvSpPr>
          <p:spPr>
            <a:xfrm>
              <a:off x="7021450" y="3274675"/>
              <a:ext cx="13250" cy="8500"/>
            </a:xfrm>
            <a:custGeom>
              <a:avLst/>
              <a:gdLst/>
              <a:ahLst/>
              <a:cxnLst/>
              <a:rect l="l" t="t" r="r" b="b"/>
              <a:pathLst>
                <a:path w="530" h="340" extrusionOk="0">
                  <a:moveTo>
                    <a:pt x="530" y="1"/>
                  </a:moveTo>
                  <a:cubicBezTo>
                    <a:pt x="475" y="55"/>
                    <a:pt x="448" y="96"/>
                    <a:pt x="408" y="136"/>
                  </a:cubicBezTo>
                  <a:cubicBezTo>
                    <a:pt x="380" y="164"/>
                    <a:pt x="340" y="191"/>
                    <a:pt x="299" y="191"/>
                  </a:cubicBezTo>
                  <a:cubicBezTo>
                    <a:pt x="191" y="191"/>
                    <a:pt x="96" y="164"/>
                    <a:pt x="1" y="123"/>
                  </a:cubicBezTo>
                  <a:lnTo>
                    <a:pt x="1" y="123"/>
                  </a:lnTo>
                  <a:cubicBezTo>
                    <a:pt x="28" y="177"/>
                    <a:pt x="68" y="231"/>
                    <a:pt x="123" y="272"/>
                  </a:cubicBezTo>
                  <a:cubicBezTo>
                    <a:pt x="177" y="326"/>
                    <a:pt x="258" y="340"/>
                    <a:pt x="326" y="340"/>
                  </a:cubicBezTo>
                  <a:cubicBezTo>
                    <a:pt x="408" y="313"/>
                    <a:pt x="462" y="272"/>
                    <a:pt x="502" y="191"/>
                  </a:cubicBezTo>
                  <a:cubicBezTo>
                    <a:pt x="530" y="136"/>
                    <a:pt x="530" y="69"/>
                    <a:pt x="53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8" name="Google Shape;578;p3"/>
          <p:cNvGrpSpPr/>
          <p:nvPr/>
        </p:nvGrpSpPr>
        <p:grpSpPr>
          <a:xfrm>
            <a:off x="93243" y="4307788"/>
            <a:ext cx="1113800" cy="698325"/>
            <a:chOff x="430350" y="3844100"/>
            <a:chExt cx="1113800" cy="698325"/>
          </a:xfrm>
        </p:grpSpPr>
        <p:sp>
          <p:nvSpPr>
            <p:cNvPr id="579" name="Google Shape;579;p3"/>
            <p:cNvSpPr/>
            <p:nvPr/>
          </p:nvSpPr>
          <p:spPr>
            <a:xfrm>
              <a:off x="617500" y="3844125"/>
              <a:ext cx="766275" cy="698100"/>
            </a:xfrm>
            <a:custGeom>
              <a:avLst/>
              <a:gdLst/>
              <a:ahLst/>
              <a:cxnLst/>
              <a:rect l="l" t="t" r="r" b="b"/>
              <a:pathLst>
                <a:path w="30651" h="27924" extrusionOk="0">
                  <a:moveTo>
                    <a:pt x="15326" y="0"/>
                  </a:moveTo>
                  <a:cubicBezTo>
                    <a:pt x="11752" y="0"/>
                    <a:pt x="8179" y="1363"/>
                    <a:pt x="5453" y="4089"/>
                  </a:cubicBezTo>
                  <a:cubicBezTo>
                    <a:pt x="1" y="9541"/>
                    <a:pt x="1" y="18383"/>
                    <a:pt x="5453" y="23835"/>
                  </a:cubicBezTo>
                  <a:cubicBezTo>
                    <a:pt x="8179" y="26561"/>
                    <a:pt x="11752" y="27924"/>
                    <a:pt x="15326" y="27924"/>
                  </a:cubicBezTo>
                  <a:cubicBezTo>
                    <a:pt x="18899" y="27924"/>
                    <a:pt x="22473" y="26561"/>
                    <a:pt x="25199" y="23835"/>
                  </a:cubicBezTo>
                  <a:cubicBezTo>
                    <a:pt x="30651" y="18383"/>
                    <a:pt x="30651" y="9541"/>
                    <a:pt x="25199" y="4089"/>
                  </a:cubicBezTo>
                  <a:cubicBezTo>
                    <a:pt x="22473" y="1363"/>
                    <a:pt x="18899" y="0"/>
                    <a:pt x="15326"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
            <p:cNvSpPr/>
            <p:nvPr/>
          </p:nvSpPr>
          <p:spPr>
            <a:xfrm>
              <a:off x="988425" y="4053125"/>
              <a:ext cx="375700" cy="489300"/>
            </a:xfrm>
            <a:custGeom>
              <a:avLst/>
              <a:gdLst/>
              <a:ahLst/>
              <a:cxnLst/>
              <a:rect l="l" t="t" r="r" b="b"/>
              <a:pathLst>
                <a:path w="15028" h="19572" extrusionOk="0">
                  <a:moveTo>
                    <a:pt x="13278" y="1"/>
                  </a:moveTo>
                  <a:lnTo>
                    <a:pt x="13278" y="1"/>
                  </a:lnTo>
                  <a:cubicBezTo>
                    <a:pt x="11894" y="204"/>
                    <a:pt x="10416" y="679"/>
                    <a:pt x="9643" y="1737"/>
                  </a:cubicBezTo>
                  <a:cubicBezTo>
                    <a:pt x="8585" y="3201"/>
                    <a:pt x="8640" y="5507"/>
                    <a:pt x="8504" y="7243"/>
                  </a:cubicBezTo>
                  <a:cubicBezTo>
                    <a:pt x="8368" y="9020"/>
                    <a:pt x="8219" y="10728"/>
                    <a:pt x="6971" y="12098"/>
                  </a:cubicBezTo>
                  <a:cubicBezTo>
                    <a:pt x="5968" y="13197"/>
                    <a:pt x="4612" y="13658"/>
                    <a:pt x="3377" y="14431"/>
                  </a:cubicBezTo>
                  <a:cubicBezTo>
                    <a:pt x="2116" y="15217"/>
                    <a:pt x="55" y="16763"/>
                    <a:pt x="14" y="18404"/>
                  </a:cubicBezTo>
                  <a:cubicBezTo>
                    <a:pt x="1" y="18811"/>
                    <a:pt x="123" y="19218"/>
                    <a:pt x="353" y="19571"/>
                  </a:cubicBezTo>
                  <a:cubicBezTo>
                    <a:pt x="402" y="19571"/>
                    <a:pt x="451" y="19571"/>
                    <a:pt x="500" y="19571"/>
                  </a:cubicBezTo>
                  <a:cubicBezTo>
                    <a:pt x="5584" y="19571"/>
                    <a:pt x="10277" y="16788"/>
                    <a:pt x="12735" y="12329"/>
                  </a:cubicBezTo>
                  <a:cubicBezTo>
                    <a:pt x="14824" y="8531"/>
                    <a:pt x="15027" y="3975"/>
                    <a:pt x="132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
            <p:cNvSpPr/>
            <p:nvPr/>
          </p:nvSpPr>
          <p:spPr>
            <a:xfrm>
              <a:off x="642250" y="4104700"/>
              <a:ext cx="379425" cy="318700"/>
            </a:xfrm>
            <a:custGeom>
              <a:avLst/>
              <a:gdLst/>
              <a:ahLst/>
              <a:cxnLst/>
              <a:rect l="l" t="t" r="r" b="b"/>
              <a:pathLst>
                <a:path w="15177" h="12748" extrusionOk="0">
                  <a:moveTo>
                    <a:pt x="11949" y="1"/>
                  </a:moveTo>
                  <a:cubicBezTo>
                    <a:pt x="11466" y="1"/>
                    <a:pt x="10982" y="129"/>
                    <a:pt x="10525" y="284"/>
                  </a:cubicBezTo>
                  <a:cubicBezTo>
                    <a:pt x="10118" y="406"/>
                    <a:pt x="9711" y="542"/>
                    <a:pt x="9318" y="691"/>
                  </a:cubicBezTo>
                  <a:cubicBezTo>
                    <a:pt x="8823" y="860"/>
                    <a:pt x="8308" y="945"/>
                    <a:pt x="7792" y="945"/>
                  </a:cubicBezTo>
                  <a:cubicBezTo>
                    <a:pt x="7277" y="945"/>
                    <a:pt x="6761" y="860"/>
                    <a:pt x="6266" y="691"/>
                  </a:cubicBezTo>
                  <a:cubicBezTo>
                    <a:pt x="5636" y="501"/>
                    <a:pt x="5000" y="410"/>
                    <a:pt x="4377" y="410"/>
                  </a:cubicBezTo>
                  <a:cubicBezTo>
                    <a:pt x="2911" y="410"/>
                    <a:pt x="1523" y="916"/>
                    <a:pt x="475" y="1830"/>
                  </a:cubicBezTo>
                  <a:cubicBezTo>
                    <a:pt x="1" y="5736"/>
                    <a:pt x="1181" y="9655"/>
                    <a:pt x="3730" y="12639"/>
                  </a:cubicBezTo>
                  <a:cubicBezTo>
                    <a:pt x="4065" y="12711"/>
                    <a:pt x="4399" y="12747"/>
                    <a:pt x="4738" y="12747"/>
                  </a:cubicBezTo>
                  <a:cubicBezTo>
                    <a:pt x="4907" y="12747"/>
                    <a:pt x="5078" y="12738"/>
                    <a:pt x="5249" y="12720"/>
                  </a:cubicBezTo>
                  <a:cubicBezTo>
                    <a:pt x="7094" y="12490"/>
                    <a:pt x="8206" y="10998"/>
                    <a:pt x="9101" y="9520"/>
                  </a:cubicBezTo>
                  <a:cubicBezTo>
                    <a:pt x="9833" y="8258"/>
                    <a:pt x="10593" y="7119"/>
                    <a:pt x="11705" y="6170"/>
                  </a:cubicBezTo>
                  <a:cubicBezTo>
                    <a:pt x="12491" y="5492"/>
                    <a:pt x="13603" y="4949"/>
                    <a:pt x="14254" y="4109"/>
                  </a:cubicBezTo>
                  <a:cubicBezTo>
                    <a:pt x="15177" y="2915"/>
                    <a:pt x="14865" y="1057"/>
                    <a:pt x="13468" y="338"/>
                  </a:cubicBezTo>
                  <a:cubicBezTo>
                    <a:pt x="13169" y="189"/>
                    <a:pt x="12844" y="108"/>
                    <a:pt x="12518" y="67"/>
                  </a:cubicBezTo>
                  <a:cubicBezTo>
                    <a:pt x="12330" y="21"/>
                    <a:pt x="12140" y="1"/>
                    <a:pt x="119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
            <p:cNvSpPr/>
            <p:nvPr/>
          </p:nvSpPr>
          <p:spPr>
            <a:xfrm>
              <a:off x="740575" y="3844100"/>
              <a:ext cx="415700" cy="178000"/>
            </a:xfrm>
            <a:custGeom>
              <a:avLst/>
              <a:gdLst/>
              <a:ahLst/>
              <a:cxnLst/>
              <a:rect l="l" t="t" r="r" b="b"/>
              <a:pathLst>
                <a:path w="16628" h="7120" extrusionOk="0">
                  <a:moveTo>
                    <a:pt x="10419" y="1"/>
                  </a:moveTo>
                  <a:cubicBezTo>
                    <a:pt x="6535" y="1"/>
                    <a:pt x="2719" y="1618"/>
                    <a:pt x="1" y="4646"/>
                  </a:cubicBezTo>
                  <a:cubicBezTo>
                    <a:pt x="258" y="4944"/>
                    <a:pt x="543" y="5202"/>
                    <a:pt x="869" y="5405"/>
                  </a:cubicBezTo>
                  <a:cubicBezTo>
                    <a:pt x="1915" y="6372"/>
                    <a:pt x="3210" y="7120"/>
                    <a:pt x="4632" y="7120"/>
                  </a:cubicBezTo>
                  <a:cubicBezTo>
                    <a:pt x="4906" y="7120"/>
                    <a:pt x="5184" y="7092"/>
                    <a:pt x="5466" y="7033"/>
                  </a:cubicBezTo>
                  <a:cubicBezTo>
                    <a:pt x="7526" y="6591"/>
                    <a:pt x="8412" y="4713"/>
                    <a:pt x="10686" y="4713"/>
                  </a:cubicBezTo>
                  <a:cubicBezTo>
                    <a:pt x="10718" y="4713"/>
                    <a:pt x="10750" y="4713"/>
                    <a:pt x="10783" y="4714"/>
                  </a:cubicBezTo>
                  <a:cubicBezTo>
                    <a:pt x="11023" y="4717"/>
                    <a:pt x="11259" y="4721"/>
                    <a:pt x="11491" y="4721"/>
                  </a:cubicBezTo>
                  <a:cubicBezTo>
                    <a:pt x="13027" y="4721"/>
                    <a:pt x="14385" y="4575"/>
                    <a:pt x="15611" y="3385"/>
                  </a:cubicBezTo>
                  <a:cubicBezTo>
                    <a:pt x="16167" y="2856"/>
                    <a:pt x="16628" y="2110"/>
                    <a:pt x="16519" y="1405"/>
                  </a:cubicBezTo>
                  <a:cubicBezTo>
                    <a:pt x="14570" y="458"/>
                    <a:pt x="12485" y="1"/>
                    <a:pt x="1041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
            <p:cNvSpPr/>
            <p:nvPr/>
          </p:nvSpPr>
          <p:spPr>
            <a:xfrm>
              <a:off x="668025" y="3997200"/>
              <a:ext cx="296100" cy="108650"/>
            </a:xfrm>
            <a:custGeom>
              <a:avLst/>
              <a:gdLst/>
              <a:ahLst/>
              <a:cxnLst/>
              <a:rect l="l" t="t" r="r" b="b"/>
              <a:pathLst>
                <a:path w="11844" h="4346" extrusionOk="0">
                  <a:moveTo>
                    <a:pt x="1764" y="0"/>
                  </a:moveTo>
                  <a:cubicBezTo>
                    <a:pt x="1519" y="366"/>
                    <a:pt x="1289" y="733"/>
                    <a:pt x="1072" y="1126"/>
                  </a:cubicBezTo>
                  <a:cubicBezTo>
                    <a:pt x="638" y="1926"/>
                    <a:pt x="285" y="2767"/>
                    <a:pt x="1" y="3621"/>
                  </a:cubicBezTo>
                  <a:cubicBezTo>
                    <a:pt x="272" y="3526"/>
                    <a:pt x="557" y="3458"/>
                    <a:pt x="841" y="3404"/>
                  </a:cubicBezTo>
                  <a:cubicBezTo>
                    <a:pt x="1057" y="3378"/>
                    <a:pt x="1271" y="3366"/>
                    <a:pt x="1485" y="3366"/>
                  </a:cubicBezTo>
                  <a:cubicBezTo>
                    <a:pt x="3255" y="3366"/>
                    <a:pt x="4945" y="4181"/>
                    <a:pt x="6700" y="4326"/>
                  </a:cubicBezTo>
                  <a:cubicBezTo>
                    <a:pt x="6824" y="4338"/>
                    <a:pt x="7014" y="4346"/>
                    <a:pt x="7247" y="4346"/>
                  </a:cubicBezTo>
                  <a:cubicBezTo>
                    <a:pt x="8705" y="4346"/>
                    <a:pt x="11844" y="4038"/>
                    <a:pt x="10850" y="2319"/>
                  </a:cubicBezTo>
                  <a:cubicBezTo>
                    <a:pt x="10520" y="1753"/>
                    <a:pt x="9861" y="1612"/>
                    <a:pt x="9159" y="1612"/>
                  </a:cubicBezTo>
                  <a:cubicBezTo>
                    <a:pt x="8465" y="1612"/>
                    <a:pt x="7728" y="1750"/>
                    <a:pt x="7224" y="1750"/>
                  </a:cubicBezTo>
                  <a:cubicBezTo>
                    <a:pt x="7212" y="1750"/>
                    <a:pt x="7200" y="1750"/>
                    <a:pt x="7188" y="1750"/>
                  </a:cubicBezTo>
                  <a:cubicBezTo>
                    <a:pt x="5249" y="1709"/>
                    <a:pt x="3364" y="1099"/>
                    <a:pt x="17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
            <p:cNvSpPr/>
            <p:nvPr/>
          </p:nvSpPr>
          <p:spPr>
            <a:xfrm>
              <a:off x="793475" y="4303650"/>
              <a:ext cx="250250" cy="236050"/>
            </a:xfrm>
            <a:custGeom>
              <a:avLst/>
              <a:gdLst/>
              <a:ahLst/>
              <a:cxnLst/>
              <a:rect l="l" t="t" r="r" b="b"/>
              <a:pathLst>
                <a:path w="10010" h="9442" extrusionOk="0">
                  <a:moveTo>
                    <a:pt x="7873" y="1"/>
                  </a:moveTo>
                  <a:cubicBezTo>
                    <a:pt x="7666" y="1"/>
                    <a:pt x="7454" y="33"/>
                    <a:pt x="7243" y="97"/>
                  </a:cubicBezTo>
                  <a:cubicBezTo>
                    <a:pt x="5805" y="545"/>
                    <a:pt x="4951" y="2430"/>
                    <a:pt x="4096" y="3515"/>
                  </a:cubicBezTo>
                  <a:cubicBezTo>
                    <a:pt x="3282" y="4545"/>
                    <a:pt x="1669" y="6227"/>
                    <a:pt x="0" y="6824"/>
                  </a:cubicBezTo>
                  <a:cubicBezTo>
                    <a:pt x="1926" y="8234"/>
                    <a:pt x="4164" y="9143"/>
                    <a:pt x="6537" y="9441"/>
                  </a:cubicBezTo>
                  <a:cubicBezTo>
                    <a:pt x="6632" y="9129"/>
                    <a:pt x="6686" y="8804"/>
                    <a:pt x="6686" y="8478"/>
                  </a:cubicBezTo>
                  <a:cubicBezTo>
                    <a:pt x="6714" y="7963"/>
                    <a:pt x="6619" y="7380"/>
                    <a:pt x="6741" y="6878"/>
                  </a:cubicBezTo>
                  <a:cubicBezTo>
                    <a:pt x="6958" y="5969"/>
                    <a:pt x="7744" y="5386"/>
                    <a:pt x="8300" y="4695"/>
                  </a:cubicBezTo>
                  <a:cubicBezTo>
                    <a:pt x="9060" y="3759"/>
                    <a:pt x="10009" y="2362"/>
                    <a:pt x="9507" y="1101"/>
                  </a:cubicBezTo>
                  <a:cubicBezTo>
                    <a:pt x="9224" y="376"/>
                    <a:pt x="8582" y="1"/>
                    <a:pt x="787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
            <p:cNvSpPr/>
            <p:nvPr/>
          </p:nvSpPr>
          <p:spPr>
            <a:xfrm>
              <a:off x="1023350" y="3901250"/>
              <a:ext cx="280075" cy="403850"/>
            </a:xfrm>
            <a:custGeom>
              <a:avLst/>
              <a:gdLst/>
              <a:ahLst/>
              <a:cxnLst/>
              <a:rect l="l" t="t" r="r" b="b"/>
              <a:pathLst>
                <a:path w="11203" h="16154" extrusionOk="0">
                  <a:moveTo>
                    <a:pt x="6741" y="0"/>
                  </a:moveTo>
                  <a:cubicBezTo>
                    <a:pt x="6388" y="488"/>
                    <a:pt x="6103" y="1017"/>
                    <a:pt x="5886" y="1573"/>
                  </a:cubicBezTo>
                  <a:cubicBezTo>
                    <a:pt x="5791" y="1831"/>
                    <a:pt x="5751" y="2129"/>
                    <a:pt x="5574" y="2346"/>
                  </a:cubicBezTo>
                  <a:cubicBezTo>
                    <a:pt x="5371" y="2563"/>
                    <a:pt x="5127" y="2753"/>
                    <a:pt x="4869" y="2902"/>
                  </a:cubicBezTo>
                  <a:cubicBezTo>
                    <a:pt x="4313" y="3269"/>
                    <a:pt x="3703" y="3567"/>
                    <a:pt x="3079" y="3784"/>
                  </a:cubicBezTo>
                  <a:cubicBezTo>
                    <a:pt x="2306" y="4069"/>
                    <a:pt x="1547" y="4394"/>
                    <a:pt x="1031" y="5086"/>
                  </a:cubicBezTo>
                  <a:cubicBezTo>
                    <a:pt x="543" y="5723"/>
                    <a:pt x="353" y="6537"/>
                    <a:pt x="475" y="7337"/>
                  </a:cubicBezTo>
                  <a:cubicBezTo>
                    <a:pt x="556" y="7866"/>
                    <a:pt x="841" y="8327"/>
                    <a:pt x="977" y="8829"/>
                  </a:cubicBezTo>
                  <a:cubicBezTo>
                    <a:pt x="1248" y="9860"/>
                    <a:pt x="1018" y="10687"/>
                    <a:pt x="760" y="11677"/>
                  </a:cubicBezTo>
                  <a:cubicBezTo>
                    <a:pt x="380" y="13101"/>
                    <a:pt x="0" y="15149"/>
                    <a:pt x="1669" y="15962"/>
                  </a:cubicBezTo>
                  <a:cubicBezTo>
                    <a:pt x="1940" y="16095"/>
                    <a:pt x="2200" y="16153"/>
                    <a:pt x="2448" y="16153"/>
                  </a:cubicBezTo>
                  <a:cubicBezTo>
                    <a:pt x="3598" y="16153"/>
                    <a:pt x="4470" y="14890"/>
                    <a:pt x="4883" y="13874"/>
                  </a:cubicBezTo>
                  <a:cubicBezTo>
                    <a:pt x="5981" y="11162"/>
                    <a:pt x="5466" y="8449"/>
                    <a:pt x="8138" y="6523"/>
                  </a:cubicBezTo>
                  <a:cubicBezTo>
                    <a:pt x="8924" y="5954"/>
                    <a:pt x="10253" y="5466"/>
                    <a:pt x="11203" y="4747"/>
                  </a:cubicBezTo>
                  <a:cubicBezTo>
                    <a:pt x="10118" y="2835"/>
                    <a:pt x="8585" y="1207"/>
                    <a:pt x="674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
            <p:cNvSpPr/>
            <p:nvPr/>
          </p:nvSpPr>
          <p:spPr>
            <a:xfrm>
              <a:off x="915200" y="4305900"/>
              <a:ext cx="26950" cy="29950"/>
            </a:xfrm>
            <a:custGeom>
              <a:avLst/>
              <a:gdLst/>
              <a:ahLst/>
              <a:cxnLst/>
              <a:rect l="l" t="t" r="r" b="b"/>
              <a:pathLst>
                <a:path w="1078" h="1198" extrusionOk="0">
                  <a:moveTo>
                    <a:pt x="861" y="1"/>
                  </a:moveTo>
                  <a:cubicBezTo>
                    <a:pt x="845" y="1"/>
                    <a:pt x="830" y="3"/>
                    <a:pt x="814" y="7"/>
                  </a:cubicBezTo>
                  <a:cubicBezTo>
                    <a:pt x="312" y="183"/>
                    <a:pt x="95" y="658"/>
                    <a:pt x="0" y="1146"/>
                  </a:cubicBezTo>
                  <a:cubicBezTo>
                    <a:pt x="0" y="1176"/>
                    <a:pt x="28" y="1198"/>
                    <a:pt x="54" y="1198"/>
                  </a:cubicBezTo>
                  <a:cubicBezTo>
                    <a:pt x="64" y="1198"/>
                    <a:pt x="74" y="1194"/>
                    <a:pt x="82" y="1187"/>
                  </a:cubicBezTo>
                  <a:cubicBezTo>
                    <a:pt x="407" y="902"/>
                    <a:pt x="800" y="658"/>
                    <a:pt x="1017" y="251"/>
                  </a:cubicBezTo>
                  <a:cubicBezTo>
                    <a:pt x="1078" y="142"/>
                    <a:pt x="987" y="1"/>
                    <a:pt x="86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
            <p:cNvSpPr/>
            <p:nvPr/>
          </p:nvSpPr>
          <p:spPr>
            <a:xfrm>
              <a:off x="898250" y="4014150"/>
              <a:ext cx="29500" cy="15275"/>
            </a:xfrm>
            <a:custGeom>
              <a:avLst/>
              <a:gdLst/>
              <a:ahLst/>
              <a:cxnLst/>
              <a:rect l="l" t="t" r="r" b="b"/>
              <a:pathLst>
                <a:path w="1180" h="611" extrusionOk="0">
                  <a:moveTo>
                    <a:pt x="1017" y="0"/>
                  </a:moveTo>
                  <a:cubicBezTo>
                    <a:pt x="814" y="14"/>
                    <a:pt x="638" y="82"/>
                    <a:pt x="488" y="204"/>
                  </a:cubicBezTo>
                  <a:cubicBezTo>
                    <a:pt x="312" y="299"/>
                    <a:pt x="163" y="407"/>
                    <a:pt x="27" y="543"/>
                  </a:cubicBezTo>
                  <a:cubicBezTo>
                    <a:pt x="0" y="570"/>
                    <a:pt x="27" y="611"/>
                    <a:pt x="54" y="611"/>
                  </a:cubicBezTo>
                  <a:cubicBezTo>
                    <a:pt x="258" y="597"/>
                    <a:pt x="448" y="556"/>
                    <a:pt x="638" y="475"/>
                  </a:cubicBezTo>
                  <a:cubicBezTo>
                    <a:pt x="827" y="434"/>
                    <a:pt x="990" y="326"/>
                    <a:pt x="1112" y="177"/>
                  </a:cubicBezTo>
                  <a:cubicBezTo>
                    <a:pt x="1180" y="95"/>
                    <a:pt x="1085" y="14"/>
                    <a:pt x="101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
            <p:cNvSpPr/>
            <p:nvPr/>
          </p:nvSpPr>
          <p:spPr>
            <a:xfrm>
              <a:off x="932725" y="4266925"/>
              <a:ext cx="32950" cy="30225"/>
            </a:xfrm>
            <a:custGeom>
              <a:avLst/>
              <a:gdLst/>
              <a:ahLst/>
              <a:cxnLst/>
              <a:rect l="l" t="t" r="r" b="b"/>
              <a:pathLst>
                <a:path w="1318" h="1209" extrusionOk="0">
                  <a:moveTo>
                    <a:pt x="964" y="1"/>
                  </a:moveTo>
                  <a:cubicBezTo>
                    <a:pt x="947" y="1"/>
                    <a:pt x="930" y="3"/>
                    <a:pt x="913" y="6"/>
                  </a:cubicBezTo>
                  <a:cubicBezTo>
                    <a:pt x="411" y="128"/>
                    <a:pt x="99" y="590"/>
                    <a:pt x="18" y="1091"/>
                  </a:cubicBezTo>
                  <a:cubicBezTo>
                    <a:pt x="1" y="1161"/>
                    <a:pt x="50" y="1208"/>
                    <a:pt x="102" y="1208"/>
                  </a:cubicBezTo>
                  <a:cubicBezTo>
                    <a:pt x="131" y="1208"/>
                    <a:pt x="161" y="1193"/>
                    <a:pt x="181" y="1159"/>
                  </a:cubicBezTo>
                  <a:cubicBezTo>
                    <a:pt x="384" y="807"/>
                    <a:pt x="737" y="603"/>
                    <a:pt x="1103" y="427"/>
                  </a:cubicBezTo>
                  <a:cubicBezTo>
                    <a:pt x="1317" y="313"/>
                    <a:pt x="1180" y="1"/>
                    <a:pt x="96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
            <p:cNvSpPr/>
            <p:nvPr/>
          </p:nvSpPr>
          <p:spPr>
            <a:xfrm>
              <a:off x="880600" y="4351775"/>
              <a:ext cx="28175" cy="33300"/>
            </a:xfrm>
            <a:custGeom>
              <a:avLst/>
              <a:gdLst/>
              <a:ahLst/>
              <a:cxnLst/>
              <a:rect l="l" t="t" r="r" b="b"/>
              <a:pathLst>
                <a:path w="1127" h="1332" extrusionOk="0">
                  <a:moveTo>
                    <a:pt x="861" y="0"/>
                  </a:moveTo>
                  <a:cubicBezTo>
                    <a:pt x="827" y="0"/>
                    <a:pt x="793" y="10"/>
                    <a:pt x="760" y="30"/>
                  </a:cubicBezTo>
                  <a:cubicBezTo>
                    <a:pt x="557" y="139"/>
                    <a:pt x="503" y="383"/>
                    <a:pt x="381" y="572"/>
                  </a:cubicBezTo>
                  <a:cubicBezTo>
                    <a:pt x="313" y="681"/>
                    <a:pt x="231" y="789"/>
                    <a:pt x="164" y="898"/>
                  </a:cubicBezTo>
                  <a:cubicBezTo>
                    <a:pt x="109" y="1006"/>
                    <a:pt x="82" y="1115"/>
                    <a:pt x="14" y="1237"/>
                  </a:cubicBezTo>
                  <a:cubicBezTo>
                    <a:pt x="1" y="1278"/>
                    <a:pt x="42" y="1332"/>
                    <a:pt x="96" y="1332"/>
                  </a:cubicBezTo>
                  <a:cubicBezTo>
                    <a:pt x="231" y="1305"/>
                    <a:pt x="353" y="1251"/>
                    <a:pt x="476" y="1183"/>
                  </a:cubicBezTo>
                  <a:cubicBezTo>
                    <a:pt x="584" y="1101"/>
                    <a:pt x="693" y="993"/>
                    <a:pt x="774" y="871"/>
                  </a:cubicBezTo>
                  <a:cubicBezTo>
                    <a:pt x="923" y="667"/>
                    <a:pt x="1127" y="410"/>
                    <a:pt x="1045" y="139"/>
                  </a:cubicBezTo>
                  <a:cubicBezTo>
                    <a:pt x="1017" y="53"/>
                    <a:pt x="941" y="0"/>
                    <a:pt x="86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
            <p:cNvSpPr/>
            <p:nvPr/>
          </p:nvSpPr>
          <p:spPr>
            <a:xfrm>
              <a:off x="944150" y="4068975"/>
              <a:ext cx="24975" cy="27400"/>
            </a:xfrm>
            <a:custGeom>
              <a:avLst/>
              <a:gdLst/>
              <a:ahLst/>
              <a:cxnLst/>
              <a:rect l="l" t="t" r="r" b="b"/>
              <a:pathLst>
                <a:path w="999" h="1096" extrusionOk="0">
                  <a:moveTo>
                    <a:pt x="354" y="1"/>
                  </a:moveTo>
                  <a:cubicBezTo>
                    <a:pt x="303" y="1"/>
                    <a:pt x="253" y="25"/>
                    <a:pt x="226" y="72"/>
                  </a:cubicBezTo>
                  <a:cubicBezTo>
                    <a:pt x="0" y="392"/>
                    <a:pt x="314" y="1096"/>
                    <a:pt x="722" y="1096"/>
                  </a:cubicBezTo>
                  <a:cubicBezTo>
                    <a:pt x="781" y="1096"/>
                    <a:pt x="842" y="1081"/>
                    <a:pt x="904" y="1049"/>
                  </a:cubicBezTo>
                  <a:cubicBezTo>
                    <a:pt x="958" y="1008"/>
                    <a:pt x="999" y="954"/>
                    <a:pt x="999" y="886"/>
                  </a:cubicBezTo>
                  <a:cubicBezTo>
                    <a:pt x="971" y="682"/>
                    <a:pt x="849" y="615"/>
                    <a:pt x="727" y="465"/>
                  </a:cubicBezTo>
                  <a:cubicBezTo>
                    <a:pt x="632" y="343"/>
                    <a:pt x="551" y="208"/>
                    <a:pt x="483" y="72"/>
                  </a:cubicBezTo>
                  <a:cubicBezTo>
                    <a:pt x="456" y="25"/>
                    <a:pt x="405" y="1"/>
                    <a:pt x="35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
            <p:cNvSpPr/>
            <p:nvPr/>
          </p:nvSpPr>
          <p:spPr>
            <a:xfrm>
              <a:off x="867600" y="4338650"/>
              <a:ext cx="25425" cy="36550"/>
            </a:xfrm>
            <a:custGeom>
              <a:avLst/>
              <a:gdLst/>
              <a:ahLst/>
              <a:cxnLst/>
              <a:rect l="l" t="t" r="r" b="b"/>
              <a:pathLst>
                <a:path w="1017" h="1462" extrusionOk="0">
                  <a:moveTo>
                    <a:pt x="809" y="0"/>
                  </a:moveTo>
                  <a:cubicBezTo>
                    <a:pt x="777" y="0"/>
                    <a:pt x="743" y="8"/>
                    <a:pt x="711" y="26"/>
                  </a:cubicBezTo>
                  <a:cubicBezTo>
                    <a:pt x="494" y="148"/>
                    <a:pt x="331" y="338"/>
                    <a:pt x="236" y="555"/>
                  </a:cubicBezTo>
                  <a:cubicBezTo>
                    <a:pt x="182" y="650"/>
                    <a:pt x="128" y="758"/>
                    <a:pt x="87" y="867"/>
                  </a:cubicBezTo>
                  <a:cubicBezTo>
                    <a:pt x="33" y="1030"/>
                    <a:pt x="87" y="1206"/>
                    <a:pt x="19" y="1369"/>
                  </a:cubicBezTo>
                  <a:cubicBezTo>
                    <a:pt x="0" y="1425"/>
                    <a:pt x="33" y="1461"/>
                    <a:pt x="73" y="1461"/>
                  </a:cubicBezTo>
                  <a:cubicBezTo>
                    <a:pt x="91" y="1461"/>
                    <a:pt x="111" y="1454"/>
                    <a:pt x="128" y="1437"/>
                  </a:cubicBezTo>
                  <a:cubicBezTo>
                    <a:pt x="223" y="1260"/>
                    <a:pt x="372" y="1220"/>
                    <a:pt x="494" y="1084"/>
                  </a:cubicBezTo>
                  <a:cubicBezTo>
                    <a:pt x="562" y="1003"/>
                    <a:pt x="629" y="921"/>
                    <a:pt x="684" y="826"/>
                  </a:cubicBezTo>
                  <a:cubicBezTo>
                    <a:pt x="833" y="650"/>
                    <a:pt x="941" y="447"/>
                    <a:pt x="996" y="230"/>
                  </a:cubicBezTo>
                  <a:cubicBezTo>
                    <a:pt x="1017" y="102"/>
                    <a:pt x="922" y="0"/>
                    <a:pt x="809"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
            <p:cNvSpPr/>
            <p:nvPr/>
          </p:nvSpPr>
          <p:spPr>
            <a:xfrm>
              <a:off x="891125" y="4291800"/>
              <a:ext cx="27475" cy="35725"/>
            </a:xfrm>
            <a:custGeom>
              <a:avLst/>
              <a:gdLst/>
              <a:ahLst/>
              <a:cxnLst/>
              <a:rect l="l" t="t" r="r" b="b"/>
              <a:pathLst>
                <a:path w="1099" h="1429" extrusionOk="0">
                  <a:moveTo>
                    <a:pt x="891" y="1"/>
                  </a:moveTo>
                  <a:cubicBezTo>
                    <a:pt x="669" y="1"/>
                    <a:pt x="499" y="250"/>
                    <a:pt x="380" y="422"/>
                  </a:cubicBezTo>
                  <a:cubicBezTo>
                    <a:pt x="217" y="652"/>
                    <a:pt x="0" y="937"/>
                    <a:pt x="27" y="1236"/>
                  </a:cubicBezTo>
                  <a:cubicBezTo>
                    <a:pt x="38" y="1347"/>
                    <a:pt x="139" y="1428"/>
                    <a:pt x="245" y="1428"/>
                  </a:cubicBezTo>
                  <a:cubicBezTo>
                    <a:pt x="282" y="1428"/>
                    <a:pt x="319" y="1419"/>
                    <a:pt x="353" y="1398"/>
                  </a:cubicBezTo>
                  <a:cubicBezTo>
                    <a:pt x="638" y="1236"/>
                    <a:pt x="800" y="774"/>
                    <a:pt x="923" y="476"/>
                  </a:cubicBezTo>
                  <a:cubicBezTo>
                    <a:pt x="963" y="408"/>
                    <a:pt x="1099" y="29"/>
                    <a:pt x="909" y="1"/>
                  </a:cubicBezTo>
                  <a:cubicBezTo>
                    <a:pt x="903" y="1"/>
                    <a:pt x="897" y="1"/>
                    <a:pt x="89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
            <p:cNvSpPr/>
            <p:nvPr/>
          </p:nvSpPr>
          <p:spPr>
            <a:xfrm>
              <a:off x="1039350" y="4316175"/>
              <a:ext cx="26075" cy="43625"/>
            </a:xfrm>
            <a:custGeom>
              <a:avLst/>
              <a:gdLst/>
              <a:ahLst/>
              <a:cxnLst/>
              <a:rect l="l" t="t" r="r" b="b"/>
              <a:pathLst>
                <a:path w="1043" h="1745" extrusionOk="0">
                  <a:moveTo>
                    <a:pt x="612" y="0"/>
                  </a:moveTo>
                  <a:cubicBezTo>
                    <a:pt x="562" y="0"/>
                    <a:pt x="514" y="14"/>
                    <a:pt x="473" y="44"/>
                  </a:cubicBezTo>
                  <a:cubicBezTo>
                    <a:pt x="228" y="193"/>
                    <a:pt x="242" y="423"/>
                    <a:pt x="201" y="681"/>
                  </a:cubicBezTo>
                  <a:cubicBezTo>
                    <a:pt x="161" y="925"/>
                    <a:pt x="79" y="1169"/>
                    <a:pt x="39" y="1427"/>
                  </a:cubicBezTo>
                  <a:cubicBezTo>
                    <a:pt x="0" y="1610"/>
                    <a:pt x="146" y="1745"/>
                    <a:pt x="302" y="1745"/>
                  </a:cubicBezTo>
                  <a:cubicBezTo>
                    <a:pt x="366" y="1745"/>
                    <a:pt x="431" y="1722"/>
                    <a:pt x="486" y="1671"/>
                  </a:cubicBezTo>
                  <a:cubicBezTo>
                    <a:pt x="690" y="1454"/>
                    <a:pt x="825" y="1183"/>
                    <a:pt x="893" y="884"/>
                  </a:cubicBezTo>
                  <a:cubicBezTo>
                    <a:pt x="947" y="627"/>
                    <a:pt x="1042" y="261"/>
                    <a:pt x="798" y="71"/>
                  </a:cubicBezTo>
                  <a:cubicBezTo>
                    <a:pt x="744" y="25"/>
                    <a:pt x="677" y="0"/>
                    <a:pt x="61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
            <p:cNvSpPr/>
            <p:nvPr/>
          </p:nvSpPr>
          <p:spPr>
            <a:xfrm>
              <a:off x="1024700" y="4139075"/>
              <a:ext cx="17325" cy="33175"/>
            </a:xfrm>
            <a:custGeom>
              <a:avLst/>
              <a:gdLst/>
              <a:ahLst/>
              <a:cxnLst/>
              <a:rect l="l" t="t" r="r" b="b"/>
              <a:pathLst>
                <a:path w="693" h="1327" extrusionOk="0">
                  <a:moveTo>
                    <a:pt x="328" y="1"/>
                  </a:moveTo>
                  <a:cubicBezTo>
                    <a:pt x="275" y="1"/>
                    <a:pt x="224" y="21"/>
                    <a:pt x="191" y="62"/>
                  </a:cubicBezTo>
                  <a:cubicBezTo>
                    <a:pt x="55" y="238"/>
                    <a:pt x="1" y="469"/>
                    <a:pt x="14" y="686"/>
                  </a:cubicBezTo>
                  <a:cubicBezTo>
                    <a:pt x="1" y="930"/>
                    <a:pt x="14" y="1160"/>
                    <a:pt x="245" y="1296"/>
                  </a:cubicBezTo>
                  <a:cubicBezTo>
                    <a:pt x="279" y="1316"/>
                    <a:pt x="316" y="1326"/>
                    <a:pt x="355" y="1326"/>
                  </a:cubicBezTo>
                  <a:cubicBezTo>
                    <a:pt x="394" y="1326"/>
                    <a:pt x="435" y="1316"/>
                    <a:pt x="475" y="1296"/>
                  </a:cubicBezTo>
                  <a:cubicBezTo>
                    <a:pt x="692" y="1147"/>
                    <a:pt x="692" y="916"/>
                    <a:pt x="665" y="672"/>
                  </a:cubicBezTo>
                  <a:cubicBezTo>
                    <a:pt x="665" y="455"/>
                    <a:pt x="597" y="238"/>
                    <a:pt x="475" y="62"/>
                  </a:cubicBezTo>
                  <a:cubicBezTo>
                    <a:pt x="435" y="21"/>
                    <a:pt x="380" y="1"/>
                    <a:pt x="32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
            <p:cNvSpPr/>
            <p:nvPr/>
          </p:nvSpPr>
          <p:spPr>
            <a:xfrm>
              <a:off x="946050" y="3999200"/>
              <a:ext cx="41050" cy="37250"/>
            </a:xfrm>
            <a:custGeom>
              <a:avLst/>
              <a:gdLst/>
              <a:ahLst/>
              <a:cxnLst/>
              <a:rect l="l" t="t" r="r" b="b"/>
              <a:pathLst>
                <a:path w="1642" h="1490" extrusionOk="0">
                  <a:moveTo>
                    <a:pt x="1172" y="1"/>
                  </a:moveTo>
                  <a:cubicBezTo>
                    <a:pt x="610" y="1"/>
                    <a:pt x="25" y="721"/>
                    <a:pt x="0" y="1222"/>
                  </a:cubicBezTo>
                  <a:cubicBezTo>
                    <a:pt x="9" y="1386"/>
                    <a:pt x="142" y="1489"/>
                    <a:pt x="277" y="1489"/>
                  </a:cubicBezTo>
                  <a:cubicBezTo>
                    <a:pt x="342" y="1489"/>
                    <a:pt x="408" y="1465"/>
                    <a:pt x="461" y="1412"/>
                  </a:cubicBezTo>
                  <a:cubicBezTo>
                    <a:pt x="597" y="1222"/>
                    <a:pt x="760" y="1046"/>
                    <a:pt x="909" y="883"/>
                  </a:cubicBezTo>
                  <a:cubicBezTo>
                    <a:pt x="1099" y="734"/>
                    <a:pt x="1357" y="680"/>
                    <a:pt x="1492" y="517"/>
                  </a:cubicBezTo>
                  <a:cubicBezTo>
                    <a:pt x="1641" y="341"/>
                    <a:pt x="1574" y="83"/>
                    <a:pt x="1357" y="29"/>
                  </a:cubicBezTo>
                  <a:cubicBezTo>
                    <a:pt x="1296" y="10"/>
                    <a:pt x="1234" y="1"/>
                    <a:pt x="117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
            <p:cNvSpPr/>
            <p:nvPr/>
          </p:nvSpPr>
          <p:spPr>
            <a:xfrm>
              <a:off x="971475" y="4501000"/>
              <a:ext cx="15850" cy="18800"/>
            </a:xfrm>
            <a:custGeom>
              <a:avLst/>
              <a:gdLst/>
              <a:ahLst/>
              <a:cxnLst/>
              <a:rect l="l" t="t" r="r" b="b"/>
              <a:pathLst>
                <a:path w="634" h="752" extrusionOk="0">
                  <a:moveTo>
                    <a:pt x="88" y="1"/>
                  </a:moveTo>
                  <a:cubicBezTo>
                    <a:pt x="81" y="1"/>
                    <a:pt x="75" y="1"/>
                    <a:pt x="68" y="1"/>
                  </a:cubicBezTo>
                  <a:cubicBezTo>
                    <a:pt x="41" y="1"/>
                    <a:pt x="14" y="28"/>
                    <a:pt x="14" y="69"/>
                  </a:cubicBezTo>
                  <a:cubicBezTo>
                    <a:pt x="0" y="272"/>
                    <a:pt x="68" y="476"/>
                    <a:pt x="204" y="652"/>
                  </a:cubicBezTo>
                  <a:cubicBezTo>
                    <a:pt x="245" y="721"/>
                    <a:pt x="310" y="751"/>
                    <a:pt x="376" y="751"/>
                  </a:cubicBezTo>
                  <a:cubicBezTo>
                    <a:pt x="503" y="751"/>
                    <a:pt x="633" y="637"/>
                    <a:pt x="597" y="476"/>
                  </a:cubicBezTo>
                  <a:cubicBezTo>
                    <a:pt x="558" y="251"/>
                    <a:pt x="338" y="1"/>
                    <a:pt x="8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
            <p:cNvSpPr/>
            <p:nvPr/>
          </p:nvSpPr>
          <p:spPr>
            <a:xfrm>
              <a:off x="1001650" y="4075650"/>
              <a:ext cx="25450" cy="41325"/>
            </a:xfrm>
            <a:custGeom>
              <a:avLst/>
              <a:gdLst/>
              <a:ahLst/>
              <a:cxnLst/>
              <a:rect l="l" t="t" r="r" b="b"/>
              <a:pathLst>
                <a:path w="1018" h="1653" extrusionOk="0">
                  <a:moveTo>
                    <a:pt x="236" y="1"/>
                  </a:moveTo>
                  <a:cubicBezTo>
                    <a:pt x="153" y="1"/>
                    <a:pt x="75" y="51"/>
                    <a:pt x="55" y="131"/>
                  </a:cubicBezTo>
                  <a:cubicBezTo>
                    <a:pt x="0" y="361"/>
                    <a:pt x="150" y="646"/>
                    <a:pt x="217" y="863"/>
                  </a:cubicBezTo>
                  <a:cubicBezTo>
                    <a:pt x="258" y="1134"/>
                    <a:pt x="380" y="1378"/>
                    <a:pt x="557" y="1582"/>
                  </a:cubicBezTo>
                  <a:cubicBezTo>
                    <a:pt x="610" y="1630"/>
                    <a:pt x="674" y="1653"/>
                    <a:pt x="736" y="1653"/>
                  </a:cubicBezTo>
                  <a:cubicBezTo>
                    <a:pt x="847" y="1653"/>
                    <a:pt x="951" y="1581"/>
                    <a:pt x="977" y="1460"/>
                  </a:cubicBezTo>
                  <a:cubicBezTo>
                    <a:pt x="1018" y="1175"/>
                    <a:pt x="950" y="890"/>
                    <a:pt x="787" y="660"/>
                  </a:cubicBezTo>
                  <a:cubicBezTo>
                    <a:pt x="679" y="443"/>
                    <a:pt x="543" y="117"/>
                    <a:pt x="326" y="22"/>
                  </a:cubicBezTo>
                  <a:cubicBezTo>
                    <a:pt x="297" y="8"/>
                    <a:pt x="266" y="1"/>
                    <a:pt x="2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
            <p:cNvSpPr/>
            <p:nvPr/>
          </p:nvSpPr>
          <p:spPr>
            <a:xfrm>
              <a:off x="1006400" y="4184875"/>
              <a:ext cx="23075" cy="31825"/>
            </a:xfrm>
            <a:custGeom>
              <a:avLst/>
              <a:gdLst/>
              <a:ahLst/>
              <a:cxnLst/>
              <a:rect l="l" t="t" r="r" b="b"/>
              <a:pathLst>
                <a:path w="923" h="1273" extrusionOk="0">
                  <a:moveTo>
                    <a:pt x="787" y="1"/>
                  </a:moveTo>
                  <a:cubicBezTo>
                    <a:pt x="769" y="1"/>
                    <a:pt x="750" y="7"/>
                    <a:pt x="733" y="20"/>
                  </a:cubicBezTo>
                  <a:cubicBezTo>
                    <a:pt x="380" y="223"/>
                    <a:pt x="0" y="1091"/>
                    <a:pt x="570" y="1268"/>
                  </a:cubicBezTo>
                  <a:cubicBezTo>
                    <a:pt x="589" y="1271"/>
                    <a:pt x="608" y="1273"/>
                    <a:pt x="627" y="1273"/>
                  </a:cubicBezTo>
                  <a:cubicBezTo>
                    <a:pt x="755" y="1273"/>
                    <a:pt x="872" y="1194"/>
                    <a:pt x="895" y="1064"/>
                  </a:cubicBezTo>
                  <a:cubicBezTo>
                    <a:pt x="923" y="983"/>
                    <a:pt x="923" y="902"/>
                    <a:pt x="895" y="820"/>
                  </a:cubicBezTo>
                  <a:cubicBezTo>
                    <a:pt x="895" y="739"/>
                    <a:pt x="895" y="657"/>
                    <a:pt x="895" y="576"/>
                  </a:cubicBezTo>
                  <a:cubicBezTo>
                    <a:pt x="909" y="400"/>
                    <a:pt x="909" y="237"/>
                    <a:pt x="868" y="74"/>
                  </a:cubicBezTo>
                  <a:cubicBezTo>
                    <a:pt x="859" y="28"/>
                    <a:pt x="825" y="1"/>
                    <a:pt x="787"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
            <p:cNvSpPr/>
            <p:nvPr/>
          </p:nvSpPr>
          <p:spPr>
            <a:xfrm>
              <a:off x="1016225" y="3983050"/>
              <a:ext cx="45800" cy="18125"/>
            </a:xfrm>
            <a:custGeom>
              <a:avLst/>
              <a:gdLst/>
              <a:ahLst/>
              <a:cxnLst/>
              <a:rect l="l" t="t" r="r" b="b"/>
              <a:pathLst>
                <a:path w="1832" h="725" extrusionOk="0">
                  <a:moveTo>
                    <a:pt x="1413" y="0"/>
                  </a:moveTo>
                  <a:cubicBezTo>
                    <a:pt x="1174" y="0"/>
                    <a:pt x="954" y="74"/>
                    <a:pt x="706" y="119"/>
                  </a:cubicBezTo>
                  <a:cubicBezTo>
                    <a:pt x="570" y="146"/>
                    <a:pt x="408" y="132"/>
                    <a:pt x="272" y="173"/>
                  </a:cubicBezTo>
                  <a:cubicBezTo>
                    <a:pt x="218" y="186"/>
                    <a:pt x="177" y="214"/>
                    <a:pt x="136" y="241"/>
                  </a:cubicBezTo>
                  <a:cubicBezTo>
                    <a:pt x="109" y="254"/>
                    <a:pt x="96" y="281"/>
                    <a:pt x="82" y="309"/>
                  </a:cubicBezTo>
                  <a:cubicBezTo>
                    <a:pt x="14" y="349"/>
                    <a:pt x="1" y="431"/>
                    <a:pt x="55" y="485"/>
                  </a:cubicBezTo>
                  <a:cubicBezTo>
                    <a:pt x="68" y="512"/>
                    <a:pt x="96" y="553"/>
                    <a:pt x="123" y="580"/>
                  </a:cubicBezTo>
                  <a:cubicBezTo>
                    <a:pt x="163" y="620"/>
                    <a:pt x="218" y="648"/>
                    <a:pt x="285" y="675"/>
                  </a:cubicBezTo>
                  <a:cubicBezTo>
                    <a:pt x="418" y="697"/>
                    <a:pt x="542" y="719"/>
                    <a:pt x="672" y="719"/>
                  </a:cubicBezTo>
                  <a:cubicBezTo>
                    <a:pt x="701" y="719"/>
                    <a:pt x="730" y="718"/>
                    <a:pt x="760" y="715"/>
                  </a:cubicBezTo>
                  <a:cubicBezTo>
                    <a:pt x="811" y="722"/>
                    <a:pt x="862" y="725"/>
                    <a:pt x="913" y="725"/>
                  </a:cubicBezTo>
                  <a:cubicBezTo>
                    <a:pt x="1196" y="725"/>
                    <a:pt x="1466" y="628"/>
                    <a:pt x="1696" y="444"/>
                  </a:cubicBezTo>
                  <a:cubicBezTo>
                    <a:pt x="1832" y="295"/>
                    <a:pt x="1764" y="51"/>
                    <a:pt x="1560" y="10"/>
                  </a:cubicBezTo>
                  <a:cubicBezTo>
                    <a:pt x="1510" y="3"/>
                    <a:pt x="1461" y="0"/>
                    <a:pt x="141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
            <p:cNvSpPr/>
            <p:nvPr/>
          </p:nvSpPr>
          <p:spPr>
            <a:xfrm>
              <a:off x="1191950" y="4091425"/>
              <a:ext cx="19975" cy="29800"/>
            </a:xfrm>
            <a:custGeom>
              <a:avLst/>
              <a:gdLst/>
              <a:ahLst/>
              <a:cxnLst/>
              <a:rect l="l" t="t" r="r" b="b"/>
              <a:pathLst>
                <a:path w="799" h="1192" extrusionOk="0">
                  <a:moveTo>
                    <a:pt x="573" y="1"/>
                  </a:moveTo>
                  <a:cubicBezTo>
                    <a:pt x="528" y="1"/>
                    <a:pt x="482" y="17"/>
                    <a:pt x="444" y="56"/>
                  </a:cubicBezTo>
                  <a:cubicBezTo>
                    <a:pt x="309" y="205"/>
                    <a:pt x="214" y="381"/>
                    <a:pt x="146" y="571"/>
                  </a:cubicBezTo>
                  <a:cubicBezTo>
                    <a:pt x="119" y="652"/>
                    <a:pt x="92" y="720"/>
                    <a:pt x="65" y="802"/>
                  </a:cubicBezTo>
                  <a:cubicBezTo>
                    <a:pt x="24" y="910"/>
                    <a:pt x="37" y="1019"/>
                    <a:pt x="10" y="1127"/>
                  </a:cubicBezTo>
                  <a:cubicBezTo>
                    <a:pt x="0" y="1167"/>
                    <a:pt x="34" y="1192"/>
                    <a:pt x="69" y="1192"/>
                  </a:cubicBezTo>
                  <a:cubicBezTo>
                    <a:pt x="81" y="1192"/>
                    <a:pt x="94" y="1189"/>
                    <a:pt x="105" y="1181"/>
                  </a:cubicBezTo>
                  <a:cubicBezTo>
                    <a:pt x="173" y="1100"/>
                    <a:pt x="268" y="1046"/>
                    <a:pt x="336" y="964"/>
                  </a:cubicBezTo>
                  <a:cubicBezTo>
                    <a:pt x="390" y="896"/>
                    <a:pt x="444" y="829"/>
                    <a:pt x="499" y="761"/>
                  </a:cubicBezTo>
                  <a:cubicBezTo>
                    <a:pt x="621" y="612"/>
                    <a:pt x="716" y="435"/>
                    <a:pt x="770" y="246"/>
                  </a:cubicBezTo>
                  <a:cubicBezTo>
                    <a:pt x="799" y="109"/>
                    <a:pt x="688" y="1"/>
                    <a:pt x="57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
            <p:cNvSpPr/>
            <p:nvPr/>
          </p:nvSpPr>
          <p:spPr>
            <a:xfrm>
              <a:off x="1135925" y="4250375"/>
              <a:ext cx="23400" cy="34850"/>
            </a:xfrm>
            <a:custGeom>
              <a:avLst/>
              <a:gdLst/>
              <a:ahLst/>
              <a:cxnLst/>
              <a:rect l="l" t="t" r="r" b="b"/>
              <a:pathLst>
                <a:path w="936" h="1394" extrusionOk="0">
                  <a:moveTo>
                    <a:pt x="770" y="0"/>
                  </a:moveTo>
                  <a:cubicBezTo>
                    <a:pt x="733" y="0"/>
                    <a:pt x="695" y="14"/>
                    <a:pt x="665" y="45"/>
                  </a:cubicBezTo>
                  <a:cubicBezTo>
                    <a:pt x="515" y="234"/>
                    <a:pt x="393" y="438"/>
                    <a:pt x="271" y="641"/>
                  </a:cubicBezTo>
                  <a:cubicBezTo>
                    <a:pt x="163" y="831"/>
                    <a:pt x="0" y="1021"/>
                    <a:pt x="95" y="1252"/>
                  </a:cubicBezTo>
                  <a:cubicBezTo>
                    <a:pt x="118" y="1332"/>
                    <a:pt x="209" y="1393"/>
                    <a:pt x="303" y="1393"/>
                  </a:cubicBezTo>
                  <a:cubicBezTo>
                    <a:pt x="320" y="1393"/>
                    <a:pt x="336" y="1391"/>
                    <a:pt x="353" y="1387"/>
                  </a:cubicBezTo>
                  <a:cubicBezTo>
                    <a:pt x="597" y="1347"/>
                    <a:pt x="678" y="1075"/>
                    <a:pt x="759" y="858"/>
                  </a:cubicBezTo>
                  <a:cubicBezTo>
                    <a:pt x="854" y="641"/>
                    <a:pt x="909" y="397"/>
                    <a:pt x="936" y="153"/>
                  </a:cubicBezTo>
                  <a:cubicBezTo>
                    <a:pt x="927" y="61"/>
                    <a:pt x="849" y="0"/>
                    <a:pt x="77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
            <p:cNvSpPr/>
            <p:nvPr/>
          </p:nvSpPr>
          <p:spPr>
            <a:xfrm>
              <a:off x="1123025" y="4339300"/>
              <a:ext cx="34275" cy="27675"/>
            </a:xfrm>
            <a:custGeom>
              <a:avLst/>
              <a:gdLst/>
              <a:ahLst/>
              <a:cxnLst/>
              <a:rect l="l" t="t" r="r" b="b"/>
              <a:pathLst>
                <a:path w="1371" h="1107" extrusionOk="0">
                  <a:moveTo>
                    <a:pt x="1126" y="0"/>
                  </a:moveTo>
                  <a:cubicBezTo>
                    <a:pt x="855" y="0"/>
                    <a:pt x="679" y="271"/>
                    <a:pt x="489" y="421"/>
                  </a:cubicBezTo>
                  <a:cubicBezTo>
                    <a:pt x="326" y="556"/>
                    <a:pt x="41" y="732"/>
                    <a:pt x="14" y="936"/>
                  </a:cubicBezTo>
                  <a:cubicBezTo>
                    <a:pt x="1" y="990"/>
                    <a:pt x="28" y="1044"/>
                    <a:pt x="68" y="1071"/>
                  </a:cubicBezTo>
                  <a:cubicBezTo>
                    <a:pt x="121" y="1096"/>
                    <a:pt x="178" y="1107"/>
                    <a:pt x="237" y="1107"/>
                  </a:cubicBezTo>
                  <a:cubicBezTo>
                    <a:pt x="435" y="1107"/>
                    <a:pt x="654" y="986"/>
                    <a:pt x="801" y="882"/>
                  </a:cubicBezTo>
                  <a:cubicBezTo>
                    <a:pt x="1031" y="732"/>
                    <a:pt x="1370" y="529"/>
                    <a:pt x="1370" y="231"/>
                  </a:cubicBezTo>
                  <a:cubicBezTo>
                    <a:pt x="1357" y="109"/>
                    <a:pt x="1248" y="0"/>
                    <a:pt x="112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
            <p:cNvSpPr/>
            <p:nvPr/>
          </p:nvSpPr>
          <p:spPr>
            <a:xfrm>
              <a:off x="967750" y="4459750"/>
              <a:ext cx="22775" cy="29675"/>
            </a:xfrm>
            <a:custGeom>
              <a:avLst/>
              <a:gdLst/>
              <a:ahLst/>
              <a:cxnLst/>
              <a:rect l="l" t="t" r="r" b="b"/>
              <a:pathLst>
                <a:path w="911" h="1187" extrusionOk="0">
                  <a:moveTo>
                    <a:pt x="684" y="0"/>
                  </a:moveTo>
                  <a:cubicBezTo>
                    <a:pt x="665" y="0"/>
                    <a:pt x="645" y="3"/>
                    <a:pt x="624" y="10"/>
                  </a:cubicBezTo>
                  <a:cubicBezTo>
                    <a:pt x="421" y="91"/>
                    <a:pt x="244" y="254"/>
                    <a:pt x="149" y="458"/>
                  </a:cubicBezTo>
                  <a:cubicBezTo>
                    <a:pt x="0" y="702"/>
                    <a:pt x="68" y="1000"/>
                    <a:pt x="299" y="1163"/>
                  </a:cubicBezTo>
                  <a:cubicBezTo>
                    <a:pt x="331" y="1179"/>
                    <a:pt x="367" y="1187"/>
                    <a:pt x="403" y="1187"/>
                  </a:cubicBezTo>
                  <a:cubicBezTo>
                    <a:pt x="489" y="1187"/>
                    <a:pt x="577" y="1144"/>
                    <a:pt x="624" y="1068"/>
                  </a:cubicBezTo>
                  <a:cubicBezTo>
                    <a:pt x="787" y="837"/>
                    <a:pt x="638" y="498"/>
                    <a:pt x="828" y="268"/>
                  </a:cubicBezTo>
                  <a:cubicBezTo>
                    <a:pt x="910" y="149"/>
                    <a:pt x="818" y="0"/>
                    <a:pt x="68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
            <p:cNvSpPr/>
            <p:nvPr/>
          </p:nvSpPr>
          <p:spPr>
            <a:xfrm>
              <a:off x="1160675" y="4211950"/>
              <a:ext cx="22025" cy="40375"/>
            </a:xfrm>
            <a:custGeom>
              <a:avLst/>
              <a:gdLst/>
              <a:ahLst/>
              <a:cxnLst/>
              <a:rect l="l" t="t" r="r" b="b"/>
              <a:pathLst>
                <a:path w="881" h="1615" extrusionOk="0">
                  <a:moveTo>
                    <a:pt x="439" y="1"/>
                  </a:moveTo>
                  <a:cubicBezTo>
                    <a:pt x="378" y="1"/>
                    <a:pt x="317" y="33"/>
                    <a:pt x="285" y="90"/>
                  </a:cubicBezTo>
                  <a:cubicBezTo>
                    <a:pt x="176" y="293"/>
                    <a:pt x="81" y="524"/>
                    <a:pt x="54" y="754"/>
                  </a:cubicBezTo>
                  <a:cubicBezTo>
                    <a:pt x="0" y="998"/>
                    <a:pt x="41" y="1243"/>
                    <a:pt x="163" y="1460"/>
                  </a:cubicBezTo>
                  <a:cubicBezTo>
                    <a:pt x="228" y="1569"/>
                    <a:pt x="324" y="1614"/>
                    <a:pt x="422" y="1614"/>
                  </a:cubicBezTo>
                  <a:cubicBezTo>
                    <a:pt x="649" y="1614"/>
                    <a:pt x="880" y="1367"/>
                    <a:pt x="719" y="1120"/>
                  </a:cubicBezTo>
                  <a:cubicBezTo>
                    <a:pt x="719" y="1107"/>
                    <a:pt x="705" y="1093"/>
                    <a:pt x="705" y="1080"/>
                  </a:cubicBezTo>
                  <a:cubicBezTo>
                    <a:pt x="759" y="876"/>
                    <a:pt x="759" y="659"/>
                    <a:pt x="705" y="456"/>
                  </a:cubicBezTo>
                  <a:cubicBezTo>
                    <a:pt x="705" y="388"/>
                    <a:pt x="692" y="320"/>
                    <a:pt x="678" y="266"/>
                  </a:cubicBezTo>
                  <a:cubicBezTo>
                    <a:pt x="678" y="253"/>
                    <a:pt x="678" y="239"/>
                    <a:pt x="665" y="225"/>
                  </a:cubicBezTo>
                  <a:cubicBezTo>
                    <a:pt x="637" y="158"/>
                    <a:pt x="610" y="103"/>
                    <a:pt x="556" y="49"/>
                  </a:cubicBezTo>
                  <a:cubicBezTo>
                    <a:pt x="523" y="16"/>
                    <a:pt x="481" y="1"/>
                    <a:pt x="43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
            <p:cNvSpPr/>
            <p:nvPr/>
          </p:nvSpPr>
          <p:spPr>
            <a:xfrm>
              <a:off x="656500" y="4096200"/>
              <a:ext cx="43425" cy="40025"/>
            </a:xfrm>
            <a:custGeom>
              <a:avLst/>
              <a:gdLst/>
              <a:ahLst/>
              <a:cxnLst/>
              <a:rect l="l" t="t" r="r" b="b"/>
              <a:pathLst>
                <a:path w="1737" h="1601" extrusionOk="0">
                  <a:moveTo>
                    <a:pt x="1384" y="0"/>
                  </a:moveTo>
                  <a:cubicBezTo>
                    <a:pt x="977" y="14"/>
                    <a:pt x="584" y="149"/>
                    <a:pt x="245" y="394"/>
                  </a:cubicBezTo>
                  <a:cubicBezTo>
                    <a:pt x="136" y="800"/>
                    <a:pt x="68" y="1194"/>
                    <a:pt x="0" y="1601"/>
                  </a:cubicBezTo>
                  <a:cubicBezTo>
                    <a:pt x="285" y="1506"/>
                    <a:pt x="543" y="1356"/>
                    <a:pt x="773" y="1153"/>
                  </a:cubicBezTo>
                  <a:cubicBezTo>
                    <a:pt x="1072" y="936"/>
                    <a:pt x="1411" y="773"/>
                    <a:pt x="1628" y="488"/>
                  </a:cubicBezTo>
                  <a:cubicBezTo>
                    <a:pt x="1736" y="380"/>
                    <a:pt x="1709" y="190"/>
                    <a:pt x="1574" y="122"/>
                  </a:cubicBezTo>
                  <a:cubicBezTo>
                    <a:pt x="1533" y="55"/>
                    <a:pt x="1465" y="0"/>
                    <a:pt x="138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
            <p:cNvSpPr/>
            <p:nvPr/>
          </p:nvSpPr>
          <p:spPr>
            <a:xfrm>
              <a:off x="1218650" y="4080075"/>
              <a:ext cx="10875" cy="14250"/>
            </a:xfrm>
            <a:custGeom>
              <a:avLst/>
              <a:gdLst/>
              <a:ahLst/>
              <a:cxnLst/>
              <a:rect l="l" t="t" r="r" b="b"/>
              <a:pathLst>
                <a:path w="435" h="570" extrusionOk="0">
                  <a:moveTo>
                    <a:pt x="253" y="1"/>
                  </a:moveTo>
                  <a:cubicBezTo>
                    <a:pt x="163" y="1"/>
                    <a:pt x="67" y="52"/>
                    <a:pt x="27" y="143"/>
                  </a:cubicBezTo>
                  <a:cubicBezTo>
                    <a:pt x="14" y="238"/>
                    <a:pt x="0" y="333"/>
                    <a:pt x="0" y="428"/>
                  </a:cubicBezTo>
                  <a:cubicBezTo>
                    <a:pt x="0" y="511"/>
                    <a:pt x="70" y="569"/>
                    <a:pt x="146" y="569"/>
                  </a:cubicBezTo>
                  <a:cubicBezTo>
                    <a:pt x="170" y="569"/>
                    <a:pt x="194" y="563"/>
                    <a:pt x="217" y="550"/>
                  </a:cubicBezTo>
                  <a:cubicBezTo>
                    <a:pt x="353" y="469"/>
                    <a:pt x="434" y="333"/>
                    <a:pt x="434" y="184"/>
                  </a:cubicBezTo>
                  <a:cubicBezTo>
                    <a:pt x="434" y="58"/>
                    <a:pt x="348" y="1"/>
                    <a:pt x="25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
            <p:cNvSpPr/>
            <p:nvPr/>
          </p:nvSpPr>
          <p:spPr>
            <a:xfrm>
              <a:off x="720575" y="3973125"/>
              <a:ext cx="36650" cy="23200"/>
            </a:xfrm>
            <a:custGeom>
              <a:avLst/>
              <a:gdLst/>
              <a:ahLst/>
              <a:cxnLst/>
              <a:rect l="l" t="t" r="r" b="b"/>
              <a:pathLst>
                <a:path w="1466" h="928" extrusionOk="0">
                  <a:moveTo>
                    <a:pt x="380" y="0"/>
                  </a:moveTo>
                  <a:cubicBezTo>
                    <a:pt x="245" y="149"/>
                    <a:pt x="123" y="312"/>
                    <a:pt x="1" y="475"/>
                  </a:cubicBezTo>
                  <a:cubicBezTo>
                    <a:pt x="324" y="724"/>
                    <a:pt x="717" y="927"/>
                    <a:pt x="1084" y="927"/>
                  </a:cubicBezTo>
                  <a:cubicBezTo>
                    <a:pt x="1116" y="927"/>
                    <a:pt x="1148" y="926"/>
                    <a:pt x="1181" y="923"/>
                  </a:cubicBezTo>
                  <a:cubicBezTo>
                    <a:pt x="1370" y="909"/>
                    <a:pt x="1465" y="678"/>
                    <a:pt x="1330" y="543"/>
                  </a:cubicBezTo>
                  <a:cubicBezTo>
                    <a:pt x="1140" y="353"/>
                    <a:pt x="909" y="217"/>
                    <a:pt x="652" y="122"/>
                  </a:cubicBezTo>
                  <a:cubicBezTo>
                    <a:pt x="557" y="82"/>
                    <a:pt x="462" y="41"/>
                    <a:pt x="38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
            <p:cNvSpPr/>
            <p:nvPr/>
          </p:nvSpPr>
          <p:spPr>
            <a:xfrm>
              <a:off x="1144225" y="4265625"/>
              <a:ext cx="34775" cy="53125"/>
            </a:xfrm>
            <a:custGeom>
              <a:avLst/>
              <a:gdLst/>
              <a:ahLst/>
              <a:cxnLst/>
              <a:rect l="l" t="t" r="r" b="b"/>
              <a:pathLst>
                <a:path w="1391" h="2125" extrusionOk="0">
                  <a:moveTo>
                    <a:pt x="1000" y="1"/>
                  </a:moveTo>
                  <a:cubicBezTo>
                    <a:pt x="930" y="1"/>
                    <a:pt x="860" y="28"/>
                    <a:pt x="807" y="86"/>
                  </a:cubicBezTo>
                  <a:cubicBezTo>
                    <a:pt x="577" y="275"/>
                    <a:pt x="482" y="642"/>
                    <a:pt x="346" y="913"/>
                  </a:cubicBezTo>
                  <a:cubicBezTo>
                    <a:pt x="183" y="1184"/>
                    <a:pt x="75" y="1482"/>
                    <a:pt x="21" y="1808"/>
                  </a:cubicBezTo>
                  <a:cubicBezTo>
                    <a:pt x="0" y="2000"/>
                    <a:pt x="184" y="2125"/>
                    <a:pt x="363" y="2125"/>
                  </a:cubicBezTo>
                  <a:cubicBezTo>
                    <a:pt x="424" y="2125"/>
                    <a:pt x="484" y="2110"/>
                    <a:pt x="536" y="2079"/>
                  </a:cubicBezTo>
                  <a:cubicBezTo>
                    <a:pt x="848" y="1889"/>
                    <a:pt x="1011" y="1550"/>
                    <a:pt x="1133" y="1211"/>
                  </a:cubicBezTo>
                  <a:cubicBezTo>
                    <a:pt x="1255" y="913"/>
                    <a:pt x="1390" y="506"/>
                    <a:pt x="1255" y="194"/>
                  </a:cubicBezTo>
                  <a:cubicBezTo>
                    <a:pt x="1221" y="69"/>
                    <a:pt x="1112" y="1"/>
                    <a:pt x="10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
            <p:cNvSpPr/>
            <p:nvPr/>
          </p:nvSpPr>
          <p:spPr>
            <a:xfrm>
              <a:off x="1178875" y="4132800"/>
              <a:ext cx="24525" cy="18000"/>
            </a:xfrm>
            <a:custGeom>
              <a:avLst/>
              <a:gdLst/>
              <a:ahLst/>
              <a:cxnLst/>
              <a:rect l="l" t="t" r="r" b="b"/>
              <a:pathLst>
                <a:path w="981" h="720" extrusionOk="0">
                  <a:moveTo>
                    <a:pt x="845" y="1"/>
                  </a:moveTo>
                  <a:cubicBezTo>
                    <a:pt x="642" y="1"/>
                    <a:pt x="452" y="55"/>
                    <a:pt x="289" y="164"/>
                  </a:cubicBezTo>
                  <a:cubicBezTo>
                    <a:pt x="0" y="314"/>
                    <a:pt x="194" y="720"/>
                    <a:pt x="450" y="720"/>
                  </a:cubicBezTo>
                  <a:cubicBezTo>
                    <a:pt x="495" y="720"/>
                    <a:pt x="541" y="707"/>
                    <a:pt x="588" y="679"/>
                  </a:cubicBezTo>
                  <a:cubicBezTo>
                    <a:pt x="777" y="543"/>
                    <a:pt x="981" y="340"/>
                    <a:pt x="940" y="96"/>
                  </a:cubicBezTo>
                  <a:cubicBezTo>
                    <a:pt x="927" y="42"/>
                    <a:pt x="886" y="14"/>
                    <a:pt x="84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
            <p:cNvSpPr/>
            <p:nvPr/>
          </p:nvSpPr>
          <p:spPr>
            <a:xfrm>
              <a:off x="1003675" y="4017700"/>
              <a:ext cx="21925" cy="42675"/>
            </a:xfrm>
            <a:custGeom>
              <a:avLst/>
              <a:gdLst/>
              <a:ahLst/>
              <a:cxnLst/>
              <a:rect l="l" t="t" r="r" b="b"/>
              <a:pathLst>
                <a:path w="877" h="1707" extrusionOk="0">
                  <a:moveTo>
                    <a:pt x="690" y="0"/>
                  </a:moveTo>
                  <a:cubicBezTo>
                    <a:pt x="664" y="0"/>
                    <a:pt x="637" y="7"/>
                    <a:pt x="611" y="21"/>
                  </a:cubicBezTo>
                  <a:cubicBezTo>
                    <a:pt x="164" y="292"/>
                    <a:pt x="1" y="957"/>
                    <a:pt x="123" y="1445"/>
                  </a:cubicBezTo>
                  <a:cubicBezTo>
                    <a:pt x="171" y="1628"/>
                    <a:pt x="305" y="1706"/>
                    <a:pt x="443" y="1706"/>
                  </a:cubicBezTo>
                  <a:cubicBezTo>
                    <a:pt x="653" y="1706"/>
                    <a:pt x="872" y="1525"/>
                    <a:pt x="815" y="1255"/>
                  </a:cubicBezTo>
                  <a:cubicBezTo>
                    <a:pt x="774" y="1079"/>
                    <a:pt x="747" y="903"/>
                    <a:pt x="747" y="726"/>
                  </a:cubicBezTo>
                  <a:cubicBezTo>
                    <a:pt x="774" y="550"/>
                    <a:pt x="815" y="374"/>
                    <a:pt x="855" y="197"/>
                  </a:cubicBezTo>
                  <a:cubicBezTo>
                    <a:pt x="877" y="90"/>
                    <a:pt x="788" y="0"/>
                    <a:pt x="69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1137950" y="3889800"/>
              <a:ext cx="35625" cy="51425"/>
            </a:xfrm>
            <a:custGeom>
              <a:avLst/>
              <a:gdLst/>
              <a:ahLst/>
              <a:cxnLst/>
              <a:rect l="l" t="t" r="r" b="b"/>
              <a:pathLst>
                <a:path w="1425" h="2057" extrusionOk="0">
                  <a:moveTo>
                    <a:pt x="1202" y="1"/>
                  </a:moveTo>
                  <a:cubicBezTo>
                    <a:pt x="1150" y="1"/>
                    <a:pt x="1098" y="20"/>
                    <a:pt x="1058" y="65"/>
                  </a:cubicBezTo>
                  <a:cubicBezTo>
                    <a:pt x="801" y="350"/>
                    <a:pt x="678" y="716"/>
                    <a:pt x="502" y="1055"/>
                  </a:cubicBezTo>
                  <a:cubicBezTo>
                    <a:pt x="407" y="1231"/>
                    <a:pt x="285" y="1408"/>
                    <a:pt x="190" y="1584"/>
                  </a:cubicBezTo>
                  <a:cubicBezTo>
                    <a:pt x="109" y="1719"/>
                    <a:pt x="55" y="1855"/>
                    <a:pt x="0" y="1991"/>
                  </a:cubicBezTo>
                  <a:cubicBezTo>
                    <a:pt x="19" y="2038"/>
                    <a:pt x="55" y="2057"/>
                    <a:pt x="101" y="2057"/>
                  </a:cubicBezTo>
                  <a:cubicBezTo>
                    <a:pt x="253" y="2057"/>
                    <a:pt x="511" y="1850"/>
                    <a:pt x="584" y="1787"/>
                  </a:cubicBezTo>
                  <a:cubicBezTo>
                    <a:pt x="733" y="1638"/>
                    <a:pt x="855" y="1475"/>
                    <a:pt x="963" y="1313"/>
                  </a:cubicBezTo>
                  <a:cubicBezTo>
                    <a:pt x="1194" y="974"/>
                    <a:pt x="1424" y="621"/>
                    <a:pt x="1411" y="201"/>
                  </a:cubicBezTo>
                  <a:cubicBezTo>
                    <a:pt x="1411" y="82"/>
                    <a:pt x="1307" y="1"/>
                    <a:pt x="120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
            <p:cNvSpPr/>
            <p:nvPr/>
          </p:nvSpPr>
          <p:spPr>
            <a:xfrm>
              <a:off x="1182350" y="4195700"/>
              <a:ext cx="14300" cy="28100"/>
            </a:xfrm>
            <a:custGeom>
              <a:avLst/>
              <a:gdLst/>
              <a:ahLst/>
              <a:cxnLst/>
              <a:rect l="l" t="t" r="r" b="b"/>
              <a:pathLst>
                <a:path w="572" h="1124" extrusionOk="0">
                  <a:moveTo>
                    <a:pt x="269" y="1"/>
                  </a:moveTo>
                  <a:cubicBezTo>
                    <a:pt x="228" y="1"/>
                    <a:pt x="184" y="28"/>
                    <a:pt x="177" y="75"/>
                  </a:cubicBezTo>
                  <a:cubicBezTo>
                    <a:pt x="150" y="211"/>
                    <a:pt x="42" y="319"/>
                    <a:pt x="28" y="469"/>
                  </a:cubicBezTo>
                  <a:cubicBezTo>
                    <a:pt x="1" y="618"/>
                    <a:pt x="15" y="794"/>
                    <a:pt x="55" y="943"/>
                  </a:cubicBezTo>
                  <a:cubicBezTo>
                    <a:pt x="99" y="1063"/>
                    <a:pt x="216" y="1124"/>
                    <a:pt x="327" y="1124"/>
                  </a:cubicBezTo>
                  <a:cubicBezTo>
                    <a:pt x="454" y="1124"/>
                    <a:pt x="572" y="1043"/>
                    <a:pt x="557" y="875"/>
                  </a:cubicBezTo>
                  <a:cubicBezTo>
                    <a:pt x="543" y="726"/>
                    <a:pt x="503" y="577"/>
                    <a:pt x="462" y="428"/>
                  </a:cubicBezTo>
                  <a:cubicBezTo>
                    <a:pt x="421" y="319"/>
                    <a:pt x="340" y="211"/>
                    <a:pt x="340" y="89"/>
                  </a:cubicBezTo>
                  <a:cubicBezTo>
                    <a:pt x="347" y="28"/>
                    <a:pt x="310" y="1"/>
                    <a:pt x="26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
            <p:cNvSpPr/>
            <p:nvPr/>
          </p:nvSpPr>
          <p:spPr>
            <a:xfrm>
              <a:off x="1173200" y="4156750"/>
              <a:ext cx="17675" cy="31900"/>
            </a:xfrm>
            <a:custGeom>
              <a:avLst/>
              <a:gdLst/>
              <a:ahLst/>
              <a:cxnLst/>
              <a:rect l="l" t="t" r="r" b="b"/>
              <a:pathLst>
                <a:path w="707" h="1276" extrusionOk="0">
                  <a:moveTo>
                    <a:pt x="464" y="1"/>
                  </a:moveTo>
                  <a:cubicBezTo>
                    <a:pt x="458" y="1"/>
                    <a:pt x="452" y="2"/>
                    <a:pt x="448" y="6"/>
                  </a:cubicBezTo>
                  <a:cubicBezTo>
                    <a:pt x="191" y="345"/>
                    <a:pt x="1" y="779"/>
                    <a:pt x="191" y="1199"/>
                  </a:cubicBezTo>
                  <a:cubicBezTo>
                    <a:pt x="215" y="1253"/>
                    <a:pt x="259" y="1275"/>
                    <a:pt x="308" y="1275"/>
                  </a:cubicBezTo>
                  <a:cubicBezTo>
                    <a:pt x="370" y="1275"/>
                    <a:pt x="437" y="1239"/>
                    <a:pt x="475" y="1186"/>
                  </a:cubicBezTo>
                  <a:cubicBezTo>
                    <a:pt x="706" y="847"/>
                    <a:pt x="625" y="399"/>
                    <a:pt x="516" y="33"/>
                  </a:cubicBezTo>
                  <a:cubicBezTo>
                    <a:pt x="506" y="13"/>
                    <a:pt x="482" y="1"/>
                    <a:pt x="46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
            <p:cNvSpPr/>
            <p:nvPr/>
          </p:nvSpPr>
          <p:spPr>
            <a:xfrm>
              <a:off x="1180000" y="4258525"/>
              <a:ext cx="13925" cy="21275"/>
            </a:xfrm>
            <a:custGeom>
              <a:avLst/>
              <a:gdLst/>
              <a:ahLst/>
              <a:cxnLst/>
              <a:rect l="l" t="t" r="r" b="b"/>
              <a:pathLst>
                <a:path w="557" h="851" extrusionOk="0">
                  <a:moveTo>
                    <a:pt x="188" y="1"/>
                  </a:moveTo>
                  <a:cubicBezTo>
                    <a:pt x="138" y="1"/>
                    <a:pt x="91" y="39"/>
                    <a:pt x="81" y="98"/>
                  </a:cubicBezTo>
                  <a:cubicBezTo>
                    <a:pt x="14" y="302"/>
                    <a:pt x="0" y="627"/>
                    <a:pt x="149" y="790"/>
                  </a:cubicBezTo>
                  <a:cubicBezTo>
                    <a:pt x="190" y="831"/>
                    <a:pt x="244" y="851"/>
                    <a:pt x="298" y="851"/>
                  </a:cubicBezTo>
                  <a:cubicBezTo>
                    <a:pt x="353" y="851"/>
                    <a:pt x="407" y="831"/>
                    <a:pt x="448" y="790"/>
                  </a:cubicBezTo>
                  <a:cubicBezTo>
                    <a:pt x="543" y="654"/>
                    <a:pt x="556" y="478"/>
                    <a:pt x="488" y="342"/>
                  </a:cubicBezTo>
                  <a:cubicBezTo>
                    <a:pt x="448" y="207"/>
                    <a:pt x="366" y="85"/>
                    <a:pt x="244" y="17"/>
                  </a:cubicBezTo>
                  <a:cubicBezTo>
                    <a:pt x="226" y="6"/>
                    <a:pt x="207" y="1"/>
                    <a:pt x="18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
            <p:cNvSpPr/>
            <p:nvPr/>
          </p:nvSpPr>
          <p:spPr>
            <a:xfrm>
              <a:off x="964350" y="4035475"/>
              <a:ext cx="35950" cy="44400"/>
            </a:xfrm>
            <a:custGeom>
              <a:avLst/>
              <a:gdLst/>
              <a:ahLst/>
              <a:cxnLst/>
              <a:rect l="l" t="t" r="r" b="b"/>
              <a:pathLst>
                <a:path w="1438" h="1776" extrusionOk="0">
                  <a:moveTo>
                    <a:pt x="1112" y="1"/>
                  </a:moveTo>
                  <a:cubicBezTo>
                    <a:pt x="1063" y="1"/>
                    <a:pt x="1011" y="17"/>
                    <a:pt x="964" y="56"/>
                  </a:cubicBezTo>
                  <a:cubicBezTo>
                    <a:pt x="530" y="422"/>
                    <a:pt x="1" y="1032"/>
                    <a:pt x="340" y="1629"/>
                  </a:cubicBezTo>
                  <a:cubicBezTo>
                    <a:pt x="399" y="1727"/>
                    <a:pt x="496" y="1775"/>
                    <a:pt x="594" y="1775"/>
                  </a:cubicBezTo>
                  <a:cubicBezTo>
                    <a:pt x="699" y="1775"/>
                    <a:pt x="806" y="1721"/>
                    <a:pt x="869" y="1616"/>
                  </a:cubicBezTo>
                  <a:cubicBezTo>
                    <a:pt x="936" y="1399"/>
                    <a:pt x="991" y="1168"/>
                    <a:pt x="1004" y="937"/>
                  </a:cubicBezTo>
                  <a:cubicBezTo>
                    <a:pt x="1031" y="720"/>
                    <a:pt x="1126" y="517"/>
                    <a:pt x="1289" y="368"/>
                  </a:cubicBezTo>
                  <a:cubicBezTo>
                    <a:pt x="1437" y="209"/>
                    <a:pt x="1288" y="1"/>
                    <a:pt x="111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
            <p:cNvSpPr/>
            <p:nvPr/>
          </p:nvSpPr>
          <p:spPr>
            <a:xfrm>
              <a:off x="724975" y="4093100"/>
              <a:ext cx="46475" cy="13525"/>
            </a:xfrm>
            <a:custGeom>
              <a:avLst/>
              <a:gdLst/>
              <a:ahLst/>
              <a:cxnLst/>
              <a:rect l="l" t="t" r="r" b="b"/>
              <a:pathLst>
                <a:path w="1859" h="541" extrusionOk="0">
                  <a:moveTo>
                    <a:pt x="621" y="0"/>
                  </a:moveTo>
                  <a:cubicBezTo>
                    <a:pt x="420" y="0"/>
                    <a:pt x="223" y="43"/>
                    <a:pt x="42" y="124"/>
                  </a:cubicBezTo>
                  <a:cubicBezTo>
                    <a:pt x="1" y="138"/>
                    <a:pt x="1" y="192"/>
                    <a:pt x="28" y="233"/>
                  </a:cubicBezTo>
                  <a:cubicBezTo>
                    <a:pt x="231" y="395"/>
                    <a:pt x="489" y="490"/>
                    <a:pt x="760" y="490"/>
                  </a:cubicBezTo>
                  <a:cubicBezTo>
                    <a:pt x="921" y="513"/>
                    <a:pt x="1090" y="541"/>
                    <a:pt x="1258" y="541"/>
                  </a:cubicBezTo>
                  <a:cubicBezTo>
                    <a:pt x="1388" y="541"/>
                    <a:pt x="1518" y="524"/>
                    <a:pt x="1642" y="477"/>
                  </a:cubicBezTo>
                  <a:cubicBezTo>
                    <a:pt x="1778" y="423"/>
                    <a:pt x="1859" y="179"/>
                    <a:pt x="1669" y="111"/>
                  </a:cubicBezTo>
                  <a:cubicBezTo>
                    <a:pt x="1454" y="46"/>
                    <a:pt x="1231" y="7"/>
                    <a:pt x="1006" y="7"/>
                  </a:cubicBezTo>
                  <a:cubicBezTo>
                    <a:pt x="947" y="7"/>
                    <a:pt x="888" y="10"/>
                    <a:pt x="828" y="16"/>
                  </a:cubicBezTo>
                  <a:cubicBezTo>
                    <a:pt x="759" y="5"/>
                    <a:pt x="690" y="0"/>
                    <a:pt x="62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
            <p:cNvSpPr/>
            <p:nvPr/>
          </p:nvSpPr>
          <p:spPr>
            <a:xfrm>
              <a:off x="805675" y="4440425"/>
              <a:ext cx="22750" cy="18575"/>
            </a:xfrm>
            <a:custGeom>
              <a:avLst/>
              <a:gdLst/>
              <a:ahLst/>
              <a:cxnLst/>
              <a:rect l="l" t="t" r="r" b="b"/>
              <a:pathLst>
                <a:path w="910" h="743" extrusionOk="0">
                  <a:moveTo>
                    <a:pt x="726" y="1"/>
                  </a:moveTo>
                  <a:cubicBezTo>
                    <a:pt x="428" y="1"/>
                    <a:pt x="148" y="183"/>
                    <a:pt x="28" y="471"/>
                  </a:cubicBezTo>
                  <a:cubicBezTo>
                    <a:pt x="1" y="620"/>
                    <a:pt x="109" y="742"/>
                    <a:pt x="245" y="742"/>
                  </a:cubicBezTo>
                  <a:cubicBezTo>
                    <a:pt x="570" y="675"/>
                    <a:pt x="828" y="417"/>
                    <a:pt x="896" y="91"/>
                  </a:cubicBezTo>
                  <a:cubicBezTo>
                    <a:pt x="909" y="51"/>
                    <a:pt x="882" y="24"/>
                    <a:pt x="842" y="10"/>
                  </a:cubicBezTo>
                  <a:cubicBezTo>
                    <a:pt x="803" y="4"/>
                    <a:pt x="764" y="1"/>
                    <a:pt x="72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
            <p:cNvSpPr/>
            <p:nvPr/>
          </p:nvSpPr>
          <p:spPr>
            <a:xfrm>
              <a:off x="741250" y="4425950"/>
              <a:ext cx="33600" cy="16100"/>
            </a:xfrm>
            <a:custGeom>
              <a:avLst/>
              <a:gdLst/>
              <a:ahLst/>
              <a:cxnLst/>
              <a:rect l="l" t="t" r="r" b="b"/>
              <a:pathLst>
                <a:path w="1344" h="644" extrusionOk="0">
                  <a:moveTo>
                    <a:pt x="375" y="0"/>
                  </a:moveTo>
                  <a:cubicBezTo>
                    <a:pt x="250" y="0"/>
                    <a:pt x="126" y="10"/>
                    <a:pt x="1" y="20"/>
                  </a:cubicBezTo>
                  <a:cubicBezTo>
                    <a:pt x="177" y="236"/>
                    <a:pt x="381" y="440"/>
                    <a:pt x="584" y="643"/>
                  </a:cubicBezTo>
                  <a:lnTo>
                    <a:pt x="665" y="616"/>
                  </a:lnTo>
                  <a:cubicBezTo>
                    <a:pt x="801" y="589"/>
                    <a:pt x="1344" y="399"/>
                    <a:pt x="1167" y="155"/>
                  </a:cubicBezTo>
                  <a:cubicBezTo>
                    <a:pt x="1072" y="22"/>
                    <a:pt x="898" y="2"/>
                    <a:pt x="732" y="2"/>
                  </a:cubicBezTo>
                  <a:cubicBezTo>
                    <a:pt x="660" y="2"/>
                    <a:pt x="591" y="6"/>
                    <a:pt x="530" y="6"/>
                  </a:cubicBezTo>
                  <a:cubicBezTo>
                    <a:pt x="478" y="2"/>
                    <a:pt x="427" y="0"/>
                    <a:pt x="37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
            <p:cNvSpPr/>
            <p:nvPr/>
          </p:nvSpPr>
          <p:spPr>
            <a:xfrm>
              <a:off x="742950" y="4004625"/>
              <a:ext cx="21400" cy="13650"/>
            </a:xfrm>
            <a:custGeom>
              <a:avLst/>
              <a:gdLst/>
              <a:ahLst/>
              <a:cxnLst/>
              <a:rect l="l" t="t" r="r" b="b"/>
              <a:pathLst>
                <a:path w="856" h="546" extrusionOk="0">
                  <a:moveTo>
                    <a:pt x="298" y="0"/>
                  </a:moveTo>
                  <a:cubicBezTo>
                    <a:pt x="216" y="0"/>
                    <a:pt x="137" y="11"/>
                    <a:pt x="69" y="29"/>
                  </a:cubicBezTo>
                  <a:cubicBezTo>
                    <a:pt x="28" y="42"/>
                    <a:pt x="1" y="96"/>
                    <a:pt x="28" y="137"/>
                  </a:cubicBezTo>
                  <a:cubicBezTo>
                    <a:pt x="126" y="333"/>
                    <a:pt x="354" y="546"/>
                    <a:pt x="581" y="546"/>
                  </a:cubicBezTo>
                  <a:cubicBezTo>
                    <a:pt x="637" y="546"/>
                    <a:pt x="693" y="533"/>
                    <a:pt x="747" y="503"/>
                  </a:cubicBezTo>
                  <a:cubicBezTo>
                    <a:pt x="814" y="463"/>
                    <a:pt x="855" y="381"/>
                    <a:pt x="828" y="300"/>
                  </a:cubicBezTo>
                  <a:cubicBezTo>
                    <a:pt x="768" y="80"/>
                    <a:pt x="525" y="0"/>
                    <a:pt x="29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
            <p:cNvSpPr/>
            <p:nvPr/>
          </p:nvSpPr>
          <p:spPr>
            <a:xfrm>
              <a:off x="844325" y="4111675"/>
              <a:ext cx="22400" cy="9750"/>
            </a:xfrm>
            <a:custGeom>
              <a:avLst/>
              <a:gdLst/>
              <a:ahLst/>
              <a:cxnLst/>
              <a:rect l="l" t="t" r="r" b="b"/>
              <a:pathLst>
                <a:path w="896" h="390" extrusionOk="0">
                  <a:moveTo>
                    <a:pt x="680" y="0"/>
                  </a:moveTo>
                  <a:cubicBezTo>
                    <a:pt x="581" y="0"/>
                    <a:pt x="487" y="18"/>
                    <a:pt x="394" y="59"/>
                  </a:cubicBezTo>
                  <a:cubicBezTo>
                    <a:pt x="272" y="86"/>
                    <a:pt x="163" y="141"/>
                    <a:pt x="41" y="181"/>
                  </a:cubicBezTo>
                  <a:cubicBezTo>
                    <a:pt x="1" y="209"/>
                    <a:pt x="1" y="276"/>
                    <a:pt x="41" y="303"/>
                  </a:cubicBezTo>
                  <a:cubicBezTo>
                    <a:pt x="143" y="357"/>
                    <a:pt x="284" y="390"/>
                    <a:pt x="423" y="390"/>
                  </a:cubicBezTo>
                  <a:cubicBezTo>
                    <a:pt x="599" y="390"/>
                    <a:pt x="772" y="337"/>
                    <a:pt x="855" y="209"/>
                  </a:cubicBezTo>
                  <a:cubicBezTo>
                    <a:pt x="896" y="127"/>
                    <a:pt x="855" y="32"/>
                    <a:pt x="774" y="5"/>
                  </a:cubicBezTo>
                  <a:cubicBezTo>
                    <a:pt x="742" y="2"/>
                    <a:pt x="710" y="0"/>
                    <a:pt x="68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
            <p:cNvSpPr/>
            <p:nvPr/>
          </p:nvSpPr>
          <p:spPr>
            <a:xfrm>
              <a:off x="811175" y="4111100"/>
              <a:ext cx="25375" cy="9725"/>
            </a:xfrm>
            <a:custGeom>
              <a:avLst/>
              <a:gdLst/>
              <a:ahLst/>
              <a:cxnLst/>
              <a:rect l="l" t="t" r="r" b="b"/>
              <a:pathLst>
                <a:path w="1015" h="389" extrusionOk="0">
                  <a:moveTo>
                    <a:pt x="611" y="1"/>
                  </a:moveTo>
                  <a:cubicBezTo>
                    <a:pt x="564" y="1"/>
                    <a:pt x="518" y="5"/>
                    <a:pt x="472" y="15"/>
                  </a:cubicBezTo>
                  <a:cubicBezTo>
                    <a:pt x="405" y="15"/>
                    <a:pt x="323" y="15"/>
                    <a:pt x="255" y="28"/>
                  </a:cubicBezTo>
                  <a:cubicBezTo>
                    <a:pt x="188" y="42"/>
                    <a:pt x="106" y="82"/>
                    <a:pt x="52" y="82"/>
                  </a:cubicBezTo>
                  <a:cubicBezTo>
                    <a:pt x="47" y="81"/>
                    <a:pt x="43" y="80"/>
                    <a:pt x="40" y="80"/>
                  </a:cubicBezTo>
                  <a:cubicBezTo>
                    <a:pt x="9" y="80"/>
                    <a:pt x="1" y="125"/>
                    <a:pt x="25" y="137"/>
                  </a:cubicBezTo>
                  <a:cubicBezTo>
                    <a:pt x="93" y="177"/>
                    <a:pt x="147" y="259"/>
                    <a:pt x="215" y="299"/>
                  </a:cubicBezTo>
                  <a:cubicBezTo>
                    <a:pt x="296" y="340"/>
                    <a:pt x="377" y="367"/>
                    <a:pt x="459" y="381"/>
                  </a:cubicBezTo>
                  <a:cubicBezTo>
                    <a:pt x="492" y="386"/>
                    <a:pt x="525" y="389"/>
                    <a:pt x="558" y="389"/>
                  </a:cubicBezTo>
                  <a:cubicBezTo>
                    <a:pt x="687" y="389"/>
                    <a:pt x="812" y="348"/>
                    <a:pt x="920" y="272"/>
                  </a:cubicBezTo>
                  <a:cubicBezTo>
                    <a:pt x="1015" y="218"/>
                    <a:pt x="988" y="82"/>
                    <a:pt x="893" y="55"/>
                  </a:cubicBezTo>
                  <a:cubicBezTo>
                    <a:pt x="802" y="19"/>
                    <a:pt x="706" y="1"/>
                    <a:pt x="61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
            <p:cNvSpPr/>
            <p:nvPr/>
          </p:nvSpPr>
          <p:spPr>
            <a:xfrm>
              <a:off x="830775" y="4028375"/>
              <a:ext cx="25775" cy="8125"/>
            </a:xfrm>
            <a:custGeom>
              <a:avLst/>
              <a:gdLst/>
              <a:ahLst/>
              <a:cxnLst/>
              <a:rect l="l" t="t" r="r" b="b"/>
              <a:pathLst>
                <a:path w="1031" h="325" extrusionOk="0">
                  <a:moveTo>
                    <a:pt x="360" y="0"/>
                  </a:moveTo>
                  <a:cubicBezTo>
                    <a:pt x="262" y="0"/>
                    <a:pt x="164" y="5"/>
                    <a:pt x="68" y="14"/>
                  </a:cubicBezTo>
                  <a:cubicBezTo>
                    <a:pt x="27" y="14"/>
                    <a:pt x="0" y="69"/>
                    <a:pt x="41" y="96"/>
                  </a:cubicBezTo>
                  <a:cubicBezTo>
                    <a:pt x="214" y="248"/>
                    <a:pt x="440" y="325"/>
                    <a:pt x="668" y="325"/>
                  </a:cubicBezTo>
                  <a:cubicBezTo>
                    <a:pt x="744" y="325"/>
                    <a:pt x="821" y="316"/>
                    <a:pt x="895" y="299"/>
                  </a:cubicBezTo>
                  <a:cubicBezTo>
                    <a:pt x="1031" y="272"/>
                    <a:pt x="1031" y="82"/>
                    <a:pt x="895" y="42"/>
                  </a:cubicBezTo>
                  <a:cubicBezTo>
                    <a:pt x="720" y="15"/>
                    <a:pt x="539" y="0"/>
                    <a:pt x="36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
            <p:cNvSpPr/>
            <p:nvPr/>
          </p:nvSpPr>
          <p:spPr>
            <a:xfrm>
              <a:off x="761600" y="4443850"/>
              <a:ext cx="40725" cy="19225"/>
            </a:xfrm>
            <a:custGeom>
              <a:avLst/>
              <a:gdLst/>
              <a:ahLst/>
              <a:cxnLst/>
              <a:rect l="l" t="t" r="r" b="b"/>
              <a:pathLst>
                <a:path w="1629" h="769" extrusionOk="0">
                  <a:moveTo>
                    <a:pt x="1179" y="1"/>
                  </a:moveTo>
                  <a:cubicBezTo>
                    <a:pt x="876" y="1"/>
                    <a:pt x="602" y="96"/>
                    <a:pt x="299" y="131"/>
                  </a:cubicBezTo>
                  <a:cubicBezTo>
                    <a:pt x="204" y="144"/>
                    <a:pt x="96" y="144"/>
                    <a:pt x="1" y="158"/>
                  </a:cubicBezTo>
                  <a:cubicBezTo>
                    <a:pt x="231" y="361"/>
                    <a:pt x="462" y="565"/>
                    <a:pt x="706" y="768"/>
                  </a:cubicBezTo>
                  <a:cubicBezTo>
                    <a:pt x="1004" y="741"/>
                    <a:pt x="1289" y="605"/>
                    <a:pt x="1506" y="402"/>
                  </a:cubicBezTo>
                  <a:cubicBezTo>
                    <a:pt x="1628" y="253"/>
                    <a:pt x="1533" y="9"/>
                    <a:pt x="1330" y="9"/>
                  </a:cubicBezTo>
                  <a:cubicBezTo>
                    <a:pt x="1279" y="3"/>
                    <a:pt x="1229" y="1"/>
                    <a:pt x="117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
            <p:cNvSpPr/>
            <p:nvPr/>
          </p:nvSpPr>
          <p:spPr>
            <a:xfrm>
              <a:off x="1260775" y="4048700"/>
              <a:ext cx="12600" cy="10000"/>
            </a:xfrm>
            <a:custGeom>
              <a:avLst/>
              <a:gdLst/>
              <a:ahLst/>
              <a:cxnLst/>
              <a:rect l="l" t="t" r="r" b="b"/>
              <a:pathLst>
                <a:path w="504" h="400" extrusionOk="0">
                  <a:moveTo>
                    <a:pt x="279" y="1"/>
                  </a:moveTo>
                  <a:cubicBezTo>
                    <a:pt x="250" y="1"/>
                    <a:pt x="219" y="9"/>
                    <a:pt x="187" y="29"/>
                  </a:cubicBezTo>
                  <a:cubicBezTo>
                    <a:pt x="119" y="56"/>
                    <a:pt x="78" y="124"/>
                    <a:pt x="37" y="191"/>
                  </a:cubicBezTo>
                  <a:cubicBezTo>
                    <a:pt x="24" y="246"/>
                    <a:pt x="37" y="300"/>
                    <a:pt x="10" y="341"/>
                  </a:cubicBezTo>
                  <a:cubicBezTo>
                    <a:pt x="0" y="382"/>
                    <a:pt x="21" y="400"/>
                    <a:pt x="50" y="400"/>
                  </a:cubicBezTo>
                  <a:cubicBezTo>
                    <a:pt x="59" y="400"/>
                    <a:pt x="69" y="398"/>
                    <a:pt x="78" y="395"/>
                  </a:cubicBezTo>
                  <a:cubicBezTo>
                    <a:pt x="87" y="392"/>
                    <a:pt x="96" y="391"/>
                    <a:pt x="106" y="391"/>
                  </a:cubicBezTo>
                  <a:cubicBezTo>
                    <a:pt x="132" y="391"/>
                    <a:pt x="162" y="399"/>
                    <a:pt x="193" y="399"/>
                  </a:cubicBezTo>
                  <a:cubicBezTo>
                    <a:pt x="204" y="399"/>
                    <a:pt x="216" y="398"/>
                    <a:pt x="227" y="395"/>
                  </a:cubicBezTo>
                  <a:cubicBezTo>
                    <a:pt x="295" y="381"/>
                    <a:pt x="363" y="341"/>
                    <a:pt x="404" y="286"/>
                  </a:cubicBezTo>
                  <a:cubicBezTo>
                    <a:pt x="504" y="175"/>
                    <a:pt x="413" y="1"/>
                    <a:pt x="279"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
            <p:cNvSpPr/>
            <p:nvPr/>
          </p:nvSpPr>
          <p:spPr>
            <a:xfrm>
              <a:off x="830775" y="4395100"/>
              <a:ext cx="37375" cy="33775"/>
            </a:xfrm>
            <a:custGeom>
              <a:avLst/>
              <a:gdLst/>
              <a:ahLst/>
              <a:cxnLst/>
              <a:rect l="l" t="t" r="r" b="b"/>
              <a:pathLst>
                <a:path w="1495" h="1351" extrusionOk="0">
                  <a:moveTo>
                    <a:pt x="1188" y="0"/>
                  </a:moveTo>
                  <a:cubicBezTo>
                    <a:pt x="1145" y="0"/>
                    <a:pt x="1101" y="10"/>
                    <a:pt x="1058" y="33"/>
                  </a:cubicBezTo>
                  <a:cubicBezTo>
                    <a:pt x="800" y="182"/>
                    <a:pt x="638" y="440"/>
                    <a:pt x="434" y="643"/>
                  </a:cubicBezTo>
                  <a:cubicBezTo>
                    <a:pt x="258" y="820"/>
                    <a:pt x="68" y="996"/>
                    <a:pt x="0" y="1240"/>
                  </a:cubicBezTo>
                  <a:cubicBezTo>
                    <a:pt x="0" y="1281"/>
                    <a:pt x="14" y="1308"/>
                    <a:pt x="41" y="1321"/>
                  </a:cubicBezTo>
                  <a:cubicBezTo>
                    <a:pt x="105" y="1342"/>
                    <a:pt x="169" y="1351"/>
                    <a:pt x="231" y="1351"/>
                  </a:cubicBezTo>
                  <a:cubicBezTo>
                    <a:pt x="459" y="1351"/>
                    <a:pt x="674" y="1229"/>
                    <a:pt x="855" y="1091"/>
                  </a:cubicBezTo>
                  <a:cubicBezTo>
                    <a:pt x="1112" y="901"/>
                    <a:pt x="1397" y="657"/>
                    <a:pt x="1451" y="318"/>
                  </a:cubicBezTo>
                  <a:cubicBezTo>
                    <a:pt x="1494" y="146"/>
                    <a:pt x="1351" y="0"/>
                    <a:pt x="118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
            <p:cNvSpPr/>
            <p:nvPr/>
          </p:nvSpPr>
          <p:spPr>
            <a:xfrm>
              <a:off x="1226450" y="4058775"/>
              <a:ext cx="26525" cy="14050"/>
            </a:xfrm>
            <a:custGeom>
              <a:avLst/>
              <a:gdLst/>
              <a:ahLst/>
              <a:cxnLst/>
              <a:rect l="l" t="t" r="r" b="b"/>
              <a:pathLst>
                <a:path w="1061" h="562" extrusionOk="0">
                  <a:moveTo>
                    <a:pt x="862" y="1"/>
                  </a:moveTo>
                  <a:cubicBezTo>
                    <a:pt x="851" y="1"/>
                    <a:pt x="839" y="2"/>
                    <a:pt x="827" y="5"/>
                  </a:cubicBezTo>
                  <a:cubicBezTo>
                    <a:pt x="651" y="60"/>
                    <a:pt x="502" y="128"/>
                    <a:pt x="353" y="222"/>
                  </a:cubicBezTo>
                  <a:cubicBezTo>
                    <a:pt x="217" y="277"/>
                    <a:pt x="95" y="372"/>
                    <a:pt x="14" y="494"/>
                  </a:cubicBezTo>
                  <a:cubicBezTo>
                    <a:pt x="0" y="521"/>
                    <a:pt x="14" y="561"/>
                    <a:pt x="54" y="561"/>
                  </a:cubicBezTo>
                  <a:cubicBezTo>
                    <a:pt x="203" y="548"/>
                    <a:pt x="353" y="521"/>
                    <a:pt x="488" y="453"/>
                  </a:cubicBezTo>
                  <a:cubicBezTo>
                    <a:pt x="637" y="399"/>
                    <a:pt x="787" y="331"/>
                    <a:pt x="936" y="263"/>
                  </a:cubicBezTo>
                  <a:cubicBezTo>
                    <a:pt x="1061" y="201"/>
                    <a:pt x="990" y="1"/>
                    <a:pt x="862"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
            <p:cNvSpPr/>
            <p:nvPr/>
          </p:nvSpPr>
          <p:spPr>
            <a:xfrm>
              <a:off x="1278325" y="4027700"/>
              <a:ext cx="38675" cy="25825"/>
            </a:xfrm>
            <a:custGeom>
              <a:avLst/>
              <a:gdLst/>
              <a:ahLst/>
              <a:cxnLst/>
              <a:rect l="l" t="t" r="r" b="b"/>
              <a:pathLst>
                <a:path w="1547" h="1033" extrusionOk="0">
                  <a:moveTo>
                    <a:pt x="1193" y="1"/>
                  </a:moveTo>
                  <a:cubicBezTo>
                    <a:pt x="1044" y="55"/>
                    <a:pt x="895" y="123"/>
                    <a:pt x="759" y="204"/>
                  </a:cubicBezTo>
                  <a:cubicBezTo>
                    <a:pt x="475" y="313"/>
                    <a:pt x="231" y="516"/>
                    <a:pt x="68" y="760"/>
                  </a:cubicBezTo>
                  <a:cubicBezTo>
                    <a:pt x="0" y="882"/>
                    <a:pt x="95" y="1031"/>
                    <a:pt x="231" y="1031"/>
                  </a:cubicBezTo>
                  <a:cubicBezTo>
                    <a:pt x="245" y="1032"/>
                    <a:pt x="260" y="1032"/>
                    <a:pt x="275" y="1032"/>
                  </a:cubicBezTo>
                  <a:cubicBezTo>
                    <a:pt x="542" y="1032"/>
                    <a:pt x="786" y="919"/>
                    <a:pt x="1031" y="842"/>
                  </a:cubicBezTo>
                  <a:cubicBezTo>
                    <a:pt x="1207" y="787"/>
                    <a:pt x="1370" y="747"/>
                    <a:pt x="1546" y="692"/>
                  </a:cubicBezTo>
                  <a:cubicBezTo>
                    <a:pt x="1424" y="462"/>
                    <a:pt x="1316" y="231"/>
                    <a:pt x="119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
            <p:cNvSpPr/>
            <p:nvPr/>
          </p:nvSpPr>
          <p:spPr>
            <a:xfrm>
              <a:off x="993500" y="4433350"/>
              <a:ext cx="16650" cy="28350"/>
            </a:xfrm>
            <a:custGeom>
              <a:avLst/>
              <a:gdLst/>
              <a:ahLst/>
              <a:cxnLst/>
              <a:rect l="l" t="t" r="r" b="b"/>
              <a:pathLst>
                <a:path w="666" h="1134" extrusionOk="0">
                  <a:moveTo>
                    <a:pt x="370" y="1"/>
                  </a:moveTo>
                  <a:cubicBezTo>
                    <a:pt x="328" y="1"/>
                    <a:pt x="285" y="12"/>
                    <a:pt x="245" y="35"/>
                  </a:cubicBezTo>
                  <a:cubicBezTo>
                    <a:pt x="42" y="130"/>
                    <a:pt x="15" y="415"/>
                    <a:pt x="1" y="619"/>
                  </a:cubicBezTo>
                  <a:cubicBezTo>
                    <a:pt x="1" y="714"/>
                    <a:pt x="28" y="808"/>
                    <a:pt x="69" y="903"/>
                  </a:cubicBezTo>
                  <a:cubicBezTo>
                    <a:pt x="109" y="1012"/>
                    <a:pt x="177" y="1025"/>
                    <a:pt x="259" y="1120"/>
                  </a:cubicBezTo>
                  <a:cubicBezTo>
                    <a:pt x="272" y="1129"/>
                    <a:pt x="287" y="1134"/>
                    <a:pt x="302" y="1134"/>
                  </a:cubicBezTo>
                  <a:cubicBezTo>
                    <a:pt x="333" y="1134"/>
                    <a:pt x="363" y="1116"/>
                    <a:pt x="381" y="1080"/>
                  </a:cubicBezTo>
                  <a:cubicBezTo>
                    <a:pt x="394" y="1025"/>
                    <a:pt x="449" y="985"/>
                    <a:pt x="462" y="917"/>
                  </a:cubicBezTo>
                  <a:cubicBezTo>
                    <a:pt x="489" y="836"/>
                    <a:pt x="516" y="754"/>
                    <a:pt x="530" y="673"/>
                  </a:cubicBezTo>
                  <a:cubicBezTo>
                    <a:pt x="557" y="510"/>
                    <a:pt x="666" y="334"/>
                    <a:pt x="611" y="171"/>
                  </a:cubicBezTo>
                  <a:cubicBezTo>
                    <a:pt x="573" y="65"/>
                    <a:pt x="473" y="1"/>
                    <a:pt x="37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
            <p:cNvSpPr/>
            <p:nvPr/>
          </p:nvSpPr>
          <p:spPr>
            <a:xfrm>
              <a:off x="965025" y="4520425"/>
              <a:ext cx="16300" cy="21650"/>
            </a:xfrm>
            <a:custGeom>
              <a:avLst/>
              <a:gdLst/>
              <a:ahLst/>
              <a:cxnLst/>
              <a:rect l="l" t="t" r="r" b="b"/>
              <a:pathLst>
                <a:path w="652" h="866" extrusionOk="0">
                  <a:moveTo>
                    <a:pt x="266" y="0"/>
                  </a:moveTo>
                  <a:cubicBezTo>
                    <a:pt x="246" y="0"/>
                    <a:pt x="225" y="8"/>
                    <a:pt x="204" y="24"/>
                  </a:cubicBezTo>
                  <a:cubicBezTo>
                    <a:pt x="1" y="160"/>
                    <a:pt x="69" y="526"/>
                    <a:pt x="82" y="729"/>
                  </a:cubicBezTo>
                  <a:lnTo>
                    <a:pt x="82" y="811"/>
                  </a:lnTo>
                  <a:cubicBezTo>
                    <a:pt x="272" y="838"/>
                    <a:pt x="462" y="852"/>
                    <a:pt x="652" y="865"/>
                  </a:cubicBezTo>
                  <a:cubicBezTo>
                    <a:pt x="625" y="757"/>
                    <a:pt x="611" y="662"/>
                    <a:pt x="584" y="553"/>
                  </a:cubicBezTo>
                  <a:cubicBezTo>
                    <a:pt x="560" y="481"/>
                    <a:pt x="428" y="0"/>
                    <a:pt x="2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
            <p:cNvSpPr/>
            <p:nvPr/>
          </p:nvSpPr>
          <p:spPr>
            <a:xfrm>
              <a:off x="1090475" y="4371650"/>
              <a:ext cx="28850" cy="17850"/>
            </a:xfrm>
            <a:custGeom>
              <a:avLst/>
              <a:gdLst/>
              <a:ahLst/>
              <a:cxnLst/>
              <a:rect l="l" t="t" r="r" b="b"/>
              <a:pathLst>
                <a:path w="1154" h="714" extrusionOk="0">
                  <a:moveTo>
                    <a:pt x="853" y="1"/>
                  </a:moveTo>
                  <a:cubicBezTo>
                    <a:pt x="704" y="1"/>
                    <a:pt x="549" y="96"/>
                    <a:pt x="421" y="184"/>
                  </a:cubicBezTo>
                  <a:cubicBezTo>
                    <a:pt x="258" y="279"/>
                    <a:pt x="123" y="415"/>
                    <a:pt x="28" y="578"/>
                  </a:cubicBezTo>
                  <a:cubicBezTo>
                    <a:pt x="1" y="618"/>
                    <a:pt x="28" y="673"/>
                    <a:pt x="82" y="686"/>
                  </a:cubicBezTo>
                  <a:cubicBezTo>
                    <a:pt x="159" y="704"/>
                    <a:pt x="241" y="714"/>
                    <a:pt x="324" y="714"/>
                  </a:cubicBezTo>
                  <a:cubicBezTo>
                    <a:pt x="431" y="714"/>
                    <a:pt x="539" y="697"/>
                    <a:pt x="638" y="659"/>
                  </a:cubicBezTo>
                  <a:cubicBezTo>
                    <a:pt x="828" y="618"/>
                    <a:pt x="1099" y="537"/>
                    <a:pt x="1140" y="306"/>
                  </a:cubicBezTo>
                  <a:cubicBezTo>
                    <a:pt x="1153" y="198"/>
                    <a:pt x="1113" y="103"/>
                    <a:pt x="1018" y="49"/>
                  </a:cubicBezTo>
                  <a:cubicBezTo>
                    <a:pt x="965" y="15"/>
                    <a:pt x="909" y="1"/>
                    <a:pt x="85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
            <p:cNvSpPr/>
            <p:nvPr/>
          </p:nvSpPr>
          <p:spPr>
            <a:xfrm>
              <a:off x="1064775" y="4342375"/>
              <a:ext cx="55725" cy="41825"/>
            </a:xfrm>
            <a:custGeom>
              <a:avLst/>
              <a:gdLst/>
              <a:ahLst/>
              <a:cxnLst/>
              <a:rect l="l" t="t" r="r" b="b"/>
              <a:pathLst>
                <a:path w="2229" h="1673" extrusionOk="0">
                  <a:moveTo>
                    <a:pt x="1831" y="1"/>
                  </a:moveTo>
                  <a:cubicBezTo>
                    <a:pt x="1804" y="1"/>
                    <a:pt x="1776" y="5"/>
                    <a:pt x="1747" y="13"/>
                  </a:cubicBezTo>
                  <a:cubicBezTo>
                    <a:pt x="1151" y="203"/>
                    <a:pt x="432" y="637"/>
                    <a:pt x="134" y="1206"/>
                  </a:cubicBezTo>
                  <a:cubicBezTo>
                    <a:pt x="0" y="1462"/>
                    <a:pt x="204" y="1672"/>
                    <a:pt x="439" y="1672"/>
                  </a:cubicBezTo>
                  <a:cubicBezTo>
                    <a:pt x="491" y="1672"/>
                    <a:pt x="544" y="1662"/>
                    <a:pt x="595" y="1640"/>
                  </a:cubicBezTo>
                  <a:cubicBezTo>
                    <a:pt x="866" y="1505"/>
                    <a:pt x="1110" y="1315"/>
                    <a:pt x="1327" y="1111"/>
                  </a:cubicBezTo>
                  <a:cubicBezTo>
                    <a:pt x="1558" y="908"/>
                    <a:pt x="1815" y="718"/>
                    <a:pt x="2046" y="501"/>
                  </a:cubicBezTo>
                  <a:cubicBezTo>
                    <a:pt x="2229" y="306"/>
                    <a:pt x="2072" y="1"/>
                    <a:pt x="183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
            <p:cNvSpPr/>
            <p:nvPr/>
          </p:nvSpPr>
          <p:spPr>
            <a:xfrm>
              <a:off x="1007200" y="4402675"/>
              <a:ext cx="36525" cy="29625"/>
            </a:xfrm>
            <a:custGeom>
              <a:avLst/>
              <a:gdLst/>
              <a:ahLst/>
              <a:cxnLst/>
              <a:rect l="l" t="t" r="r" b="b"/>
              <a:pathLst>
                <a:path w="1461" h="1185" extrusionOk="0">
                  <a:moveTo>
                    <a:pt x="1033" y="1"/>
                  </a:moveTo>
                  <a:cubicBezTo>
                    <a:pt x="844" y="1"/>
                    <a:pt x="666" y="166"/>
                    <a:pt x="538" y="272"/>
                  </a:cubicBezTo>
                  <a:cubicBezTo>
                    <a:pt x="307" y="435"/>
                    <a:pt x="145" y="666"/>
                    <a:pt x="50" y="923"/>
                  </a:cubicBezTo>
                  <a:cubicBezTo>
                    <a:pt x="1" y="1071"/>
                    <a:pt x="141" y="1185"/>
                    <a:pt x="278" y="1185"/>
                  </a:cubicBezTo>
                  <a:cubicBezTo>
                    <a:pt x="293" y="1185"/>
                    <a:pt x="307" y="1184"/>
                    <a:pt x="321" y="1181"/>
                  </a:cubicBezTo>
                  <a:cubicBezTo>
                    <a:pt x="606" y="1086"/>
                    <a:pt x="863" y="910"/>
                    <a:pt x="1053" y="666"/>
                  </a:cubicBezTo>
                  <a:cubicBezTo>
                    <a:pt x="1175" y="530"/>
                    <a:pt x="1460" y="191"/>
                    <a:pt x="1189" y="42"/>
                  </a:cubicBezTo>
                  <a:cubicBezTo>
                    <a:pt x="1137" y="13"/>
                    <a:pt x="1084" y="1"/>
                    <a:pt x="103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
            <p:cNvSpPr/>
            <p:nvPr/>
          </p:nvSpPr>
          <p:spPr>
            <a:xfrm>
              <a:off x="1052500" y="4398175"/>
              <a:ext cx="25125" cy="17150"/>
            </a:xfrm>
            <a:custGeom>
              <a:avLst/>
              <a:gdLst/>
              <a:ahLst/>
              <a:cxnLst/>
              <a:rect l="l" t="t" r="r" b="b"/>
              <a:pathLst>
                <a:path w="1005" h="686" extrusionOk="0">
                  <a:moveTo>
                    <a:pt x="793" y="0"/>
                  </a:moveTo>
                  <a:cubicBezTo>
                    <a:pt x="627" y="0"/>
                    <a:pt x="484" y="109"/>
                    <a:pt x="340" y="208"/>
                  </a:cubicBezTo>
                  <a:cubicBezTo>
                    <a:pt x="164" y="317"/>
                    <a:pt x="14" y="425"/>
                    <a:pt x="1" y="615"/>
                  </a:cubicBezTo>
                  <a:cubicBezTo>
                    <a:pt x="1" y="656"/>
                    <a:pt x="28" y="683"/>
                    <a:pt x="55" y="683"/>
                  </a:cubicBezTo>
                  <a:cubicBezTo>
                    <a:pt x="74" y="684"/>
                    <a:pt x="94" y="685"/>
                    <a:pt x="114" y="685"/>
                  </a:cubicBezTo>
                  <a:cubicBezTo>
                    <a:pt x="286" y="685"/>
                    <a:pt x="465" y="633"/>
                    <a:pt x="611" y="547"/>
                  </a:cubicBezTo>
                  <a:cubicBezTo>
                    <a:pt x="814" y="466"/>
                    <a:pt x="1004" y="385"/>
                    <a:pt x="1004" y="127"/>
                  </a:cubicBezTo>
                  <a:cubicBezTo>
                    <a:pt x="1004" y="73"/>
                    <a:pt x="964" y="32"/>
                    <a:pt x="909" y="18"/>
                  </a:cubicBezTo>
                  <a:cubicBezTo>
                    <a:pt x="869" y="6"/>
                    <a:pt x="831" y="0"/>
                    <a:pt x="79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
            <p:cNvSpPr/>
            <p:nvPr/>
          </p:nvSpPr>
          <p:spPr>
            <a:xfrm>
              <a:off x="1036575" y="4369750"/>
              <a:ext cx="25800" cy="26875"/>
            </a:xfrm>
            <a:custGeom>
              <a:avLst/>
              <a:gdLst/>
              <a:ahLst/>
              <a:cxnLst/>
              <a:rect l="l" t="t" r="r" b="b"/>
              <a:pathLst>
                <a:path w="1032" h="1075" extrusionOk="0">
                  <a:moveTo>
                    <a:pt x="768" y="0"/>
                  </a:moveTo>
                  <a:cubicBezTo>
                    <a:pt x="540" y="0"/>
                    <a:pt x="413" y="191"/>
                    <a:pt x="285" y="369"/>
                  </a:cubicBezTo>
                  <a:cubicBezTo>
                    <a:pt x="136" y="559"/>
                    <a:pt x="0" y="749"/>
                    <a:pt x="41" y="979"/>
                  </a:cubicBezTo>
                  <a:cubicBezTo>
                    <a:pt x="55" y="1033"/>
                    <a:pt x="109" y="1074"/>
                    <a:pt x="177" y="1074"/>
                  </a:cubicBezTo>
                  <a:cubicBezTo>
                    <a:pt x="380" y="1074"/>
                    <a:pt x="556" y="857"/>
                    <a:pt x="692" y="708"/>
                  </a:cubicBezTo>
                  <a:cubicBezTo>
                    <a:pt x="828" y="559"/>
                    <a:pt x="1031" y="355"/>
                    <a:pt x="936" y="125"/>
                  </a:cubicBezTo>
                  <a:cubicBezTo>
                    <a:pt x="923" y="70"/>
                    <a:pt x="868" y="16"/>
                    <a:pt x="814" y="3"/>
                  </a:cubicBezTo>
                  <a:cubicBezTo>
                    <a:pt x="798" y="1"/>
                    <a:pt x="783" y="0"/>
                    <a:pt x="76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
            <p:cNvSpPr/>
            <p:nvPr/>
          </p:nvSpPr>
          <p:spPr>
            <a:xfrm>
              <a:off x="985725" y="4098175"/>
              <a:ext cx="23525" cy="23125"/>
            </a:xfrm>
            <a:custGeom>
              <a:avLst/>
              <a:gdLst/>
              <a:ahLst/>
              <a:cxnLst/>
              <a:rect l="l" t="t" r="r" b="b"/>
              <a:pathLst>
                <a:path w="941" h="925" extrusionOk="0">
                  <a:moveTo>
                    <a:pt x="144" y="1"/>
                  </a:moveTo>
                  <a:cubicBezTo>
                    <a:pt x="128" y="1"/>
                    <a:pt x="111" y="1"/>
                    <a:pt x="95" y="3"/>
                  </a:cubicBezTo>
                  <a:cubicBezTo>
                    <a:pt x="41" y="16"/>
                    <a:pt x="0" y="70"/>
                    <a:pt x="14" y="125"/>
                  </a:cubicBezTo>
                  <a:cubicBezTo>
                    <a:pt x="41" y="260"/>
                    <a:pt x="109" y="396"/>
                    <a:pt x="204" y="491"/>
                  </a:cubicBezTo>
                  <a:cubicBezTo>
                    <a:pt x="285" y="640"/>
                    <a:pt x="393" y="776"/>
                    <a:pt x="529" y="884"/>
                  </a:cubicBezTo>
                  <a:cubicBezTo>
                    <a:pt x="571" y="912"/>
                    <a:pt x="614" y="925"/>
                    <a:pt x="656" y="925"/>
                  </a:cubicBezTo>
                  <a:cubicBezTo>
                    <a:pt x="812" y="925"/>
                    <a:pt x="941" y="747"/>
                    <a:pt x="909" y="586"/>
                  </a:cubicBezTo>
                  <a:cubicBezTo>
                    <a:pt x="841" y="409"/>
                    <a:pt x="705" y="247"/>
                    <a:pt x="543" y="152"/>
                  </a:cubicBezTo>
                  <a:cubicBezTo>
                    <a:pt x="433" y="54"/>
                    <a:pt x="290" y="1"/>
                    <a:pt x="14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
            <p:cNvSpPr/>
            <p:nvPr/>
          </p:nvSpPr>
          <p:spPr>
            <a:xfrm>
              <a:off x="989450" y="4221675"/>
              <a:ext cx="26100" cy="40325"/>
            </a:xfrm>
            <a:custGeom>
              <a:avLst/>
              <a:gdLst/>
              <a:ahLst/>
              <a:cxnLst/>
              <a:rect l="l" t="t" r="r" b="b"/>
              <a:pathLst>
                <a:path w="1044" h="1613" extrusionOk="0">
                  <a:moveTo>
                    <a:pt x="701" y="0"/>
                  </a:moveTo>
                  <a:cubicBezTo>
                    <a:pt x="583" y="0"/>
                    <a:pt x="465" y="66"/>
                    <a:pt x="421" y="216"/>
                  </a:cubicBezTo>
                  <a:cubicBezTo>
                    <a:pt x="366" y="420"/>
                    <a:pt x="285" y="623"/>
                    <a:pt x="190" y="813"/>
                  </a:cubicBezTo>
                  <a:cubicBezTo>
                    <a:pt x="95" y="1016"/>
                    <a:pt x="0" y="1165"/>
                    <a:pt x="55" y="1396"/>
                  </a:cubicBezTo>
                  <a:cubicBezTo>
                    <a:pt x="93" y="1532"/>
                    <a:pt x="215" y="1612"/>
                    <a:pt x="346" y="1612"/>
                  </a:cubicBezTo>
                  <a:cubicBezTo>
                    <a:pt x="398" y="1612"/>
                    <a:pt x="452" y="1599"/>
                    <a:pt x="502" y="1572"/>
                  </a:cubicBezTo>
                  <a:cubicBezTo>
                    <a:pt x="882" y="1410"/>
                    <a:pt x="963" y="718"/>
                    <a:pt x="1004" y="352"/>
                  </a:cubicBezTo>
                  <a:cubicBezTo>
                    <a:pt x="1044" y="136"/>
                    <a:pt x="872" y="0"/>
                    <a:pt x="70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
            <p:cNvSpPr/>
            <p:nvPr/>
          </p:nvSpPr>
          <p:spPr>
            <a:xfrm>
              <a:off x="776525" y="4104500"/>
              <a:ext cx="24425" cy="11250"/>
            </a:xfrm>
            <a:custGeom>
              <a:avLst/>
              <a:gdLst/>
              <a:ahLst/>
              <a:cxnLst/>
              <a:rect l="l" t="t" r="r" b="b"/>
              <a:pathLst>
                <a:path w="977" h="450" extrusionOk="0">
                  <a:moveTo>
                    <a:pt x="265" y="1"/>
                  </a:moveTo>
                  <a:cubicBezTo>
                    <a:pt x="194" y="1"/>
                    <a:pt x="122" y="7"/>
                    <a:pt x="55" y="21"/>
                  </a:cubicBezTo>
                  <a:cubicBezTo>
                    <a:pt x="14" y="34"/>
                    <a:pt x="0" y="89"/>
                    <a:pt x="27" y="116"/>
                  </a:cubicBezTo>
                  <a:cubicBezTo>
                    <a:pt x="150" y="224"/>
                    <a:pt x="272" y="292"/>
                    <a:pt x="407" y="360"/>
                  </a:cubicBezTo>
                  <a:cubicBezTo>
                    <a:pt x="514" y="413"/>
                    <a:pt x="629" y="450"/>
                    <a:pt x="739" y="450"/>
                  </a:cubicBezTo>
                  <a:cubicBezTo>
                    <a:pt x="769" y="450"/>
                    <a:pt x="799" y="447"/>
                    <a:pt x="828" y="441"/>
                  </a:cubicBezTo>
                  <a:cubicBezTo>
                    <a:pt x="936" y="387"/>
                    <a:pt x="977" y="251"/>
                    <a:pt x="895" y="170"/>
                  </a:cubicBezTo>
                  <a:cubicBezTo>
                    <a:pt x="798" y="73"/>
                    <a:pt x="657" y="19"/>
                    <a:pt x="521" y="19"/>
                  </a:cubicBezTo>
                  <a:cubicBezTo>
                    <a:pt x="505" y="19"/>
                    <a:pt x="490" y="19"/>
                    <a:pt x="475" y="21"/>
                  </a:cubicBezTo>
                  <a:cubicBezTo>
                    <a:pt x="407" y="7"/>
                    <a:pt x="336" y="1"/>
                    <a:pt x="26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3"/>
            <p:cNvSpPr/>
            <p:nvPr/>
          </p:nvSpPr>
          <p:spPr>
            <a:xfrm>
              <a:off x="792800" y="4414700"/>
              <a:ext cx="31075" cy="19875"/>
            </a:xfrm>
            <a:custGeom>
              <a:avLst/>
              <a:gdLst/>
              <a:ahLst/>
              <a:cxnLst/>
              <a:rect l="l" t="t" r="r" b="b"/>
              <a:pathLst>
                <a:path w="1243" h="795" extrusionOk="0">
                  <a:moveTo>
                    <a:pt x="1031" y="0"/>
                  </a:moveTo>
                  <a:cubicBezTo>
                    <a:pt x="1013" y="0"/>
                    <a:pt x="995" y="3"/>
                    <a:pt x="977" y="8"/>
                  </a:cubicBezTo>
                  <a:cubicBezTo>
                    <a:pt x="787" y="76"/>
                    <a:pt x="624" y="171"/>
                    <a:pt x="475" y="307"/>
                  </a:cubicBezTo>
                  <a:cubicBezTo>
                    <a:pt x="312" y="388"/>
                    <a:pt x="163" y="497"/>
                    <a:pt x="41" y="619"/>
                  </a:cubicBezTo>
                  <a:cubicBezTo>
                    <a:pt x="0" y="659"/>
                    <a:pt x="14" y="714"/>
                    <a:pt x="55" y="727"/>
                  </a:cubicBezTo>
                  <a:cubicBezTo>
                    <a:pt x="120" y="776"/>
                    <a:pt x="205" y="795"/>
                    <a:pt x="295" y="795"/>
                  </a:cubicBezTo>
                  <a:cubicBezTo>
                    <a:pt x="429" y="795"/>
                    <a:pt x="573" y="754"/>
                    <a:pt x="678" y="714"/>
                  </a:cubicBezTo>
                  <a:cubicBezTo>
                    <a:pt x="923" y="646"/>
                    <a:pt x="1126" y="470"/>
                    <a:pt x="1207" y="225"/>
                  </a:cubicBezTo>
                  <a:cubicBezTo>
                    <a:pt x="1243" y="108"/>
                    <a:pt x="1145" y="0"/>
                    <a:pt x="103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
            <p:cNvSpPr/>
            <p:nvPr/>
          </p:nvSpPr>
          <p:spPr>
            <a:xfrm>
              <a:off x="974525" y="3968025"/>
              <a:ext cx="36300" cy="21400"/>
            </a:xfrm>
            <a:custGeom>
              <a:avLst/>
              <a:gdLst/>
              <a:ahLst/>
              <a:cxnLst/>
              <a:rect l="l" t="t" r="r" b="b"/>
              <a:pathLst>
                <a:path w="1452" h="856" extrusionOk="0">
                  <a:moveTo>
                    <a:pt x="882" y="0"/>
                  </a:moveTo>
                  <a:cubicBezTo>
                    <a:pt x="782" y="0"/>
                    <a:pt x="680" y="15"/>
                    <a:pt x="584" y="42"/>
                  </a:cubicBezTo>
                  <a:cubicBezTo>
                    <a:pt x="299" y="96"/>
                    <a:pt x="1" y="299"/>
                    <a:pt x="28" y="625"/>
                  </a:cubicBezTo>
                  <a:cubicBezTo>
                    <a:pt x="28" y="747"/>
                    <a:pt x="136" y="855"/>
                    <a:pt x="272" y="855"/>
                  </a:cubicBezTo>
                  <a:cubicBezTo>
                    <a:pt x="380" y="842"/>
                    <a:pt x="489" y="801"/>
                    <a:pt x="584" y="747"/>
                  </a:cubicBezTo>
                  <a:cubicBezTo>
                    <a:pt x="665" y="693"/>
                    <a:pt x="746" y="638"/>
                    <a:pt x="841" y="598"/>
                  </a:cubicBezTo>
                  <a:cubicBezTo>
                    <a:pt x="923" y="557"/>
                    <a:pt x="1018" y="530"/>
                    <a:pt x="1113" y="489"/>
                  </a:cubicBezTo>
                  <a:cubicBezTo>
                    <a:pt x="1208" y="435"/>
                    <a:pt x="1302" y="394"/>
                    <a:pt x="1384" y="326"/>
                  </a:cubicBezTo>
                  <a:cubicBezTo>
                    <a:pt x="1452" y="286"/>
                    <a:pt x="1452" y="191"/>
                    <a:pt x="1384" y="164"/>
                  </a:cubicBezTo>
                  <a:cubicBezTo>
                    <a:pt x="1275" y="96"/>
                    <a:pt x="1167" y="42"/>
                    <a:pt x="1045" y="14"/>
                  </a:cubicBezTo>
                  <a:cubicBezTo>
                    <a:pt x="992" y="5"/>
                    <a:pt x="937" y="0"/>
                    <a:pt x="88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3"/>
            <p:cNvSpPr/>
            <p:nvPr/>
          </p:nvSpPr>
          <p:spPr>
            <a:xfrm>
              <a:off x="773900" y="4007000"/>
              <a:ext cx="37900" cy="21300"/>
            </a:xfrm>
            <a:custGeom>
              <a:avLst/>
              <a:gdLst/>
              <a:ahLst/>
              <a:cxnLst/>
              <a:rect l="l" t="t" r="r" b="b"/>
              <a:pathLst>
                <a:path w="1516" h="852" extrusionOk="0">
                  <a:moveTo>
                    <a:pt x="207" y="0"/>
                  </a:moveTo>
                  <a:cubicBezTo>
                    <a:pt x="82" y="0"/>
                    <a:pt x="0" y="116"/>
                    <a:pt x="65" y="232"/>
                  </a:cubicBezTo>
                  <a:cubicBezTo>
                    <a:pt x="274" y="564"/>
                    <a:pt x="740" y="852"/>
                    <a:pt x="1158" y="852"/>
                  </a:cubicBezTo>
                  <a:cubicBezTo>
                    <a:pt x="1201" y="852"/>
                    <a:pt x="1244" y="849"/>
                    <a:pt x="1285" y="842"/>
                  </a:cubicBezTo>
                  <a:cubicBezTo>
                    <a:pt x="1516" y="802"/>
                    <a:pt x="1475" y="517"/>
                    <a:pt x="1339" y="408"/>
                  </a:cubicBezTo>
                  <a:cubicBezTo>
                    <a:pt x="1163" y="313"/>
                    <a:pt x="973" y="246"/>
                    <a:pt x="783" y="205"/>
                  </a:cubicBezTo>
                  <a:cubicBezTo>
                    <a:pt x="594" y="124"/>
                    <a:pt x="417" y="56"/>
                    <a:pt x="227" y="1"/>
                  </a:cubicBezTo>
                  <a:cubicBezTo>
                    <a:pt x="220" y="1"/>
                    <a:pt x="214" y="0"/>
                    <a:pt x="20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3"/>
            <p:cNvSpPr/>
            <p:nvPr/>
          </p:nvSpPr>
          <p:spPr>
            <a:xfrm>
              <a:off x="1068975" y="4315550"/>
              <a:ext cx="31525" cy="35225"/>
            </a:xfrm>
            <a:custGeom>
              <a:avLst/>
              <a:gdLst/>
              <a:ahLst/>
              <a:cxnLst/>
              <a:rect l="l" t="t" r="r" b="b"/>
              <a:pathLst>
                <a:path w="1261" h="1409" extrusionOk="0">
                  <a:moveTo>
                    <a:pt x="920" y="1"/>
                  </a:moveTo>
                  <a:cubicBezTo>
                    <a:pt x="862" y="1"/>
                    <a:pt x="803" y="21"/>
                    <a:pt x="752" y="69"/>
                  </a:cubicBezTo>
                  <a:cubicBezTo>
                    <a:pt x="576" y="258"/>
                    <a:pt x="427" y="462"/>
                    <a:pt x="305" y="679"/>
                  </a:cubicBezTo>
                  <a:cubicBezTo>
                    <a:pt x="237" y="787"/>
                    <a:pt x="169" y="882"/>
                    <a:pt x="128" y="991"/>
                  </a:cubicBezTo>
                  <a:cubicBezTo>
                    <a:pt x="101" y="1099"/>
                    <a:pt x="61" y="1194"/>
                    <a:pt x="33" y="1303"/>
                  </a:cubicBezTo>
                  <a:cubicBezTo>
                    <a:pt x="0" y="1347"/>
                    <a:pt x="48" y="1409"/>
                    <a:pt x="96" y="1409"/>
                  </a:cubicBezTo>
                  <a:cubicBezTo>
                    <a:pt x="107" y="1409"/>
                    <a:pt x="118" y="1405"/>
                    <a:pt x="128" y="1398"/>
                  </a:cubicBezTo>
                  <a:cubicBezTo>
                    <a:pt x="210" y="1330"/>
                    <a:pt x="318" y="1316"/>
                    <a:pt x="400" y="1262"/>
                  </a:cubicBezTo>
                  <a:cubicBezTo>
                    <a:pt x="508" y="1194"/>
                    <a:pt x="603" y="1113"/>
                    <a:pt x="684" y="1031"/>
                  </a:cubicBezTo>
                  <a:cubicBezTo>
                    <a:pt x="874" y="842"/>
                    <a:pt x="1037" y="625"/>
                    <a:pt x="1159" y="381"/>
                  </a:cubicBezTo>
                  <a:cubicBezTo>
                    <a:pt x="1261" y="187"/>
                    <a:pt x="1095" y="1"/>
                    <a:pt x="92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
            <p:cNvSpPr/>
            <p:nvPr/>
          </p:nvSpPr>
          <p:spPr>
            <a:xfrm>
              <a:off x="1077925" y="3964250"/>
              <a:ext cx="44800" cy="24825"/>
            </a:xfrm>
            <a:custGeom>
              <a:avLst/>
              <a:gdLst/>
              <a:ahLst/>
              <a:cxnLst/>
              <a:rect l="l" t="t" r="r" b="b"/>
              <a:pathLst>
                <a:path w="1792" h="993" extrusionOk="0">
                  <a:moveTo>
                    <a:pt x="1539" y="0"/>
                  </a:moveTo>
                  <a:cubicBezTo>
                    <a:pt x="1345" y="0"/>
                    <a:pt x="1147" y="122"/>
                    <a:pt x="977" y="179"/>
                  </a:cubicBezTo>
                  <a:cubicBezTo>
                    <a:pt x="720" y="247"/>
                    <a:pt x="476" y="355"/>
                    <a:pt x="231" y="464"/>
                  </a:cubicBezTo>
                  <a:cubicBezTo>
                    <a:pt x="1" y="627"/>
                    <a:pt x="109" y="993"/>
                    <a:pt x="394" y="993"/>
                  </a:cubicBezTo>
                  <a:cubicBezTo>
                    <a:pt x="679" y="993"/>
                    <a:pt x="977" y="898"/>
                    <a:pt x="1221" y="749"/>
                  </a:cubicBezTo>
                  <a:cubicBezTo>
                    <a:pt x="1425" y="627"/>
                    <a:pt x="1737" y="464"/>
                    <a:pt x="1778" y="206"/>
                  </a:cubicBezTo>
                  <a:cubicBezTo>
                    <a:pt x="1791" y="111"/>
                    <a:pt x="1737" y="30"/>
                    <a:pt x="1655" y="16"/>
                  </a:cubicBezTo>
                  <a:cubicBezTo>
                    <a:pt x="1617" y="5"/>
                    <a:pt x="1578" y="0"/>
                    <a:pt x="1539"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3"/>
            <p:cNvSpPr/>
            <p:nvPr/>
          </p:nvSpPr>
          <p:spPr>
            <a:xfrm>
              <a:off x="987900" y="3991475"/>
              <a:ext cx="25650" cy="34650"/>
            </a:xfrm>
            <a:custGeom>
              <a:avLst/>
              <a:gdLst/>
              <a:ahLst/>
              <a:cxnLst/>
              <a:rect l="l" t="t" r="r" b="b"/>
              <a:pathLst>
                <a:path w="1026" h="1386" extrusionOk="0">
                  <a:moveTo>
                    <a:pt x="580" y="0"/>
                  </a:moveTo>
                  <a:cubicBezTo>
                    <a:pt x="505" y="0"/>
                    <a:pt x="433" y="48"/>
                    <a:pt x="415" y="121"/>
                  </a:cubicBezTo>
                  <a:cubicBezTo>
                    <a:pt x="361" y="405"/>
                    <a:pt x="266" y="690"/>
                    <a:pt x="130" y="948"/>
                  </a:cubicBezTo>
                  <a:cubicBezTo>
                    <a:pt x="1" y="1179"/>
                    <a:pt x="212" y="1385"/>
                    <a:pt x="411" y="1385"/>
                  </a:cubicBezTo>
                  <a:cubicBezTo>
                    <a:pt x="504" y="1385"/>
                    <a:pt x="594" y="1341"/>
                    <a:pt x="645" y="1233"/>
                  </a:cubicBezTo>
                  <a:cubicBezTo>
                    <a:pt x="808" y="880"/>
                    <a:pt x="1025" y="365"/>
                    <a:pt x="686" y="39"/>
                  </a:cubicBezTo>
                  <a:cubicBezTo>
                    <a:pt x="654" y="12"/>
                    <a:pt x="617" y="0"/>
                    <a:pt x="58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3"/>
            <p:cNvSpPr/>
            <p:nvPr/>
          </p:nvSpPr>
          <p:spPr>
            <a:xfrm>
              <a:off x="430350" y="4043950"/>
              <a:ext cx="1113800" cy="360100"/>
            </a:xfrm>
            <a:custGeom>
              <a:avLst/>
              <a:gdLst/>
              <a:ahLst/>
              <a:cxnLst/>
              <a:rect l="l" t="t" r="r" b="b"/>
              <a:pathLst>
                <a:path w="44552" h="14404" extrusionOk="0">
                  <a:moveTo>
                    <a:pt x="2661" y="0"/>
                  </a:moveTo>
                  <a:cubicBezTo>
                    <a:pt x="1469" y="0"/>
                    <a:pt x="506" y="187"/>
                    <a:pt x="163" y="707"/>
                  </a:cubicBezTo>
                  <a:cubicBezTo>
                    <a:pt x="109" y="761"/>
                    <a:pt x="68" y="829"/>
                    <a:pt x="68" y="910"/>
                  </a:cubicBezTo>
                  <a:cubicBezTo>
                    <a:pt x="1" y="1141"/>
                    <a:pt x="14" y="1385"/>
                    <a:pt x="96" y="1616"/>
                  </a:cubicBezTo>
                  <a:cubicBezTo>
                    <a:pt x="272" y="2172"/>
                    <a:pt x="950" y="2565"/>
                    <a:pt x="1411" y="2863"/>
                  </a:cubicBezTo>
                  <a:cubicBezTo>
                    <a:pt x="2618" y="3623"/>
                    <a:pt x="3920" y="4192"/>
                    <a:pt x="5236" y="4748"/>
                  </a:cubicBezTo>
                  <a:cubicBezTo>
                    <a:pt x="7582" y="5725"/>
                    <a:pt x="9982" y="6620"/>
                    <a:pt x="12396" y="7434"/>
                  </a:cubicBezTo>
                  <a:cubicBezTo>
                    <a:pt x="17685" y="9210"/>
                    <a:pt x="23097" y="10634"/>
                    <a:pt x="28521" y="11936"/>
                  </a:cubicBezTo>
                  <a:cubicBezTo>
                    <a:pt x="31166" y="12560"/>
                    <a:pt x="33811" y="13184"/>
                    <a:pt x="36455" y="13767"/>
                  </a:cubicBezTo>
                  <a:cubicBezTo>
                    <a:pt x="37860" y="14075"/>
                    <a:pt x="39395" y="14403"/>
                    <a:pt x="40890" y="14403"/>
                  </a:cubicBezTo>
                  <a:cubicBezTo>
                    <a:pt x="41502" y="14403"/>
                    <a:pt x="42107" y="14348"/>
                    <a:pt x="42694" y="14215"/>
                  </a:cubicBezTo>
                  <a:cubicBezTo>
                    <a:pt x="43819" y="13957"/>
                    <a:pt x="44552" y="13102"/>
                    <a:pt x="43656" y="12085"/>
                  </a:cubicBezTo>
                  <a:cubicBezTo>
                    <a:pt x="42178" y="10390"/>
                    <a:pt x="38774" y="9400"/>
                    <a:pt x="36469" y="8925"/>
                  </a:cubicBezTo>
                  <a:cubicBezTo>
                    <a:pt x="36442" y="9020"/>
                    <a:pt x="36197" y="9997"/>
                    <a:pt x="36102" y="10268"/>
                  </a:cubicBezTo>
                  <a:cubicBezTo>
                    <a:pt x="36577" y="10417"/>
                    <a:pt x="40252" y="11407"/>
                    <a:pt x="40117" y="11963"/>
                  </a:cubicBezTo>
                  <a:cubicBezTo>
                    <a:pt x="40074" y="12160"/>
                    <a:pt x="39813" y="12236"/>
                    <a:pt x="39431" y="12236"/>
                  </a:cubicBezTo>
                  <a:cubicBezTo>
                    <a:pt x="38235" y="12236"/>
                    <a:pt x="35860" y="11487"/>
                    <a:pt x="35357" y="11353"/>
                  </a:cubicBezTo>
                  <a:cubicBezTo>
                    <a:pt x="33824" y="10973"/>
                    <a:pt x="32292" y="10580"/>
                    <a:pt x="30773" y="10187"/>
                  </a:cubicBezTo>
                  <a:cubicBezTo>
                    <a:pt x="27925" y="9454"/>
                    <a:pt x="25090" y="8708"/>
                    <a:pt x="22256" y="7949"/>
                  </a:cubicBezTo>
                  <a:cubicBezTo>
                    <a:pt x="19462" y="7203"/>
                    <a:pt x="16668" y="6457"/>
                    <a:pt x="13888" y="5684"/>
                  </a:cubicBezTo>
                  <a:cubicBezTo>
                    <a:pt x="12437" y="5291"/>
                    <a:pt x="10999" y="4870"/>
                    <a:pt x="9589" y="4396"/>
                  </a:cubicBezTo>
                  <a:cubicBezTo>
                    <a:pt x="8124" y="3894"/>
                    <a:pt x="4625" y="2863"/>
                    <a:pt x="4585" y="2280"/>
                  </a:cubicBezTo>
                  <a:cubicBezTo>
                    <a:pt x="4575" y="2137"/>
                    <a:pt x="4770" y="2081"/>
                    <a:pt x="5091" y="2081"/>
                  </a:cubicBezTo>
                  <a:cubicBezTo>
                    <a:pt x="6077" y="2081"/>
                    <a:pt x="8244" y="2608"/>
                    <a:pt x="9236" y="2741"/>
                  </a:cubicBezTo>
                  <a:cubicBezTo>
                    <a:pt x="9358" y="2199"/>
                    <a:pt x="9521" y="1656"/>
                    <a:pt x="9711" y="1141"/>
                  </a:cubicBezTo>
                  <a:cubicBezTo>
                    <a:pt x="9039" y="908"/>
                    <a:pt x="5292" y="0"/>
                    <a:pt x="2661"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5" name="Google Shape;645;p3"/>
          <p:cNvSpPr/>
          <p:nvPr/>
        </p:nvSpPr>
        <p:spPr>
          <a:xfrm>
            <a:off x="3397925" y="40414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49"/>
        <p:cNvGrpSpPr/>
        <p:nvPr/>
      </p:nvGrpSpPr>
      <p:grpSpPr>
        <a:xfrm>
          <a:off x="0" y="0"/>
          <a:ext cx="0" cy="0"/>
          <a:chOff x="0" y="0"/>
          <a:chExt cx="0" cy="0"/>
        </a:xfrm>
      </p:grpSpPr>
      <p:grpSp>
        <p:nvGrpSpPr>
          <p:cNvPr id="650" name="Google Shape;650;p4"/>
          <p:cNvGrpSpPr/>
          <p:nvPr/>
        </p:nvGrpSpPr>
        <p:grpSpPr>
          <a:xfrm rot="-5400000">
            <a:off x="3120046" y="3692338"/>
            <a:ext cx="2049672" cy="1484974"/>
            <a:chOff x="238125" y="2199250"/>
            <a:chExt cx="1963475" cy="1422525"/>
          </a:xfrm>
        </p:grpSpPr>
        <p:sp>
          <p:nvSpPr>
            <p:cNvPr id="651" name="Google Shape;651;p4"/>
            <p:cNvSpPr/>
            <p:nvPr/>
          </p:nvSpPr>
          <p:spPr>
            <a:xfrm>
              <a:off x="238125" y="2586250"/>
              <a:ext cx="798975" cy="648025"/>
            </a:xfrm>
            <a:custGeom>
              <a:avLst/>
              <a:gdLst/>
              <a:ahLst/>
              <a:cxnLst/>
              <a:rect l="l" t="t" r="r" b="b"/>
              <a:pathLst>
                <a:path w="31959" h="25921" extrusionOk="0">
                  <a:moveTo>
                    <a:pt x="11370" y="0"/>
                  </a:moveTo>
                  <a:cubicBezTo>
                    <a:pt x="2545" y="0"/>
                    <a:pt x="0" y="5796"/>
                    <a:pt x="0" y="12955"/>
                  </a:cubicBezTo>
                  <a:cubicBezTo>
                    <a:pt x="0" y="20114"/>
                    <a:pt x="2545" y="25921"/>
                    <a:pt x="11370" y="25921"/>
                  </a:cubicBezTo>
                  <a:cubicBezTo>
                    <a:pt x="20195" y="25921"/>
                    <a:pt x="31959" y="20104"/>
                    <a:pt x="31959" y="12955"/>
                  </a:cubicBezTo>
                  <a:cubicBezTo>
                    <a:pt x="31959" y="5806"/>
                    <a:pt x="20195" y="0"/>
                    <a:pt x="1137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4"/>
            <p:cNvSpPr/>
            <p:nvPr/>
          </p:nvSpPr>
          <p:spPr>
            <a:xfrm>
              <a:off x="941650" y="2378475"/>
              <a:ext cx="948950" cy="1064325"/>
            </a:xfrm>
            <a:custGeom>
              <a:avLst/>
              <a:gdLst/>
              <a:ahLst/>
              <a:cxnLst/>
              <a:rect l="l" t="t" r="r" b="b"/>
              <a:pathLst>
                <a:path w="37958" h="42573" extrusionOk="0">
                  <a:moveTo>
                    <a:pt x="16672" y="1"/>
                  </a:moveTo>
                  <a:cubicBezTo>
                    <a:pt x="4918" y="1"/>
                    <a:pt x="1" y="9533"/>
                    <a:pt x="1" y="21287"/>
                  </a:cubicBezTo>
                  <a:cubicBezTo>
                    <a:pt x="1" y="33040"/>
                    <a:pt x="4918" y="42572"/>
                    <a:pt x="16672" y="42572"/>
                  </a:cubicBezTo>
                  <a:cubicBezTo>
                    <a:pt x="28435" y="42572"/>
                    <a:pt x="37957" y="33040"/>
                    <a:pt x="37957" y="21287"/>
                  </a:cubicBezTo>
                  <a:cubicBezTo>
                    <a:pt x="37957" y="9523"/>
                    <a:pt x="28435" y="1"/>
                    <a:pt x="16672"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
            <p:cNvSpPr/>
            <p:nvPr/>
          </p:nvSpPr>
          <p:spPr>
            <a:xfrm>
              <a:off x="827050" y="2744775"/>
              <a:ext cx="483950" cy="331725"/>
            </a:xfrm>
            <a:custGeom>
              <a:avLst/>
              <a:gdLst/>
              <a:ahLst/>
              <a:cxnLst/>
              <a:rect l="l" t="t" r="r" b="b"/>
              <a:pathLst>
                <a:path w="19358" h="13269" extrusionOk="0">
                  <a:moveTo>
                    <a:pt x="8503" y="0"/>
                  </a:moveTo>
                  <a:cubicBezTo>
                    <a:pt x="2515" y="0"/>
                    <a:pt x="1" y="2959"/>
                    <a:pt x="1" y="6635"/>
                  </a:cubicBezTo>
                  <a:cubicBezTo>
                    <a:pt x="1" y="10300"/>
                    <a:pt x="2505" y="13269"/>
                    <a:pt x="8503" y="13269"/>
                  </a:cubicBezTo>
                  <a:cubicBezTo>
                    <a:pt x="14501" y="13269"/>
                    <a:pt x="19358" y="10310"/>
                    <a:pt x="19358" y="6635"/>
                  </a:cubicBezTo>
                  <a:cubicBezTo>
                    <a:pt x="19358" y="2969"/>
                    <a:pt x="14490" y="0"/>
                    <a:pt x="8503"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4"/>
            <p:cNvSpPr/>
            <p:nvPr/>
          </p:nvSpPr>
          <p:spPr>
            <a:xfrm>
              <a:off x="1229175" y="2491125"/>
              <a:ext cx="350175" cy="325125"/>
            </a:xfrm>
            <a:custGeom>
              <a:avLst/>
              <a:gdLst/>
              <a:ahLst/>
              <a:cxnLst/>
              <a:rect l="l" t="t" r="r" b="b"/>
              <a:pathLst>
                <a:path w="14007" h="13005" extrusionOk="0">
                  <a:moveTo>
                    <a:pt x="7008" y="1"/>
                  </a:moveTo>
                  <a:cubicBezTo>
                    <a:pt x="3891" y="1"/>
                    <a:pt x="1132" y="2247"/>
                    <a:pt x="597" y="5421"/>
                  </a:cubicBezTo>
                  <a:cubicBezTo>
                    <a:pt x="1" y="8965"/>
                    <a:pt x="2384" y="12317"/>
                    <a:pt x="5928" y="12913"/>
                  </a:cubicBezTo>
                  <a:cubicBezTo>
                    <a:pt x="6292" y="12975"/>
                    <a:pt x="6654" y="13004"/>
                    <a:pt x="7011" y="13004"/>
                  </a:cubicBezTo>
                  <a:cubicBezTo>
                    <a:pt x="10123" y="13004"/>
                    <a:pt x="12876" y="10752"/>
                    <a:pt x="13410" y="7582"/>
                  </a:cubicBezTo>
                  <a:cubicBezTo>
                    <a:pt x="14006" y="4037"/>
                    <a:pt x="11623" y="685"/>
                    <a:pt x="8079" y="89"/>
                  </a:cubicBezTo>
                  <a:cubicBezTo>
                    <a:pt x="7719" y="30"/>
                    <a:pt x="7361" y="1"/>
                    <a:pt x="70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4"/>
            <p:cNvSpPr/>
            <p:nvPr/>
          </p:nvSpPr>
          <p:spPr>
            <a:xfrm>
              <a:off x="1229175" y="3014125"/>
              <a:ext cx="350175" cy="325175"/>
            </a:xfrm>
            <a:custGeom>
              <a:avLst/>
              <a:gdLst/>
              <a:ahLst/>
              <a:cxnLst/>
              <a:rect l="l" t="t" r="r" b="b"/>
              <a:pathLst>
                <a:path w="14007" h="13007" extrusionOk="0">
                  <a:moveTo>
                    <a:pt x="6996" y="0"/>
                  </a:moveTo>
                  <a:cubicBezTo>
                    <a:pt x="3884" y="0"/>
                    <a:pt x="1131" y="2253"/>
                    <a:pt x="597" y="5423"/>
                  </a:cubicBezTo>
                  <a:cubicBezTo>
                    <a:pt x="1" y="8967"/>
                    <a:pt x="2384" y="12319"/>
                    <a:pt x="5928" y="12915"/>
                  </a:cubicBezTo>
                  <a:cubicBezTo>
                    <a:pt x="6292" y="12977"/>
                    <a:pt x="6654" y="13006"/>
                    <a:pt x="7011" y="13006"/>
                  </a:cubicBezTo>
                  <a:cubicBezTo>
                    <a:pt x="10123" y="13006"/>
                    <a:pt x="12876" y="10754"/>
                    <a:pt x="13410" y="7584"/>
                  </a:cubicBezTo>
                  <a:cubicBezTo>
                    <a:pt x="14006" y="4040"/>
                    <a:pt x="11623" y="687"/>
                    <a:pt x="8079" y="91"/>
                  </a:cubicBezTo>
                  <a:cubicBezTo>
                    <a:pt x="7715" y="30"/>
                    <a:pt x="7353" y="0"/>
                    <a:pt x="69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4"/>
            <p:cNvSpPr/>
            <p:nvPr/>
          </p:nvSpPr>
          <p:spPr>
            <a:xfrm>
              <a:off x="1299375" y="2493850"/>
              <a:ext cx="267350" cy="319600"/>
            </a:xfrm>
            <a:custGeom>
              <a:avLst/>
              <a:gdLst/>
              <a:ahLst/>
              <a:cxnLst/>
              <a:rect l="l" t="t" r="r" b="b"/>
              <a:pathLst>
                <a:path w="10694" h="12784" extrusionOk="0">
                  <a:moveTo>
                    <a:pt x="5342" y="1"/>
                  </a:moveTo>
                  <a:cubicBezTo>
                    <a:pt x="2393" y="1"/>
                    <a:pt x="0" y="2858"/>
                    <a:pt x="0" y="6392"/>
                  </a:cubicBezTo>
                  <a:cubicBezTo>
                    <a:pt x="0" y="9926"/>
                    <a:pt x="2393" y="12784"/>
                    <a:pt x="5342" y="12784"/>
                  </a:cubicBezTo>
                  <a:cubicBezTo>
                    <a:pt x="8300" y="12784"/>
                    <a:pt x="10693" y="9926"/>
                    <a:pt x="10693" y="6392"/>
                  </a:cubicBezTo>
                  <a:cubicBezTo>
                    <a:pt x="10693" y="2858"/>
                    <a:pt x="8300" y="1"/>
                    <a:pt x="534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4"/>
            <p:cNvSpPr/>
            <p:nvPr/>
          </p:nvSpPr>
          <p:spPr>
            <a:xfrm>
              <a:off x="1299375" y="3016650"/>
              <a:ext cx="267350" cy="319875"/>
            </a:xfrm>
            <a:custGeom>
              <a:avLst/>
              <a:gdLst/>
              <a:ahLst/>
              <a:cxnLst/>
              <a:rect l="l" t="t" r="r" b="b"/>
              <a:pathLst>
                <a:path w="10694" h="12795" extrusionOk="0">
                  <a:moveTo>
                    <a:pt x="5342" y="0"/>
                  </a:moveTo>
                  <a:cubicBezTo>
                    <a:pt x="2393" y="0"/>
                    <a:pt x="0" y="2868"/>
                    <a:pt x="0" y="6402"/>
                  </a:cubicBezTo>
                  <a:cubicBezTo>
                    <a:pt x="0" y="9926"/>
                    <a:pt x="2393" y="12794"/>
                    <a:pt x="5342" y="12794"/>
                  </a:cubicBezTo>
                  <a:cubicBezTo>
                    <a:pt x="8300" y="12794"/>
                    <a:pt x="10693" y="9926"/>
                    <a:pt x="10693" y="6402"/>
                  </a:cubicBezTo>
                  <a:cubicBezTo>
                    <a:pt x="10693" y="2868"/>
                    <a:pt x="8300" y="0"/>
                    <a:pt x="5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4"/>
            <p:cNvSpPr/>
            <p:nvPr/>
          </p:nvSpPr>
          <p:spPr>
            <a:xfrm>
              <a:off x="1291300" y="2860900"/>
              <a:ext cx="91900" cy="120075"/>
            </a:xfrm>
            <a:custGeom>
              <a:avLst/>
              <a:gdLst/>
              <a:ahLst/>
              <a:cxnLst/>
              <a:rect l="l" t="t" r="r" b="b"/>
              <a:pathLst>
                <a:path w="3676" h="4803" extrusionOk="0">
                  <a:moveTo>
                    <a:pt x="432" y="0"/>
                  </a:moveTo>
                  <a:cubicBezTo>
                    <a:pt x="369" y="0"/>
                    <a:pt x="306" y="14"/>
                    <a:pt x="252" y="41"/>
                  </a:cubicBezTo>
                  <a:cubicBezTo>
                    <a:pt x="161" y="91"/>
                    <a:pt x="91" y="172"/>
                    <a:pt x="60" y="263"/>
                  </a:cubicBezTo>
                  <a:cubicBezTo>
                    <a:pt x="30" y="354"/>
                    <a:pt x="10" y="445"/>
                    <a:pt x="10" y="546"/>
                  </a:cubicBezTo>
                  <a:cubicBezTo>
                    <a:pt x="10" y="737"/>
                    <a:pt x="30" y="919"/>
                    <a:pt x="71" y="1101"/>
                  </a:cubicBezTo>
                  <a:cubicBezTo>
                    <a:pt x="110" y="1276"/>
                    <a:pt x="158" y="1452"/>
                    <a:pt x="216" y="1627"/>
                  </a:cubicBezTo>
                  <a:lnTo>
                    <a:pt x="216" y="1627"/>
                  </a:lnTo>
                  <a:cubicBezTo>
                    <a:pt x="49" y="2196"/>
                    <a:pt x="1" y="2785"/>
                    <a:pt x="81" y="3373"/>
                  </a:cubicBezTo>
                  <a:cubicBezTo>
                    <a:pt x="121" y="3676"/>
                    <a:pt x="242" y="3969"/>
                    <a:pt x="414" y="4221"/>
                  </a:cubicBezTo>
                  <a:cubicBezTo>
                    <a:pt x="606" y="4463"/>
                    <a:pt x="868" y="4645"/>
                    <a:pt x="1171" y="4736"/>
                  </a:cubicBezTo>
                  <a:cubicBezTo>
                    <a:pt x="1345" y="4781"/>
                    <a:pt x="1523" y="4803"/>
                    <a:pt x="1700" y="4803"/>
                  </a:cubicBezTo>
                  <a:cubicBezTo>
                    <a:pt x="2119" y="4803"/>
                    <a:pt x="2536" y="4681"/>
                    <a:pt x="2898" y="4453"/>
                  </a:cubicBezTo>
                  <a:cubicBezTo>
                    <a:pt x="3150" y="4302"/>
                    <a:pt x="3372" y="4080"/>
                    <a:pt x="3524" y="3817"/>
                  </a:cubicBezTo>
                  <a:cubicBezTo>
                    <a:pt x="3595" y="3686"/>
                    <a:pt x="3645" y="3545"/>
                    <a:pt x="3655" y="3393"/>
                  </a:cubicBezTo>
                  <a:cubicBezTo>
                    <a:pt x="3665" y="3252"/>
                    <a:pt x="3645" y="3100"/>
                    <a:pt x="3595" y="2969"/>
                  </a:cubicBezTo>
                  <a:lnTo>
                    <a:pt x="3595" y="2969"/>
                  </a:lnTo>
                  <a:cubicBezTo>
                    <a:pt x="3675" y="3242"/>
                    <a:pt x="3635" y="3534"/>
                    <a:pt x="3473" y="3777"/>
                  </a:cubicBezTo>
                  <a:cubicBezTo>
                    <a:pt x="3312" y="4009"/>
                    <a:pt x="3090" y="4201"/>
                    <a:pt x="2837" y="4342"/>
                  </a:cubicBezTo>
                  <a:cubicBezTo>
                    <a:pt x="2595" y="4474"/>
                    <a:pt x="2322" y="4574"/>
                    <a:pt x="2040" y="4615"/>
                  </a:cubicBezTo>
                  <a:cubicBezTo>
                    <a:pt x="1938" y="4630"/>
                    <a:pt x="1835" y="4638"/>
                    <a:pt x="1732" y="4638"/>
                  </a:cubicBezTo>
                  <a:cubicBezTo>
                    <a:pt x="1558" y="4638"/>
                    <a:pt x="1383" y="4615"/>
                    <a:pt x="1212" y="4564"/>
                  </a:cubicBezTo>
                  <a:cubicBezTo>
                    <a:pt x="949" y="4484"/>
                    <a:pt x="717" y="4322"/>
                    <a:pt x="555" y="4100"/>
                  </a:cubicBezTo>
                  <a:cubicBezTo>
                    <a:pt x="394" y="3878"/>
                    <a:pt x="293" y="3615"/>
                    <a:pt x="242" y="3343"/>
                  </a:cubicBezTo>
                  <a:cubicBezTo>
                    <a:pt x="202" y="3060"/>
                    <a:pt x="192" y="2777"/>
                    <a:pt x="212" y="2494"/>
                  </a:cubicBezTo>
                  <a:cubicBezTo>
                    <a:pt x="232" y="2202"/>
                    <a:pt x="283" y="1919"/>
                    <a:pt x="343" y="1636"/>
                  </a:cubicBezTo>
                  <a:lnTo>
                    <a:pt x="343" y="1616"/>
                  </a:lnTo>
                  <a:lnTo>
                    <a:pt x="333" y="1606"/>
                  </a:lnTo>
                  <a:cubicBezTo>
                    <a:pt x="262" y="1434"/>
                    <a:pt x="212" y="1263"/>
                    <a:pt x="172" y="1081"/>
                  </a:cubicBezTo>
                  <a:cubicBezTo>
                    <a:pt x="121" y="909"/>
                    <a:pt x="91" y="727"/>
                    <a:pt x="81" y="546"/>
                  </a:cubicBezTo>
                  <a:cubicBezTo>
                    <a:pt x="81" y="465"/>
                    <a:pt x="91" y="374"/>
                    <a:pt x="111" y="283"/>
                  </a:cubicBezTo>
                  <a:cubicBezTo>
                    <a:pt x="141" y="202"/>
                    <a:pt x="192" y="132"/>
                    <a:pt x="262" y="81"/>
                  </a:cubicBezTo>
                  <a:cubicBezTo>
                    <a:pt x="332" y="42"/>
                    <a:pt x="410" y="27"/>
                    <a:pt x="489" y="27"/>
                  </a:cubicBezTo>
                  <a:cubicBezTo>
                    <a:pt x="593" y="27"/>
                    <a:pt x="700" y="52"/>
                    <a:pt x="798" y="81"/>
                  </a:cubicBezTo>
                  <a:cubicBezTo>
                    <a:pt x="707" y="51"/>
                    <a:pt x="616" y="21"/>
                    <a:pt x="525" y="10"/>
                  </a:cubicBezTo>
                  <a:cubicBezTo>
                    <a:pt x="495" y="4"/>
                    <a:pt x="463" y="0"/>
                    <a:pt x="43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4"/>
            <p:cNvSpPr/>
            <p:nvPr/>
          </p:nvSpPr>
          <p:spPr>
            <a:xfrm>
              <a:off x="1145625" y="2816025"/>
              <a:ext cx="60625" cy="94125"/>
            </a:xfrm>
            <a:custGeom>
              <a:avLst/>
              <a:gdLst/>
              <a:ahLst/>
              <a:cxnLst/>
              <a:rect l="l" t="t" r="r" b="b"/>
              <a:pathLst>
                <a:path w="2425" h="3765" extrusionOk="0">
                  <a:moveTo>
                    <a:pt x="2179" y="1"/>
                  </a:moveTo>
                  <a:cubicBezTo>
                    <a:pt x="1767" y="1"/>
                    <a:pt x="1358" y="65"/>
                    <a:pt x="970" y="200"/>
                  </a:cubicBezTo>
                  <a:cubicBezTo>
                    <a:pt x="728" y="281"/>
                    <a:pt x="516" y="412"/>
                    <a:pt x="324" y="594"/>
                  </a:cubicBezTo>
                  <a:cubicBezTo>
                    <a:pt x="132" y="775"/>
                    <a:pt x="21" y="1028"/>
                    <a:pt x="11" y="1290"/>
                  </a:cubicBezTo>
                  <a:cubicBezTo>
                    <a:pt x="1" y="1553"/>
                    <a:pt x="51" y="1805"/>
                    <a:pt x="152" y="2038"/>
                  </a:cubicBezTo>
                  <a:cubicBezTo>
                    <a:pt x="253" y="2270"/>
                    <a:pt x="374" y="2482"/>
                    <a:pt x="526" y="2684"/>
                  </a:cubicBezTo>
                  <a:cubicBezTo>
                    <a:pt x="808" y="3078"/>
                    <a:pt x="1142" y="3441"/>
                    <a:pt x="1515" y="3764"/>
                  </a:cubicBezTo>
                  <a:cubicBezTo>
                    <a:pt x="1192" y="3401"/>
                    <a:pt x="909" y="3007"/>
                    <a:pt x="647" y="2603"/>
                  </a:cubicBezTo>
                  <a:cubicBezTo>
                    <a:pt x="516" y="2411"/>
                    <a:pt x="405" y="2199"/>
                    <a:pt x="314" y="1977"/>
                  </a:cubicBezTo>
                  <a:cubicBezTo>
                    <a:pt x="223" y="1765"/>
                    <a:pt x="182" y="1533"/>
                    <a:pt x="192" y="1301"/>
                  </a:cubicBezTo>
                  <a:cubicBezTo>
                    <a:pt x="192" y="1078"/>
                    <a:pt x="293" y="866"/>
                    <a:pt x="445" y="705"/>
                  </a:cubicBezTo>
                  <a:cubicBezTo>
                    <a:pt x="617" y="543"/>
                    <a:pt x="808" y="412"/>
                    <a:pt x="1020" y="331"/>
                  </a:cubicBezTo>
                  <a:cubicBezTo>
                    <a:pt x="1243" y="240"/>
                    <a:pt x="1475" y="170"/>
                    <a:pt x="1707" y="119"/>
                  </a:cubicBezTo>
                  <a:cubicBezTo>
                    <a:pt x="1939" y="69"/>
                    <a:pt x="2182" y="28"/>
                    <a:pt x="2424" y="8"/>
                  </a:cubicBezTo>
                  <a:cubicBezTo>
                    <a:pt x="2342" y="3"/>
                    <a:pt x="2261" y="1"/>
                    <a:pt x="217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
            <p:cNvSpPr/>
            <p:nvPr/>
          </p:nvSpPr>
          <p:spPr>
            <a:xfrm>
              <a:off x="975725" y="2411550"/>
              <a:ext cx="279475" cy="286050"/>
            </a:xfrm>
            <a:custGeom>
              <a:avLst/>
              <a:gdLst/>
              <a:ahLst/>
              <a:cxnLst/>
              <a:rect l="l" t="t" r="r" b="b"/>
              <a:pathLst>
                <a:path w="11179" h="11442" extrusionOk="0">
                  <a:moveTo>
                    <a:pt x="8493" y="1"/>
                  </a:moveTo>
                  <a:cubicBezTo>
                    <a:pt x="4252" y="1849"/>
                    <a:pt x="1495" y="5534"/>
                    <a:pt x="1" y="10230"/>
                  </a:cubicBezTo>
                  <a:cubicBezTo>
                    <a:pt x="1160" y="11046"/>
                    <a:pt x="2497" y="11441"/>
                    <a:pt x="3825" y="11441"/>
                  </a:cubicBezTo>
                  <a:cubicBezTo>
                    <a:pt x="5749" y="11441"/>
                    <a:pt x="7653" y="10611"/>
                    <a:pt x="8968" y="9028"/>
                  </a:cubicBezTo>
                  <a:cubicBezTo>
                    <a:pt x="11179" y="6352"/>
                    <a:pt x="10977" y="2424"/>
                    <a:pt x="8493" y="1"/>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4"/>
            <p:cNvSpPr/>
            <p:nvPr/>
          </p:nvSpPr>
          <p:spPr>
            <a:xfrm>
              <a:off x="975725" y="3123300"/>
              <a:ext cx="262825" cy="286425"/>
            </a:xfrm>
            <a:custGeom>
              <a:avLst/>
              <a:gdLst/>
              <a:ahLst/>
              <a:cxnLst/>
              <a:rect l="l" t="t" r="r" b="b"/>
              <a:pathLst>
                <a:path w="10513" h="11457" extrusionOk="0">
                  <a:moveTo>
                    <a:pt x="3841" y="1"/>
                  </a:moveTo>
                  <a:cubicBezTo>
                    <a:pt x="2488" y="1"/>
                    <a:pt x="1142" y="411"/>
                    <a:pt x="1" y="1217"/>
                  </a:cubicBezTo>
                  <a:cubicBezTo>
                    <a:pt x="1495" y="5923"/>
                    <a:pt x="4252" y="9598"/>
                    <a:pt x="8493" y="11456"/>
                  </a:cubicBezTo>
                  <a:cubicBezTo>
                    <a:pt x="9785" y="10204"/>
                    <a:pt x="10513" y="8478"/>
                    <a:pt x="10513" y="6670"/>
                  </a:cubicBezTo>
                  <a:cubicBezTo>
                    <a:pt x="10513" y="4176"/>
                    <a:pt x="9129" y="1894"/>
                    <a:pt x="6918" y="753"/>
                  </a:cubicBezTo>
                  <a:cubicBezTo>
                    <a:pt x="5950" y="249"/>
                    <a:pt x="4893" y="1"/>
                    <a:pt x="3841" y="1"/>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4"/>
            <p:cNvSpPr/>
            <p:nvPr/>
          </p:nvSpPr>
          <p:spPr>
            <a:xfrm>
              <a:off x="1206225" y="2199250"/>
              <a:ext cx="253725" cy="253975"/>
            </a:xfrm>
            <a:custGeom>
              <a:avLst/>
              <a:gdLst/>
              <a:ahLst/>
              <a:cxnLst/>
              <a:rect l="l" t="t" r="r" b="b"/>
              <a:pathLst>
                <a:path w="10149" h="10159" extrusionOk="0">
                  <a:moveTo>
                    <a:pt x="5079" y="1"/>
                  </a:moveTo>
                  <a:cubicBezTo>
                    <a:pt x="2272" y="1"/>
                    <a:pt x="0" y="2283"/>
                    <a:pt x="0" y="5080"/>
                  </a:cubicBezTo>
                  <a:cubicBezTo>
                    <a:pt x="0" y="7887"/>
                    <a:pt x="2272" y="10159"/>
                    <a:pt x="5079" y="10159"/>
                  </a:cubicBezTo>
                  <a:cubicBezTo>
                    <a:pt x="7886" y="10159"/>
                    <a:pt x="10148" y="6736"/>
                    <a:pt x="10148" y="3929"/>
                  </a:cubicBezTo>
                  <a:cubicBezTo>
                    <a:pt x="10148" y="1132"/>
                    <a:pt x="7876" y="1"/>
                    <a:pt x="5079"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4"/>
            <p:cNvSpPr/>
            <p:nvPr/>
          </p:nvSpPr>
          <p:spPr>
            <a:xfrm>
              <a:off x="1208225" y="3367800"/>
              <a:ext cx="251725" cy="253975"/>
            </a:xfrm>
            <a:custGeom>
              <a:avLst/>
              <a:gdLst/>
              <a:ahLst/>
              <a:cxnLst/>
              <a:rect l="l" t="t" r="r" b="b"/>
              <a:pathLst>
                <a:path w="10069" h="10159" extrusionOk="0">
                  <a:moveTo>
                    <a:pt x="4999" y="0"/>
                  </a:moveTo>
                  <a:cubicBezTo>
                    <a:pt x="2222" y="41"/>
                    <a:pt x="1" y="2302"/>
                    <a:pt x="1" y="5079"/>
                  </a:cubicBezTo>
                  <a:cubicBezTo>
                    <a:pt x="1" y="7856"/>
                    <a:pt x="2222" y="10108"/>
                    <a:pt x="4999" y="10158"/>
                  </a:cubicBezTo>
                  <a:cubicBezTo>
                    <a:pt x="7796" y="10158"/>
                    <a:pt x="10068" y="9037"/>
                    <a:pt x="10068" y="6230"/>
                  </a:cubicBezTo>
                  <a:cubicBezTo>
                    <a:pt x="10068" y="3423"/>
                    <a:pt x="7806" y="0"/>
                    <a:pt x="4999"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4"/>
            <p:cNvSpPr/>
            <p:nvPr/>
          </p:nvSpPr>
          <p:spPr>
            <a:xfrm>
              <a:off x="936850" y="2744775"/>
              <a:ext cx="21250" cy="340575"/>
            </a:xfrm>
            <a:custGeom>
              <a:avLst/>
              <a:gdLst/>
              <a:ahLst/>
              <a:cxnLst/>
              <a:rect l="l" t="t" r="r" b="b"/>
              <a:pathLst>
                <a:path w="850" h="13623" extrusionOk="0">
                  <a:moveTo>
                    <a:pt x="778" y="0"/>
                  </a:moveTo>
                  <a:lnTo>
                    <a:pt x="778" y="0"/>
                  </a:lnTo>
                  <a:cubicBezTo>
                    <a:pt x="516" y="1111"/>
                    <a:pt x="324" y="2242"/>
                    <a:pt x="203" y="3373"/>
                  </a:cubicBezTo>
                  <a:cubicBezTo>
                    <a:pt x="82" y="4514"/>
                    <a:pt x="21" y="5665"/>
                    <a:pt x="11" y="6806"/>
                  </a:cubicBezTo>
                  <a:cubicBezTo>
                    <a:pt x="1" y="7957"/>
                    <a:pt x="62" y="9108"/>
                    <a:pt x="203" y="10249"/>
                  </a:cubicBezTo>
                  <a:cubicBezTo>
                    <a:pt x="334" y="11390"/>
                    <a:pt x="546" y="12521"/>
                    <a:pt x="849" y="13622"/>
                  </a:cubicBezTo>
                  <a:cubicBezTo>
                    <a:pt x="799" y="13339"/>
                    <a:pt x="748" y="13067"/>
                    <a:pt x="688" y="12784"/>
                  </a:cubicBezTo>
                  <a:lnTo>
                    <a:pt x="607" y="12360"/>
                  </a:lnTo>
                  <a:lnTo>
                    <a:pt x="546" y="11936"/>
                  </a:lnTo>
                  <a:lnTo>
                    <a:pt x="425" y="11088"/>
                  </a:lnTo>
                  <a:lnTo>
                    <a:pt x="334" y="10239"/>
                  </a:lnTo>
                  <a:cubicBezTo>
                    <a:pt x="304" y="9957"/>
                    <a:pt x="284" y="9674"/>
                    <a:pt x="264" y="9381"/>
                  </a:cubicBezTo>
                  <a:cubicBezTo>
                    <a:pt x="253" y="9098"/>
                    <a:pt x="213" y="8816"/>
                    <a:pt x="213" y="8533"/>
                  </a:cubicBezTo>
                  <a:lnTo>
                    <a:pt x="193" y="7675"/>
                  </a:lnTo>
                  <a:cubicBezTo>
                    <a:pt x="183" y="7392"/>
                    <a:pt x="193" y="7099"/>
                    <a:pt x="193" y="6816"/>
                  </a:cubicBezTo>
                  <a:cubicBezTo>
                    <a:pt x="183" y="5675"/>
                    <a:pt x="243" y="4534"/>
                    <a:pt x="344" y="3393"/>
                  </a:cubicBezTo>
                  <a:lnTo>
                    <a:pt x="425" y="2545"/>
                  </a:lnTo>
                  <a:cubicBezTo>
                    <a:pt x="465" y="2262"/>
                    <a:pt x="496" y="1980"/>
                    <a:pt x="526" y="1697"/>
                  </a:cubicBezTo>
                  <a:cubicBezTo>
                    <a:pt x="597" y="1121"/>
                    <a:pt x="677" y="556"/>
                    <a:pt x="77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4"/>
            <p:cNvSpPr/>
            <p:nvPr/>
          </p:nvSpPr>
          <p:spPr>
            <a:xfrm>
              <a:off x="1281450" y="2271500"/>
              <a:ext cx="920150" cy="1267375"/>
            </a:xfrm>
            <a:custGeom>
              <a:avLst/>
              <a:gdLst/>
              <a:ahLst/>
              <a:cxnLst/>
              <a:rect l="l" t="t" r="r" b="b"/>
              <a:pathLst>
                <a:path w="36806" h="50695" extrusionOk="0">
                  <a:moveTo>
                    <a:pt x="13357" y="0"/>
                  </a:moveTo>
                  <a:cubicBezTo>
                    <a:pt x="11260" y="0"/>
                    <a:pt x="9067" y="762"/>
                    <a:pt x="6927" y="2634"/>
                  </a:cubicBezTo>
                  <a:cubicBezTo>
                    <a:pt x="6927" y="2634"/>
                    <a:pt x="6299" y="2575"/>
                    <a:pt x="5434" y="2575"/>
                  </a:cubicBezTo>
                  <a:cubicBezTo>
                    <a:pt x="3610" y="2575"/>
                    <a:pt x="729" y="2836"/>
                    <a:pt x="434" y="4452"/>
                  </a:cubicBezTo>
                  <a:cubicBezTo>
                    <a:pt x="0" y="6835"/>
                    <a:pt x="10502" y="7269"/>
                    <a:pt x="10502" y="7269"/>
                  </a:cubicBezTo>
                  <a:cubicBezTo>
                    <a:pt x="10502" y="7269"/>
                    <a:pt x="12430" y="14832"/>
                    <a:pt x="17196" y="15286"/>
                  </a:cubicBezTo>
                  <a:cubicBezTo>
                    <a:pt x="13743" y="21476"/>
                    <a:pt x="6432" y="28686"/>
                    <a:pt x="8674" y="36309"/>
                  </a:cubicBezTo>
                  <a:cubicBezTo>
                    <a:pt x="9282" y="38385"/>
                    <a:pt x="10192" y="39140"/>
                    <a:pt x="11194" y="39140"/>
                  </a:cubicBezTo>
                  <a:cubicBezTo>
                    <a:pt x="13121" y="39140"/>
                    <a:pt x="15388" y="36347"/>
                    <a:pt x="16504" y="34788"/>
                  </a:cubicBezTo>
                  <a:lnTo>
                    <a:pt x="16504" y="34788"/>
                  </a:lnTo>
                  <a:cubicBezTo>
                    <a:pt x="15553" y="36381"/>
                    <a:pt x="14127" y="39595"/>
                    <a:pt x="15702" y="42701"/>
                  </a:cubicBezTo>
                  <a:cubicBezTo>
                    <a:pt x="10189" y="42802"/>
                    <a:pt x="7654" y="44428"/>
                    <a:pt x="7654" y="44428"/>
                  </a:cubicBezTo>
                  <a:cubicBezTo>
                    <a:pt x="7654" y="44428"/>
                    <a:pt x="6443" y="44325"/>
                    <a:pt x="5014" y="44325"/>
                  </a:cubicBezTo>
                  <a:cubicBezTo>
                    <a:pt x="2976" y="44325"/>
                    <a:pt x="494" y="44534"/>
                    <a:pt x="434" y="45549"/>
                  </a:cubicBezTo>
                  <a:cubicBezTo>
                    <a:pt x="358" y="47002"/>
                    <a:pt x="2384" y="48448"/>
                    <a:pt x="5196" y="48448"/>
                  </a:cubicBezTo>
                  <a:cubicBezTo>
                    <a:pt x="5724" y="48448"/>
                    <a:pt x="6281" y="48397"/>
                    <a:pt x="6856" y="48285"/>
                  </a:cubicBezTo>
                  <a:cubicBezTo>
                    <a:pt x="8720" y="49863"/>
                    <a:pt x="10944" y="50694"/>
                    <a:pt x="12927" y="50694"/>
                  </a:cubicBezTo>
                  <a:cubicBezTo>
                    <a:pt x="15792" y="50694"/>
                    <a:pt x="18156" y="48962"/>
                    <a:pt x="18216" y="45246"/>
                  </a:cubicBezTo>
                  <a:cubicBezTo>
                    <a:pt x="18790" y="45406"/>
                    <a:pt x="19370" y="45482"/>
                    <a:pt x="19951" y="45482"/>
                  </a:cubicBezTo>
                  <a:cubicBezTo>
                    <a:pt x="27081" y="45482"/>
                    <a:pt x="34258" y="33957"/>
                    <a:pt x="30505" y="25030"/>
                  </a:cubicBezTo>
                  <a:cubicBezTo>
                    <a:pt x="36806" y="24122"/>
                    <a:pt x="30202" y="12035"/>
                    <a:pt x="25638" y="11934"/>
                  </a:cubicBezTo>
                  <a:cubicBezTo>
                    <a:pt x="25707" y="7687"/>
                    <a:pt x="20017" y="0"/>
                    <a:pt x="13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4"/>
            <p:cNvSpPr/>
            <p:nvPr/>
          </p:nvSpPr>
          <p:spPr>
            <a:xfrm>
              <a:off x="1505850" y="2586250"/>
              <a:ext cx="304725" cy="241825"/>
            </a:xfrm>
            <a:custGeom>
              <a:avLst/>
              <a:gdLst/>
              <a:ahLst/>
              <a:cxnLst/>
              <a:rect l="l" t="t" r="r" b="b"/>
              <a:pathLst>
                <a:path w="12189" h="9673" extrusionOk="0">
                  <a:moveTo>
                    <a:pt x="8836" y="0"/>
                  </a:moveTo>
                  <a:cubicBezTo>
                    <a:pt x="8836" y="0"/>
                    <a:pt x="1" y="4423"/>
                    <a:pt x="809" y="8280"/>
                  </a:cubicBezTo>
                  <a:cubicBezTo>
                    <a:pt x="1024" y="9298"/>
                    <a:pt x="1918" y="9672"/>
                    <a:pt x="3118" y="9672"/>
                  </a:cubicBezTo>
                  <a:cubicBezTo>
                    <a:pt x="6464" y="9672"/>
                    <a:pt x="12189" y="6755"/>
                    <a:pt x="12189" y="6755"/>
                  </a:cubicBezTo>
                  <a:lnTo>
                    <a:pt x="8836"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4"/>
            <p:cNvSpPr/>
            <p:nvPr/>
          </p:nvSpPr>
          <p:spPr>
            <a:xfrm>
              <a:off x="1592200" y="2770525"/>
              <a:ext cx="232775" cy="291850"/>
            </a:xfrm>
            <a:custGeom>
              <a:avLst/>
              <a:gdLst/>
              <a:ahLst/>
              <a:cxnLst/>
              <a:rect l="l" t="t" r="r" b="b"/>
              <a:pathLst>
                <a:path w="9311" h="11674" extrusionOk="0">
                  <a:moveTo>
                    <a:pt x="9310" y="0"/>
                  </a:moveTo>
                  <a:lnTo>
                    <a:pt x="9310" y="0"/>
                  </a:lnTo>
                  <a:cubicBezTo>
                    <a:pt x="8856" y="465"/>
                    <a:pt x="8391" y="919"/>
                    <a:pt x="7937" y="1384"/>
                  </a:cubicBezTo>
                  <a:cubicBezTo>
                    <a:pt x="7482" y="1848"/>
                    <a:pt x="7018" y="2303"/>
                    <a:pt x="6553" y="2747"/>
                  </a:cubicBezTo>
                  <a:cubicBezTo>
                    <a:pt x="6079" y="3191"/>
                    <a:pt x="5604" y="3636"/>
                    <a:pt x="5120" y="4060"/>
                  </a:cubicBezTo>
                  <a:cubicBezTo>
                    <a:pt x="4635" y="4494"/>
                    <a:pt x="4120" y="4888"/>
                    <a:pt x="3575" y="5231"/>
                  </a:cubicBezTo>
                  <a:cubicBezTo>
                    <a:pt x="3514" y="5271"/>
                    <a:pt x="3443" y="5312"/>
                    <a:pt x="3373" y="5352"/>
                  </a:cubicBezTo>
                  <a:cubicBezTo>
                    <a:pt x="3302" y="5382"/>
                    <a:pt x="3231" y="5423"/>
                    <a:pt x="3161" y="5443"/>
                  </a:cubicBezTo>
                  <a:cubicBezTo>
                    <a:pt x="3120" y="5463"/>
                    <a:pt x="3090" y="5473"/>
                    <a:pt x="3050" y="5483"/>
                  </a:cubicBezTo>
                  <a:lnTo>
                    <a:pt x="2928" y="5514"/>
                  </a:lnTo>
                  <a:cubicBezTo>
                    <a:pt x="2848" y="5544"/>
                    <a:pt x="2757" y="5584"/>
                    <a:pt x="2686" y="5645"/>
                  </a:cubicBezTo>
                  <a:cubicBezTo>
                    <a:pt x="2555" y="5756"/>
                    <a:pt x="2444" y="5887"/>
                    <a:pt x="2363" y="6049"/>
                  </a:cubicBezTo>
                  <a:cubicBezTo>
                    <a:pt x="2292" y="6200"/>
                    <a:pt x="2232" y="6362"/>
                    <a:pt x="2181" y="6523"/>
                  </a:cubicBezTo>
                  <a:cubicBezTo>
                    <a:pt x="2100" y="6836"/>
                    <a:pt x="2030" y="7160"/>
                    <a:pt x="1969" y="7483"/>
                  </a:cubicBezTo>
                  <a:lnTo>
                    <a:pt x="1808" y="8442"/>
                  </a:lnTo>
                  <a:cubicBezTo>
                    <a:pt x="1717" y="9078"/>
                    <a:pt x="1545" y="9704"/>
                    <a:pt x="1293" y="10300"/>
                  </a:cubicBezTo>
                  <a:cubicBezTo>
                    <a:pt x="1161" y="10603"/>
                    <a:pt x="990" y="10875"/>
                    <a:pt x="778" y="11108"/>
                  </a:cubicBezTo>
                  <a:cubicBezTo>
                    <a:pt x="556" y="11350"/>
                    <a:pt x="293" y="11542"/>
                    <a:pt x="0" y="11673"/>
                  </a:cubicBezTo>
                  <a:cubicBezTo>
                    <a:pt x="303" y="11562"/>
                    <a:pt x="586" y="11380"/>
                    <a:pt x="808" y="11148"/>
                  </a:cubicBezTo>
                  <a:cubicBezTo>
                    <a:pt x="1040" y="10906"/>
                    <a:pt x="1232" y="10633"/>
                    <a:pt x="1373" y="10340"/>
                  </a:cubicBezTo>
                  <a:cubicBezTo>
                    <a:pt x="1646" y="9745"/>
                    <a:pt x="1838" y="9118"/>
                    <a:pt x="1949" y="8472"/>
                  </a:cubicBezTo>
                  <a:cubicBezTo>
                    <a:pt x="2080" y="7836"/>
                    <a:pt x="2161" y="7190"/>
                    <a:pt x="2343" y="6574"/>
                  </a:cubicBezTo>
                  <a:cubicBezTo>
                    <a:pt x="2383" y="6422"/>
                    <a:pt x="2444" y="6271"/>
                    <a:pt x="2514" y="6130"/>
                  </a:cubicBezTo>
                  <a:cubicBezTo>
                    <a:pt x="2575" y="5998"/>
                    <a:pt x="2676" y="5877"/>
                    <a:pt x="2787" y="5786"/>
                  </a:cubicBezTo>
                  <a:cubicBezTo>
                    <a:pt x="2848" y="5746"/>
                    <a:pt x="2908" y="5716"/>
                    <a:pt x="2979" y="5695"/>
                  </a:cubicBezTo>
                  <a:lnTo>
                    <a:pt x="3029" y="5675"/>
                  </a:lnTo>
                  <a:lnTo>
                    <a:pt x="3100" y="5655"/>
                  </a:lnTo>
                  <a:cubicBezTo>
                    <a:pt x="3140" y="5645"/>
                    <a:pt x="3181" y="5635"/>
                    <a:pt x="3221" y="5625"/>
                  </a:cubicBezTo>
                  <a:cubicBezTo>
                    <a:pt x="3302" y="5594"/>
                    <a:pt x="3373" y="5554"/>
                    <a:pt x="3454" y="5514"/>
                  </a:cubicBezTo>
                  <a:cubicBezTo>
                    <a:pt x="3524" y="5473"/>
                    <a:pt x="3605" y="5433"/>
                    <a:pt x="3676" y="5392"/>
                  </a:cubicBezTo>
                  <a:cubicBezTo>
                    <a:pt x="4221" y="5029"/>
                    <a:pt x="4736" y="4635"/>
                    <a:pt x="5221" y="4191"/>
                  </a:cubicBezTo>
                  <a:cubicBezTo>
                    <a:pt x="5715" y="3757"/>
                    <a:pt x="6190" y="3312"/>
                    <a:pt x="6644" y="2848"/>
                  </a:cubicBezTo>
                  <a:cubicBezTo>
                    <a:pt x="7109" y="2394"/>
                    <a:pt x="7563" y="1929"/>
                    <a:pt x="8007" y="1444"/>
                  </a:cubicBezTo>
                  <a:cubicBezTo>
                    <a:pt x="8442" y="970"/>
                    <a:pt x="8886" y="485"/>
                    <a:pt x="931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4"/>
            <p:cNvSpPr/>
            <p:nvPr/>
          </p:nvSpPr>
          <p:spPr>
            <a:xfrm>
              <a:off x="1645450" y="2729875"/>
              <a:ext cx="245150" cy="380950"/>
            </a:xfrm>
            <a:custGeom>
              <a:avLst/>
              <a:gdLst/>
              <a:ahLst/>
              <a:cxnLst/>
              <a:rect l="l" t="t" r="r" b="b"/>
              <a:pathLst>
                <a:path w="9806" h="15238" extrusionOk="0">
                  <a:moveTo>
                    <a:pt x="9805" y="1"/>
                  </a:moveTo>
                  <a:lnTo>
                    <a:pt x="9805" y="1"/>
                  </a:lnTo>
                  <a:cubicBezTo>
                    <a:pt x="9553" y="748"/>
                    <a:pt x="9290" y="1485"/>
                    <a:pt x="9018" y="2232"/>
                  </a:cubicBezTo>
                  <a:cubicBezTo>
                    <a:pt x="8745" y="2969"/>
                    <a:pt x="8462" y="3706"/>
                    <a:pt x="8160" y="4434"/>
                  </a:cubicBezTo>
                  <a:cubicBezTo>
                    <a:pt x="7554" y="5888"/>
                    <a:pt x="6918" y="7342"/>
                    <a:pt x="6059" y="8654"/>
                  </a:cubicBezTo>
                  <a:cubicBezTo>
                    <a:pt x="5857" y="8988"/>
                    <a:pt x="5625" y="9301"/>
                    <a:pt x="5363" y="9593"/>
                  </a:cubicBezTo>
                  <a:cubicBezTo>
                    <a:pt x="5120" y="9886"/>
                    <a:pt x="4817" y="10129"/>
                    <a:pt x="4474" y="10300"/>
                  </a:cubicBezTo>
                  <a:cubicBezTo>
                    <a:pt x="4383" y="10330"/>
                    <a:pt x="4302" y="10361"/>
                    <a:pt x="4211" y="10371"/>
                  </a:cubicBezTo>
                  <a:cubicBezTo>
                    <a:pt x="4121" y="10381"/>
                    <a:pt x="4009" y="10401"/>
                    <a:pt x="3908" y="10411"/>
                  </a:cubicBezTo>
                  <a:cubicBezTo>
                    <a:pt x="3707" y="10462"/>
                    <a:pt x="3515" y="10532"/>
                    <a:pt x="3333" y="10633"/>
                  </a:cubicBezTo>
                  <a:cubicBezTo>
                    <a:pt x="3161" y="10744"/>
                    <a:pt x="3000" y="10876"/>
                    <a:pt x="2868" y="11037"/>
                  </a:cubicBezTo>
                  <a:cubicBezTo>
                    <a:pt x="2737" y="11189"/>
                    <a:pt x="2616" y="11350"/>
                    <a:pt x="2525" y="11532"/>
                  </a:cubicBezTo>
                  <a:cubicBezTo>
                    <a:pt x="2131" y="12239"/>
                    <a:pt x="1929" y="13006"/>
                    <a:pt x="1626" y="13733"/>
                  </a:cubicBezTo>
                  <a:cubicBezTo>
                    <a:pt x="1485" y="14097"/>
                    <a:pt x="1283" y="14440"/>
                    <a:pt x="1031" y="14743"/>
                  </a:cubicBezTo>
                  <a:cubicBezTo>
                    <a:pt x="768" y="15036"/>
                    <a:pt x="395" y="15218"/>
                    <a:pt x="1" y="15238"/>
                  </a:cubicBezTo>
                  <a:cubicBezTo>
                    <a:pt x="203" y="15228"/>
                    <a:pt x="395" y="15187"/>
                    <a:pt x="576" y="15107"/>
                  </a:cubicBezTo>
                  <a:cubicBezTo>
                    <a:pt x="758" y="15026"/>
                    <a:pt x="930" y="14905"/>
                    <a:pt x="1071" y="14763"/>
                  </a:cubicBezTo>
                  <a:cubicBezTo>
                    <a:pt x="1334" y="14470"/>
                    <a:pt x="1556" y="14137"/>
                    <a:pt x="1707" y="13764"/>
                  </a:cubicBezTo>
                  <a:cubicBezTo>
                    <a:pt x="2030" y="13037"/>
                    <a:pt x="2252" y="12269"/>
                    <a:pt x="2646" y="11603"/>
                  </a:cubicBezTo>
                  <a:cubicBezTo>
                    <a:pt x="2828" y="11259"/>
                    <a:pt x="3091" y="10977"/>
                    <a:pt x="3414" y="10765"/>
                  </a:cubicBezTo>
                  <a:cubicBezTo>
                    <a:pt x="3575" y="10674"/>
                    <a:pt x="3757" y="10603"/>
                    <a:pt x="3939" y="10563"/>
                  </a:cubicBezTo>
                  <a:lnTo>
                    <a:pt x="4232" y="10532"/>
                  </a:lnTo>
                  <a:cubicBezTo>
                    <a:pt x="4333" y="10512"/>
                    <a:pt x="4434" y="10492"/>
                    <a:pt x="4535" y="10452"/>
                  </a:cubicBezTo>
                  <a:cubicBezTo>
                    <a:pt x="4898" y="10270"/>
                    <a:pt x="5231" y="10017"/>
                    <a:pt x="5494" y="9704"/>
                  </a:cubicBezTo>
                  <a:cubicBezTo>
                    <a:pt x="5756" y="9412"/>
                    <a:pt x="5999" y="9088"/>
                    <a:pt x="6211" y="8755"/>
                  </a:cubicBezTo>
                  <a:cubicBezTo>
                    <a:pt x="6635" y="8079"/>
                    <a:pt x="7019" y="7382"/>
                    <a:pt x="7352" y="6665"/>
                  </a:cubicBezTo>
                  <a:cubicBezTo>
                    <a:pt x="7685" y="5948"/>
                    <a:pt x="7998" y="5221"/>
                    <a:pt x="8291" y="4484"/>
                  </a:cubicBezTo>
                  <a:cubicBezTo>
                    <a:pt x="8866" y="3010"/>
                    <a:pt x="9371" y="1515"/>
                    <a:pt x="980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4"/>
            <p:cNvSpPr/>
            <p:nvPr/>
          </p:nvSpPr>
          <p:spPr>
            <a:xfrm>
              <a:off x="1758300" y="2816225"/>
              <a:ext cx="147200" cy="459450"/>
            </a:xfrm>
            <a:custGeom>
              <a:avLst/>
              <a:gdLst/>
              <a:ahLst/>
              <a:cxnLst/>
              <a:rect l="l" t="t" r="r" b="b"/>
              <a:pathLst>
                <a:path w="5888" h="18378" extrusionOk="0">
                  <a:moveTo>
                    <a:pt x="5887" y="0"/>
                  </a:moveTo>
                  <a:cubicBezTo>
                    <a:pt x="5756" y="808"/>
                    <a:pt x="5604" y="1626"/>
                    <a:pt x="5453" y="2434"/>
                  </a:cubicBezTo>
                  <a:cubicBezTo>
                    <a:pt x="5302" y="3241"/>
                    <a:pt x="5140" y="4059"/>
                    <a:pt x="4948" y="4857"/>
                  </a:cubicBezTo>
                  <a:cubicBezTo>
                    <a:pt x="4756" y="5655"/>
                    <a:pt x="4564" y="6452"/>
                    <a:pt x="4312" y="7240"/>
                  </a:cubicBezTo>
                  <a:cubicBezTo>
                    <a:pt x="4080" y="8017"/>
                    <a:pt x="3767" y="8775"/>
                    <a:pt x="3373" y="9492"/>
                  </a:cubicBezTo>
                  <a:cubicBezTo>
                    <a:pt x="3171" y="9835"/>
                    <a:pt x="2929" y="10168"/>
                    <a:pt x="2585" y="10360"/>
                  </a:cubicBezTo>
                  <a:cubicBezTo>
                    <a:pt x="2404" y="10471"/>
                    <a:pt x="2242" y="10623"/>
                    <a:pt x="2111" y="10794"/>
                  </a:cubicBezTo>
                  <a:cubicBezTo>
                    <a:pt x="1979" y="10966"/>
                    <a:pt x="1878" y="11158"/>
                    <a:pt x="1798" y="11350"/>
                  </a:cubicBezTo>
                  <a:cubicBezTo>
                    <a:pt x="1636" y="11743"/>
                    <a:pt x="1525" y="12147"/>
                    <a:pt x="1454" y="12551"/>
                  </a:cubicBezTo>
                  <a:cubicBezTo>
                    <a:pt x="1374" y="12965"/>
                    <a:pt x="1313" y="13369"/>
                    <a:pt x="1273" y="13783"/>
                  </a:cubicBezTo>
                  <a:cubicBezTo>
                    <a:pt x="1172" y="14601"/>
                    <a:pt x="1121" y="15429"/>
                    <a:pt x="1000" y="16237"/>
                  </a:cubicBezTo>
                  <a:cubicBezTo>
                    <a:pt x="949" y="16641"/>
                    <a:pt x="859" y="17045"/>
                    <a:pt x="737" y="17438"/>
                  </a:cubicBezTo>
                  <a:cubicBezTo>
                    <a:pt x="677" y="17630"/>
                    <a:pt x="586" y="17822"/>
                    <a:pt x="465" y="17984"/>
                  </a:cubicBezTo>
                  <a:cubicBezTo>
                    <a:pt x="354" y="18166"/>
                    <a:pt x="192" y="18297"/>
                    <a:pt x="0" y="18378"/>
                  </a:cubicBezTo>
                  <a:cubicBezTo>
                    <a:pt x="202" y="18307"/>
                    <a:pt x="364" y="18176"/>
                    <a:pt x="485" y="18004"/>
                  </a:cubicBezTo>
                  <a:cubicBezTo>
                    <a:pt x="616" y="17832"/>
                    <a:pt x="707" y="17651"/>
                    <a:pt x="778" y="17459"/>
                  </a:cubicBezTo>
                  <a:cubicBezTo>
                    <a:pt x="919" y="17065"/>
                    <a:pt x="1020" y="16661"/>
                    <a:pt x="1081" y="16247"/>
                  </a:cubicBezTo>
                  <a:cubicBezTo>
                    <a:pt x="1222" y="15439"/>
                    <a:pt x="1293" y="14611"/>
                    <a:pt x="1404" y="13803"/>
                  </a:cubicBezTo>
                  <a:cubicBezTo>
                    <a:pt x="1464" y="13389"/>
                    <a:pt x="1525" y="12985"/>
                    <a:pt x="1606" y="12582"/>
                  </a:cubicBezTo>
                  <a:cubicBezTo>
                    <a:pt x="1677" y="12188"/>
                    <a:pt x="1798" y="11794"/>
                    <a:pt x="1949" y="11420"/>
                  </a:cubicBezTo>
                  <a:cubicBezTo>
                    <a:pt x="2030" y="11239"/>
                    <a:pt x="2121" y="11057"/>
                    <a:pt x="2242" y="10895"/>
                  </a:cubicBezTo>
                  <a:cubicBezTo>
                    <a:pt x="2363" y="10744"/>
                    <a:pt x="2505" y="10613"/>
                    <a:pt x="2676" y="10512"/>
                  </a:cubicBezTo>
                  <a:cubicBezTo>
                    <a:pt x="2858" y="10401"/>
                    <a:pt x="3030" y="10269"/>
                    <a:pt x="3171" y="10098"/>
                  </a:cubicBezTo>
                  <a:cubicBezTo>
                    <a:pt x="3302" y="9936"/>
                    <a:pt x="3423" y="9764"/>
                    <a:pt x="3534" y="9583"/>
                  </a:cubicBezTo>
                  <a:cubicBezTo>
                    <a:pt x="3928" y="8845"/>
                    <a:pt x="4241" y="8078"/>
                    <a:pt x="4463" y="7280"/>
                  </a:cubicBezTo>
                  <a:cubicBezTo>
                    <a:pt x="4706" y="6483"/>
                    <a:pt x="4908" y="5685"/>
                    <a:pt x="5079" y="4877"/>
                  </a:cubicBezTo>
                  <a:cubicBezTo>
                    <a:pt x="5433" y="3262"/>
                    <a:pt x="5695" y="1636"/>
                    <a:pt x="58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4"/>
            <p:cNvSpPr/>
            <p:nvPr/>
          </p:nvSpPr>
          <p:spPr>
            <a:xfrm>
              <a:off x="1858775" y="2863175"/>
              <a:ext cx="95950" cy="465775"/>
            </a:xfrm>
            <a:custGeom>
              <a:avLst/>
              <a:gdLst/>
              <a:ahLst/>
              <a:cxnLst/>
              <a:rect l="l" t="t" r="r" b="b"/>
              <a:pathLst>
                <a:path w="3838" h="18631" extrusionOk="0">
                  <a:moveTo>
                    <a:pt x="3554" y="0"/>
                  </a:moveTo>
                  <a:lnTo>
                    <a:pt x="3554" y="0"/>
                  </a:lnTo>
                  <a:cubicBezTo>
                    <a:pt x="3615" y="818"/>
                    <a:pt x="3655" y="1636"/>
                    <a:pt x="3676" y="2454"/>
                  </a:cubicBezTo>
                  <a:cubicBezTo>
                    <a:pt x="3696" y="3262"/>
                    <a:pt x="3696" y="4080"/>
                    <a:pt x="3645" y="4897"/>
                  </a:cubicBezTo>
                  <a:cubicBezTo>
                    <a:pt x="3615" y="5715"/>
                    <a:pt x="3504" y="6523"/>
                    <a:pt x="3322" y="7311"/>
                  </a:cubicBezTo>
                  <a:cubicBezTo>
                    <a:pt x="3231" y="7705"/>
                    <a:pt x="3080" y="8078"/>
                    <a:pt x="2888" y="8432"/>
                  </a:cubicBezTo>
                  <a:cubicBezTo>
                    <a:pt x="2838" y="8512"/>
                    <a:pt x="2777" y="8593"/>
                    <a:pt x="2716" y="8674"/>
                  </a:cubicBezTo>
                  <a:lnTo>
                    <a:pt x="2514" y="8896"/>
                  </a:lnTo>
                  <a:cubicBezTo>
                    <a:pt x="2373" y="9048"/>
                    <a:pt x="2252" y="9229"/>
                    <a:pt x="2171" y="9431"/>
                  </a:cubicBezTo>
                  <a:cubicBezTo>
                    <a:pt x="2020" y="9825"/>
                    <a:pt x="1919" y="10229"/>
                    <a:pt x="1878" y="10643"/>
                  </a:cubicBezTo>
                  <a:cubicBezTo>
                    <a:pt x="1838" y="11057"/>
                    <a:pt x="1818" y="11471"/>
                    <a:pt x="1808" y="11885"/>
                  </a:cubicBezTo>
                  <a:cubicBezTo>
                    <a:pt x="1787" y="12703"/>
                    <a:pt x="1798" y="13521"/>
                    <a:pt x="1767" y="14329"/>
                  </a:cubicBezTo>
                  <a:cubicBezTo>
                    <a:pt x="1757" y="15146"/>
                    <a:pt x="1646" y="15954"/>
                    <a:pt x="1434" y="16742"/>
                  </a:cubicBezTo>
                  <a:cubicBezTo>
                    <a:pt x="1323" y="17136"/>
                    <a:pt x="1151" y="17509"/>
                    <a:pt x="919" y="17843"/>
                  </a:cubicBezTo>
                  <a:cubicBezTo>
                    <a:pt x="677" y="18176"/>
                    <a:pt x="364" y="18438"/>
                    <a:pt x="0" y="18630"/>
                  </a:cubicBezTo>
                  <a:cubicBezTo>
                    <a:pt x="374" y="18458"/>
                    <a:pt x="707" y="18196"/>
                    <a:pt x="959" y="17873"/>
                  </a:cubicBezTo>
                  <a:cubicBezTo>
                    <a:pt x="1202" y="17540"/>
                    <a:pt x="1394" y="17166"/>
                    <a:pt x="1525" y="16772"/>
                  </a:cubicBezTo>
                  <a:cubicBezTo>
                    <a:pt x="1747" y="15985"/>
                    <a:pt x="1878" y="15167"/>
                    <a:pt x="1898" y="14349"/>
                  </a:cubicBezTo>
                  <a:cubicBezTo>
                    <a:pt x="1949" y="13531"/>
                    <a:pt x="1939" y="12703"/>
                    <a:pt x="1959" y="11885"/>
                  </a:cubicBezTo>
                  <a:cubicBezTo>
                    <a:pt x="1979" y="11481"/>
                    <a:pt x="1999" y="11077"/>
                    <a:pt x="2050" y="10673"/>
                  </a:cubicBezTo>
                  <a:cubicBezTo>
                    <a:pt x="2090" y="10269"/>
                    <a:pt x="2181" y="9886"/>
                    <a:pt x="2333" y="9512"/>
                  </a:cubicBezTo>
                  <a:cubicBezTo>
                    <a:pt x="2403" y="9330"/>
                    <a:pt x="2504" y="9159"/>
                    <a:pt x="2636" y="9017"/>
                  </a:cubicBezTo>
                  <a:lnTo>
                    <a:pt x="2848" y="8785"/>
                  </a:lnTo>
                  <a:cubicBezTo>
                    <a:pt x="2908" y="8694"/>
                    <a:pt x="2969" y="8603"/>
                    <a:pt x="3029" y="8523"/>
                  </a:cubicBezTo>
                  <a:cubicBezTo>
                    <a:pt x="3231" y="8149"/>
                    <a:pt x="3383" y="7755"/>
                    <a:pt x="3474" y="7351"/>
                  </a:cubicBezTo>
                  <a:cubicBezTo>
                    <a:pt x="3655" y="6543"/>
                    <a:pt x="3756" y="5725"/>
                    <a:pt x="3777" y="4908"/>
                  </a:cubicBezTo>
                  <a:cubicBezTo>
                    <a:pt x="3837" y="3262"/>
                    <a:pt x="3756" y="1626"/>
                    <a:pt x="355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4"/>
            <p:cNvSpPr/>
            <p:nvPr/>
          </p:nvSpPr>
          <p:spPr>
            <a:xfrm>
              <a:off x="1747200" y="3189325"/>
              <a:ext cx="96200" cy="178500"/>
            </a:xfrm>
            <a:custGeom>
              <a:avLst/>
              <a:gdLst/>
              <a:ahLst/>
              <a:cxnLst/>
              <a:rect l="l" t="t" r="r" b="b"/>
              <a:pathLst>
                <a:path w="3848" h="7140" extrusionOk="0">
                  <a:moveTo>
                    <a:pt x="3847" y="0"/>
                  </a:moveTo>
                  <a:lnTo>
                    <a:pt x="3847" y="0"/>
                  </a:lnTo>
                  <a:cubicBezTo>
                    <a:pt x="3787" y="354"/>
                    <a:pt x="3706" y="687"/>
                    <a:pt x="3615" y="1040"/>
                  </a:cubicBezTo>
                  <a:cubicBezTo>
                    <a:pt x="3524" y="1384"/>
                    <a:pt x="3433" y="1727"/>
                    <a:pt x="3322" y="2070"/>
                  </a:cubicBezTo>
                  <a:cubicBezTo>
                    <a:pt x="3120" y="2757"/>
                    <a:pt x="2898" y="3433"/>
                    <a:pt x="2635" y="4090"/>
                  </a:cubicBezTo>
                  <a:cubicBezTo>
                    <a:pt x="2504" y="4413"/>
                    <a:pt x="2353" y="4736"/>
                    <a:pt x="2201" y="5059"/>
                  </a:cubicBezTo>
                  <a:cubicBezTo>
                    <a:pt x="2040" y="5372"/>
                    <a:pt x="1858" y="5675"/>
                    <a:pt x="1666" y="5968"/>
                  </a:cubicBezTo>
                  <a:cubicBezTo>
                    <a:pt x="1474" y="6261"/>
                    <a:pt x="1232" y="6523"/>
                    <a:pt x="959" y="6745"/>
                  </a:cubicBezTo>
                  <a:cubicBezTo>
                    <a:pt x="687" y="6978"/>
                    <a:pt x="353" y="7119"/>
                    <a:pt x="0" y="7139"/>
                  </a:cubicBezTo>
                  <a:cubicBezTo>
                    <a:pt x="15" y="7140"/>
                    <a:pt x="30" y="7140"/>
                    <a:pt x="45" y="7140"/>
                  </a:cubicBezTo>
                  <a:cubicBezTo>
                    <a:pt x="393" y="7140"/>
                    <a:pt x="729" y="7029"/>
                    <a:pt x="1010" y="6816"/>
                  </a:cubicBezTo>
                  <a:cubicBezTo>
                    <a:pt x="1303" y="6604"/>
                    <a:pt x="1555" y="6341"/>
                    <a:pt x="1767" y="6049"/>
                  </a:cubicBezTo>
                  <a:cubicBezTo>
                    <a:pt x="1989" y="5766"/>
                    <a:pt x="2181" y="5453"/>
                    <a:pt x="2343" y="5130"/>
                  </a:cubicBezTo>
                  <a:cubicBezTo>
                    <a:pt x="2504" y="4817"/>
                    <a:pt x="2656" y="4494"/>
                    <a:pt x="2787" y="4150"/>
                  </a:cubicBezTo>
                  <a:cubicBezTo>
                    <a:pt x="3060" y="3484"/>
                    <a:pt x="3272" y="2807"/>
                    <a:pt x="3453" y="2111"/>
                  </a:cubicBezTo>
                  <a:cubicBezTo>
                    <a:pt x="3635" y="1414"/>
                    <a:pt x="3766" y="707"/>
                    <a:pt x="384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4"/>
            <p:cNvSpPr/>
            <p:nvPr/>
          </p:nvSpPr>
          <p:spPr>
            <a:xfrm>
              <a:off x="1632825" y="2691750"/>
              <a:ext cx="177750" cy="124500"/>
            </a:xfrm>
            <a:custGeom>
              <a:avLst/>
              <a:gdLst/>
              <a:ahLst/>
              <a:cxnLst/>
              <a:rect l="l" t="t" r="r" b="b"/>
              <a:pathLst>
                <a:path w="7110" h="4980" extrusionOk="0">
                  <a:moveTo>
                    <a:pt x="7110" y="1"/>
                  </a:moveTo>
                  <a:lnTo>
                    <a:pt x="7110" y="1"/>
                  </a:lnTo>
                  <a:cubicBezTo>
                    <a:pt x="6857" y="274"/>
                    <a:pt x="6595" y="526"/>
                    <a:pt x="6332" y="789"/>
                  </a:cubicBezTo>
                  <a:cubicBezTo>
                    <a:pt x="6080" y="1051"/>
                    <a:pt x="5817" y="1304"/>
                    <a:pt x="5544" y="1556"/>
                  </a:cubicBezTo>
                  <a:cubicBezTo>
                    <a:pt x="5009" y="2061"/>
                    <a:pt x="4454" y="2546"/>
                    <a:pt x="3878" y="3000"/>
                  </a:cubicBezTo>
                  <a:cubicBezTo>
                    <a:pt x="3303" y="3454"/>
                    <a:pt x="2697" y="3868"/>
                    <a:pt x="2061" y="4232"/>
                  </a:cubicBezTo>
                  <a:cubicBezTo>
                    <a:pt x="1738" y="4414"/>
                    <a:pt x="1404" y="4565"/>
                    <a:pt x="1061" y="4696"/>
                  </a:cubicBezTo>
                  <a:cubicBezTo>
                    <a:pt x="718" y="4828"/>
                    <a:pt x="364" y="4918"/>
                    <a:pt x="1" y="4979"/>
                  </a:cubicBezTo>
                  <a:cubicBezTo>
                    <a:pt x="738" y="4939"/>
                    <a:pt x="1455" y="4686"/>
                    <a:pt x="2121" y="4353"/>
                  </a:cubicBezTo>
                  <a:cubicBezTo>
                    <a:pt x="2778" y="4010"/>
                    <a:pt x="3404" y="3606"/>
                    <a:pt x="3989" y="3141"/>
                  </a:cubicBezTo>
                  <a:cubicBezTo>
                    <a:pt x="4575" y="2687"/>
                    <a:pt x="5120" y="2192"/>
                    <a:pt x="5645" y="1667"/>
                  </a:cubicBezTo>
                  <a:cubicBezTo>
                    <a:pt x="5898" y="1394"/>
                    <a:pt x="6160" y="1132"/>
                    <a:pt x="6403" y="859"/>
                  </a:cubicBezTo>
                  <a:cubicBezTo>
                    <a:pt x="6645" y="577"/>
                    <a:pt x="6887" y="294"/>
                    <a:pt x="711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4"/>
            <p:cNvSpPr/>
            <p:nvPr/>
          </p:nvSpPr>
          <p:spPr>
            <a:xfrm>
              <a:off x="1520750" y="2979025"/>
              <a:ext cx="71475" cy="162100"/>
            </a:xfrm>
            <a:custGeom>
              <a:avLst/>
              <a:gdLst/>
              <a:ahLst/>
              <a:cxnLst/>
              <a:rect l="l" t="t" r="r" b="b"/>
              <a:pathLst>
                <a:path w="2859" h="6484" extrusionOk="0">
                  <a:moveTo>
                    <a:pt x="2858" y="1"/>
                  </a:moveTo>
                  <a:lnTo>
                    <a:pt x="2858" y="1"/>
                  </a:lnTo>
                  <a:cubicBezTo>
                    <a:pt x="2343" y="354"/>
                    <a:pt x="1889" y="768"/>
                    <a:pt x="1505" y="1253"/>
                  </a:cubicBezTo>
                  <a:cubicBezTo>
                    <a:pt x="1111" y="1738"/>
                    <a:pt x="788" y="2263"/>
                    <a:pt x="536" y="2838"/>
                  </a:cubicBezTo>
                  <a:cubicBezTo>
                    <a:pt x="415" y="3121"/>
                    <a:pt x="314" y="3424"/>
                    <a:pt x="233" y="3717"/>
                  </a:cubicBezTo>
                  <a:cubicBezTo>
                    <a:pt x="152" y="4020"/>
                    <a:pt x="102" y="4323"/>
                    <a:pt x="71" y="4636"/>
                  </a:cubicBezTo>
                  <a:cubicBezTo>
                    <a:pt x="1" y="5252"/>
                    <a:pt x="31" y="5878"/>
                    <a:pt x="162" y="6484"/>
                  </a:cubicBezTo>
                  <a:cubicBezTo>
                    <a:pt x="132" y="6181"/>
                    <a:pt x="122" y="5868"/>
                    <a:pt x="132" y="5565"/>
                  </a:cubicBezTo>
                  <a:cubicBezTo>
                    <a:pt x="132" y="5262"/>
                    <a:pt x="152" y="4959"/>
                    <a:pt x="203" y="4656"/>
                  </a:cubicBezTo>
                  <a:cubicBezTo>
                    <a:pt x="293" y="4060"/>
                    <a:pt x="455" y="3475"/>
                    <a:pt x="697" y="2909"/>
                  </a:cubicBezTo>
                  <a:cubicBezTo>
                    <a:pt x="940" y="2354"/>
                    <a:pt x="1253" y="1829"/>
                    <a:pt x="1606" y="1344"/>
                  </a:cubicBezTo>
                  <a:cubicBezTo>
                    <a:pt x="1788" y="1102"/>
                    <a:pt x="1990" y="859"/>
                    <a:pt x="2192" y="637"/>
                  </a:cubicBezTo>
                  <a:cubicBezTo>
                    <a:pt x="2404" y="415"/>
                    <a:pt x="2616" y="203"/>
                    <a:pt x="28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4"/>
            <p:cNvSpPr/>
            <p:nvPr/>
          </p:nvSpPr>
          <p:spPr>
            <a:xfrm>
              <a:off x="1566700" y="3045925"/>
              <a:ext cx="88875" cy="120450"/>
            </a:xfrm>
            <a:custGeom>
              <a:avLst/>
              <a:gdLst/>
              <a:ahLst/>
              <a:cxnLst/>
              <a:rect l="l" t="t" r="r" b="b"/>
              <a:pathLst>
                <a:path w="3555" h="4818" extrusionOk="0">
                  <a:moveTo>
                    <a:pt x="3555" y="1"/>
                  </a:moveTo>
                  <a:lnTo>
                    <a:pt x="3555" y="1"/>
                  </a:lnTo>
                  <a:cubicBezTo>
                    <a:pt x="3312" y="445"/>
                    <a:pt x="3060" y="879"/>
                    <a:pt x="2797" y="1313"/>
                  </a:cubicBezTo>
                  <a:cubicBezTo>
                    <a:pt x="2545" y="1748"/>
                    <a:pt x="2282" y="2172"/>
                    <a:pt x="2000" y="2586"/>
                  </a:cubicBezTo>
                  <a:cubicBezTo>
                    <a:pt x="1717" y="3010"/>
                    <a:pt x="1414" y="3414"/>
                    <a:pt x="1091" y="3797"/>
                  </a:cubicBezTo>
                  <a:lnTo>
                    <a:pt x="970" y="3939"/>
                  </a:lnTo>
                  <a:cubicBezTo>
                    <a:pt x="929" y="3989"/>
                    <a:pt x="889" y="4030"/>
                    <a:pt x="838" y="4070"/>
                  </a:cubicBezTo>
                  <a:cubicBezTo>
                    <a:pt x="758" y="4161"/>
                    <a:pt x="677" y="4262"/>
                    <a:pt x="576" y="4343"/>
                  </a:cubicBezTo>
                  <a:cubicBezTo>
                    <a:pt x="485" y="4424"/>
                    <a:pt x="404" y="4524"/>
                    <a:pt x="303" y="4595"/>
                  </a:cubicBezTo>
                  <a:cubicBezTo>
                    <a:pt x="202" y="4666"/>
                    <a:pt x="101" y="4747"/>
                    <a:pt x="0" y="4817"/>
                  </a:cubicBezTo>
                  <a:cubicBezTo>
                    <a:pt x="455" y="4585"/>
                    <a:pt x="859" y="4272"/>
                    <a:pt x="1202" y="3888"/>
                  </a:cubicBezTo>
                  <a:cubicBezTo>
                    <a:pt x="1374" y="3707"/>
                    <a:pt x="1545" y="3515"/>
                    <a:pt x="1697" y="3313"/>
                  </a:cubicBezTo>
                  <a:cubicBezTo>
                    <a:pt x="1848" y="3101"/>
                    <a:pt x="2000" y="2899"/>
                    <a:pt x="2141" y="2687"/>
                  </a:cubicBezTo>
                  <a:cubicBezTo>
                    <a:pt x="2424" y="2263"/>
                    <a:pt x="2686" y="1828"/>
                    <a:pt x="2929" y="1384"/>
                  </a:cubicBezTo>
                  <a:cubicBezTo>
                    <a:pt x="3161" y="930"/>
                    <a:pt x="3373" y="465"/>
                    <a:pt x="355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
            <p:cNvSpPr/>
            <p:nvPr/>
          </p:nvSpPr>
          <p:spPr>
            <a:xfrm>
              <a:off x="1632825" y="2602900"/>
              <a:ext cx="177750" cy="104275"/>
            </a:xfrm>
            <a:custGeom>
              <a:avLst/>
              <a:gdLst/>
              <a:ahLst/>
              <a:cxnLst/>
              <a:rect l="l" t="t" r="r" b="b"/>
              <a:pathLst>
                <a:path w="7110" h="4171" extrusionOk="0">
                  <a:moveTo>
                    <a:pt x="7110" y="1"/>
                  </a:moveTo>
                  <a:lnTo>
                    <a:pt x="7110" y="1"/>
                  </a:lnTo>
                  <a:cubicBezTo>
                    <a:pt x="5696" y="182"/>
                    <a:pt x="4323" y="617"/>
                    <a:pt x="3050" y="1263"/>
                  </a:cubicBezTo>
                  <a:cubicBezTo>
                    <a:pt x="2727" y="1424"/>
                    <a:pt x="2424" y="1606"/>
                    <a:pt x="2121" y="1808"/>
                  </a:cubicBezTo>
                  <a:cubicBezTo>
                    <a:pt x="1829" y="2010"/>
                    <a:pt x="1546" y="2232"/>
                    <a:pt x="1283" y="2464"/>
                  </a:cubicBezTo>
                  <a:cubicBezTo>
                    <a:pt x="1021" y="2707"/>
                    <a:pt x="768" y="2979"/>
                    <a:pt x="556" y="3252"/>
                  </a:cubicBezTo>
                  <a:cubicBezTo>
                    <a:pt x="334" y="3545"/>
                    <a:pt x="152" y="3848"/>
                    <a:pt x="1" y="4171"/>
                  </a:cubicBezTo>
                  <a:cubicBezTo>
                    <a:pt x="364" y="3565"/>
                    <a:pt x="819" y="3020"/>
                    <a:pt x="1364" y="2576"/>
                  </a:cubicBezTo>
                  <a:cubicBezTo>
                    <a:pt x="1909" y="2121"/>
                    <a:pt x="2495" y="1737"/>
                    <a:pt x="3121" y="1424"/>
                  </a:cubicBezTo>
                  <a:cubicBezTo>
                    <a:pt x="3747" y="1101"/>
                    <a:pt x="4403" y="819"/>
                    <a:pt x="5070" y="586"/>
                  </a:cubicBezTo>
                  <a:cubicBezTo>
                    <a:pt x="5403" y="465"/>
                    <a:pt x="5736" y="364"/>
                    <a:pt x="6080" y="263"/>
                  </a:cubicBezTo>
                  <a:cubicBezTo>
                    <a:pt x="6413" y="162"/>
                    <a:pt x="6756" y="81"/>
                    <a:pt x="711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4"/>
            <p:cNvSpPr/>
            <p:nvPr/>
          </p:nvSpPr>
          <p:spPr>
            <a:xfrm>
              <a:off x="1566700" y="2691750"/>
              <a:ext cx="180250" cy="85875"/>
            </a:xfrm>
            <a:custGeom>
              <a:avLst/>
              <a:gdLst/>
              <a:ahLst/>
              <a:cxnLst/>
              <a:rect l="l" t="t" r="r" b="b"/>
              <a:pathLst>
                <a:path w="7210" h="3435" extrusionOk="0">
                  <a:moveTo>
                    <a:pt x="7210" y="1"/>
                  </a:moveTo>
                  <a:cubicBezTo>
                    <a:pt x="6927" y="173"/>
                    <a:pt x="6634" y="354"/>
                    <a:pt x="6352" y="506"/>
                  </a:cubicBezTo>
                  <a:cubicBezTo>
                    <a:pt x="6059" y="688"/>
                    <a:pt x="5766" y="849"/>
                    <a:pt x="5483" y="1011"/>
                  </a:cubicBezTo>
                  <a:cubicBezTo>
                    <a:pt x="4898" y="1334"/>
                    <a:pt x="4312" y="1657"/>
                    <a:pt x="3716" y="1950"/>
                  </a:cubicBezTo>
                  <a:cubicBezTo>
                    <a:pt x="3120" y="2253"/>
                    <a:pt x="2515" y="2525"/>
                    <a:pt x="1899" y="2788"/>
                  </a:cubicBezTo>
                  <a:cubicBezTo>
                    <a:pt x="1737" y="2848"/>
                    <a:pt x="1586" y="2909"/>
                    <a:pt x="1434" y="2970"/>
                  </a:cubicBezTo>
                  <a:cubicBezTo>
                    <a:pt x="1273" y="3030"/>
                    <a:pt x="1111" y="3091"/>
                    <a:pt x="960" y="3141"/>
                  </a:cubicBezTo>
                  <a:cubicBezTo>
                    <a:pt x="798" y="3192"/>
                    <a:pt x="647" y="3252"/>
                    <a:pt x="485" y="3293"/>
                  </a:cubicBezTo>
                  <a:cubicBezTo>
                    <a:pt x="323" y="3343"/>
                    <a:pt x="162" y="3394"/>
                    <a:pt x="0" y="3434"/>
                  </a:cubicBezTo>
                  <a:cubicBezTo>
                    <a:pt x="334" y="3384"/>
                    <a:pt x="657" y="3313"/>
                    <a:pt x="980" y="3222"/>
                  </a:cubicBezTo>
                  <a:cubicBezTo>
                    <a:pt x="1151" y="3182"/>
                    <a:pt x="1303" y="3131"/>
                    <a:pt x="1464" y="3081"/>
                  </a:cubicBezTo>
                  <a:cubicBezTo>
                    <a:pt x="1626" y="3020"/>
                    <a:pt x="1788" y="2970"/>
                    <a:pt x="1949" y="2919"/>
                  </a:cubicBezTo>
                  <a:cubicBezTo>
                    <a:pt x="2575" y="2687"/>
                    <a:pt x="3191" y="2414"/>
                    <a:pt x="3797" y="2111"/>
                  </a:cubicBezTo>
                  <a:cubicBezTo>
                    <a:pt x="4393" y="1808"/>
                    <a:pt x="4978" y="1485"/>
                    <a:pt x="5554" y="1132"/>
                  </a:cubicBezTo>
                  <a:cubicBezTo>
                    <a:pt x="5837" y="950"/>
                    <a:pt x="6119" y="778"/>
                    <a:pt x="6392" y="587"/>
                  </a:cubicBezTo>
                  <a:cubicBezTo>
                    <a:pt x="6675" y="395"/>
                    <a:pt x="6947" y="203"/>
                    <a:pt x="721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
            <p:cNvSpPr/>
            <p:nvPr/>
          </p:nvSpPr>
          <p:spPr>
            <a:xfrm>
              <a:off x="1522775" y="3384100"/>
              <a:ext cx="160825" cy="32700"/>
            </a:xfrm>
            <a:custGeom>
              <a:avLst/>
              <a:gdLst/>
              <a:ahLst/>
              <a:cxnLst/>
              <a:rect l="l" t="t" r="r" b="b"/>
              <a:pathLst>
                <a:path w="6433" h="1308" extrusionOk="0">
                  <a:moveTo>
                    <a:pt x="5500" y="1"/>
                  </a:moveTo>
                  <a:cubicBezTo>
                    <a:pt x="5247" y="1"/>
                    <a:pt x="4996" y="6"/>
                    <a:pt x="4746" y="15"/>
                  </a:cubicBezTo>
                  <a:cubicBezTo>
                    <a:pt x="4181" y="35"/>
                    <a:pt x="3625" y="75"/>
                    <a:pt x="3060" y="136"/>
                  </a:cubicBezTo>
                  <a:cubicBezTo>
                    <a:pt x="2505" y="196"/>
                    <a:pt x="1949" y="297"/>
                    <a:pt x="1404" y="439"/>
                  </a:cubicBezTo>
                  <a:cubicBezTo>
                    <a:pt x="1121" y="509"/>
                    <a:pt x="859" y="610"/>
                    <a:pt x="606" y="732"/>
                  </a:cubicBezTo>
                  <a:cubicBezTo>
                    <a:pt x="475" y="792"/>
                    <a:pt x="354" y="873"/>
                    <a:pt x="243" y="964"/>
                  </a:cubicBezTo>
                  <a:cubicBezTo>
                    <a:pt x="132" y="1045"/>
                    <a:pt x="41" y="1166"/>
                    <a:pt x="0" y="1307"/>
                  </a:cubicBezTo>
                  <a:cubicBezTo>
                    <a:pt x="61" y="1176"/>
                    <a:pt x="152" y="1075"/>
                    <a:pt x="273" y="994"/>
                  </a:cubicBezTo>
                  <a:cubicBezTo>
                    <a:pt x="384" y="923"/>
                    <a:pt x="505" y="863"/>
                    <a:pt x="636" y="812"/>
                  </a:cubicBezTo>
                  <a:cubicBezTo>
                    <a:pt x="899" y="711"/>
                    <a:pt x="1162" y="631"/>
                    <a:pt x="1434" y="580"/>
                  </a:cubicBezTo>
                  <a:cubicBezTo>
                    <a:pt x="1979" y="459"/>
                    <a:pt x="2535" y="378"/>
                    <a:pt x="3080" y="318"/>
                  </a:cubicBezTo>
                  <a:cubicBezTo>
                    <a:pt x="3635" y="247"/>
                    <a:pt x="4191" y="196"/>
                    <a:pt x="4756" y="156"/>
                  </a:cubicBezTo>
                  <a:lnTo>
                    <a:pt x="6432" y="25"/>
                  </a:lnTo>
                  <a:cubicBezTo>
                    <a:pt x="6121" y="8"/>
                    <a:pt x="5810" y="1"/>
                    <a:pt x="550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
            <p:cNvSpPr/>
            <p:nvPr/>
          </p:nvSpPr>
          <p:spPr>
            <a:xfrm>
              <a:off x="1472800" y="3432925"/>
              <a:ext cx="138350" cy="13700"/>
            </a:xfrm>
            <a:custGeom>
              <a:avLst/>
              <a:gdLst/>
              <a:ahLst/>
              <a:cxnLst/>
              <a:rect l="l" t="t" r="r" b="b"/>
              <a:pathLst>
                <a:path w="5534" h="548" extrusionOk="0">
                  <a:moveTo>
                    <a:pt x="5533" y="0"/>
                  </a:moveTo>
                  <a:lnTo>
                    <a:pt x="5533" y="0"/>
                  </a:lnTo>
                  <a:cubicBezTo>
                    <a:pt x="5079" y="101"/>
                    <a:pt x="4604" y="182"/>
                    <a:pt x="4140" y="243"/>
                  </a:cubicBezTo>
                  <a:cubicBezTo>
                    <a:pt x="3686" y="303"/>
                    <a:pt x="3221" y="344"/>
                    <a:pt x="2757" y="364"/>
                  </a:cubicBezTo>
                  <a:cubicBezTo>
                    <a:pt x="2677" y="366"/>
                    <a:pt x="2597" y="366"/>
                    <a:pt x="2518" y="366"/>
                  </a:cubicBezTo>
                  <a:cubicBezTo>
                    <a:pt x="2133" y="366"/>
                    <a:pt x="1748" y="347"/>
                    <a:pt x="1363" y="313"/>
                  </a:cubicBezTo>
                  <a:cubicBezTo>
                    <a:pt x="899" y="253"/>
                    <a:pt x="444" y="152"/>
                    <a:pt x="0" y="10"/>
                  </a:cubicBezTo>
                  <a:lnTo>
                    <a:pt x="0" y="10"/>
                  </a:lnTo>
                  <a:cubicBezTo>
                    <a:pt x="424" y="212"/>
                    <a:pt x="879" y="364"/>
                    <a:pt x="1343" y="445"/>
                  </a:cubicBezTo>
                  <a:cubicBezTo>
                    <a:pt x="1750" y="515"/>
                    <a:pt x="2165" y="547"/>
                    <a:pt x="2588" y="547"/>
                  </a:cubicBezTo>
                  <a:cubicBezTo>
                    <a:pt x="2648" y="547"/>
                    <a:pt x="2707" y="547"/>
                    <a:pt x="2767" y="546"/>
                  </a:cubicBezTo>
                  <a:cubicBezTo>
                    <a:pt x="3231" y="525"/>
                    <a:pt x="3706" y="475"/>
                    <a:pt x="4170" y="384"/>
                  </a:cubicBezTo>
                  <a:cubicBezTo>
                    <a:pt x="4635" y="293"/>
                    <a:pt x="5089" y="172"/>
                    <a:pt x="553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4"/>
            <p:cNvSpPr/>
            <p:nvPr/>
          </p:nvSpPr>
          <p:spPr>
            <a:xfrm>
              <a:off x="1611125" y="2442100"/>
              <a:ext cx="135825" cy="132800"/>
            </a:xfrm>
            <a:custGeom>
              <a:avLst/>
              <a:gdLst/>
              <a:ahLst/>
              <a:cxnLst/>
              <a:rect l="l" t="t" r="r" b="b"/>
              <a:pathLst>
                <a:path w="5433" h="5312" extrusionOk="0">
                  <a:moveTo>
                    <a:pt x="0" y="1"/>
                  </a:moveTo>
                  <a:lnTo>
                    <a:pt x="0" y="1"/>
                  </a:lnTo>
                  <a:cubicBezTo>
                    <a:pt x="81" y="324"/>
                    <a:pt x="192" y="627"/>
                    <a:pt x="324" y="930"/>
                  </a:cubicBezTo>
                  <a:cubicBezTo>
                    <a:pt x="455" y="1232"/>
                    <a:pt x="616" y="1515"/>
                    <a:pt x="798" y="1798"/>
                  </a:cubicBezTo>
                  <a:cubicBezTo>
                    <a:pt x="970" y="2071"/>
                    <a:pt x="1172" y="2333"/>
                    <a:pt x="1384" y="2585"/>
                  </a:cubicBezTo>
                  <a:cubicBezTo>
                    <a:pt x="1606" y="2838"/>
                    <a:pt x="1838" y="3070"/>
                    <a:pt x="2081" y="3292"/>
                  </a:cubicBezTo>
                  <a:cubicBezTo>
                    <a:pt x="2565" y="3737"/>
                    <a:pt x="3090" y="4130"/>
                    <a:pt x="3656" y="4474"/>
                  </a:cubicBezTo>
                  <a:cubicBezTo>
                    <a:pt x="4221" y="4817"/>
                    <a:pt x="4817" y="5100"/>
                    <a:pt x="5433" y="5312"/>
                  </a:cubicBezTo>
                  <a:cubicBezTo>
                    <a:pt x="5140" y="5181"/>
                    <a:pt x="4847" y="5029"/>
                    <a:pt x="4565" y="4857"/>
                  </a:cubicBezTo>
                  <a:cubicBezTo>
                    <a:pt x="4282" y="4706"/>
                    <a:pt x="3999" y="4534"/>
                    <a:pt x="3737" y="4353"/>
                  </a:cubicBezTo>
                  <a:cubicBezTo>
                    <a:pt x="3191" y="3999"/>
                    <a:pt x="2676" y="3595"/>
                    <a:pt x="2202" y="3161"/>
                  </a:cubicBezTo>
                  <a:cubicBezTo>
                    <a:pt x="1717" y="2727"/>
                    <a:pt x="1283" y="2242"/>
                    <a:pt x="909" y="1717"/>
                  </a:cubicBezTo>
                  <a:cubicBezTo>
                    <a:pt x="536" y="1192"/>
                    <a:pt x="223" y="606"/>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4"/>
            <p:cNvSpPr/>
            <p:nvPr/>
          </p:nvSpPr>
          <p:spPr>
            <a:xfrm>
              <a:off x="1700475" y="2450900"/>
              <a:ext cx="131550" cy="88675"/>
            </a:xfrm>
            <a:custGeom>
              <a:avLst/>
              <a:gdLst/>
              <a:ahLst/>
              <a:cxnLst/>
              <a:rect l="l" t="t" r="r" b="b"/>
              <a:pathLst>
                <a:path w="5262" h="3547" extrusionOk="0">
                  <a:moveTo>
                    <a:pt x="614" y="1"/>
                  </a:moveTo>
                  <a:cubicBezTo>
                    <a:pt x="407" y="1"/>
                    <a:pt x="204" y="33"/>
                    <a:pt x="1" y="93"/>
                  </a:cubicBezTo>
                  <a:cubicBezTo>
                    <a:pt x="131" y="74"/>
                    <a:pt x="261" y="64"/>
                    <a:pt x="391" y="64"/>
                  </a:cubicBezTo>
                  <a:cubicBezTo>
                    <a:pt x="804" y="64"/>
                    <a:pt x="1210" y="161"/>
                    <a:pt x="1586" y="345"/>
                  </a:cubicBezTo>
                  <a:cubicBezTo>
                    <a:pt x="2071" y="578"/>
                    <a:pt x="2535" y="870"/>
                    <a:pt x="2949" y="1224"/>
                  </a:cubicBezTo>
                  <a:cubicBezTo>
                    <a:pt x="3374" y="1567"/>
                    <a:pt x="3777" y="1931"/>
                    <a:pt x="4151" y="2324"/>
                  </a:cubicBezTo>
                  <a:cubicBezTo>
                    <a:pt x="4535" y="2718"/>
                    <a:pt x="4908" y="3122"/>
                    <a:pt x="5262" y="3546"/>
                  </a:cubicBezTo>
                  <a:cubicBezTo>
                    <a:pt x="4959" y="3082"/>
                    <a:pt x="4626" y="2637"/>
                    <a:pt x="4262" y="2223"/>
                  </a:cubicBezTo>
                  <a:cubicBezTo>
                    <a:pt x="3899" y="1799"/>
                    <a:pt x="3495" y="1416"/>
                    <a:pt x="3071" y="1072"/>
                  </a:cubicBezTo>
                  <a:cubicBezTo>
                    <a:pt x="2636" y="709"/>
                    <a:pt x="2152" y="426"/>
                    <a:pt x="1637" y="214"/>
                  </a:cubicBezTo>
                  <a:cubicBezTo>
                    <a:pt x="1374" y="103"/>
                    <a:pt x="1102" y="42"/>
                    <a:pt x="829" y="12"/>
                  </a:cubicBezTo>
                  <a:cubicBezTo>
                    <a:pt x="757" y="4"/>
                    <a:pt x="685"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
            <p:cNvSpPr/>
            <p:nvPr/>
          </p:nvSpPr>
          <p:spPr>
            <a:xfrm>
              <a:off x="1611125" y="2368125"/>
              <a:ext cx="199450" cy="57075"/>
            </a:xfrm>
            <a:custGeom>
              <a:avLst/>
              <a:gdLst/>
              <a:ahLst/>
              <a:cxnLst/>
              <a:rect l="l" t="t" r="r" b="b"/>
              <a:pathLst>
                <a:path w="7978" h="2283" extrusionOk="0">
                  <a:moveTo>
                    <a:pt x="2081" y="1"/>
                  </a:moveTo>
                  <a:cubicBezTo>
                    <a:pt x="1727" y="1"/>
                    <a:pt x="1374" y="31"/>
                    <a:pt x="1020" y="92"/>
                  </a:cubicBezTo>
                  <a:cubicBezTo>
                    <a:pt x="667" y="152"/>
                    <a:pt x="324" y="263"/>
                    <a:pt x="0" y="405"/>
                  </a:cubicBezTo>
                  <a:cubicBezTo>
                    <a:pt x="566" y="219"/>
                    <a:pt x="1145" y="132"/>
                    <a:pt x="1733" y="132"/>
                  </a:cubicBezTo>
                  <a:cubicBezTo>
                    <a:pt x="1848" y="132"/>
                    <a:pt x="1964" y="136"/>
                    <a:pt x="2081" y="142"/>
                  </a:cubicBezTo>
                  <a:cubicBezTo>
                    <a:pt x="2777" y="183"/>
                    <a:pt x="3474" y="314"/>
                    <a:pt x="4140" y="516"/>
                  </a:cubicBezTo>
                  <a:cubicBezTo>
                    <a:pt x="4817" y="728"/>
                    <a:pt x="5473" y="980"/>
                    <a:pt x="6109" y="1273"/>
                  </a:cubicBezTo>
                  <a:cubicBezTo>
                    <a:pt x="6433" y="1425"/>
                    <a:pt x="6746" y="1586"/>
                    <a:pt x="7059" y="1748"/>
                  </a:cubicBezTo>
                  <a:cubicBezTo>
                    <a:pt x="7362" y="1919"/>
                    <a:pt x="7675" y="2091"/>
                    <a:pt x="7978" y="2283"/>
                  </a:cubicBezTo>
                  <a:cubicBezTo>
                    <a:pt x="7412" y="1849"/>
                    <a:pt x="6806" y="1475"/>
                    <a:pt x="6170" y="1152"/>
                  </a:cubicBezTo>
                  <a:cubicBezTo>
                    <a:pt x="5534" y="819"/>
                    <a:pt x="4878" y="546"/>
                    <a:pt x="4191" y="344"/>
                  </a:cubicBezTo>
                  <a:cubicBezTo>
                    <a:pt x="3514" y="132"/>
                    <a:pt x="2797" y="21"/>
                    <a:pt x="208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4"/>
            <p:cNvSpPr/>
            <p:nvPr/>
          </p:nvSpPr>
          <p:spPr>
            <a:xfrm>
              <a:off x="1952175" y="2744775"/>
              <a:ext cx="67175" cy="301175"/>
            </a:xfrm>
            <a:custGeom>
              <a:avLst/>
              <a:gdLst/>
              <a:ahLst/>
              <a:cxnLst/>
              <a:rect l="l" t="t" r="r" b="b"/>
              <a:pathLst>
                <a:path w="2687" h="12047" extrusionOk="0">
                  <a:moveTo>
                    <a:pt x="0" y="0"/>
                  </a:moveTo>
                  <a:lnTo>
                    <a:pt x="0" y="0"/>
                  </a:lnTo>
                  <a:cubicBezTo>
                    <a:pt x="232" y="455"/>
                    <a:pt x="445" y="940"/>
                    <a:pt x="646" y="1414"/>
                  </a:cubicBezTo>
                  <a:cubicBezTo>
                    <a:pt x="848" y="1899"/>
                    <a:pt x="1040" y="2383"/>
                    <a:pt x="1212" y="2878"/>
                  </a:cubicBezTo>
                  <a:cubicBezTo>
                    <a:pt x="1565" y="3848"/>
                    <a:pt x="1868" y="4847"/>
                    <a:pt x="2101" y="5867"/>
                  </a:cubicBezTo>
                  <a:cubicBezTo>
                    <a:pt x="2212" y="6372"/>
                    <a:pt x="2313" y="6887"/>
                    <a:pt x="2383" y="7392"/>
                  </a:cubicBezTo>
                  <a:cubicBezTo>
                    <a:pt x="2454" y="7907"/>
                    <a:pt x="2504" y="8432"/>
                    <a:pt x="2535" y="8947"/>
                  </a:cubicBezTo>
                  <a:cubicBezTo>
                    <a:pt x="2555" y="9462"/>
                    <a:pt x="2545" y="9987"/>
                    <a:pt x="2504" y="10502"/>
                  </a:cubicBezTo>
                  <a:cubicBezTo>
                    <a:pt x="2454" y="11027"/>
                    <a:pt x="2373" y="11532"/>
                    <a:pt x="2252" y="12047"/>
                  </a:cubicBezTo>
                  <a:cubicBezTo>
                    <a:pt x="2403" y="11542"/>
                    <a:pt x="2525" y="11037"/>
                    <a:pt x="2595" y="10522"/>
                  </a:cubicBezTo>
                  <a:cubicBezTo>
                    <a:pt x="2656" y="9997"/>
                    <a:pt x="2686" y="9472"/>
                    <a:pt x="2676" y="8947"/>
                  </a:cubicBezTo>
                  <a:cubicBezTo>
                    <a:pt x="2646" y="7897"/>
                    <a:pt x="2515" y="6847"/>
                    <a:pt x="2272" y="5827"/>
                  </a:cubicBezTo>
                  <a:cubicBezTo>
                    <a:pt x="2161" y="5322"/>
                    <a:pt x="2020" y="4817"/>
                    <a:pt x="1858" y="4312"/>
                  </a:cubicBezTo>
                  <a:cubicBezTo>
                    <a:pt x="1707" y="3817"/>
                    <a:pt x="1535" y="3323"/>
                    <a:pt x="1343" y="2828"/>
                  </a:cubicBezTo>
                  <a:cubicBezTo>
                    <a:pt x="970" y="1858"/>
                    <a:pt x="515" y="909"/>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4"/>
            <p:cNvSpPr/>
            <p:nvPr/>
          </p:nvSpPr>
          <p:spPr>
            <a:xfrm>
              <a:off x="1965300" y="2691750"/>
              <a:ext cx="94425" cy="136350"/>
            </a:xfrm>
            <a:custGeom>
              <a:avLst/>
              <a:gdLst/>
              <a:ahLst/>
              <a:cxnLst/>
              <a:rect l="l" t="t" r="r" b="b"/>
              <a:pathLst>
                <a:path w="3777" h="5454" extrusionOk="0">
                  <a:moveTo>
                    <a:pt x="0" y="1"/>
                  </a:moveTo>
                  <a:lnTo>
                    <a:pt x="0" y="1"/>
                  </a:lnTo>
                  <a:cubicBezTo>
                    <a:pt x="465" y="354"/>
                    <a:pt x="889" y="718"/>
                    <a:pt x="1313" y="1112"/>
                  </a:cubicBezTo>
                  <a:cubicBezTo>
                    <a:pt x="1727" y="1495"/>
                    <a:pt x="2121" y="1909"/>
                    <a:pt x="2484" y="2354"/>
                  </a:cubicBezTo>
                  <a:cubicBezTo>
                    <a:pt x="2848" y="2798"/>
                    <a:pt x="3151" y="3273"/>
                    <a:pt x="3383" y="3798"/>
                  </a:cubicBezTo>
                  <a:cubicBezTo>
                    <a:pt x="3615" y="4313"/>
                    <a:pt x="3706" y="4888"/>
                    <a:pt x="3656" y="5454"/>
                  </a:cubicBezTo>
                  <a:cubicBezTo>
                    <a:pt x="3777" y="4888"/>
                    <a:pt x="3726" y="4282"/>
                    <a:pt x="3504" y="3747"/>
                  </a:cubicBezTo>
                  <a:cubicBezTo>
                    <a:pt x="3292" y="3202"/>
                    <a:pt x="2999" y="2697"/>
                    <a:pt x="2626" y="2243"/>
                  </a:cubicBezTo>
                  <a:cubicBezTo>
                    <a:pt x="2262" y="1798"/>
                    <a:pt x="1848" y="1384"/>
                    <a:pt x="1404" y="1011"/>
                  </a:cubicBezTo>
                  <a:cubicBezTo>
                    <a:pt x="970" y="627"/>
                    <a:pt x="495" y="29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4"/>
            <p:cNvSpPr/>
            <p:nvPr/>
          </p:nvSpPr>
          <p:spPr>
            <a:xfrm>
              <a:off x="1952175" y="3085325"/>
              <a:ext cx="21475" cy="159800"/>
            </a:xfrm>
            <a:custGeom>
              <a:avLst/>
              <a:gdLst/>
              <a:ahLst/>
              <a:cxnLst/>
              <a:rect l="l" t="t" r="r" b="b"/>
              <a:pathLst>
                <a:path w="859" h="6392" extrusionOk="0">
                  <a:moveTo>
                    <a:pt x="525" y="0"/>
                  </a:moveTo>
                  <a:cubicBezTo>
                    <a:pt x="596" y="535"/>
                    <a:pt x="636" y="1080"/>
                    <a:pt x="657" y="1616"/>
                  </a:cubicBezTo>
                  <a:cubicBezTo>
                    <a:pt x="677" y="2161"/>
                    <a:pt x="677" y="2696"/>
                    <a:pt x="657" y="3241"/>
                  </a:cubicBezTo>
                  <a:cubicBezTo>
                    <a:pt x="626" y="3776"/>
                    <a:pt x="566" y="4312"/>
                    <a:pt x="465" y="4847"/>
                  </a:cubicBezTo>
                  <a:cubicBezTo>
                    <a:pt x="364" y="5372"/>
                    <a:pt x="202" y="5897"/>
                    <a:pt x="0" y="6392"/>
                  </a:cubicBezTo>
                  <a:cubicBezTo>
                    <a:pt x="273" y="5917"/>
                    <a:pt x="475" y="5402"/>
                    <a:pt x="606" y="4877"/>
                  </a:cubicBezTo>
                  <a:cubicBezTo>
                    <a:pt x="727" y="4342"/>
                    <a:pt x="808" y="3797"/>
                    <a:pt x="838" y="3251"/>
                  </a:cubicBezTo>
                  <a:cubicBezTo>
                    <a:pt x="859" y="2706"/>
                    <a:pt x="848" y="2151"/>
                    <a:pt x="798" y="1606"/>
                  </a:cubicBezTo>
                  <a:cubicBezTo>
                    <a:pt x="747" y="1060"/>
                    <a:pt x="657" y="525"/>
                    <a:pt x="52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5" name="Google Shape;685;p4"/>
          <p:cNvSpPr txBox="1">
            <a:spLocks noGrp="1"/>
          </p:cNvSpPr>
          <p:nvPr>
            <p:ph type="title" idx="9"/>
          </p:nvPr>
        </p:nvSpPr>
        <p:spPr>
          <a:xfrm>
            <a:off x="1207050" y="378984"/>
            <a:ext cx="6729900" cy="65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HAKIKAT KOMIK ANAK</a:t>
            </a:r>
            <a:endParaRPr/>
          </a:p>
        </p:txBody>
      </p:sp>
      <p:sp>
        <p:nvSpPr>
          <p:cNvPr id="686" name="Google Shape;686;p4"/>
          <p:cNvSpPr txBox="1">
            <a:spLocks noGrp="1"/>
          </p:cNvSpPr>
          <p:nvPr>
            <p:ph type="ctrTitle"/>
          </p:nvPr>
        </p:nvSpPr>
        <p:spPr>
          <a:xfrm>
            <a:off x="50050" y="2325775"/>
            <a:ext cx="36042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
              <a:buNone/>
            </a:pPr>
            <a:r>
              <a:rPr lang="en"/>
              <a:t>Komik dan Film Animasi</a:t>
            </a:r>
            <a:endParaRPr/>
          </a:p>
        </p:txBody>
      </p:sp>
      <p:sp>
        <p:nvSpPr>
          <p:cNvPr id="687" name="Google Shape;687;p4"/>
          <p:cNvSpPr txBox="1">
            <a:spLocks noGrp="1"/>
          </p:cNvSpPr>
          <p:nvPr>
            <p:ph type="subTitle" idx="1"/>
          </p:nvPr>
        </p:nvSpPr>
        <p:spPr>
          <a:xfrm>
            <a:off x="196625" y="2736900"/>
            <a:ext cx="3712800" cy="158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SzPts val="523"/>
              <a:buNone/>
            </a:pPr>
            <a:r>
              <a:rPr lang="en" sz="1300">
                <a:solidFill>
                  <a:srgbClr val="FFFFFF"/>
                </a:solidFill>
              </a:rPr>
              <a:t>Komik mempunyai kesamaan dengan film animasi ( ada yang menyebutnya dengan film kartun ) yang juga menampilkan gambar gambar berurutan yang juga lucu. Bahkan, mungkin tidak terlalu salah jika dikatakan bahwa film animasi tidak lain adalah komik yang difilmkan.</a:t>
            </a:r>
            <a:endParaRPr sz="864">
              <a:solidFill>
                <a:srgbClr val="FFFFFF"/>
              </a:solidFill>
            </a:endParaRPr>
          </a:p>
        </p:txBody>
      </p:sp>
      <p:sp>
        <p:nvSpPr>
          <p:cNvPr id="688" name="Google Shape;688;p4"/>
          <p:cNvSpPr txBox="1">
            <a:spLocks noGrp="1"/>
          </p:cNvSpPr>
          <p:nvPr>
            <p:ph type="ctrTitle" idx="6"/>
          </p:nvPr>
        </p:nvSpPr>
        <p:spPr>
          <a:xfrm>
            <a:off x="5752664" y="2302375"/>
            <a:ext cx="22518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
              <a:buNone/>
            </a:pPr>
            <a:r>
              <a:rPr lang="en"/>
              <a:t>Closure </a:t>
            </a:r>
            <a:endParaRPr/>
          </a:p>
        </p:txBody>
      </p:sp>
      <p:sp>
        <p:nvSpPr>
          <p:cNvPr id="689" name="Google Shape;689;p4"/>
          <p:cNvSpPr txBox="1">
            <a:spLocks noGrp="1"/>
          </p:cNvSpPr>
          <p:nvPr>
            <p:ph type="subTitle" idx="7"/>
          </p:nvPr>
        </p:nvSpPr>
        <p:spPr>
          <a:xfrm>
            <a:off x="4716475" y="2713800"/>
            <a:ext cx="4324200" cy="1631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SzPts val="1000"/>
              <a:buNone/>
            </a:pPr>
            <a:r>
              <a:rPr lang="en" sz="1300">
                <a:solidFill>
                  <a:srgbClr val="FFFFFF"/>
                </a:solidFill>
              </a:rPr>
              <a:t>Gambar- gambar pada komik bemacam- macam bentuk, namun dari potongan potongan gambar tersebut pembaca akan dapat menafsirkanya kedalam sebuah gambar realitas yang utuh. Anak anak sebagai pembaca komik pun akan melakukan closure dalam rangka menafsirkan dan membuat abstraksi mengenai sesuatu yang dikisahkan dalam cerita komik</a:t>
            </a:r>
            <a:r>
              <a:rPr lang="en" sz="1600">
                <a:solidFill>
                  <a:srgbClr val="FFFFFF"/>
                </a:solidFill>
              </a:rPr>
              <a:t>.</a:t>
            </a:r>
            <a:endParaRPr sz="1500">
              <a:solidFill>
                <a:srgbClr val="FFFFFF"/>
              </a:solidFill>
            </a:endParaRPr>
          </a:p>
        </p:txBody>
      </p:sp>
      <p:sp>
        <p:nvSpPr>
          <p:cNvPr id="690" name="Google Shape;690;p4"/>
          <p:cNvSpPr/>
          <p:nvPr/>
        </p:nvSpPr>
        <p:spPr>
          <a:xfrm>
            <a:off x="466050" y="785400"/>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
          <p:cNvSpPr/>
          <p:nvPr/>
        </p:nvSpPr>
        <p:spPr>
          <a:xfrm>
            <a:off x="1794363" y="2160583"/>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
          <p:cNvSpPr/>
          <p:nvPr/>
        </p:nvSpPr>
        <p:spPr>
          <a:xfrm>
            <a:off x="6881375" y="2160583"/>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
          <p:cNvSpPr txBox="1">
            <a:spLocks noGrp="1"/>
          </p:cNvSpPr>
          <p:nvPr>
            <p:ph type="subTitle" idx="1"/>
          </p:nvPr>
        </p:nvSpPr>
        <p:spPr>
          <a:xfrm>
            <a:off x="2438988" y="969450"/>
            <a:ext cx="4266000" cy="84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en">
                <a:solidFill>
                  <a:srgbClr val="FFFFFF"/>
                </a:solidFill>
              </a:rPr>
              <a:t>Sebagaimana halnya genre sastra anak yang lain, komik pun dapat dijadikan sebagai sarana komunikasi, sarana untuk menyampaikan sesuatu kepada pembaca.</a:t>
            </a:r>
            <a:endParaRPr sz="1600">
              <a:solidFill>
                <a:srgbClr val="FFFFFF"/>
              </a:solidFill>
            </a:endParaRPr>
          </a:p>
        </p:txBody>
      </p:sp>
      <p:grpSp>
        <p:nvGrpSpPr>
          <p:cNvPr id="694" name="Google Shape;694;p4"/>
          <p:cNvGrpSpPr/>
          <p:nvPr/>
        </p:nvGrpSpPr>
        <p:grpSpPr>
          <a:xfrm>
            <a:off x="6705008" y="-4040"/>
            <a:ext cx="3209679" cy="1681206"/>
            <a:chOff x="4915800" y="3928775"/>
            <a:chExt cx="2056300" cy="1077075"/>
          </a:xfrm>
        </p:grpSpPr>
        <p:sp>
          <p:nvSpPr>
            <p:cNvPr id="695" name="Google Shape;695;p4"/>
            <p:cNvSpPr/>
            <p:nvPr/>
          </p:nvSpPr>
          <p:spPr>
            <a:xfrm>
              <a:off x="5392850" y="3928775"/>
              <a:ext cx="1182750" cy="1077075"/>
            </a:xfrm>
            <a:custGeom>
              <a:avLst/>
              <a:gdLst/>
              <a:ahLst/>
              <a:cxnLst/>
              <a:rect l="l" t="t" r="r" b="b"/>
              <a:pathLst>
                <a:path w="47310" h="43083" extrusionOk="0">
                  <a:moveTo>
                    <a:pt x="23655" y="1"/>
                  </a:moveTo>
                  <a:cubicBezTo>
                    <a:pt x="18142" y="1"/>
                    <a:pt x="12628" y="2103"/>
                    <a:pt x="8412" y="6309"/>
                  </a:cubicBezTo>
                  <a:cubicBezTo>
                    <a:pt x="1" y="14720"/>
                    <a:pt x="1" y="28363"/>
                    <a:pt x="8412" y="36774"/>
                  </a:cubicBezTo>
                  <a:cubicBezTo>
                    <a:pt x="12628" y="40979"/>
                    <a:pt x="18142" y="43082"/>
                    <a:pt x="23655" y="43082"/>
                  </a:cubicBezTo>
                  <a:cubicBezTo>
                    <a:pt x="29168" y="43082"/>
                    <a:pt x="34682" y="40979"/>
                    <a:pt x="38898" y="36774"/>
                  </a:cubicBezTo>
                  <a:cubicBezTo>
                    <a:pt x="47309" y="28363"/>
                    <a:pt x="47309" y="14720"/>
                    <a:pt x="38898" y="6309"/>
                  </a:cubicBezTo>
                  <a:cubicBezTo>
                    <a:pt x="34682" y="2103"/>
                    <a:pt x="29168" y="1"/>
                    <a:pt x="2365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4"/>
            <p:cNvSpPr/>
            <p:nvPr/>
          </p:nvSpPr>
          <p:spPr>
            <a:xfrm>
              <a:off x="6270600" y="4641800"/>
              <a:ext cx="202975" cy="213125"/>
            </a:xfrm>
            <a:custGeom>
              <a:avLst/>
              <a:gdLst/>
              <a:ahLst/>
              <a:cxnLst/>
              <a:rect l="l" t="t" r="r" b="b"/>
              <a:pathLst>
                <a:path w="8119" h="8525" extrusionOk="0">
                  <a:moveTo>
                    <a:pt x="2338" y="0"/>
                  </a:moveTo>
                  <a:cubicBezTo>
                    <a:pt x="1812" y="0"/>
                    <a:pt x="1317" y="214"/>
                    <a:pt x="921" y="783"/>
                  </a:cubicBezTo>
                  <a:cubicBezTo>
                    <a:pt x="1" y="2080"/>
                    <a:pt x="838" y="3859"/>
                    <a:pt x="1423" y="5135"/>
                  </a:cubicBezTo>
                  <a:cubicBezTo>
                    <a:pt x="1947" y="6349"/>
                    <a:pt x="2658" y="7500"/>
                    <a:pt x="3495" y="8525"/>
                  </a:cubicBezTo>
                  <a:cubicBezTo>
                    <a:pt x="3704" y="8337"/>
                    <a:pt x="3892" y="8127"/>
                    <a:pt x="4102" y="7918"/>
                  </a:cubicBezTo>
                  <a:cubicBezTo>
                    <a:pt x="3641" y="7248"/>
                    <a:pt x="3202" y="6537"/>
                    <a:pt x="2825" y="5805"/>
                  </a:cubicBezTo>
                  <a:cubicBezTo>
                    <a:pt x="2491" y="5156"/>
                    <a:pt x="1947" y="4277"/>
                    <a:pt x="1842" y="3524"/>
                  </a:cubicBezTo>
                  <a:cubicBezTo>
                    <a:pt x="1319" y="2520"/>
                    <a:pt x="1863" y="1808"/>
                    <a:pt x="3516" y="1432"/>
                  </a:cubicBezTo>
                  <a:cubicBezTo>
                    <a:pt x="3767" y="1620"/>
                    <a:pt x="4039" y="1808"/>
                    <a:pt x="4311" y="1955"/>
                  </a:cubicBezTo>
                  <a:cubicBezTo>
                    <a:pt x="5336" y="2520"/>
                    <a:pt x="6445" y="2917"/>
                    <a:pt x="7596" y="3106"/>
                  </a:cubicBezTo>
                  <a:cubicBezTo>
                    <a:pt x="7763" y="2750"/>
                    <a:pt x="7931" y="2394"/>
                    <a:pt x="8119" y="2039"/>
                  </a:cubicBezTo>
                  <a:lnTo>
                    <a:pt x="7931" y="2018"/>
                  </a:lnTo>
                  <a:cubicBezTo>
                    <a:pt x="6466" y="1808"/>
                    <a:pt x="5315" y="1264"/>
                    <a:pt x="4039" y="553"/>
                  </a:cubicBezTo>
                  <a:cubicBezTo>
                    <a:pt x="3490" y="241"/>
                    <a:pt x="2896" y="0"/>
                    <a:pt x="233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
            <p:cNvSpPr/>
            <p:nvPr/>
          </p:nvSpPr>
          <p:spPr>
            <a:xfrm>
              <a:off x="5447250" y="3976125"/>
              <a:ext cx="352075" cy="462175"/>
            </a:xfrm>
            <a:custGeom>
              <a:avLst/>
              <a:gdLst/>
              <a:ahLst/>
              <a:cxnLst/>
              <a:rect l="l" t="t" r="r" b="b"/>
              <a:pathLst>
                <a:path w="14083" h="18487" extrusionOk="0">
                  <a:moveTo>
                    <a:pt x="12660" y="0"/>
                  </a:moveTo>
                  <a:cubicBezTo>
                    <a:pt x="5441" y="3243"/>
                    <a:pt x="587" y="10169"/>
                    <a:pt x="1" y="18036"/>
                  </a:cubicBezTo>
                  <a:cubicBezTo>
                    <a:pt x="419" y="18246"/>
                    <a:pt x="880" y="18371"/>
                    <a:pt x="1340" y="18434"/>
                  </a:cubicBezTo>
                  <a:cubicBezTo>
                    <a:pt x="1561" y="18470"/>
                    <a:pt x="1774" y="18487"/>
                    <a:pt x="1981" y="18487"/>
                  </a:cubicBezTo>
                  <a:cubicBezTo>
                    <a:pt x="3831" y="18487"/>
                    <a:pt x="5111" y="17111"/>
                    <a:pt x="5713" y="15379"/>
                  </a:cubicBezTo>
                  <a:cubicBezTo>
                    <a:pt x="6362" y="13454"/>
                    <a:pt x="6571" y="12010"/>
                    <a:pt x="7994" y="10420"/>
                  </a:cubicBezTo>
                  <a:cubicBezTo>
                    <a:pt x="9061" y="9207"/>
                    <a:pt x="10358" y="8202"/>
                    <a:pt x="11362" y="6968"/>
                  </a:cubicBezTo>
                  <a:cubicBezTo>
                    <a:pt x="12701" y="5357"/>
                    <a:pt x="14082" y="2846"/>
                    <a:pt x="13120" y="712"/>
                  </a:cubicBezTo>
                  <a:cubicBezTo>
                    <a:pt x="12994" y="440"/>
                    <a:pt x="12848" y="209"/>
                    <a:pt x="1266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4"/>
            <p:cNvSpPr/>
            <p:nvPr/>
          </p:nvSpPr>
          <p:spPr>
            <a:xfrm>
              <a:off x="5976100" y="4845875"/>
              <a:ext cx="282500" cy="159700"/>
            </a:xfrm>
            <a:custGeom>
              <a:avLst/>
              <a:gdLst/>
              <a:ahLst/>
              <a:cxnLst/>
              <a:rect l="l" t="t" r="r" b="b"/>
              <a:pathLst>
                <a:path w="11300" h="6388" extrusionOk="0">
                  <a:moveTo>
                    <a:pt x="6853" y="1"/>
                  </a:moveTo>
                  <a:cubicBezTo>
                    <a:pt x="6433" y="1"/>
                    <a:pt x="6002" y="93"/>
                    <a:pt x="5566" y="299"/>
                  </a:cubicBezTo>
                  <a:cubicBezTo>
                    <a:pt x="4039" y="1010"/>
                    <a:pt x="3202" y="2956"/>
                    <a:pt x="2219" y="4170"/>
                  </a:cubicBezTo>
                  <a:cubicBezTo>
                    <a:pt x="1549" y="4986"/>
                    <a:pt x="796" y="5718"/>
                    <a:pt x="1" y="6388"/>
                  </a:cubicBezTo>
                  <a:lnTo>
                    <a:pt x="335" y="6388"/>
                  </a:lnTo>
                  <a:cubicBezTo>
                    <a:pt x="796" y="6388"/>
                    <a:pt x="1277" y="6367"/>
                    <a:pt x="1758" y="6346"/>
                  </a:cubicBezTo>
                  <a:cubicBezTo>
                    <a:pt x="2281" y="5781"/>
                    <a:pt x="2783" y="5195"/>
                    <a:pt x="3244" y="4609"/>
                  </a:cubicBezTo>
                  <a:cubicBezTo>
                    <a:pt x="3558" y="4212"/>
                    <a:pt x="3809" y="3856"/>
                    <a:pt x="4102" y="3438"/>
                  </a:cubicBezTo>
                  <a:cubicBezTo>
                    <a:pt x="4980" y="2203"/>
                    <a:pt x="5022" y="1931"/>
                    <a:pt x="6696" y="1638"/>
                  </a:cubicBezTo>
                  <a:cubicBezTo>
                    <a:pt x="7099" y="1568"/>
                    <a:pt x="7424" y="1531"/>
                    <a:pt x="7702" y="1531"/>
                  </a:cubicBezTo>
                  <a:cubicBezTo>
                    <a:pt x="8580" y="1531"/>
                    <a:pt x="8987" y="1895"/>
                    <a:pt x="9877" y="2705"/>
                  </a:cubicBezTo>
                  <a:cubicBezTo>
                    <a:pt x="10211" y="3019"/>
                    <a:pt x="10525" y="3333"/>
                    <a:pt x="10839" y="3647"/>
                  </a:cubicBezTo>
                  <a:cubicBezTo>
                    <a:pt x="10986" y="3563"/>
                    <a:pt x="11153" y="3479"/>
                    <a:pt x="11299" y="3396"/>
                  </a:cubicBezTo>
                  <a:cubicBezTo>
                    <a:pt x="10329" y="1761"/>
                    <a:pt x="8692" y="1"/>
                    <a:pt x="685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
            <p:cNvSpPr/>
            <p:nvPr/>
          </p:nvSpPr>
          <p:spPr>
            <a:xfrm>
              <a:off x="5454575" y="3932700"/>
              <a:ext cx="483900" cy="651275"/>
            </a:xfrm>
            <a:custGeom>
              <a:avLst/>
              <a:gdLst/>
              <a:ahLst/>
              <a:cxnLst/>
              <a:rect l="l" t="t" r="r" b="b"/>
              <a:pathLst>
                <a:path w="19356" h="26051" extrusionOk="0">
                  <a:moveTo>
                    <a:pt x="18602" y="0"/>
                  </a:moveTo>
                  <a:cubicBezTo>
                    <a:pt x="18142" y="42"/>
                    <a:pt x="17660" y="126"/>
                    <a:pt x="17200" y="210"/>
                  </a:cubicBezTo>
                  <a:cubicBezTo>
                    <a:pt x="18497" y="2867"/>
                    <a:pt x="17807" y="7345"/>
                    <a:pt x="16677" y="9604"/>
                  </a:cubicBezTo>
                  <a:cubicBezTo>
                    <a:pt x="15359" y="12262"/>
                    <a:pt x="12681" y="13496"/>
                    <a:pt x="10818" y="15693"/>
                  </a:cubicBezTo>
                  <a:cubicBezTo>
                    <a:pt x="7512" y="19564"/>
                    <a:pt x="5232" y="24753"/>
                    <a:pt x="1" y="25360"/>
                  </a:cubicBezTo>
                  <a:cubicBezTo>
                    <a:pt x="43" y="25590"/>
                    <a:pt x="84" y="25820"/>
                    <a:pt x="147" y="26050"/>
                  </a:cubicBezTo>
                  <a:cubicBezTo>
                    <a:pt x="2344" y="26009"/>
                    <a:pt x="4458" y="25193"/>
                    <a:pt x="6131" y="23770"/>
                  </a:cubicBezTo>
                  <a:cubicBezTo>
                    <a:pt x="9186" y="21154"/>
                    <a:pt x="10630" y="17221"/>
                    <a:pt x="13748" y="14668"/>
                  </a:cubicBezTo>
                  <a:cubicBezTo>
                    <a:pt x="16614" y="12304"/>
                    <a:pt x="18518" y="10044"/>
                    <a:pt x="18979" y="6215"/>
                  </a:cubicBezTo>
                  <a:cubicBezTo>
                    <a:pt x="19146" y="4708"/>
                    <a:pt x="19355" y="1905"/>
                    <a:pt x="1860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4"/>
            <p:cNvSpPr/>
            <p:nvPr/>
          </p:nvSpPr>
          <p:spPr>
            <a:xfrm>
              <a:off x="6195275" y="3992325"/>
              <a:ext cx="384500" cy="652375"/>
            </a:xfrm>
            <a:custGeom>
              <a:avLst/>
              <a:gdLst/>
              <a:ahLst/>
              <a:cxnLst/>
              <a:rect l="l" t="t" r="r" b="b"/>
              <a:pathLst>
                <a:path w="15380" h="26095" extrusionOk="0">
                  <a:moveTo>
                    <a:pt x="1716" y="1"/>
                  </a:moveTo>
                  <a:cubicBezTo>
                    <a:pt x="461" y="880"/>
                    <a:pt x="1" y="2365"/>
                    <a:pt x="398" y="4039"/>
                  </a:cubicBezTo>
                  <a:cubicBezTo>
                    <a:pt x="796" y="5734"/>
                    <a:pt x="2030" y="7010"/>
                    <a:pt x="2867" y="8496"/>
                  </a:cubicBezTo>
                  <a:cubicBezTo>
                    <a:pt x="4123" y="10672"/>
                    <a:pt x="4395" y="13057"/>
                    <a:pt x="4646" y="15526"/>
                  </a:cubicBezTo>
                  <a:cubicBezTo>
                    <a:pt x="4939" y="18351"/>
                    <a:pt x="5294" y="21301"/>
                    <a:pt x="7115" y="23624"/>
                  </a:cubicBezTo>
                  <a:cubicBezTo>
                    <a:pt x="8026" y="24776"/>
                    <a:pt x="9697" y="26095"/>
                    <a:pt x="11321" y="26095"/>
                  </a:cubicBezTo>
                  <a:cubicBezTo>
                    <a:pt x="11524" y="26095"/>
                    <a:pt x="11727" y="26074"/>
                    <a:pt x="11927" y="26030"/>
                  </a:cubicBezTo>
                  <a:cubicBezTo>
                    <a:pt x="15379" y="16028"/>
                    <a:pt x="11048" y="4981"/>
                    <a:pt x="171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4"/>
            <p:cNvSpPr/>
            <p:nvPr/>
          </p:nvSpPr>
          <p:spPr>
            <a:xfrm>
              <a:off x="5550300" y="4305950"/>
              <a:ext cx="551900" cy="691775"/>
            </a:xfrm>
            <a:custGeom>
              <a:avLst/>
              <a:gdLst/>
              <a:ahLst/>
              <a:cxnLst/>
              <a:rect l="l" t="t" r="r" b="b"/>
              <a:pathLst>
                <a:path w="22076" h="27671" extrusionOk="0">
                  <a:moveTo>
                    <a:pt x="17407" y="0"/>
                  </a:moveTo>
                  <a:cubicBezTo>
                    <a:pt x="16240" y="0"/>
                    <a:pt x="15032" y="296"/>
                    <a:pt x="14020" y="721"/>
                  </a:cubicBezTo>
                  <a:cubicBezTo>
                    <a:pt x="6278" y="4027"/>
                    <a:pt x="6027" y="14322"/>
                    <a:pt x="1" y="19176"/>
                  </a:cubicBezTo>
                  <a:cubicBezTo>
                    <a:pt x="3265" y="23654"/>
                    <a:pt x="8140" y="26688"/>
                    <a:pt x="13601" y="27671"/>
                  </a:cubicBezTo>
                  <a:cubicBezTo>
                    <a:pt x="15568" y="27001"/>
                    <a:pt x="17346" y="25892"/>
                    <a:pt x="18811" y="24449"/>
                  </a:cubicBezTo>
                  <a:cubicBezTo>
                    <a:pt x="21740" y="21415"/>
                    <a:pt x="21552" y="18276"/>
                    <a:pt x="21217" y="14322"/>
                  </a:cubicBezTo>
                  <a:cubicBezTo>
                    <a:pt x="20966" y="11581"/>
                    <a:pt x="21385" y="9028"/>
                    <a:pt x="21782" y="6329"/>
                  </a:cubicBezTo>
                  <a:cubicBezTo>
                    <a:pt x="21992" y="4864"/>
                    <a:pt x="22075" y="3232"/>
                    <a:pt x="21259" y="1914"/>
                  </a:cubicBezTo>
                  <a:cubicBezTo>
                    <a:pt x="20404" y="512"/>
                    <a:pt x="18941" y="0"/>
                    <a:pt x="1740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4"/>
            <p:cNvSpPr/>
            <p:nvPr/>
          </p:nvSpPr>
          <p:spPr>
            <a:xfrm>
              <a:off x="6058225" y="3935850"/>
              <a:ext cx="281975" cy="961450"/>
            </a:xfrm>
            <a:custGeom>
              <a:avLst/>
              <a:gdLst/>
              <a:ahLst/>
              <a:cxnLst/>
              <a:rect l="l" t="t" r="r" b="b"/>
              <a:pathLst>
                <a:path w="11279" h="38458" extrusionOk="0">
                  <a:moveTo>
                    <a:pt x="628" y="0"/>
                  </a:moveTo>
                  <a:lnTo>
                    <a:pt x="628" y="0"/>
                  </a:lnTo>
                  <a:cubicBezTo>
                    <a:pt x="1" y="2762"/>
                    <a:pt x="628" y="5398"/>
                    <a:pt x="2030" y="8139"/>
                  </a:cubicBezTo>
                  <a:cubicBezTo>
                    <a:pt x="4771" y="13559"/>
                    <a:pt x="4604" y="19082"/>
                    <a:pt x="5001" y="24983"/>
                  </a:cubicBezTo>
                  <a:cubicBezTo>
                    <a:pt x="5273" y="29251"/>
                    <a:pt x="6738" y="35110"/>
                    <a:pt x="10002" y="38458"/>
                  </a:cubicBezTo>
                  <a:cubicBezTo>
                    <a:pt x="10442" y="38123"/>
                    <a:pt x="10860" y="37767"/>
                    <a:pt x="11278" y="37411"/>
                  </a:cubicBezTo>
                  <a:cubicBezTo>
                    <a:pt x="6822" y="33562"/>
                    <a:pt x="6487" y="25862"/>
                    <a:pt x="6173" y="19815"/>
                  </a:cubicBezTo>
                  <a:cubicBezTo>
                    <a:pt x="5985" y="16572"/>
                    <a:pt x="5692" y="13266"/>
                    <a:pt x="4457" y="10211"/>
                  </a:cubicBezTo>
                  <a:cubicBezTo>
                    <a:pt x="3809" y="8641"/>
                    <a:pt x="2846" y="7219"/>
                    <a:pt x="2156" y="5670"/>
                  </a:cubicBezTo>
                  <a:cubicBezTo>
                    <a:pt x="1403" y="3913"/>
                    <a:pt x="1110" y="2009"/>
                    <a:pt x="1319" y="126"/>
                  </a:cubicBezTo>
                  <a:cubicBezTo>
                    <a:pt x="1089" y="84"/>
                    <a:pt x="859" y="42"/>
                    <a:pt x="62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4"/>
            <p:cNvSpPr/>
            <p:nvPr/>
          </p:nvSpPr>
          <p:spPr>
            <a:xfrm>
              <a:off x="5289800" y="4183500"/>
              <a:ext cx="1345425" cy="557025"/>
            </a:xfrm>
            <a:custGeom>
              <a:avLst/>
              <a:gdLst/>
              <a:ahLst/>
              <a:cxnLst/>
              <a:rect l="l" t="t" r="r" b="b"/>
              <a:pathLst>
                <a:path w="53817" h="22281" extrusionOk="0">
                  <a:moveTo>
                    <a:pt x="51562" y="1"/>
                  </a:moveTo>
                  <a:cubicBezTo>
                    <a:pt x="51452" y="1"/>
                    <a:pt x="51357" y="5"/>
                    <a:pt x="51285" y="12"/>
                  </a:cubicBezTo>
                  <a:cubicBezTo>
                    <a:pt x="49778" y="158"/>
                    <a:pt x="48167" y="598"/>
                    <a:pt x="46932" y="1497"/>
                  </a:cubicBezTo>
                  <a:cubicBezTo>
                    <a:pt x="47142" y="1916"/>
                    <a:pt x="47351" y="2334"/>
                    <a:pt x="47539" y="2753"/>
                  </a:cubicBezTo>
                  <a:cubicBezTo>
                    <a:pt x="48191" y="2459"/>
                    <a:pt x="49529" y="1823"/>
                    <a:pt x="50246" y="1823"/>
                  </a:cubicBezTo>
                  <a:cubicBezTo>
                    <a:pt x="50450" y="1823"/>
                    <a:pt x="50604" y="1875"/>
                    <a:pt x="50678" y="2000"/>
                  </a:cubicBezTo>
                  <a:cubicBezTo>
                    <a:pt x="50803" y="2230"/>
                    <a:pt x="49653" y="2983"/>
                    <a:pt x="48000" y="3883"/>
                  </a:cubicBezTo>
                  <a:cubicBezTo>
                    <a:pt x="45238" y="5389"/>
                    <a:pt x="41116" y="7314"/>
                    <a:pt x="39337" y="7921"/>
                  </a:cubicBezTo>
                  <a:cubicBezTo>
                    <a:pt x="35466" y="9239"/>
                    <a:pt x="31491" y="10264"/>
                    <a:pt x="27578" y="11457"/>
                  </a:cubicBezTo>
                  <a:cubicBezTo>
                    <a:pt x="23310" y="12775"/>
                    <a:pt x="19062" y="14156"/>
                    <a:pt x="14878" y="15705"/>
                  </a:cubicBezTo>
                  <a:cubicBezTo>
                    <a:pt x="12639" y="16541"/>
                    <a:pt x="10358" y="17358"/>
                    <a:pt x="8161" y="18299"/>
                  </a:cubicBezTo>
                  <a:cubicBezTo>
                    <a:pt x="7931" y="18383"/>
                    <a:pt x="7722" y="18487"/>
                    <a:pt x="7492" y="18592"/>
                  </a:cubicBezTo>
                  <a:cubicBezTo>
                    <a:pt x="6111" y="19220"/>
                    <a:pt x="4730" y="19952"/>
                    <a:pt x="3265" y="20371"/>
                  </a:cubicBezTo>
                  <a:cubicBezTo>
                    <a:pt x="4479" y="19262"/>
                    <a:pt x="5776" y="18257"/>
                    <a:pt x="7052" y="17211"/>
                  </a:cubicBezTo>
                  <a:cubicBezTo>
                    <a:pt x="6968" y="16897"/>
                    <a:pt x="6885" y="16562"/>
                    <a:pt x="6822" y="16249"/>
                  </a:cubicBezTo>
                  <a:cubicBezTo>
                    <a:pt x="4311" y="17274"/>
                    <a:pt x="2365" y="18990"/>
                    <a:pt x="482" y="20915"/>
                  </a:cubicBezTo>
                  <a:cubicBezTo>
                    <a:pt x="1" y="21417"/>
                    <a:pt x="357" y="22254"/>
                    <a:pt x="1047" y="22254"/>
                  </a:cubicBezTo>
                  <a:cubicBezTo>
                    <a:pt x="1279" y="22272"/>
                    <a:pt x="1508" y="22281"/>
                    <a:pt x="1736" y="22281"/>
                  </a:cubicBezTo>
                  <a:cubicBezTo>
                    <a:pt x="3852" y="22281"/>
                    <a:pt x="5803" y="21536"/>
                    <a:pt x="7805" y="20894"/>
                  </a:cubicBezTo>
                  <a:cubicBezTo>
                    <a:pt x="7994" y="20831"/>
                    <a:pt x="8182" y="20768"/>
                    <a:pt x="8370" y="20705"/>
                  </a:cubicBezTo>
                  <a:cubicBezTo>
                    <a:pt x="10944" y="19847"/>
                    <a:pt x="13497" y="18927"/>
                    <a:pt x="16070" y="18090"/>
                  </a:cubicBezTo>
                  <a:cubicBezTo>
                    <a:pt x="21448" y="16290"/>
                    <a:pt x="26804" y="14533"/>
                    <a:pt x="32244" y="12943"/>
                  </a:cubicBezTo>
                  <a:cubicBezTo>
                    <a:pt x="36680" y="11624"/>
                    <a:pt x="41179" y="10474"/>
                    <a:pt x="45363" y="8465"/>
                  </a:cubicBezTo>
                  <a:cubicBezTo>
                    <a:pt x="46305" y="8005"/>
                    <a:pt x="47581" y="7440"/>
                    <a:pt x="48837" y="6728"/>
                  </a:cubicBezTo>
                  <a:cubicBezTo>
                    <a:pt x="51347" y="5285"/>
                    <a:pt x="53816" y="3318"/>
                    <a:pt x="53272" y="765"/>
                  </a:cubicBezTo>
                  <a:cubicBezTo>
                    <a:pt x="53149" y="130"/>
                    <a:pt x="52149" y="1"/>
                    <a:pt x="51562"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4"/>
            <p:cNvSpPr/>
            <p:nvPr/>
          </p:nvSpPr>
          <p:spPr>
            <a:xfrm>
              <a:off x="5157475" y="4086325"/>
              <a:ext cx="1651925" cy="717725"/>
            </a:xfrm>
            <a:custGeom>
              <a:avLst/>
              <a:gdLst/>
              <a:ahLst/>
              <a:cxnLst/>
              <a:rect l="l" t="t" r="r" b="b"/>
              <a:pathLst>
                <a:path w="66077" h="28709" extrusionOk="0">
                  <a:moveTo>
                    <a:pt x="62227" y="1"/>
                  </a:moveTo>
                  <a:cubicBezTo>
                    <a:pt x="60884" y="1"/>
                    <a:pt x="59370" y="446"/>
                    <a:pt x="58231" y="865"/>
                  </a:cubicBezTo>
                  <a:cubicBezTo>
                    <a:pt x="55908" y="1681"/>
                    <a:pt x="53481" y="2643"/>
                    <a:pt x="51284" y="3627"/>
                  </a:cubicBezTo>
                  <a:cubicBezTo>
                    <a:pt x="51263" y="3627"/>
                    <a:pt x="51242" y="3627"/>
                    <a:pt x="51221" y="3648"/>
                  </a:cubicBezTo>
                  <a:cubicBezTo>
                    <a:pt x="51451" y="4003"/>
                    <a:pt x="51661" y="4338"/>
                    <a:pt x="51870" y="4694"/>
                  </a:cubicBezTo>
                  <a:cubicBezTo>
                    <a:pt x="53544" y="4024"/>
                    <a:pt x="55071" y="3418"/>
                    <a:pt x="56745" y="2748"/>
                  </a:cubicBezTo>
                  <a:cubicBezTo>
                    <a:pt x="57694" y="2369"/>
                    <a:pt x="60306" y="1534"/>
                    <a:pt x="61734" y="1534"/>
                  </a:cubicBezTo>
                  <a:cubicBezTo>
                    <a:pt x="62038" y="1534"/>
                    <a:pt x="62288" y="1572"/>
                    <a:pt x="62457" y="1660"/>
                  </a:cubicBezTo>
                  <a:cubicBezTo>
                    <a:pt x="66077" y="3439"/>
                    <a:pt x="57080" y="10113"/>
                    <a:pt x="55824" y="10804"/>
                  </a:cubicBezTo>
                  <a:cubicBezTo>
                    <a:pt x="55322" y="11076"/>
                    <a:pt x="54820" y="11327"/>
                    <a:pt x="54297" y="11599"/>
                  </a:cubicBezTo>
                  <a:cubicBezTo>
                    <a:pt x="48417" y="14528"/>
                    <a:pt x="41785" y="16369"/>
                    <a:pt x="35633" y="18545"/>
                  </a:cubicBezTo>
                  <a:cubicBezTo>
                    <a:pt x="28666" y="20993"/>
                    <a:pt x="21635" y="23190"/>
                    <a:pt x="14500" y="25136"/>
                  </a:cubicBezTo>
                  <a:lnTo>
                    <a:pt x="14019" y="25262"/>
                  </a:lnTo>
                  <a:cubicBezTo>
                    <a:pt x="12554" y="25659"/>
                    <a:pt x="11111" y="26057"/>
                    <a:pt x="9646" y="26413"/>
                  </a:cubicBezTo>
                  <a:cubicBezTo>
                    <a:pt x="8891" y="26593"/>
                    <a:pt x="7264" y="27034"/>
                    <a:pt x="6069" y="27034"/>
                  </a:cubicBezTo>
                  <a:cubicBezTo>
                    <a:pt x="5043" y="27034"/>
                    <a:pt x="4336" y="26709"/>
                    <a:pt x="4771" y="25618"/>
                  </a:cubicBezTo>
                  <a:cubicBezTo>
                    <a:pt x="5963" y="22584"/>
                    <a:pt x="9395" y="20554"/>
                    <a:pt x="11780" y="18524"/>
                  </a:cubicBezTo>
                  <a:cubicBezTo>
                    <a:pt x="11759" y="18336"/>
                    <a:pt x="11738" y="18148"/>
                    <a:pt x="11717" y="17960"/>
                  </a:cubicBezTo>
                  <a:lnTo>
                    <a:pt x="11676" y="17960"/>
                  </a:lnTo>
                  <a:cubicBezTo>
                    <a:pt x="9395" y="18483"/>
                    <a:pt x="0" y="25283"/>
                    <a:pt x="3390" y="28003"/>
                  </a:cubicBezTo>
                  <a:cubicBezTo>
                    <a:pt x="4046" y="28521"/>
                    <a:pt x="4929" y="28708"/>
                    <a:pt x="5893" y="28708"/>
                  </a:cubicBezTo>
                  <a:cubicBezTo>
                    <a:pt x="7851" y="28708"/>
                    <a:pt x="10141" y="27935"/>
                    <a:pt x="11529" y="27584"/>
                  </a:cubicBezTo>
                  <a:cubicBezTo>
                    <a:pt x="12638" y="27312"/>
                    <a:pt x="13747" y="27019"/>
                    <a:pt x="14856" y="26706"/>
                  </a:cubicBezTo>
                  <a:cubicBezTo>
                    <a:pt x="17785" y="25910"/>
                    <a:pt x="20715" y="25032"/>
                    <a:pt x="23623" y="24111"/>
                  </a:cubicBezTo>
                  <a:cubicBezTo>
                    <a:pt x="31741" y="21537"/>
                    <a:pt x="39797" y="18713"/>
                    <a:pt x="47832" y="15825"/>
                  </a:cubicBezTo>
                  <a:cubicBezTo>
                    <a:pt x="49945" y="15072"/>
                    <a:pt x="52288" y="14235"/>
                    <a:pt x="54506" y="13189"/>
                  </a:cubicBezTo>
                  <a:cubicBezTo>
                    <a:pt x="58461" y="11348"/>
                    <a:pt x="62143" y="8858"/>
                    <a:pt x="64047" y="5071"/>
                  </a:cubicBezTo>
                  <a:cubicBezTo>
                    <a:pt x="64905" y="3397"/>
                    <a:pt x="65763" y="593"/>
                    <a:pt x="63189" y="91"/>
                  </a:cubicBezTo>
                  <a:cubicBezTo>
                    <a:pt x="62885" y="28"/>
                    <a:pt x="62561" y="1"/>
                    <a:pt x="62227"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4"/>
            <p:cNvSpPr/>
            <p:nvPr/>
          </p:nvSpPr>
          <p:spPr>
            <a:xfrm>
              <a:off x="4915800" y="3994225"/>
              <a:ext cx="2056300" cy="898825"/>
            </a:xfrm>
            <a:custGeom>
              <a:avLst/>
              <a:gdLst/>
              <a:ahLst/>
              <a:cxnLst/>
              <a:rect l="l" t="t" r="r" b="b"/>
              <a:pathLst>
                <a:path w="82252" h="35953" extrusionOk="0">
                  <a:moveTo>
                    <a:pt x="78020" y="1"/>
                  </a:moveTo>
                  <a:cubicBezTo>
                    <a:pt x="76901" y="1"/>
                    <a:pt x="75740" y="186"/>
                    <a:pt x="74823" y="218"/>
                  </a:cubicBezTo>
                  <a:cubicBezTo>
                    <a:pt x="69404" y="343"/>
                    <a:pt x="64341" y="2833"/>
                    <a:pt x="59507" y="5114"/>
                  </a:cubicBezTo>
                  <a:cubicBezTo>
                    <a:pt x="59465" y="5135"/>
                    <a:pt x="59403" y="5177"/>
                    <a:pt x="59361" y="5218"/>
                  </a:cubicBezTo>
                  <a:cubicBezTo>
                    <a:pt x="59737" y="5679"/>
                    <a:pt x="60093" y="6139"/>
                    <a:pt x="60428" y="6620"/>
                  </a:cubicBezTo>
                  <a:cubicBezTo>
                    <a:pt x="65031" y="4214"/>
                    <a:pt x="70387" y="1264"/>
                    <a:pt x="75744" y="1201"/>
                  </a:cubicBezTo>
                  <a:cubicBezTo>
                    <a:pt x="75797" y="1201"/>
                    <a:pt x="75850" y="1200"/>
                    <a:pt x="75903" y="1200"/>
                  </a:cubicBezTo>
                  <a:cubicBezTo>
                    <a:pt x="77766" y="1200"/>
                    <a:pt x="79811" y="1577"/>
                    <a:pt x="80096" y="3754"/>
                  </a:cubicBezTo>
                  <a:cubicBezTo>
                    <a:pt x="80284" y="5281"/>
                    <a:pt x="79552" y="7123"/>
                    <a:pt x="78841" y="8420"/>
                  </a:cubicBezTo>
                  <a:cubicBezTo>
                    <a:pt x="77794" y="10261"/>
                    <a:pt x="76225" y="11788"/>
                    <a:pt x="74572" y="13128"/>
                  </a:cubicBezTo>
                  <a:cubicBezTo>
                    <a:pt x="71455" y="15659"/>
                    <a:pt x="67960" y="17459"/>
                    <a:pt x="64278" y="18903"/>
                  </a:cubicBezTo>
                  <a:cubicBezTo>
                    <a:pt x="59340" y="20827"/>
                    <a:pt x="54067" y="22104"/>
                    <a:pt x="48983" y="23548"/>
                  </a:cubicBezTo>
                  <a:cubicBezTo>
                    <a:pt x="40969" y="25828"/>
                    <a:pt x="33290" y="29218"/>
                    <a:pt x="25318" y="31582"/>
                  </a:cubicBezTo>
                  <a:cubicBezTo>
                    <a:pt x="24167" y="31938"/>
                    <a:pt x="22996" y="32273"/>
                    <a:pt x="21803" y="32566"/>
                  </a:cubicBezTo>
                  <a:cubicBezTo>
                    <a:pt x="19334" y="33214"/>
                    <a:pt x="16823" y="33654"/>
                    <a:pt x="14270" y="33905"/>
                  </a:cubicBezTo>
                  <a:cubicBezTo>
                    <a:pt x="13693" y="33959"/>
                    <a:pt x="12849" y="34029"/>
                    <a:pt x="11963" y="34029"/>
                  </a:cubicBezTo>
                  <a:cubicBezTo>
                    <a:pt x="9446" y="34029"/>
                    <a:pt x="6593" y="33464"/>
                    <a:pt x="8558" y="30369"/>
                  </a:cubicBezTo>
                  <a:cubicBezTo>
                    <a:pt x="10002" y="28067"/>
                    <a:pt x="12910" y="26226"/>
                    <a:pt x="15065" y="24677"/>
                  </a:cubicBezTo>
                  <a:cubicBezTo>
                    <a:pt x="17074" y="23255"/>
                    <a:pt x="19187" y="21874"/>
                    <a:pt x="21259" y="20535"/>
                  </a:cubicBezTo>
                  <a:cubicBezTo>
                    <a:pt x="21238" y="20158"/>
                    <a:pt x="21217" y="19802"/>
                    <a:pt x="21217" y="19426"/>
                  </a:cubicBezTo>
                  <a:lnTo>
                    <a:pt x="21196" y="19426"/>
                  </a:lnTo>
                  <a:cubicBezTo>
                    <a:pt x="18330" y="20681"/>
                    <a:pt x="0" y="31017"/>
                    <a:pt x="8182" y="35160"/>
                  </a:cubicBezTo>
                  <a:cubicBezTo>
                    <a:pt x="9321" y="35741"/>
                    <a:pt x="10703" y="35952"/>
                    <a:pt x="12163" y="35952"/>
                  </a:cubicBezTo>
                  <a:cubicBezTo>
                    <a:pt x="14858" y="35952"/>
                    <a:pt x="17818" y="35231"/>
                    <a:pt x="20003" y="34784"/>
                  </a:cubicBezTo>
                  <a:cubicBezTo>
                    <a:pt x="22221" y="34323"/>
                    <a:pt x="24376" y="33737"/>
                    <a:pt x="26532" y="33089"/>
                  </a:cubicBezTo>
                  <a:cubicBezTo>
                    <a:pt x="29461" y="32189"/>
                    <a:pt x="32348" y="31143"/>
                    <a:pt x="35215" y="30076"/>
                  </a:cubicBezTo>
                  <a:cubicBezTo>
                    <a:pt x="44338" y="26728"/>
                    <a:pt x="53795" y="24447"/>
                    <a:pt x="62918" y="21183"/>
                  </a:cubicBezTo>
                  <a:cubicBezTo>
                    <a:pt x="63336" y="21037"/>
                    <a:pt x="63755" y="20890"/>
                    <a:pt x="64194" y="20723"/>
                  </a:cubicBezTo>
                  <a:cubicBezTo>
                    <a:pt x="71141" y="18107"/>
                    <a:pt x="80159" y="13609"/>
                    <a:pt x="81728" y="5846"/>
                  </a:cubicBezTo>
                  <a:cubicBezTo>
                    <a:pt x="82042" y="4277"/>
                    <a:pt x="82251" y="2080"/>
                    <a:pt x="80933" y="866"/>
                  </a:cubicBezTo>
                  <a:cubicBezTo>
                    <a:pt x="80185" y="181"/>
                    <a:pt x="79123" y="1"/>
                    <a:pt x="7802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09"/>
        <p:cNvGrpSpPr/>
        <p:nvPr/>
      </p:nvGrpSpPr>
      <p:grpSpPr>
        <a:xfrm>
          <a:off x="0" y="0"/>
          <a:ext cx="0" cy="0"/>
          <a:chOff x="0" y="0"/>
          <a:chExt cx="0" cy="0"/>
        </a:xfrm>
      </p:grpSpPr>
      <p:sp>
        <p:nvSpPr>
          <p:cNvPr id="710" name="Google Shape;710;p5"/>
          <p:cNvSpPr txBox="1">
            <a:spLocks noGrp="1"/>
          </p:cNvSpPr>
          <p:nvPr>
            <p:ph type="title" idx="9"/>
          </p:nvPr>
        </p:nvSpPr>
        <p:spPr>
          <a:xfrm>
            <a:off x="1207050" y="378984"/>
            <a:ext cx="6729900" cy="65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JENIS-JENIS PUISI ANAK</a:t>
            </a:r>
            <a:endParaRPr/>
          </a:p>
        </p:txBody>
      </p:sp>
      <p:sp>
        <p:nvSpPr>
          <p:cNvPr id="711" name="Google Shape;711;p5"/>
          <p:cNvSpPr txBox="1">
            <a:spLocks noGrp="1"/>
          </p:cNvSpPr>
          <p:nvPr>
            <p:ph type="ctrTitle"/>
          </p:nvPr>
        </p:nvSpPr>
        <p:spPr>
          <a:xfrm>
            <a:off x="0" y="1482750"/>
            <a:ext cx="36042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
              <a:buNone/>
            </a:pPr>
            <a:r>
              <a:rPr lang="en"/>
              <a:t>BALADA</a:t>
            </a:r>
            <a:endParaRPr/>
          </a:p>
        </p:txBody>
      </p:sp>
      <p:sp>
        <p:nvSpPr>
          <p:cNvPr id="712" name="Google Shape;712;p5"/>
          <p:cNvSpPr txBox="1">
            <a:spLocks noGrp="1"/>
          </p:cNvSpPr>
          <p:nvPr>
            <p:ph type="subTitle" idx="1"/>
          </p:nvPr>
        </p:nvSpPr>
        <p:spPr>
          <a:xfrm>
            <a:off x="158800" y="1893875"/>
            <a:ext cx="3860700" cy="13854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SzPts val="523"/>
              <a:buNone/>
            </a:pPr>
            <a:r>
              <a:rPr lang="en" sz="1300">
                <a:solidFill>
                  <a:srgbClr val="FFFFFF"/>
                </a:solidFill>
              </a:rPr>
              <a:t>Balada adalah puisi yang berisi cerita, namun ia diadaptasikan untuk dinyanyikan atau paling tidak dapat memberikan efek nyanyian. Puisi jenis balada banyak ditemukan pada puisi pada umumnya, dan tidak semata- mata pada puisi anak.</a:t>
            </a:r>
            <a:endParaRPr sz="1300">
              <a:solidFill>
                <a:srgbClr val="FFFFFF"/>
              </a:solidFill>
            </a:endParaRPr>
          </a:p>
        </p:txBody>
      </p:sp>
      <p:sp>
        <p:nvSpPr>
          <p:cNvPr id="713" name="Google Shape;713;p5"/>
          <p:cNvSpPr txBox="1">
            <a:spLocks noGrp="1"/>
          </p:cNvSpPr>
          <p:nvPr>
            <p:ph type="ctrTitle" idx="6"/>
          </p:nvPr>
        </p:nvSpPr>
        <p:spPr>
          <a:xfrm>
            <a:off x="5702626" y="1459350"/>
            <a:ext cx="24462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
              <a:buNone/>
            </a:pPr>
            <a:r>
              <a:rPr lang="en"/>
              <a:t>PUISI NARATIF</a:t>
            </a:r>
            <a:endParaRPr/>
          </a:p>
        </p:txBody>
      </p:sp>
      <p:sp>
        <p:nvSpPr>
          <p:cNvPr id="714" name="Google Shape;714;p5"/>
          <p:cNvSpPr txBox="1">
            <a:spLocks noGrp="1"/>
          </p:cNvSpPr>
          <p:nvPr>
            <p:ph type="subTitle" idx="7"/>
          </p:nvPr>
        </p:nvSpPr>
        <p:spPr>
          <a:xfrm>
            <a:off x="4644100" y="1879050"/>
            <a:ext cx="4477500" cy="13854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SzPts val="1000"/>
              <a:buNone/>
            </a:pPr>
            <a:r>
              <a:rPr lang="en" sz="1300">
                <a:solidFill>
                  <a:srgbClr val="FFFFFF"/>
                </a:solidFill>
              </a:rPr>
              <a:t>Puisi naratif adalah puisi yang berisi cerita (Mitchell, 2003:147). Wujud puisinya dapat berupa puisi larik, sonata, atau syair.  Dengan kata lain, ceritanya itu sendiri dapat juga disampaikan dengan bentuk bentuk selain puisi, misalnya lewat bentuk fiksi atau drama tergantung kemauan penulis. </a:t>
            </a:r>
            <a:endParaRPr>
              <a:solidFill>
                <a:srgbClr val="FFFFFF"/>
              </a:solidFill>
            </a:endParaRPr>
          </a:p>
        </p:txBody>
      </p:sp>
      <p:sp>
        <p:nvSpPr>
          <p:cNvPr id="715" name="Google Shape;715;p5"/>
          <p:cNvSpPr/>
          <p:nvPr/>
        </p:nvSpPr>
        <p:spPr>
          <a:xfrm>
            <a:off x="466050" y="785400"/>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
          <p:cNvSpPr/>
          <p:nvPr/>
        </p:nvSpPr>
        <p:spPr>
          <a:xfrm>
            <a:off x="1744313" y="1317558"/>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
          <p:cNvSpPr/>
          <p:nvPr/>
        </p:nvSpPr>
        <p:spPr>
          <a:xfrm>
            <a:off x="6831325" y="1317558"/>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5"/>
          <p:cNvSpPr txBox="1">
            <a:spLocks noGrp="1"/>
          </p:cNvSpPr>
          <p:nvPr>
            <p:ph type="ctrTitle" idx="6"/>
          </p:nvPr>
        </p:nvSpPr>
        <p:spPr>
          <a:xfrm>
            <a:off x="3446089" y="3085725"/>
            <a:ext cx="22518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200"/>
              <a:buNone/>
            </a:pPr>
            <a:r>
              <a:rPr lang="en"/>
              <a:t>PUISI LIRIK</a:t>
            </a:r>
            <a:endParaRPr/>
          </a:p>
        </p:txBody>
      </p:sp>
      <p:sp>
        <p:nvSpPr>
          <p:cNvPr id="719" name="Google Shape;719;p5"/>
          <p:cNvSpPr txBox="1">
            <a:spLocks noGrp="1"/>
          </p:cNvSpPr>
          <p:nvPr>
            <p:ph type="subTitle" idx="7"/>
          </p:nvPr>
        </p:nvSpPr>
        <p:spPr>
          <a:xfrm>
            <a:off x="2409900" y="3497150"/>
            <a:ext cx="4324200" cy="985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SzPts val="1000"/>
              <a:buNone/>
            </a:pPr>
            <a:r>
              <a:rPr lang="en" sz="1300">
                <a:solidFill>
                  <a:srgbClr val="FFFFFF"/>
                </a:solidFill>
              </a:rPr>
              <a:t>Puisi lirik adalah puisi yang menggambarkan suasana hati, jiwa, perasaan, dan pikiran. Puisi itu disebutnya sebagai puisi yang membangkitkan emosi, perasaan, atau mood tertentu.</a:t>
            </a:r>
            <a:endParaRPr>
              <a:solidFill>
                <a:srgbClr val="FFFFFF"/>
              </a:solidFill>
            </a:endParaRPr>
          </a:p>
        </p:txBody>
      </p:sp>
      <p:sp>
        <p:nvSpPr>
          <p:cNvPr id="720" name="Google Shape;720;p5"/>
          <p:cNvSpPr/>
          <p:nvPr/>
        </p:nvSpPr>
        <p:spPr>
          <a:xfrm>
            <a:off x="4574800" y="2943933"/>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1" name="Google Shape;721;p5"/>
          <p:cNvGrpSpPr/>
          <p:nvPr/>
        </p:nvGrpSpPr>
        <p:grpSpPr>
          <a:xfrm rot="392854">
            <a:off x="6906061" y="3495762"/>
            <a:ext cx="2357275" cy="1445604"/>
            <a:chOff x="3258125" y="2290975"/>
            <a:chExt cx="1780100" cy="1091650"/>
          </a:xfrm>
        </p:grpSpPr>
        <p:sp>
          <p:nvSpPr>
            <p:cNvPr id="722" name="Google Shape;722;p5"/>
            <p:cNvSpPr/>
            <p:nvPr/>
          </p:nvSpPr>
          <p:spPr>
            <a:xfrm>
              <a:off x="3565175" y="2290975"/>
              <a:ext cx="1182225" cy="1077600"/>
            </a:xfrm>
            <a:custGeom>
              <a:avLst/>
              <a:gdLst/>
              <a:ahLst/>
              <a:cxnLst/>
              <a:rect l="l" t="t" r="r" b="b"/>
              <a:pathLst>
                <a:path w="47289" h="43104" extrusionOk="0">
                  <a:moveTo>
                    <a:pt x="23644" y="1"/>
                  </a:moveTo>
                  <a:cubicBezTo>
                    <a:pt x="18131" y="1"/>
                    <a:pt x="12618" y="2104"/>
                    <a:pt x="8412" y="6309"/>
                  </a:cubicBezTo>
                  <a:cubicBezTo>
                    <a:pt x="1" y="14720"/>
                    <a:pt x="1" y="28363"/>
                    <a:pt x="8412" y="36795"/>
                  </a:cubicBezTo>
                  <a:cubicBezTo>
                    <a:pt x="12618" y="41001"/>
                    <a:pt x="18131" y="43103"/>
                    <a:pt x="23644" y="43103"/>
                  </a:cubicBezTo>
                  <a:cubicBezTo>
                    <a:pt x="29158" y="43103"/>
                    <a:pt x="34671" y="41001"/>
                    <a:pt x="38877" y="36795"/>
                  </a:cubicBezTo>
                  <a:cubicBezTo>
                    <a:pt x="47288" y="28363"/>
                    <a:pt x="47288" y="14720"/>
                    <a:pt x="38877" y="6309"/>
                  </a:cubicBezTo>
                  <a:cubicBezTo>
                    <a:pt x="34671" y="2104"/>
                    <a:pt x="29158" y="1"/>
                    <a:pt x="23644"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
            <p:cNvSpPr/>
            <p:nvPr/>
          </p:nvSpPr>
          <p:spPr>
            <a:xfrm>
              <a:off x="3624300" y="2412600"/>
              <a:ext cx="200875" cy="453200"/>
            </a:xfrm>
            <a:custGeom>
              <a:avLst/>
              <a:gdLst/>
              <a:ahLst/>
              <a:cxnLst/>
              <a:rect l="l" t="t" r="r" b="b"/>
              <a:pathLst>
                <a:path w="8035" h="18128" extrusionOk="0">
                  <a:moveTo>
                    <a:pt x="7658" y="0"/>
                  </a:moveTo>
                  <a:cubicBezTo>
                    <a:pt x="7261" y="335"/>
                    <a:pt x="6884" y="691"/>
                    <a:pt x="6486" y="1047"/>
                  </a:cubicBezTo>
                  <a:cubicBezTo>
                    <a:pt x="6675" y="4499"/>
                    <a:pt x="7010" y="7931"/>
                    <a:pt x="6654" y="11404"/>
                  </a:cubicBezTo>
                  <a:cubicBezTo>
                    <a:pt x="6549" y="12722"/>
                    <a:pt x="6298" y="14019"/>
                    <a:pt x="5901" y="15296"/>
                  </a:cubicBezTo>
                  <a:cubicBezTo>
                    <a:pt x="5580" y="16197"/>
                    <a:pt x="5130" y="16575"/>
                    <a:pt x="4599" y="16575"/>
                  </a:cubicBezTo>
                  <a:cubicBezTo>
                    <a:pt x="4056" y="16575"/>
                    <a:pt x="3428" y="16181"/>
                    <a:pt x="2762" y="15547"/>
                  </a:cubicBezTo>
                  <a:cubicBezTo>
                    <a:pt x="1779" y="14626"/>
                    <a:pt x="984" y="13371"/>
                    <a:pt x="251" y="12094"/>
                  </a:cubicBezTo>
                  <a:cubicBezTo>
                    <a:pt x="147" y="12534"/>
                    <a:pt x="63" y="12973"/>
                    <a:pt x="0" y="13433"/>
                  </a:cubicBezTo>
                  <a:cubicBezTo>
                    <a:pt x="1239" y="15695"/>
                    <a:pt x="2994" y="18128"/>
                    <a:pt x="4637" y="18128"/>
                  </a:cubicBezTo>
                  <a:cubicBezTo>
                    <a:pt x="5213" y="18128"/>
                    <a:pt x="5776" y="17828"/>
                    <a:pt x="6298" y="17116"/>
                  </a:cubicBezTo>
                  <a:cubicBezTo>
                    <a:pt x="7742" y="15107"/>
                    <a:pt x="7805" y="11467"/>
                    <a:pt x="7888" y="9102"/>
                  </a:cubicBezTo>
                  <a:cubicBezTo>
                    <a:pt x="7993" y="6131"/>
                    <a:pt x="8035" y="3013"/>
                    <a:pt x="76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
            <p:cNvSpPr/>
            <p:nvPr/>
          </p:nvSpPr>
          <p:spPr>
            <a:xfrm>
              <a:off x="4058975" y="3280900"/>
              <a:ext cx="376650" cy="84800"/>
            </a:xfrm>
            <a:custGeom>
              <a:avLst/>
              <a:gdLst/>
              <a:ahLst/>
              <a:cxnLst/>
              <a:rect l="l" t="t" r="r" b="b"/>
              <a:pathLst>
                <a:path w="15066" h="3392" extrusionOk="0">
                  <a:moveTo>
                    <a:pt x="8867" y="1"/>
                  </a:moveTo>
                  <a:cubicBezTo>
                    <a:pt x="8070" y="1"/>
                    <a:pt x="7275" y="46"/>
                    <a:pt x="6487" y="169"/>
                  </a:cubicBezTo>
                  <a:cubicBezTo>
                    <a:pt x="3997" y="567"/>
                    <a:pt x="2051" y="1968"/>
                    <a:pt x="1" y="3140"/>
                  </a:cubicBezTo>
                  <a:cubicBezTo>
                    <a:pt x="545" y="3245"/>
                    <a:pt x="1089" y="3329"/>
                    <a:pt x="1633" y="3391"/>
                  </a:cubicBezTo>
                  <a:cubicBezTo>
                    <a:pt x="2281" y="3057"/>
                    <a:pt x="2930" y="2701"/>
                    <a:pt x="3641" y="2345"/>
                  </a:cubicBezTo>
                  <a:cubicBezTo>
                    <a:pt x="5427" y="1421"/>
                    <a:pt x="7335" y="1132"/>
                    <a:pt x="9297" y="1132"/>
                  </a:cubicBezTo>
                  <a:cubicBezTo>
                    <a:pt x="10576" y="1132"/>
                    <a:pt x="11878" y="1255"/>
                    <a:pt x="13183" y="1404"/>
                  </a:cubicBezTo>
                  <a:cubicBezTo>
                    <a:pt x="13831" y="1090"/>
                    <a:pt x="14459" y="755"/>
                    <a:pt x="15066" y="378"/>
                  </a:cubicBezTo>
                  <a:cubicBezTo>
                    <a:pt x="14522" y="336"/>
                    <a:pt x="13957" y="316"/>
                    <a:pt x="13392" y="274"/>
                  </a:cubicBezTo>
                  <a:cubicBezTo>
                    <a:pt x="11899" y="164"/>
                    <a:pt x="10379" y="1"/>
                    <a:pt x="88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5"/>
            <p:cNvSpPr/>
            <p:nvPr/>
          </p:nvSpPr>
          <p:spPr>
            <a:xfrm>
              <a:off x="3838225" y="3099975"/>
              <a:ext cx="756425" cy="211850"/>
            </a:xfrm>
            <a:custGeom>
              <a:avLst/>
              <a:gdLst/>
              <a:ahLst/>
              <a:cxnLst/>
              <a:rect l="l" t="t" r="r" b="b"/>
              <a:pathLst>
                <a:path w="30257" h="8474" extrusionOk="0">
                  <a:moveTo>
                    <a:pt x="25052" y="1"/>
                  </a:moveTo>
                  <a:cubicBezTo>
                    <a:pt x="24600" y="1"/>
                    <a:pt x="24133" y="57"/>
                    <a:pt x="23645" y="187"/>
                  </a:cubicBezTo>
                  <a:cubicBezTo>
                    <a:pt x="21497" y="759"/>
                    <a:pt x="19966" y="1875"/>
                    <a:pt x="17865" y="1875"/>
                  </a:cubicBezTo>
                  <a:cubicBezTo>
                    <a:pt x="17428" y="1875"/>
                    <a:pt x="16965" y="1827"/>
                    <a:pt x="16468" y="1715"/>
                  </a:cubicBezTo>
                  <a:cubicBezTo>
                    <a:pt x="14857" y="1359"/>
                    <a:pt x="13350" y="669"/>
                    <a:pt x="11676" y="669"/>
                  </a:cubicBezTo>
                  <a:cubicBezTo>
                    <a:pt x="8831" y="669"/>
                    <a:pt x="6362" y="2343"/>
                    <a:pt x="4144" y="3912"/>
                  </a:cubicBezTo>
                  <a:cubicBezTo>
                    <a:pt x="2826" y="4895"/>
                    <a:pt x="1445" y="5774"/>
                    <a:pt x="1" y="6569"/>
                  </a:cubicBezTo>
                  <a:cubicBezTo>
                    <a:pt x="984" y="7281"/>
                    <a:pt x="2051" y="7929"/>
                    <a:pt x="3139" y="8473"/>
                  </a:cubicBezTo>
                  <a:cubicBezTo>
                    <a:pt x="4562" y="7908"/>
                    <a:pt x="5943" y="7176"/>
                    <a:pt x="7303" y="6569"/>
                  </a:cubicBezTo>
                  <a:cubicBezTo>
                    <a:pt x="9418" y="5595"/>
                    <a:pt x="11224" y="5108"/>
                    <a:pt x="13266" y="5108"/>
                  </a:cubicBezTo>
                  <a:cubicBezTo>
                    <a:pt x="14032" y="5108"/>
                    <a:pt x="14832" y="5177"/>
                    <a:pt x="15694" y="5314"/>
                  </a:cubicBezTo>
                  <a:cubicBezTo>
                    <a:pt x="16624" y="5467"/>
                    <a:pt x="17499" y="5575"/>
                    <a:pt x="18368" y="5575"/>
                  </a:cubicBezTo>
                  <a:cubicBezTo>
                    <a:pt x="19278" y="5575"/>
                    <a:pt x="20181" y="5457"/>
                    <a:pt x="21134" y="5146"/>
                  </a:cubicBezTo>
                  <a:cubicBezTo>
                    <a:pt x="22117" y="4812"/>
                    <a:pt x="23038" y="4268"/>
                    <a:pt x="24042" y="4037"/>
                  </a:cubicBezTo>
                  <a:cubicBezTo>
                    <a:pt x="24549" y="3918"/>
                    <a:pt x="25044" y="3868"/>
                    <a:pt x="25530" y="3868"/>
                  </a:cubicBezTo>
                  <a:cubicBezTo>
                    <a:pt x="26408" y="3868"/>
                    <a:pt x="27261" y="4031"/>
                    <a:pt x="28122" y="4247"/>
                  </a:cubicBezTo>
                  <a:cubicBezTo>
                    <a:pt x="28896" y="3451"/>
                    <a:pt x="29608" y="2615"/>
                    <a:pt x="30256" y="1715"/>
                  </a:cubicBezTo>
                  <a:cubicBezTo>
                    <a:pt x="28537" y="973"/>
                    <a:pt x="26926" y="1"/>
                    <a:pt x="250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5"/>
            <p:cNvSpPr/>
            <p:nvPr/>
          </p:nvSpPr>
          <p:spPr>
            <a:xfrm>
              <a:off x="3618025" y="2326800"/>
              <a:ext cx="370875" cy="711075"/>
            </a:xfrm>
            <a:custGeom>
              <a:avLst/>
              <a:gdLst/>
              <a:ahLst/>
              <a:cxnLst/>
              <a:rect l="l" t="t" r="r" b="b"/>
              <a:pathLst>
                <a:path w="14835" h="28443" extrusionOk="0">
                  <a:moveTo>
                    <a:pt x="13831" y="1"/>
                  </a:moveTo>
                  <a:cubicBezTo>
                    <a:pt x="12784" y="399"/>
                    <a:pt x="11780" y="880"/>
                    <a:pt x="10818" y="1424"/>
                  </a:cubicBezTo>
                  <a:cubicBezTo>
                    <a:pt x="10190" y="3600"/>
                    <a:pt x="10232" y="6257"/>
                    <a:pt x="10106" y="8454"/>
                  </a:cubicBezTo>
                  <a:cubicBezTo>
                    <a:pt x="9939" y="11258"/>
                    <a:pt x="10148" y="14104"/>
                    <a:pt x="9855" y="16907"/>
                  </a:cubicBezTo>
                  <a:cubicBezTo>
                    <a:pt x="9709" y="18539"/>
                    <a:pt x="9395" y="20213"/>
                    <a:pt x="8558" y="21636"/>
                  </a:cubicBezTo>
                  <a:cubicBezTo>
                    <a:pt x="7766" y="22971"/>
                    <a:pt x="6558" y="23608"/>
                    <a:pt x="5289" y="23608"/>
                  </a:cubicBezTo>
                  <a:cubicBezTo>
                    <a:pt x="4210" y="23608"/>
                    <a:pt x="3086" y="23148"/>
                    <a:pt x="2134" y="22264"/>
                  </a:cubicBezTo>
                  <a:cubicBezTo>
                    <a:pt x="1339" y="21469"/>
                    <a:pt x="628" y="20632"/>
                    <a:pt x="0" y="19732"/>
                  </a:cubicBezTo>
                  <a:lnTo>
                    <a:pt x="0" y="20109"/>
                  </a:lnTo>
                  <a:cubicBezTo>
                    <a:pt x="0" y="22682"/>
                    <a:pt x="439" y="25214"/>
                    <a:pt x="1339" y="27620"/>
                  </a:cubicBezTo>
                  <a:cubicBezTo>
                    <a:pt x="2585" y="28144"/>
                    <a:pt x="3888" y="28443"/>
                    <a:pt x="5197" y="28443"/>
                  </a:cubicBezTo>
                  <a:cubicBezTo>
                    <a:pt x="7076" y="28443"/>
                    <a:pt x="8971" y="27828"/>
                    <a:pt x="10734" y="26386"/>
                  </a:cubicBezTo>
                  <a:cubicBezTo>
                    <a:pt x="13768" y="23959"/>
                    <a:pt x="14458" y="19878"/>
                    <a:pt x="14626" y="16217"/>
                  </a:cubicBezTo>
                  <a:cubicBezTo>
                    <a:pt x="14835" y="11300"/>
                    <a:pt x="14709" y="6048"/>
                    <a:pt x="13789" y="1152"/>
                  </a:cubicBezTo>
                  <a:cubicBezTo>
                    <a:pt x="13810" y="1110"/>
                    <a:pt x="13831" y="1089"/>
                    <a:pt x="13851" y="1047"/>
                  </a:cubicBezTo>
                  <a:cubicBezTo>
                    <a:pt x="13977" y="712"/>
                    <a:pt x="13977" y="336"/>
                    <a:pt x="138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
            <p:cNvSpPr/>
            <p:nvPr/>
          </p:nvSpPr>
          <p:spPr>
            <a:xfrm>
              <a:off x="3983650" y="2292800"/>
              <a:ext cx="689975" cy="717200"/>
            </a:xfrm>
            <a:custGeom>
              <a:avLst/>
              <a:gdLst/>
              <a:ahLst/>
              <a:cxnLst/>
              <a:rect l="l" t="t" r="r" b="b"/>
              <a:pathLst>
                <a:path w="27599" h="28688" extrusionOk="0">
                  <a:moveTo>
                    <a:pt x="5085" y="1"/>
                  </a:moveTo>
                  <a:cubicBezTo>
                    <a:pt x="4897" y="22"/>
                    <a:pt x="4688" y="43"/>
                    <a:pt x="4478" y="64"/>
                  </a:cubicBezTo>
                  <a:cubicBezTo>
                    <a:pt x="4729" y="5608"/>
                    <a:pt x="2574" y="10798"/>
                    <a:pt x="2825" y="16321"/>
                  </a:cubicBezTo>
                  <a:cubicBezTo>
                    <a:pt x="3014" y="20025"/>
                    <a:pt x="4813" y="24126"/>
                    <a:pt x="8558" y="25381"/>
                  </a:cubicBezTo>
                  <a:cubicBezTo>
                    <a:pt x="9433" y="25673"/>
                    <a:pt x="10312" y="25762"/>
                    <a:pt x="11197" y="25762"/>
                  </a:cubicBezTo>
                  <a:cubicBezTo>
                    <a:pt x="12587" y="25762"/>
                    <a:pt x="13989" y="25542"/>
                    <a:pt x="15398" y="25542"/>
                  </a:cubicBezTo>
                  <a:cubicBezTo>
                    <a:pt x="15538" y="25542"/>
                    <a:pt x="15678" y="25544"/>
                    <a:pt x="15819" y="25549"/>
                  </a:cubicBezTo>
                  <a:cubicBezTo>
                    <a:pt x="19146" y="25674"/>
                    <a:pt x="21949" y="27495"/>
                    <a:pt x="25088" y="28332"/>
                  </a:cubicBezTo>
                  <a:cubicBezTo>
                    <a:pt x="25779" y="28520"/>
                    <a:pt x="26490" y="28645"/>
                    <a:pt x="27222" y="28687"/>
                  </a:cubicBezTo>
                  <a:cubicBezTo>
                    <a:pt x="27348" y="28290"/>
                    <a:pt x="27473" y="27871"/>
                    <a:pt x="27599" y="27453"/>
                  </a:cubicBezTo>
                  <a:cubicBezTo>
                    <a:pt x="24711" y="27097"/>
                    <a:pt x="21447" y="25486"/>
                    <a:pt x="19209" y="24837"/>
                  </a:cubicBezTo>
                  <a:cubicBezTo>
                    <a:pt x="18249" y="24557"/>
                    <a:pt x="17220" y="24479"/>
                    <a:pt x="16165" y="24479"/>
                  </a:cubicBezTo>
                  <a:cubicBezTo>
                    <a:pt x="14860" y="24479"/>
                    <a:pt x="13515" y="24598"/>
                    <a:pt x="12216" y="24598"/>
                  </a:cubicBezTo>
                  <a:cubicBezTo>
                    <a:pt x="10490" y="24598"/>
                    <a:pt x="8843" y="24389"/>
                    <a:pt x="7470" y="23414"/>
                  </a:cubicBezTo>
                  <a:cubicBezTo>
                    <a:pt x="1" y="18184"/>
                    <a:pt x="6864" y="7450"/>
                    <a:pt x="50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
            <p:cNvSpPr/>
            <p:nvPr/>
          </p:nvSpPr>
          <p:spPr>
            <a:xfrm>
              <a:off x="4354525" y="2333625"/>
              <a:ext cx="268375" cy="231025"/>
            </a:xfrm>
            <a:custGeom>
              <a:avLst/>
              <a:gdLst/>
              <a:ahLst/>
              <a:cxnLst/>
              <a:rect l="l" t="t" r="r" b="b"/>
              <a:pathLst>
                <a:path w="10735" h="9241" extrusionOk="0">
                  <a:moveTo>
                    <a:pt x="461" y="0"/>
                  </a:moveTo>
                  <a:cubicBezTo>
                    <a:pt x="0" y="2846"/>
                    <a:pt x="293" y="5984"/>
                    <a:pt x="3013" y="7595"/>
                  </a:cubicBezTo>
                  <a:cubicBezTo>
                    <a:pt x="4575" y="8519"/>
                    <a:pt x="6959" y="9240"/>
                    <a:pt x="9159" y="9240"/>
                  </a:cubicBezTo>
                  <a:cubicBezTo>
                    <a:pt x="9700" y="9240"/>
                    <a:pt x="10230" y="9197"/>
                    <a:pt x="10734" y="9102"/>
                  </a:cubicBezTo>
                  <a:cubicBezTo>
                    <a:pt x="10525" y="8704"/>
                    <a:pt x="10295" y="8349"/>
                    <a:pt x="10044" y="7972"/>
                  </a:cubicBezTo>
                  <a:cubicBezTo>
                    <a:pt x="9650" y="8010"/>
                    <a:pt x="9255" y="8030"/>
                    <a:pt x="8861" y="8030"/>
                  </a:cubicBezTo>
                  <a:cubicBezTo>
                    <a:pt x="7329" y="8030"/>
                    <a:pt x="5805" y="7738"/>
                    <a:pt x="4374" y="7156"/>
                  </a:cubicBezTo>
                  <a:cubicBezTo>
                    <a:pt x="1235" y="5921"/>
                    <a:pt x="1047" y="3118"/>
                    <a:pt x="984" y="230"/>
                  </a:cubicBezTo>
                  <a:cubicBezTo>
                    <a:pt x="816" y="167"/>
                    <a:pt x="649" y="84"/>
                    <a:pt x="4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
            <p:cNvSpPr/>
            <p:nvPr/>
          </p:nvSpPr>
          <p:spPr>
            <a:xfrm>
              <a:off x="4295950" y="2312700"/>
              <a:ext cx="377675" cy="366700"/>
            </a:xfrm>
            <a:custGeom>
              <a:avLst/>
              <a:gdLst/>
              <a:ahLst/>
              <a:cxnLst/>
              <a:rect l="l" t="t" r="r" b="b"/>
              <a:pathLst>
                <a:path w="15107" h="14668" extrusionOk="0">
                  <a:moveTo>
                    <a:pt x="481" y="0"/>
                  </a:moveTo>
                  <a:cubicBezTo>
                    <a:pt x="0" y="4122"/>
                    <a:pt x="419" y="11110"/>
                    <a:pt x="4540" y="12491"/>
                  </a:cubicBezTo>
                  <a:cubicBezTo>
                    <a:pt x="5091" y="12669"/>
                    <a:pt x="5646" y="12713"/>
                    <a:pt x="6204" y="12713"/>
                  </a:cubicBezTo>
                  <a:cubicBezTo>
                    <a:pt x="6754" y="12713"/>
                    <a:pt x="7307" y="12670"/>
                    <a:pt x="7861" y="12670"/>
                  </a:cubicBezTo>
                  <a:cubicBezTo>
                    <a:pt x="8002" y="12670"/>
                    <a:pt x="8144" y="12673"/>
                    <a:pt x="8286" y="12680"/>
                  </a:cubicBezTo>
                  <a:cubicBezTo>
                    <a:pt x="10294" y="12784"/>
                    <a:pt x="11738" y="13851"/>
                    <a:pt x="13579" y="14416"/>
                  </a:cubicBezTo>
                  <a:cubicBezTo>
                    <a:pt x="14061" y="14563"/>
                    <a:pt x="14584" y="14647"/>
                    <a:pt x="15107" y="14668"/>
                  </a:cubicBezTo>
                  <a:cubicBezTo>
                    <a:pt x="15002" y="14291"/>
                    <a:pt x="14877" y="13935"/>
                    <a:pt x="14751" y="13579"/>
                  </a:cubicBezTo>
                  <a:cubicBezTo>
                    <a:pt x="13475" y="13412"/>
                    <a:pt x="12198" y="12471"/>
                    <a:pt x="10838" y="12031"/>
                  </a:cubicBezTo>
                  <a:cubicBezTo>
                    <a:pt x="10189" y="11825"/>
                    <a:pt x="9561" y="11772"/>
                    <a:pt x="8937" y="11772"/>
                  </a:cubicBezTo>
                  <a:cubicBezTo>
                    <a:pt x="8275" y="11772"/>
                    <a:pt x="7619" y="11832"/>
                    <a:pt x="6949" y="11832"/>
                  </a:cubicBezTo>
                  <a:cubicBezTo>
                    <a:pt x="6584" y="11832"/>
                    <a:pt x="6214" y="11814"/>
                    <a:pt x="5838" y="11759"/>
                  </a:cubicBezTo>
                  <a:cubicBezTo>
                    <a:pt x="1067" y="11048"/>
                    <a:pt x="1360" y="4331"/>
                    <a:pt x="1046" y="167"/>
                  </a:cubicBezTo>
                  <a:lnTo>
                    <a:pt x="48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
            <p:cNvSpPr/>
            <p:nvPr/>
          </p:nvSpPr>
          <p:spPr>
            <a:xfrm>
              <a:off x="4156800" y="2291775"/>
              <a:ext cx="538275" cy="541250"/>
            </a:xfrm>
            <a:custGeom>
              <a:avLst/>
              <a:gdLst/>
              <a:ahLst/>
              <a:cxnLst/>
              <a:rect l="l" t="t" r="r" b="b"/>
              <a:pathLst>
                <a:path w="21531" h="21650" extrusionOk="0">
                  <a:moveTo>
                    <a:pt x="1151" y="0"/>
                  </a:moveTo>
                  <a:cubicBezTo>
                    <a:pt x="1005" y="565"/>
                    <a:pt x="942" y="1151"/>
                    <a:pt x="921" y="1737"/>
                  </a:cubicBezTo>
                  <a:cubicBezTo>
                    <a:pt x="816" y="4708"/>
                    <a:pt x="1172" y="7386"/>
                    <a:pt x="670" y="10378"/>
                  </a:cubicBezTo>
                  <a:cubicBezTo>
                    <a:pt x="0" y="14333"/>
                    <a:pt x="649" y="18413"/>
                    <a:pt x="4771" y="20129"/>
                  </a:cubicBezTo>
                  <a:cubicBezTo>
                    <a:pt x="5673" y="20508"/>
                    <a:pt x="6591" y="20636"/>
                    <a:pt x="7516" y="20636"/>
                  </a:cubicBezTo>
                  <a:cubicBezTo>
                    <a:pt x="8479" y="20636"/>
                    <a:pt x="9449" y="20497"/>
                    <a:pt x="10420" y="20359"/>
                  </a:cubicBezTo>
                  <a:cubicBezTo>
                    <a:pt x="11207" y="20258"/>
                    <a:pt x="11950" y="20195"/>
                    <a:pt x="12682" y="20195"/>
                  </a:cubicBezTo>
                  <a:cubicBezTo>
                    <a:pt x="13780" y="20195"/>
                    <a:pt x="14852" y="20338"/>
                    <a:pt x="16007" y="20714"/>
                  </a:cubicBezTo>
                  <a:cubicBezTo>
                    <a:pt x="17032" y="21049"/>
                    <a:pt x="18036" y="21468"/>
                    <a:pt x="19125" y="21593"/>
                  </a:cubicBezTo>
                  <a:cubicBezTo>
                    <a:pt x="19408" y="21631"/>
                    <a:pt x="19695" y="21649"/>
                    <a:pt x="19983" y="21649"/>
                  </a:cubicBezTo>
                  <a:cubicBezTo>
                    <a:pt x="20500" y="21649"/>
                    <a:pt x="21020" y="21589"/>
                    <a:pt x="21531" y="21468"/>
                  </a:cubicBezTo>
                  <a:cubicBezTo>
                    <a:pt x="21510" y="19898"/>
                    <a:pt x="21342" y="18350"/>
                    <a:pt x="21008" y="16823"/>
                  </a:cubicBezTo>
                  <a:cubicBezTo>
                    <a:pt x="20510" y="17031"/>
                    <a:pt x="20038" y="17137"/>
                    <a:pt x="19504" y="17137"/>
                  </a:cubicBezTo>
                  <a:cubicBezTo>
                    <a:pt x="19071" y="17137"/>
                    <a:pt x="18598" y="17068"/>
                    <a:pt x="18036" y="16927"/>
                  </a:cubicBezTo>
                  <a:cubicBezTo>
                    <a:pt x="16404" y="16530"/>
                    <a:pt x="14835" y="15777"/>
                    <a:pt x="13140" y="15672"/>
                  </a:cubicBezTo>
                  <a:cubicBezTo>
                    <a:pt x="13025" y="15668"/>
                    <a:pt x="12910" y="15667"/>
                    <a:pt x="12795" y="15667"/>
                  </a:cubicBezTo>
                  <a:cubicBezTo>
                    <a:pt x="12220" y="15667"/>
                    <a:pt x="11644" y="15710"/>
                    <a:pt x="11069" y="15797"/>
                  </a:cubicBezTo>
                  <a:cubicBezTo>
                    <a:pt x="10177" y="15913"/>
                    <a:pt x="9437" y="16060"/>
                    <a:pt x="8764" y="16060"/>
                  </a:cubicBezTo>
                  <a:cubicBezTo>
                    <a:pt x="7860" y="16060"/>
                    <a:pt x="7079" y="15795"/>
                    <a:pt x="6215" y="14835"/>
                  </a:cubicBezTo>
                  <a:cubicBezTo>
                    <a:pt x="4562" y="13036"/>
                    <a:pt x="4917" y="10608"/>
                    <a:pt x="4834" y="8265"/>
                  </a:cubicBezTo>
                  <a:cubicBezTo>
                    <a:pt x="4750" y="5608"/>
                    <a:pt x="4604" y="2867"/>
                    <a:pt x="3829" y="314"/>
                  </a:cubicBezTo>
                  <a:cubicBezTo>
                    <a:pt x="2930" y="168"/>
                    <a:pt x="2051" y="63"/>
                    <a:pt x="1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
            <p:cNvSpPr/>
            <p:nvPr/>
          </p:nvSpPr>
          <p:spPr>
            <a:xfrm>
              <a:off x="3258125" y="2816250"/>
              <a:ext cx="1780100" cy="211225"/>
            </a:xfrm>
            <a:custGeom>
              <a:avLst/>
              <a:gdLst/>
              <a:ahLst/>
              <a:cxnLst/>
              <a:rect l="l" t="t" r="r" b="b"/>
              <a:pathLst>
                <a:path w="71204" h="8449" extrusionOk="0">
                  <a:moveTo>
                    <a:pt x="14041" y="0"/>
                  </a:moveTo>
                  <a:cubicBezTo>
                    <a:pt x="11532" y="0"/>
                    <a:pt x="954" y="714"/>
                    <a:pt x="84" y="3481"/>
                  </a:cubicBezTo>
                  <a:cubicBezTo>
                    <a:pt x="22" y="3585"/>
                    <a:pt x="1" y="3711"/>
                    <a:pt x="22" y="3837"/>
                  </a:cubicBezTo>
                  <a:cubicBezTo>
                    <a:pt x="22" y="4213"/>
                    <a:pt x="147" y="4590"/>
                    <a:pt x="377" y="4883"/>
                  </a:cubicBezTo>
                  <a:cubicBezTo>
                    <a:pt x="879" y="5636"/>
                    <a:pt x="2051" y="5929"/>
                    <a:pt x="2867" y="6159"/>
                  </a:cubicBezTo>
                  <a:cubicBezTo>
                    <a:pt x="4960" y="6787"/>
                    <a:pt x="7156" y="7059"/>
                    <a:pt x="9333" y="7331"/>
                  </a:cubicBezTo>
                  <a:cubicBezTo>
                    <a:pt x="13245" y="7770"/>
                    <a:pt x="17179" y="8063"/>
                    <a:pt x="21092" y="8251"/>
                  </a:cubicBezTo>
                  <a:cubicBezTo>
                    <a:pt x="24257" y="8390"/>
                    <a:pt x="27422" y="8449"/>
                    <a:pt x="30586" y="8449"/>
                  </a:cubicBezTo>
                  <a:cubicBezTo>
                    <a:pt x="36040" y="8449"/>
                    <a:pt x="41490" y="8273"/>
                    <a:pt x="46932" y="8021"/>
                  </a:cubicBezTo>
                  <a:cubicBezTo>
                    <a:pt x="51117" y="7833"/>
                    <a:pt x="55302" y="7624"/>
                    <a:pt x="59465" y="7352"/>
                  </a:cubicBezTo>
                  <a:cubicBezTo>
                    <a:pt x="62604" y="7163"/>
                    <a:pt x="66119" y="6912"/>
                    <a:pt x="68923" y="5343"/>
                  </a:cubicBezTo>
                  <a:cubicBezTo>
                    <a:pt x="70471" y="4485"/>
                    <a:pt x="71204" y="2895"/>
                    <a:pt x="69446" y="1765"/>
                  </a:cubicBezTo>
                  <a:cubicBezTo>
                    <a:pt x="67310" y="407"/>
                    <a:pt x="63838" y="28"/>
                    <a:pt x="60718" y="28"/>
                  </a:cubicBezTo>
                  <a:cubicBezTo>
                    <a:pt x="59561" y="28"/>
                    <a:pt x="58452" y="80"/>
                    <a:pt x="57478" y="154"/>
                  </a:cubicBezTo>
                  <a:cubicBezTo>
                    <a:pt x="57478" y="300"/>
                    <a:pt x="57415" y="1891"/>
                    <a:pt x="57415" y="2330"/>
                  </a:cubicBezTo>
                  <a:cubicBezTo>
                    <a:pt x="58189" y="2351"/>
                    <a:pt x="64090" y="2225"/>
                    <a:pt x="64152" y="3125"/>
                  </a:cubicBezTo>
                  <a:cubicBezTo>
                    <a:pt x="64236" y="4401"/>
                    <a:pt x="57875" y="4213"/>
                    <a:pt x="56829" y="4255"/>
                  </a:cubicBezTo>
                  <a:cubicBezTo>
                    <a:pt x="54381" y="4339"/>
                    <a:pt x="51954" y="4401"/>
                    <a:pt x="49506" y="4485"/>
                  </a:cubicBezTo>
                  <a:cubicBezTo>
                    <a:pt x="44965" y="4590"/>
                    <a:pt x="40446" y="4715"/>
                    <a:pt x="35926" y="4799"/>
                  </a:cubicBezTo>
                  <a:cubicBezTo>
                    <a:pt x="31470" y="4883"/>
                    <a:pt x="27013" y="4987"/>
                    <a:pt x="22556" y="5029"/>
                  </a:cubicBezTo>
                  <a:cubicBezTo>
                    <a:pt x="22013" y="5034"/>
                    <a:pt x="21468" y="5037"/>
                    <a:pt x="20923" y="5037"/>
                  </a:cubicBezTo>
                  <a:cubicBezTo>
                    <a:pt x="19159" y="5037"/>
                    <a:pt x="17389" y="5009"/>
                    <a:pt x="15631" y="4945"/>
                  </a:cubicBezTo>
                  <a:cubicBezTo>
                    <a:pt x="13245" y="4841"/>
                    <a:pt x="7638" y="4799"/>
                    <a:pt x="7324" y="3941"/>
                  </a:cubicBezTo>
                  <a:cubicBezTo>
                    <a:pt x="7010" y="3104"/>
                    <a:pt x="12471" y="2937"/>
                    <a:pt x="14480" y="2623"/>
                  </a:cubicBezTo>
                  <a:cubicBezTo>
                    <a:pt x="14438" y="2037"/>
                    <a:pt x="14354" y="761"/>
                    <a:pt x="14396" y="8"/>
                  </a:cubicBezTo>
                  <a:cubicBezTo>
                    <a:pt x="14308" y="3"/>
                    <a:pt x="14189" y="0"/>
                    <a:pt x="14041"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5"/>
            <p:cNvSpPr/>
            <p:nvPr/>
          </p:nvSpPr>
          <p:spPr>
            <a:xfrm>
              <a:off x="3347050" y="2406100"/>
              <a:ext cx="1517450" cy="976525"/>
            </a:xfrm>
            <a:custGeom>
              <a:avLst/>
              <a:gdLst/>
              <a:ahLst/>
              <a:cxnLst/>
              <a:rect l="l" t="t" r="r" b="b"/>
              <a:pathLst>
                <a:path w="60698" h="39061" extrusionOk="0">
                  <a:moveTo>
                    <a:pt x="1984" y="0"/>
                  </a:moveTo>
                  <a:cubicBezTo>
                    <a:pt x="1368" y="0"/>
                    <a:pt x="865" y="123"/>
                    <a:pt x="524" y="407"/>
                  </a:cubicBezTo>
                  <a:cubicBezTo>
                    <a:pt x="419" y="449"/>
                    <a:pt x="335" y="553"/>
                    <a:pt x="294" y="658"/>
                  </a:cubicBezTo>
                  <a:cubicBezTo>
                    <a:pt x="84" y="993"/>
                    <a:pt x="1" y="1348"/>
                    <a:pt x="22" y="1725"/>
                  </a:cubicBezTo>
                  <a:cubicBezTo>
                    <a:pt x="42" y="2625"/>
                    <a:pt x="879" y="3504"/>
                    <a:pt x="1444" y="4131"/>
                  </a:cubicBezTo>
                  <a:cubicBezTo>
                    <a:pt x="2867" y="5805"/>
                    <a:pt x="4583" y="7228"/>
                    <a:pt x="6257" y="8609"/>
                  </a:cubicBezTo>
                  <a:cubicBezTo>
                    <a:pt x="9312" y="11099"/>
                    <a:pt x="12450" y="13463"/>
                    <a:pt x="15672" y="15723"/>
                  </a:cubicBezTo>
                  <a:cubicBezTo>
                    <a:pt x="22724" y="20703"/>
                    <a:pt x="30110" y="25160"/>
                    <a:pt x="37558" y="29449"/>
                  </a:cubicBezTo>
                  <a:cubicBezTo>
                    <a:pt x="41178" y="31541"/>
                    <a:pt x="44819" y="33613"/>
                    <a:pt x="48481" y="35642"/>
                  </a:cubicBezTo>
                  <a:cubicBezTo>
                    <a:pt x="51222" y="37170"/>
                    <a:pt x="54318" y="38844"/>
                    <a:pt x="57520" y="39053"/>
                  </a:cubicBezTo>
                  <a:cubicBezTo>
                    <a:pt x="57608" y="39058"/>
                    <a:pt x="57695" y="39061"/>
                    <a:pt x="57781" y="39061"/>
                  </a:cubicBezTo>
                  <a:cubicBezTo>
                    <a:pt x="59418" y="39061"/>
                    <a:pt x="60698" y="38122"/>
                    <a:pt x="59863" y="36333"/>
                  </a:cubicBezTo>
                  <a:cubicBezTo>
                    <a:pt x="58419" y="33173"/>
                    <a:pt x="53774" y="30181"/>
                    <a:pt x="50573" y="28486"/>
                  </a:cubicBezTo>
                  <a:cubicBezTo>
                    <a:pt x="50489" y="28612"/>
                    <a:pt x="49631" y="29826"/>
                    <a:pt x="49359" y="30181"/>
                  </a:cubicBezTo>
                  <a:cubicBezTo>
                    <a:pt x="50008" y="30621"/>
                    <a:pt x="55113" y="33822"/>
                    <a:pt x="54695" y="34596"/>
                  </a:cubicBezTo>
                  <a:cubicBezTo>
                    <a:pt x="54610" y="34749"/>
                    <a:pt x="54441" y="34815"/>
                    <a:pt x="54210" y="34815"/>
                  </a:cubicBezTo>
                  <a:cubicBezTo>
                    <a:pt x="52728" y="34815"/>
                    <a:pt x="48694" y="32077"/>
                    <a:pt x="47916" y="31625"/>
                  </a:cubicBezTo>
                  <a:cubicBezTo>
                    <a:pt x="45823" y="30370"/>
                    <a:pt x="43731" y="29114"/>
                    <a:pt x="41639" y="27859"/>
                  </a:cubicBezTo>
                  <a:cubicBezTo>
                    <a:pt x="37747" y="25536"/>
                    <a:pt x="33876" y="23172"/>
                    <a:pt x="30026" y="20807"/>
                  </a:cubicBezTo>
                  <a:cubicBezTo>
                    <a:pt x="26218" y="18485"/>
                    <a:pt x="22410" y="16162"/>
                    <a:pt x="18644" y="13798"/>
                  </a:cubicBezTo>
                  <a:cubicBezTo>
                    <a:pt x="16677" y="12584"/>
                    <a:pt x="14731" y="11329"/>
                    <a:pt x="12848" y="10011"/>
                  </a:cubicBezTo>
                  <a:cubicBezTo>
                    <a:pt x="10902" y="8630"/>
                    <a:pt x="6194" y="5554"/>
                    <a:pt x="6382" y="4675"/>
                  </a:cubicBezTo>
                  <a:cubicBezTo>
                    <a:pt x="6407" y="4562"/>
                    <a:pt x="6510" y="4511"/>
                    <a:pt x="6675" y="4511"/>
                  </a:cubicBezTo>
                  <a:cubicBezTo>
                    <a:pt x="7749" y="4511"/>
                    <a:pt x="11442" y="6669"/>
                    <a:pt x="13057" y="7395"/>
                  </a:cubicBezTo>
                  <a:cubicBezTo>
                    <a:pt x="13350" y="6872"/>
                    <a:pt x="13957" y="5722"/>
                    <a:pt x="14354" y="5136"/>
                  </a:cubicBezTo>
                  <a:cubicBezTo>
                    <a:pt x="13244" y="4330"/>
                    <a:pt x="5637" y="0"/>
                    <a:pt x="198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 xmlns:p14="http://schemas.microsoft.com/office/powerpoint/2010/main" Requires="p14">
      <p:transition spd="slow">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gccf35f25e6_0_0"/>
          <p:cNvSpPr txBox="1">
            <a:spLocks noGrp="1"/>
          </p:cNvSpPr>
          <p:nvPr>
            <p:ph type="title"/>
          </p:nvPr>
        </p:nvSpPr>
        <p:spPr>
          <a:xfrm flipH="1">
            <a:off x="69173" y="491774"/>
            <a:ext cx="8212382" cy="4062620"/>
          </a:xfrm>
          <a:prstGeom prst="rect">
            <a:avLst/>
          </a:prstGeom>
          <a:noFill/>
          <a:ln>
            <a:noFill/>
          </a:ln>
        </p:spPr>
        <p:txBody>
          <a:bodyPr spcFirstLastPara="1" wrap="square" lIns="91425" tIns="91425" rIns="91425" bIns="91425" anchor="ctr" anchorCtr="0">
            <a:spAutoFit/>
          </a:bodyPr>
          <a:lstStyle/>
          <a:p>
            <a:pPr algn="l"/>
            <a:r>
              <a:rPr lang="en-US" sz="2400" b="1" dirty="0" err="1"/>
              <a:t>Analisis</a:t>
            </a:r>
            <a:r>
              <a:rPr lang="en-US" sz="2400" b="1" dirty="0"/>
              <a:t> </a:t>
            </a:r>
            <a:r>
              <a:rPr lang="en-US" sz="2400" b="1" dirty="0" err="1"/>
              <a:t>Struktur</a:t>
            </a:r>
            <a:r>
              <a:rPr lang="en-US" sz="2400" b="1" dirty="0"/>
              <a:t> </a:t>
            </a:r>
            <a:r>
              <a:rPr lang="en-US" sz="2400" b="1" dirty="0" err="1"/>
              <a:t>Fisik</a:t>
            </a:r>
            <a:r>
              <a:rPr lang="en-US" sz="2400" b="1" dirty="0"/>
              <a:t> </a:t>
            </a:r>
            <a:r>
              <a:rPr lang="en-US" sz="2400" b="1" dirty="0" err="1"/>
              <a:t>dan</a:t>
            </a:r>
            <a:r>
              <a:rPr lang="en-US" sz="2400" b="1" dirty="0"/>
              <a:t> S</a:t>
            </a:r>
            <a:r>
              <a:rPr lang="id-ID" sz="2400" b="1" dirty="0"/>
              <a:t>truktur </a:t>
            </a:r>
            <a:r>
              <a:rPr lang="en-US" sz="2400" b="1" dirty="0" err="1"/>
              <a:t>Batin</a:t>
            </a:r>
            <a:r>
              <a:rPr lang="en-US" sz="2400" b="1" dirty="0"/>
              <a:t> P</a:t>
            </a:r>
            <a:r>
              <a:rPr lang="id-ID" sz="2400" b="1" dirty="0"/>
              <a:t>uisin </a:t>
            </a:r>
            <a:r>
              <a:rPr lang="en-US" sz="2400" b="1" dirty="0" err="1"/>
              <a:t>Anak</a:t>
            </a:r>
            <a:r>
              <a:rPr lang="en-US" sz="2400" b="1" dirty="0"/>
              <a:t> </a:t>
            </a:r>
            <a:r>
              <a:rPr lang="en-US" sz="2400" b="1" dirty="0" err="1"/>
              <a:t>Dalam</a:t>
            </a:r>
            <a:r>
              <a:rPr lang="en-US" sz="2400" b="1" dirty="0"/>
              <a:t> M</a:t>
            </a:r>
            <a:r>
              <a:rPr lang="id-ID" sz="2400" b="1" dirty="0"/>
              <a:t>ajalah </a:t>
            </a:r>
            <a:r>
              <a:rPr lang="en-US" sz="2400" b="1" dirty="0" err="1"/>
              <a:t>Potret</a:t>
            </a:r>
            <a:r>
              <a:rPr lang="en-US" sz="2400" b="1" dirty="0"/>
              <a:t> </a:t>
            </a:r>
            <a:r>
              <a:rPr lang="en-US" sz="2400" b="1" dirty="0" err="1"/>
              <a:t>Anak</a:t>
            </a:r>
            <a:r>
              <a:rPr lang="en-US" sz="2400" b="1" dirty="0"/>
              <a:t> C</a:t>
            </a:r>
            <a:r>
              <a:rPr lang="id-ID" sz="2400" b="1" dirty="0" smtClean="0"/>
              <a:t>erdas</a:t>
            </a:r>
            <a:br>
              <a:rPr lang="id-ID" sz="2400" b="1" dirty="0" smtClean="0"/>
            </a:br>
            <a:r>
              <a:rPr lang="id-ID" sz="1200" b="1" dirty="0"/>
              <a:t/>
            </a:r>
            <a:br>
              <a:rPr lang="id-ID" sz="1200" b="1" dirty="0"/>
            </a:br>
            <a:r>
              <a:rPr lang="id-ID" sz="1200" b="1" dirty="0"/>
              <a:t/>
            </a:r>
            <a:br>
              <a:rPr lang="id-ID" sz="1200" b="1" dirty="0"/>
            </a:br>
            <a:r>
              <a:rPr lang="id-ID" sz="1200" dirty="0"/>
              <a:t> </a:t>
            </a:r>
            <a:r>
              <a:rPr lang="id-ID" sz="2000" dirty="0"/>
              <a:t>Sumber data dalam penelitian ini adalah puisi anak dalam majalah Potret Anak Cerdas yang diterbitkan oleh Center for Community Development and Edu-cation (CCDE), Banda Aceh. Adapun ma- jalah yang dijadikan sumber data adalah majalah Potret Anak Cerdas edisi 14, 15, 16, 17, 18, dan 19. Kumpulan edisi tersebut memuat 24 puisi. Adapun data dalam penelitian ini adalah bunyi, kata, sarana retorika, tema dan amanat yang terkand- ung dalam 24 puisi tersebut. </a:t>
            </a:r>
            <a:br>
              <a:rPr lang="id-ID" sz="2000" dirty="0"/>
            </a:br>
            <a:endParaRPr sz="2000"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sz="2000" dirty="0"/>
              <a:t>Puisi anak dalam majalah Potret Anak Cerdas memiliki karakteristik dalam hal: </a:t>
            </a:r>
            <a:r>
              <a:rPr lang="id-ID" sz="2000" dirty="0" smtClean="0"/>
              <a:t/>
            </a:r>
            <a:br>
              <a:rPr lang="id-ID" sz="2000" dirty="0" smtClean="0"/>
            </a:br>
            <a:r>
              <a:rPr lang="id-ID" sz="2000" dirty="0" smtClean="0"/>
              <a:t>(</a:t>
            </a:r>
            <a:r>
              <a:rPr lang="id-ID" sz="2000" dirty="0"/>
              <a:t>1) bunyi, (2) pilihan kata, (3) sa- rana retorika, (4) tema, (5) amanat. Karak- teristik dalam permainan bunyi sudah baik dan sangat bervariasi. </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6542" y="763368"/>
            <a:ext cx="2977183" cy="4027954"/>
          </a:xfrm>
          <a:prstGeom prst="rect">
            <a:avLst/>
          </a:prstGeom>
        </p:spPr>
      </p:pic>
    </p:spTree>
    <p:extLst>
      <p:ext uri="{BB962C8B-B14F-4D97-AF65-F5344CB8AC3E}">
        <p14:creationId xmlns="" xmlns:p14="http://schemas.microsoft.com/office/powerpoint/2010/main" val="20171248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1" y="197427"/>
            <a:ext cx="6577444" cy="1818409"/>
          </a:xfrm>
        </p:spPr>
        <p:txBody>
          <a:bodyPr/>
          <a:lstStyle/>
          <a:p>
            <a:pPr algn="l"/>
            <a:r>
              <a:rPr lang="id-ID" sz="1800" dirty="0"/>
              <a:t>Rima yang paling banyak digunakan dalam majalah Potret Anak Cerdas adalah rima mutlak dan rima patah.Selain penggunaan rima, puisi anak dalam majalah Potret Anak Cerdas juga su- dah melakukan permainan bunyi melalui irama. </a:t>
            </a:r>
          </a:p>
        </p:txBody>
      </p:sp>
      <p:sp>
        <p:nvSpPr>
          <p:cNvPr id="3" name="Subtitle 2"/>
          <p:cNvSpPr>
            <a:spLocks noGrp="1"/>
          </p:cNvSpPr>
          <p:nvPr>
            <p:ph type="subTitle" idx="1"/>
          </p:nvPr>
        </p:nvSpPr>
        <p:spPr>
          <a:xfrm>
            <a:off x="2015836" y="2015836"/>
            <a:ext cx="6785264" cy="2223655"/>
          </a:xfrm>
        </p:spPr>
        <p:txBody>
          <a:bodyPr/>
          <a:lstStyle/>
          <a:p>
            <a:r>
              <a:rPr lang="id-ID" dirty="0">
                <a:latin typeface="High Tower Text" panose="02040502050506030303" pitchFamily="18" charset="0"/>
              </a:rPr>
              <a:t>Irama yang paling banyak ditemukan dalam majalah Potret Anak Cerdas adalah bentuk repetisi</a:t>
            </a:r>
            <a:r>
              <a:rPr lang="id-ID" dirty="0" smtClean="0">
                <a:latin typeface="High Tower Text" panose="02040502050506030303" pitchFamily="18" charset="0"/>
              </a:rPr>
              <a:t>. Penggunaan </a:t>
            </a:r>
            <a:r>
              <a:rPr lang="id-ID" dirty="0">
                <a:latin typeface="High Tower Text" panose="02040502050506030303" pitchFamily="18" charset="0"/>
              </a:rPr>
              <a:t>diksi dalam puisi anak majalah Potret Anak Cerdas sudah baik. Puisi anak dalam majalah Potret Anak </a:t>
            </a:r>
            <a:r>
              <a:rPr lang="id-ID" dirty="0" smtClean="0">
                <a:latin typeface="High Tower Text" panose="02040502050506030303" pitchFamily="18" charset="0"/>
              </a:rPr>
              <a:t>Cerdas </a:t>
            </a:r>
            <a:r>
              <a:rPr lang="id-ID" dirty="0">
                <a:latin typeface="High Tower Text" panose="02040502050506030303" pitchFamily="18" charset="0"/>
              </a:rPr>
              <a:t>menggunakan diksi yang mencakup sifat hakiki dari puisi, yaitu emotif, objektif, imitatif atau referensial dan </a:t>
            </a:r>
            <a:r>
              <a:rPr lang="id-ID" dirty="0" smtClean="0">
                <a:latin typeface="High Tower Text" panose="02040502050506030303" pitchFamily="18" charset="0"/>
              </a:rPr>
              <a:t>konotatif</a:t>
            </a:r>
            <a:r>
              <a:rPr lang="id-ID" dirty="0">
                <a:latin typeface="High Tower Text" panose="02040502050506030303" pitchFamily="18" charset="0"/>
              </a:rPr>
              <a:t>. Diksi yang paling banyak digunakan dalam majalah Potret Anak Cerdas adalah kata yang bersifat emotif.</a:t>
            </a:r>
          </a:p>
        </p:txBody>
      </p:sp>
    </p:spTree>
    <p:extLst>
      <p:ext uri="{BB962C8B-B14F-4D97-AF65-F5344CB8AC3E}">
        <p14:creationId xmlns="" xmlns:p14="http://schemas.microsoft.com/office/powerpoint/2010/main" val="4064077856"/>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306" y="537882"/>
            <a:ext cx="8401721" cy="1452283"/>
          </a:xfrm>
        </p:spPr>
        <p:txBody>
          <a:bodyPr/>
          <a:lstStyle/>
          <a:p>
            <a:pPr algn="l"/>
            <a:r>
              <a:rPr lang="id-ID" sz="1400" dirty="0"/>
              <a:t>Penggunaan sarana retorika pada puisi anak majalah Potret Anak Cerdas sudah baik. Puisi anak dalam majalah Potret Anak Cerdas menggunakan 4 gaya bahasa, yai- tu gaya bahasa personifikasi, gaya bahasa hiperbola, gaya bahasa simile, gaya bahasa sinekdoce. Gaya bahasa yang paling banyak digunakan dalam majalah Potret Anak </a:t>
            </a:r>
            <a:r>
              <a:rPr lang="id-ID" sz="1400" dirty="0" smtClean="0"/>
              <a:t>Cerdas </a:t>
            </a:r>
            <a:r>
              <a:rPr lang="id-ID" sz="1400" dirty="0"/>
              <a:t>adalah gaya bahasa personifikasi.</a:t>
            </a:r>
          </a:p>
        </p:txBody>
      </p:sp>
      <p:sp>
        <p:nvSpPr>
          <p:cNvPr id="3" name="Subtitle 2"/>
          <p:cNvSpPr>
            <a:spLocks noGrp="1"/>
          </p:cNvSpPr>
          <p:nvPr>
            <p:ph type="subTitle" idx="1"/>
          </p:nvPr>
        </p:nvSpPr>
        <p:spPr>
          <a:xfrm>
            <a:off x="1043492" y="2208399"/>
            <a:ext cx="7401261" cy="2137689"/>
          </a:xfrm>
        </p:spPr>
        <p:txBody>
          <a:bodyPr/>
          <a:lstStyle/>
          <a:p>
            <a:pPr algn="l"/>
            <a:r>
              <a:rPr lang="id-ID" dirty="0"/>
              <a:t>Puisi anak dalam majalah Potret Anak Cerdas menggunakan 5 jenis citraan yaitu citraan penglihatan, citraan pendengaran, citraan perabaan, citraan pencecapan, dan </a:t>
            </a:r>
            <a:r>
              <a:rPr lang="id-ID" dirty="0" smtClean="0"/>
              <a:t>citraan gerak.</a:t>
            </a:r>
          </a:p>
          <a:p>
            <a:pPr algn="l"/>
            <a:endParaRPr lang="id-ID" dirty="0" smtClean="0"/>
          </a:p>
          <a:p>
            <a:pPr algn="l"/>
            <a:r>
              <a:rPr lang="id-ID" dirty="0"/>
              <a:t>Pemilihan tema pada puisi anak dalam majalah Potret Anak Cerdas mengandung 5 tema, yaitu tema orang tua, tema guru, tema teman sepermainan, tema religius, dan tema lingkungan alam.</a:t>
            </a:r>
          </a:p>
        </p:txBody>
      </p:sp>
    </p:spTree>
    <p:extLst>
      <p:ext uri="{BB962C8B-B14F-4D97-AF65-F5344CB8AC3E}">
        <p14:creationId xmlns="" xmlns:p14="http://schemas.microsoft.com/office/powerpoint/2010/main" val="391025375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hild Care Thesis by Slidesgo ">
  <a:themeElements>
    <a:clrScheme name="Simple Light">
      <a:dk1>
        <a:srgbClr val="091841"/>
      </a:dk1>
      <a:lt1>
        <a:srgbClr val="FFFFFF"/>
      </a:lt1>
      <a:dk2>
        <a:srgbClr val="0C2E8B"/>
      </a:dk2>
      <a:lt2>
        <a:srgbClr val="BDF1FF"/>
      </a:lt2>
      <a:accent1>
        <a:srgbClr val="E24645"/>
      </a:accent1>
      <a:accent2>
        <a:srgbClr val="F4BD18"/>
      </a:accent2>
      <a:accent3>
        <a:srgbClr val="BA8974"/>
      </a:accent3>
      <a:accent4>
        <a:srgbClr val="FCBBA6"/>
      </a:accent4>
      <a:accent5>
        <a:srgbClr val="6AD9F5"/>
      </a:accent5>
      <a:accent6>
        <a:srgbClr val="4C6EC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1245</Words>
  <Application>Microsoft Office PowerPoint</Application>
  <PresentationFormat>On-screen Show (16:9)</PresentationFormat>
  <Paragraphs>69</Paragraphs>
  <Slides>19</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Fredoka One</vt:lpstr>
      <vt:lpstr>Pompiere</vt:lpstr>
      <vt:lpstr>Fira Sans Condensed Medium</vt:lpstr>
      <vt:lpstr>Karla</vt:lpstr>
      <vt:lpstr>High Tower Text</vt:lpstr>
      <vt:lpstr>Noto Sans Symbols</vt:lpstr>
      <vt:lpstr>Fira Sans Extra Condensed Medium</vt:lpstr>
      <vt:lpstr>Roboto Slab</vt:lpstr>
      <vt:lpstr>Antic</vt:lpstr>
      <vt:lpstr>Roboto Condensed Light</vt:lpstr>
      <vt:lpstr>Nunito Light</vt:lpstr>
      <vt:lpstr>Child Care Thesis by Slidesgo </vt:lpstr>
      <vt:lpstr>PUISI ANAK &amp; KOMIK ANAK</vt:lpstr>
      <vt:lpstr>PENGERTIAN</vt:lpstr>
      <vt:lpstr>SARANA RETORIKA</vt:lpstr>
      <vt:lpstr>HAKIKAT KOMIK ANAK</vt:lpstr>
      <vt:lpstr>JENIS-JENIS PUISI ANAK</vt:lpstr>
      <vt:lpstr>Analisis Struktur Fisik dan Struktur Batin Puisin Anak Dalam Majalah Potret Anak Cerdas    Sumber data dalam penelitian ini adalah puisi anak dalam majalah Potret Anak Cerdas yang diterbitkan oleh Center for Community Development and Edu-cation (CCDE), Banda Aceh. Adapun ma- jalah yang dijadikan sumber data adalah majalah Potret Anak Cerdas edisi 14, 15, 16, 17, 18, dan 19. Kumpulan edisi tersebut memuat 24 puisi. Adapun data dalam penelitian ini adalah bunyi, kata, sarana retorika, tema dan amanat yang terkand- ung dalam 24 puisi tersebut.  </vt:lpstr>
      <vt:lpstr>Puisi anak dalam majalah Potret Anak Cerdas memiliki karakteristik dalam hal:  (1) bunyi, (2) pilihan kata, (3) sa- rana retorika, (4) tema, (5) amanat. Karak- teristik dalam permainan bunyi sudah baik dan sangat bervariasi. </vt:lpstr>
      <vt:lpstr>Rima yang paling banyak digunakan dalam majalah Potret Anak Cerdas adalah rima mutlak dan rima patah.Selain penggunaan rima, puisi anak dalam majalah Potret Anak Cerdas juga su- dah melakukan permainan bunyi melalui irama. </vt:lpstr>
      <vt:lpstr>Penggunaan sarana retorika pada puisi anak majalah Potret Anak Cerdas sudah baik. Puisi anak dalam majalah Potret Anak Cerdas menggunakan 4 gaya bahasa, yai- tu gaya bahasa personifikasi, gaya bahasa hiperbola, gaya bahasa simile, gaya bahasa sinekdoce. Gaya bahasa yang paling banyak digunakan dalam majalah Potret Anak Cerdas adalah gaya bahasa personifikasi.</vt:lpstr>
      <vt:lpstr>Amanat yang ditemukan dalam puisi anak majalah Potret Anak Cerdas, yaitu  (1) mengajak pembaca untuk menghargai dan menghormati indahnya kasih sayang yang diberikan oleh orang tua dan guru serta mematuhi segala perintahnya,  (2) menga- jak pembaca untuk selalu menjaga persahabatan,  (3) mengajak pembaca untuk sering bersalawat kepada Nabi,  (4) men- gajak pembaca untuk bersabar, berusaha, semangat, berakhlak mulia, dan rajin be- lajar serta tidak cepat cemburu terhadap segala sesuatu,  (5) mengajak pembaca un- tuk selalu menjaga kebersihan serta me- lestarikan lingkungan alam.</vt:lpstr>
      <vt:lpstr>JENIS-JENIS KOMIK ANAK</vt:lpstr>
      <vt:lpstr>Komik merupakan bacaan anak yang banyak digemari. Komik berupa perpaduan antara gambar menarik serta bahasa ringan yang mudah dicerna. Buku komik Kecil- kecil Punya Karya (KKPK) merupakan komik anak Indonesia terbitan Muffin Graphics PT Mizan Pustaka, yang banyak digemari anak-anak saat ini. </vt:lpstr>
      <vt:lpstr>Analisis Konten dan Nilai  Religius Dalam Komik Kecil-Kecil Punya Karya (KKPK)   Analisis Konten dan Nilai Religius dalam Komik Kecil-kecil Punya Karya. Sebagai sebuah bahan bacaan anak, komik KkPK memiliki nilai-nilai kebaikan, sehingga pembaca mendapatkan nilai positif dan mengapresiasinya.   Tujuan penelitian ini untuk mengetahui:  (1) unsur-unsur intrinsik dalam komik KkpK, dan  (2) nilai-nilai pendidikan religius yang terdapat di dalamnya.   </vt:lpstr>
      <vt:lpstr>STRUKTUR KOMIK ANAK</vt:lpstr>
      <vt:lpstr>Komik KKPK berjudul Gamis yang dijadikan sumber data adalah untuk Mama dan Hijab Lover, yang masing-masing memiliki 5 cerita. Unsur-unsur intrinsik yang ditemukan, yaitu tokoh-tokohnya memiliki karakter yang baik dan konsisten; beralur maju; tokoh dan latar digambarkan dengan menarik, lucu, jelas, dan berwarna hitam putih; bahasa yang digunakan yaitu narasi langsung, bahasa narasi tidak langsung, serta bahasa non verbal; tema dan moralnya berupa hal positif seputar dunia anak; serta menggunakan genre petualangan. </vt:lpstr>
      <vt:lpstr>Nilai religius yang ditemukan terdiri atas nilai ilahiah dan insaniah. Nilai ilahiah terdiri atas iman, islam, ihsan, takwa, ikhlas, tawakal, syukur, dan sabar, sedangkan nilai-nilai insaniah terdiri atas silaturahmi, ukhuwah,musawah, adalah, husnudzan, tawadhu, wafa, insyirah, amanah, iffah, qawamiyah, dan munfiqun.</vt:lpstr>
      <vt:lpstr>CONTOH-CONTOH KOMIK ANAK</vt:lpstr>
      <vt:lpstr>Puisi dapat diibaratkan nyanyian tanpa notasi. Hal utama yang membedakannya adalah dari segi bahasa, tema dan ungkapan gejolak emosi yang digambarkan. Puisi anak dilihat dari dunia citraannya digambarkan dalam things dan sign yang sesuai dengan dunia pengalam anak. Komik sastra anak adalah salah satu media yang dapat meningkatkan imajinasi dan kreativitas anak, dengan membacanya, anak akan berkembang pemikirannya dengan cara membaca dan mengikuti alur ceritanya. komik sastra anak salah satu karya sastra yang banyak diminati oleh pembaca. Penikmat komik biasanya terdiri dari anak anak, remaja bahkan dewasa. Komik pun dapat digunakan sebagai media pembelajaran dalam dunia pendidikan karena komik dapat dirancang sesuai dengan materi yang akan disampaikan. Dalam hal ini komik berfungsi sebagai penyampai pesan pembelajaran dengan media visual yang dikemas semenarik mungkin agar siswa atau peserta didik lebih tertarik untuk belajar. </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PUISI ANAK &amp; KOMIK ANAK</dc:title>
  <dc:creator>FERA UMI FARINDA</dc:creator>
  <cp:lastModifiedBy>user</cp:lastModifiedBy>
  <cp:revision>8</cp:revision>
  <dcterms:modified xsi:type="dcterms:W3CDTF">2021-10-30T08:54:51Z</dcterms:modified>
</cp:coreProperties>
</file>