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79" r:id="rId10"/>
    <p:sldId id="267" r:id="rId11"/>
    <p:sldId id="280" r:id="rId12"/>
    <p:sldId id="281" r:id="rId13"/>
    <p:sldId id="278" r:id="rId14"/>
  </p:sldIdLst>
  <p:sldSz cx="9144000" cy="5143500" type="screen16x9"/>
  <p:notesSz cx="6858000" cy="9144000"/>
  <p:embeddedFontLst>
    <p:embeddedFont>
      <p:font typeface="Gill Sans Ultra Bold Condensed" pitchFamily="34" charset="0"/>
      <p:regular r:id="rId16"/>
    </p:embeddedFont>
    <p:embeddedFont>
      <p:font typeface="Tahoma" pitchFamily="34" charset="0"/>
      <p:regular r:id="rId17"/>
      <p:bold r:id="rId18"/>
    </p:embeddedFont>
    <p:embeddedFont>
      <p:font typeface="Rozha One" charset="0"/>
      <p:regular r:id="rId19"/>
    </p:embeddedFont>
    <p:embeddedFont>
      <p:font typeface="Comic Sans MS" pitchFamily="66" charset="0"/>
      <p:regular r:id="rId20"/>
      <p:bold r:id="rId21"/>
    </p:embeddedFont>
    <p:embeddedFont>
      <p:font typeface="Montserrat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Questrial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84EF21A-DD7B-4F7C-8A57-3785A916EA19}">
  <a:tblStyle styleId="{284EF21A-DD7B-4F7C-8A57-3785A916EA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>
        <p:scale>
          <a:sx n="80" d="100"/>
          <a:sy n="80" d="100"/>
        </p:scale>
        <p:origin x="-108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2107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bbd08280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bbd08280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bbd08280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bbd08280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gbbd08280bc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1" name="Google Shape;3121;gbbd08280bc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babd699d6d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babd699d6d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babd699d6d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babd699d6d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babd699d6d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babd699d6d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babd699d6d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3" name="Google Shape;2503;gbabd699d6d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babd699d6d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babd699d6d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babd699d6d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0" name="Google Shape;2570;gbabd699d6d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bbd08280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bbd08280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73900" y="1381150"/>
            <a:ext cx="43962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85514" y="-727090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343642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361871" y="4404137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C1D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00726" y="341034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20423" y="2822285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0536" y="3586006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31784">
            <a:off x="-548313" y="-818797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349540" y="189577"/>
            <a:ext cx="504705" cy="538324"/>
            <a:chOff x="2501940" y="418177"/>
            <a:chExt cx="504705" cy="538324"/>
          </a:xfrm>
        </p:grpSpPr>
        <p:sp>
          <p:nvSpPr>
            <p:cNvPr id="19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6231119" y="4134092"/>
            <a:ext cx="453457" cy="521788"/>
            <a:chOff x="6383519" y="4134092"/>
            <a:chExt cx="453457" cy="521788"/>
          </a:xfrm>
        </p:grpSpPr>
        <p:sp>
          <p:nvSpPr>
            <p:cNvPr id="26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7968865" y="3309500"/>
            <a:ext cx="1505790" cy="2024569"/>
            <a:chOff x="7570415" y="3649325"/>
            <a:chExt cx="1505790" cy="2024569"/>
          </a:xfrm>
        </p:grpSpPr>
        <p:sp>
          <p:nvSpPr>
            <p:cNvPr id="34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086647">
            <a:off x="-572579" y="-1518195"/>
            <a:ext cx="2406838" cy="3236049"/>
            <a:chOff x="7570415" y="3649325"/>
            <a:chExt cx="1505790" cy="2024569"/>
          </a:xfrm>
        </p:grpSpPr>
        <p:sp>
          <p:nvSpPr>
            <p:cNvPr id="57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rot="-4692804" flipH="1">
            <a:off x="7842382" y="3855272"/>
            <a:ext cx="1210428" cy="1627687"/>
            <a:chOff x="7570415" y="3649325"/>
            <a:chExt cx="1505790" cy="2024569"/>
          </a:xfrm>
        </p:grpSpPr>
        <p:sp>
          <p:nvSpPr>
            <p:cNvPr id="80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8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8"/>
          <p:cNvSpPr/>
          <p:nvPr/>
        </p:nvSpPr>
        <p:spPr>
          <a:xfrm rot="-4847989" flipH="1">
            <a:off x="6656330" y="-1126894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8"/>
          <p:cNvSpPr/>
          <p:nvPr/>
        </p:nvSpPr>
        <p:spPr>
          <a:xfrm rot="10800000" flipH="1">
            <a:off x="7400536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8"/>
          <p:cNvSpPr/>
          <p:nvPr/>
        </p:nvSpPr>
        <p:spPr>
          <a:xfrm rot="10800000" flipH="1">
            <a:off x="842401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18"/>
          <p:cNvGrpSpPr/>
          <p:nvPr/>
        </p:nvGrpSpPr>
        <p:grpSpPr>
          <a:xfrm>
            <a:off x="8585057" y="4342628"/>
            <a:ext cx="453843" cy="521755"/>
            <a:chOff x="281307" y="508728"/>
            <a:chExt cx="453843" cy="521755"/>
          </a:xfrm>
        </p:grpSpPr>
        <p:sp>
          <p:nvSpPr>
            <p:cNvPr id="1316" name="Google Shape;1316;p18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18"/>
          <p:cNvGrpSpPr/>
          <p:nvPr/>
        </p:nvGrpSpPr>
        <p:grpSpPr>
          <a:xfrm rot="10800000" flipH="1">
            <a:off x="8049025" y="-323225"/>
            <a:ext cx="1645681" cy="2031244"/>
            <a:chOff x="14449550" y="3157725"/>
            <a:chExt cx="1645681" cy="2031244"/>
          </a:xfrm>
        </p:grpSpPr>
        <p:sp>
          <p:nvSpPr>
            <p:cNvPr id="1324" name="Google Shape;1324;p18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8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8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18"/>
          <p:cNvGrpSpPr/>
          <p:nvPr/>
        </p:nvGrpSpPr>
        <p:grpSpPr>
          <a:xfrm rot="-9931168" flipH="1">
            <a:off x="8266663" y="-676444"/>
            <a:ext cx="1210408" cy="1627668"/>
            <a:chOff x="7570415" y="3649325"/>
            <a:chExt cx="1505790" cy="2024569"/>
          </a:xfrm>
        </p:grpSpPr>
        <p:sp>
          <p:nvSpPr>
            <p:cNvPr id="1350" name="Google Shape;1350;p18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18"/>
          <p:cNvSpPr/>
          <p:nvPr/>
        </p:nvSpPr>
        <p:spPr>
          <a:xfrm rot="4847989">
            <a:off x="1227016" y="-1126894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8"/>
          <p:cNvSpPr/>
          <p:nvPr/>
        </p:nvSpPr>
        <p:spPr>
          <a:xfrm rot="10800000">
            <a:off x="-1194861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8"/>
          <p:cNvSpPr/>
          <p:nvPr/>
        </p:nvSpPr>
        <p:spPr>
          <a:xfrm rot="10800000">
            <a:off x="-242961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" name="Google Shape;1375;p18"/>
          <p:cNvGrpSpPr/>
          <p:nvPr/>
        </p:nvGrpSpPr>
        <p:grpSpPr>
          <a:xfrm flipH="1">
            <a:off x="109431" y="4342628"/>
            <a:ext cx="453843" cy="521755"/>
            <a:chOff x="281307" y="508728"/>
            <a:chExt cx="453843" cy="521755"/>
          </a:xfrm>
        </p:grpSpPr>
        <p:sp>
          <p:nvSpPr>
            <p:cNvPr id="1376" name="Google Shape;1376;p18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10800000">
            <a:off x="-546374" y="-323225"/>
            <a:ext cx="1645681" cy="2031244"/>
            <a:chOff x="14449550" y="3157725"/>
            <a:chExt cx="1645681" cy="2031244"/>
          </a:xfrm>
        </p:grpSpPr>
        <p:sp>
          <p:nvSpPr>
            <p:cNvPr id="1384" name="Google Shape;1384;p18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18"/>
          <p:cNvGrpSpPr/>
          <p:nvPr/>
        </p:nvGrpSpPr>
        <p:grpSpPr>
          <a:xfrm rot="9931168">
            <a:off x="-328740" y="-676444"/>
            <a:ext cx="1210408" cy="1627668"/>
            <a:chOff x="7570415" y="3649325"/>
            <a:chExt cx="1505790" cy="2024569"/>
          </a:xfrm>
        </p:grpSpPr>
        <p:sp>
          <p:nvSpPr>
            <p:cNvPr id="1410" name="Google Shape;1410;p18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18"/>
          <p:cNvGrpSpPr/>
          <p:nvPr/>
        </p:nvGrpSpPr>
        <p:grpSpPr>
          <a:xfrm>
            <a:off x="7531694" y="116667"/>
            <a:ext cx="453457" cy="521788"/>
            <a:chOff x="6383519" y="4134092"/>
            <a:chExt cx="453457" cy="521788"/>
          </a:xfrm>
        </p:grpSpPr>
        <p:sp>
          <p:nvSpPr>
            <p:cNvPr id="1433" name="Google Shape;1433;p18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8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8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18"/>
          <p:cNvGrpSpPr/>
          <p:nvPr/>
        </p:nvGrpSpPr>
        <p:grpSpPr>
          <a:xfrm flipH="1">
            <a:off x="1163180" y="116667"/>
            <a:ext cx="453457" cy="521788"/>
            <a:chOff x="6383519" y="4134092"/>
            <a:chExt cx="453457" cy="521788"/>
          </a:xfrm>
        </p:grpSpPr>
        <p:sp>
          <p:nvSpPr>
            <p:cNvPr id="1441" name="Google Shape;1441;p18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8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8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_1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2"/>
          <p:cNvSpPr txBox="1">
            <a:spLocks noGrp="1"/>
          </p:cNvSpPr>
          <p:nvPr>
            <p:ph type="subTitle" idx="1"/>
          </p:nvPr>
        </p:nvSpPr>
        <p:spPr>
          <a:xfrm>
            <a:off x="4932050" y="2133525"/>
            <a:ext cx="28161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5" name="Google Shape;1765;p22"/>
          <p:cNvSpPr txBox="1">
            <a:spLocks noGrp="1"/>
          </p:cNvSpPr>
          <p:nvPr>
            <p:ph type="title"/>
          </p:nvPr>
        </p:nvSpPr>
        <p:spPr>
          <a:xfrm>
            <a:off x="2540500" y="368825"/>
            <a:ext cx="40629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6" name="Google Shape;1766;p22"/>
          <p:cNvSpPr/>
          <p:nvPr/>
        </p:nvSpPr>
        <p:spPr>
          <a:xfrm rot="-9940493" flipH="1">
            <a:off x="7544242" y="-805492"/>
            <a:ext cx="2942740" cy="1928678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22"/>
          <p:cNvGrpSpPr/>
          <p:nvPr/>
        </p:nvGrpSpPr>
        <p:grpSpPr>
          <a:xfrm rot="859767">
            <a:off x="7758006" y="80793"/>
            <a:ext cx="453463" cy="521794"/>
            <a:chOff x="6383519" y="4134092"/>
            <a:chExt cx="453457" cy="521788"/>
          </a:xfrm>
        </p:grpSpPr>
        <p:sp>
          <p:nvSpPr>
            <p:cNvPr id="1768" name="Google Shape;1768;p2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2"/>
          <p:cNvGrpSpPr/>
          <p:nvPr/>
        </p:nvGrpSpPr>
        <p:grpSpPr>
          <a:xfrm rot="10800000" flipH="1">
            <a:off x="8192775" y="-69500"/>
            <a:ext cx="1645681" cy="2031244"/>
            <a:chOff x="14449550" y="3157725"/>
            <a:chExt cx="1645681" cy="2031244"/>
          </a:xfrm>
        </p:grpSpPr>
        <p:sp>
          <p:nvSpPr>
            <p:cNvPr id="1776" name="Google Shape;1776;p22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2"/>
          <p:cNvGrpSpPr/>
          <p:nvPr/>
        </p:nvGrpSpPr>
        <p:grpSpPr>
          <a:xfrm rot="-9931168" flipH="1">
            <a:off x="8410413" y="-422719"/>
            <a:ext cx="1210408" cy="1627668"/>
            <a:chOff x="7570415" y="3649325"/>
            <a:chExt cx="1505790" cy="2024569"/>
          </a:xfrm>
        </p:grpSpPr>
        <p:sp>
          <p:nvSpPr>
            <p:cNvPr id="1802" name="Google Shape;1802;p2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4" name="Google Shape;1824;p22"/>
          <p:cNvSpPr/>
          <p:nvPr/>
        </p:nvSpPr>
        <p:spPr>
          <a:xfrm>
            <a:off x="7031152" y="368320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2"/>
          <p:cNvSpPr/>
          <p:nvPr/>
        </p:nvSpPr>
        <p:spPr>
          <a:xfrm>
            <a:off x="8358364" y="2579812"/>
            <a:ext cx="1402518" cy="2726865"/>
          </a:xfrm>
          <a:custGeom>
            <a:avLst/>
            <a:gdLst/>
            <a:ahLst/>
            <a:cxnLst/>
            <a:rect l="l" t="t" r="r" b="b"/>
            <a:pathLst>
              <a:path w="36744" h="71440" extrusionOk="0">
                <a:moveTo>
                  <a:pt x="28028" y="0"/>
                </a:moveTo>
                <a:lnTo>
                  <a:pt x="28028" y="0"/>
                </a:lnTo>
                <a:cubicBezTo>
                  <a:pt x="26445" y="36"/>
                  <a:pt x="25302" y="715"/>
                  <a:pt x="24028" y="1703"/>
                </a:cubicBezTo>
                <a:cubicBezTo>
                  <a:pt x="18491" y="5977"/>
                  <a:pt x="13848" y="11633"/>
                  <a:pt x="11776" y="18312"/>
                </a:cubicBezTo>
                <a:cubicBezTo>
                  <a:pt x="7859" y="30956"/>
                  <a:pt x="13253" y="46315"/>
                  <a:pt x="5394" y="56995"/>
                </a:cubicBezTo>
                <a:cubicBezTo>
                  <a:pt x="3990" y="58888"/>
                  <a:pt x="2204" y="60543"/>
                  <a:pt x="1156" y="62663"/>
                </a:cubicBezTo>
                <a:cubicBezTo>
                  <a:pt x="108" y="64770"/>
                  <a:pt x="1" y="67640"/>
                  <a:pt x="1751" y="69235"/>
                </a:cubicBezTo>
                <a:cubicBezTo>
                  <a:pt x="2632" y="70045"/>
                  <a:pt x="3811" y="70390"/>
                  <a:pt x="4966" y="70640"/>
                </a:cubicBezTo>
                <a:cubicBezTo>
                  <a:pt x="7342" y="71174"/>
                  <a:pt x="9778" y="71439"/>
                  <a:pt x="12215" y="71439"/>
                </a:cubicBezTo>
                <a:cubicBezTo>
                  <a:pt x="15810" y="71439"/>
                  <a:pt x="19407" y="70861"/>
                  <a:pt x="22813" y="69711"/>
                </a:cubicBezTo>
                <a:cubicBezTo>
                  <a:pt x="26302" y="68532"/>
                  <a:pt x="29659" y="66699"/>
                  <a:pt x="31969" y="63818"/>
                </a:cubicBezTo>
                <a:cubicBezTo>
                  <a:pt x="34493" y="60651"/>
                  <a:pt x="35493" y="56531"/>
                  <a:pt x="35958" y="52495"/>
                </a:cubicBezTo>
                <a:cubicBezTo>
                  <a:pt x="36744" y="45565"/>
                  <a:pt x="36148" y="38481"/>
                  <a:pt x="34196" y="31778"/>
                </a:cubicBezTo>
                <a:cubicBezTo>
                  <a:pt x="32648" y="26420"/>
                  <a:pt x="30255" y="21348"/>
                  <a:pt x="28743" y="15990"/>
                </a:cubicBezTo>
                <a:cubicBezTo>
                  <a:pt x="27147" y="10347"/>
                  <a:pt x="27850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2"/>
          <p:cNvSpPr/>
          <p:nvPr/>
        </p:nvSpPr>
        <p:spPr>
          <a:xfrm rot="-1516455">
            <a:off x="6527810" y="4631279"/>
            <a:ext cx="967323" cy="1071878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7" name="Google Shape;1827;p22"/>
          <p:cNvGrpSpPr/>
          <p:nvPr/>
        </p:nvGrpSpPr>
        <p:grpSpPr>
          <a:xfrm rot="-4692804" flipH="1">
            <a:off x="8063220" y="3872272"/>
            <a:ext cx="1210428" cy="1627687"/>
            <a:chOff x="7570415" y="3649325"/>
            <a:chExt cx="1505790" cy="2024569"/>
          </a:xfrm>
        </p:grpSpPr>
        <p:sp>
          <p:nvSpPr>
            <p:cNvPr id="1828" name="Google Shape;1828;p2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0" name="Google Shape;1850;p22"/>
          <p:cNvSpPr/>
          <p:nvPr/>
        </p:nvSpPr>
        <p:spPr>
          <a:xfrm rot="10800000">
            <a:off x="-3750565" y="4117497"/>
            <a:ext cx="4396212" cy="3275830"/>
          </a:xfrm>
          <a:custGeom>
            <a:avLst/>
            <a:gdLst/>
            <a:ahLst/>
            <a:cxnLst/>
            <a:rect l="l" t="t" r="r" b="b"/>
            <a:pathLst>
              <a:path w="136911" h="102019" extrusionOk="0">
                <a:moveTo>
                  <a:pt x="119149" y="0"/>
                </a:moveTo>
                <a:cubicBezTo>
                  <a:pt x="112217" y="0"/>
                  <a:pt x="105517" y="4398"/>
                  <a:pt x="100549" y="9529"/>
                </a:cubicBezTo>
                <a:cubicBezTo>
                  <a:pt x="94763" y="15530"/>
                  <a:pt x="90191" y="22817"/>
                  <a:pt x="83452" y="27710"/>
                </a:cubicBezTo>
                <a:cubicBezTo>
                  <a:pt x="66890" y="39747"/>
                  <a:pt x="43066" y="33925"/>
                  <a:pt x="24409" y="42414"/>
                </a:cubicBezTo>
                <a:cubicBezTo>
                  <a:pt x="13062" y="47582"/>
                  <a:pt x="4501" y="58381"/>
                  <a:pt x="1572" y="70465"/>
                </a:cubicBezTo>
                <a:cubicBezTo>
                  <a:pt x="1" y="76895"/>
                  <a:pt x="1846" y="85348"/>
                  <a:pt x="5930" y="91897"/>
                </a:cubicBezTo>
                <a:cubicBezTo>
                  <a:pt x="8323" y="95730"/>
                  <a:pt x="11478" y="98921"/>
                  <a:pt x="15169" y="100660"/>
                </a:cubicBezTo>
                <a:cubicBezTo>
                  <a:pt x="17167" y="101598"/>
                  <a:pt x="19306" y="102019"/>
                  <a:pt x="21472" y="102019"/>
                </a:cubicBezTo>
                <a:cubicBezTo>
                  <a:pt x="26316" y="102019"/>
                  <a:pt x="31291" y="99913"/>
                  <a:pt x="35100" y="96778"/>
                </a:cubicBezTo>
                <a:cubicBezTo>
                  <a:pt x="48673" y="85574"/>
                  <a:pt x="53245" y="67239"/>
                  <a:pt x="70033" y="59071"/>
                </a:cubicBezTo>
                <a:cubicBezTo>
                  <a:pt x="78094" y="55142"/>
                  <a:pt x="87000" y="53356"/>
                  <a:pt x="95751" y="51368"/>
                </a:cubicBezTo>
                <a:cubicBezTo>
                  <a:pt x="104502" y="49391"/>
                  <a:pt x="113348" y="47117"/>
                  <a:pt x="120956" y="42367"/>
                </a:cubicBezTo>
                <a:cubicBezTo>
                  <a:pt x="128564" y="37616"/>
                  <a:pt x="134863" y="29984"/>
                  <a:pt x="135887" y="21066"/>
                </a:cubicBezTo>
                <a:cubicBezTo>
                  <a:pt x="136911" y="12149"/>
                  <a:pt x="131410" y="2350"/>
                  <a:pt x="122635" y="385"/>
                </a:cubicBezTo>
                <a:cubicBezTo>
                  <a:pt x="121471" y="123"/>
                  <a:pt x="120307" y="0"/>
                  <a:pt x="119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2"/>
          <p:cNvSpPr/>
          <p:nvPr/>
        </p:nvSpPr>
        <p:spPr>
          <a:xfrm flipH="1">
            <a:off x="340858" y="484503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25"/>
          <p:cNvSpPr/>
          <p:nvPr/>
        </p:nvSpPr>
        <p:spPr>
          <a:xfrm>
            <a:off x="-785514" y="-727090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5"/>
          <p:cNvSpPr/>
          <p:nvPr/>
        </p:nvSpPr>
        <p:spPr>
          <a:xfrm>
            <a:off x="8343642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5"/>
          <p:cNvSpPr/>
          <p:nvPr/>
        </p:nvSpPr>
        <p:spPr>
          <a:xfrm>
            <a:off x="6361871" y="4404137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C1D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5"/>
          <p:cNvSpPr/>
          <p:nvPr/>
        </p:nvSpPr>
        <p:spPr>
          <a:xfrm>
            <a:off x="8300726" y="341034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5"/>
          <p:cNvSpPr/>
          <p:nvPr/>
        </p:nvSpPr>
        <p:spPr>
          <a:xfrm>
            <a:off x="-420423" y="2822285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5"/>
          <p:cNvSpPr/>
          <p:nvPr/>
        </p:nvSpPr>
        <p:spPr>
          <a:xfrm>
            <a:off x="6750536" y="3586006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5"/>
          <p:cNvSpPr/>
          <p:nvPr/>
        </p:nvSpPr>
        <p:spPr>
          <a:xfrm rot="-431784">
            <a:off x="-548313" y="-818797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2349540" y="189577"/>
            <a:ext cx="504705" cy="538324"/>
            <a:chOff x="2501940" y="418177"/>
            <a:chExt cx="504705" cy="538324"/>
          </a:xfrm>
        </p:grpSpPr>
        <p:sp>
          <p:nvSpPr>
            <p:cNvPr id="1984" name="Google Shape;1984;p2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25"/>
          <p:cNvGrpSpPr/>
          <p:nvPr/>
        </p:nvGrpSpPr>
        <p:grpSpPr>
          <a:xfrm>
            <a:off x="6231119" y="4134092"/>
            <a:ext cx="453457" cy="521788"/>
            <a:chOff x="6383519" y="4134092"/>
            <a:chExt cx="453457" cy="521788"/>
          </a:xfrm>
        </p:grpSpPr>
        <p:sp>
          <p:nvSpPr>
            <p:cNvPr id="1991" name="Google Shape;1991;p25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25"/>
          <p:cNvGrpSpPr/>
          <p:nvPr/>
        </p:nvGrpSpPr>
        <p:grpSpPr>
          <a:xfrm>
            <a:off x="7968865" y="3309500"/>
            <a:ext cx="1505790" cy="2024569"/>
            <a:chOff x="7570415" y="3649325"/>
            <a:chExt cx="1505790" cy="2024569"/>
          </a:xfrm>
        </p:grpSpPr>
        <p:sp>
          <p:nvSpPr>
            <p:cNvPr id="1999" name="Google Shape;1999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25"/>
          <p:cNvGrpSpPr/>
          <p:nvPr/>
        </p:nvGrpSpPr>
        <p:grpSpPr>
          <a:xfrm rot="10086647">
            <a:off x="-572579" y="-1518195"/>
            <a:ext cx="2406838" cy="3236049"/>
            <a:chOff x="7570415" y="3649325"/>
            <a:chExt cx="1505790" cy="2024569"/>
          </a:xfrm>
        </p:grpSpPr>
        <p:sp>
          <p:nvSpPr>
            <p:cNvPr id="2022" name="Google Shape;2022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25"/>
          <p:cNvGrpSpPr/>
          <p:nvPr/>
        </p:nvGrpSpPr>
        <p:grpSpPr>
          <a:xfrm rot="-4692804" flipH="1">
            <a:off x="7842382" y="3855272"/>
            <a:ext cx="1210428" cy="1627687"/>
            <a:chOff x="7570415" y="3649325"/>
            <a:chExt cx="1505790" cy="2024569"/>
          </a:xfrm>
        </p:grpSpPr>
        <p:sp>
          <p:nvSpPr>
            <p:cNvPr id="2045" name="Google Shape;2045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26"/>
          <p:cNvSpPr/>
          <p:nvPr/>
        </p:nvSpPr>
        <p:spPr>
          <a:xfrm rot="-4847989" flipH="1">
            <a:off x="8957930" y="736656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6"/>
          <p:cNvSpPr/>
          <p:nvPr/>
        </p:nvSpPr>
        <p:spPr>
          <a:xfrm rot="10800000" flipH="1">
            <a:off x="7171936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6"/>
          <p:cNvSpPr/>
          <p:nvPr/>
        </p:nvSpPr>
        <p:spPr>
          <a:xfrm rot="10800000" flipH="1">
            <a:off x="842401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1" name="Google Shape;2071;p26"/>
          <p:cNvGrpSpPr/>
          <p:nvPr/>
        </p:nvGrpSpPr>
        <p:grpSpPr>
          <a:xfrm>
            <a:off x="7531694" y="116667"/>
            <a:ext cx="453457" cy="521788"/>
            <a:chOff x="6383519" y="4134092"/>
            <a:chExt cx="453457" cy="521788"/>
          </a:xfrm>
        </p:grpSpPr>
        <p:sp>
          <p:nvSpPr>
            <p:cNvPr id="2072" name="Google Shape;2072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26"/>
          <p:cNvGrpSpPr/>
          <p:nvPr/>
        </p:nvGrpSpPr>
        <p:grpSpPr>
          <a:xfrm>
            <a:off x="8585057" y="4342628"/>
            <a:ext cx="453843" cy="521755"/>
            <a:chOff x="281307" y="508728"/>
            <a:chExt cx="453843" cy="521755"/>
          </a:xfrm>
        </p:grpSpPr>
        <p:sp>
          <p:nvSpPr>
            <p:cNvPr id="2080" name="Google Shape;2080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26"/>
          <p:cNvGrpSpPr/>
          <p:nvPr/>
        </p:nvGrpSpPr>
        <p:grpSpPr>
          <a:xfrm rot="10800000" flipH="1">
            <a:off x="8049025" y="-323225"/>
            <a:ext cx="1645681" cy="2031244"/>
            <a:chOff x="14449550" y="3157725"/>
            <a:chExt cx="1645681" cy="2031244"/>
          </a:xfrm>
        </p:grpSpPr>
        <p:sp>
          <p:nvSpPr>
            <p:cNvPr id="2088" name="Google Shape;2088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3" name="Google Shape;2113;p26"/>
          <p:cNvGrpSpPr/>
          <p:nvPr/>
        </p:nvGrpSpPr>
        <p:grpSpPr>
          <a:xfrm rot="-9931168" flipH="1">
            <a:off x="8266663" y="-676444"/>
            <a:ext cx="1210408" cy="1627668"/>
            <a:chOff x="7570415" y="3649325"/>
            <a:chExt cx="1505790" cy="2024569"/>
          </a:xfrm>
        </p:grpSpPr>
        <p:sp>
          <p:nvSpPr>
            <p:cNvPr id="2114" name="Google Shape;2114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6" name="Google Shape;2136;p26"/>
          <p:cNvSpPr/>
          <p:nvPr/>
        </p:nvSpPr>
        <p:spPr>
          <a:xfrm rot="4847989">
            <a:off x="-750872" y="736656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6"/>
          <p:cNvSpPr/>
          <p:nvPr/>
        </p:nvSpPr>
        <p:spPr>
          <a:xfrm rot="10800000">
            <a:off x="-642550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8" name="Google Shape;2138;p26"/>
          <p:cNvGrpSpPr/>
          <p:nvPr/>
        </p:nvGrpSpPr>
        <p:grpSpPr>
          <a:xfrm flipH="1">
            <a:off x="1486892" y="116667"/>
            <a:ext cx="453457" cy="521788"/>
            <a:chOff x="6383519" y="4134092"/>
            <a:chExt cx="453457" cy="521788"/>
          </a:xfrm>
        </p:grpSpPr>
        <p:sp>
          <p:nvSpPr>
            <p:cNvPr id="2139" name="Google Shape;2139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26"/>
          <p:cNvGrpSpPr/>
          <p:nvPr/>
        </p:nvGrpSpPr>
        <p:grpSpPr>
          <a:xfrm rot="10800000">
            <a:off x="-222662" y="-323225"/>
            <a:ext cx="1645681" cy="2031244"/>
            <a:chOff x="14449550" y="3157725"/>
            <a:chExt cx="1645681" cy="2031244"/>
          </a:xfrm>
        </p:grpSpPr>
        <p:sp>
          <p:nvSpPr>
            <p:cNvPr id="2147" name="Google Shape;2147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26"/>
          <p:cNvGrpSpPr/>
          <p:nvPr/>
        </p:nvGrpSpPr>
        <p:grpSpPr>
          <a:xfrm rot="9931168">
            <a:off x="-5028" y="-676444"/>
            <a:ext cx="1210408" cy="1627668"/>
            <a:chOff x="7570415" y="3649325"/>
            <a:chExt cx="1505790" cy="2024569"/>
          </a:xfrm>
        </p:grpSpPr>
        <p:sp>
          <p:nvSpPr>
            <p:cNvPr id="2173" name="Google Shape;2173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5" name="Google Shape;2195;p26"/>
          <p:cNvSpPr/>
          <p:nvPr/>
        </p:nvSpPr>
        <p:spPr>
          <a:xfrm rot="10800000">
            <a:off x="-24729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6" name="Google Shape;2196;p26"/>
          <p:cNvGrpSpPr/>
          <p:nvPr/>
        </p:nvGrpSpPr>
        <p:grpSpPr>
          <a:xfrm flipH="1">
            <a:off x="105102" y="4342628"/>
            <a:ext cx="453843" cy="521755"/>
            <a:chOff x="281307" y="508728"/>
            <a:chExt cx="453843" cy="521755"/>
          </a:xfrm>
        </p:grpSpPr>
        <p:sp>
          <p:nvSpPr>
            <p:cNvPr id="2197" name="Google Shape;2197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27"/>
          <p:cNvSpPr/>
          <p:nvPr/>
        </p:nvSpPr>
        <p:spPr>
          <a:xfrm rot="5676527" flipH="1">
            <a:off x="7436271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7"/>
          <p:cNvSpPr/>
          <p:nvPr/>
        </p:nvSpPr>
        <p:spPr>
          <a:xfrm flipH="1">
            <a:off x="7867867" y="-8188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7" name="Google Shape;2207;p27"/>
          <p:cNvGrpSpPr/>
          <p:nvPr/>
        </p:nvGrpSpPr>
        <p:grpSpPr>
          <a:xfrm flipH="1">
            <a:off x="7634498" y="113377"/>
            <a:ext cx="504705" cy="538324"/>
            <a:chOff x="2501940" y="418177"/>
            <a:chExt cx="504705" cy="538324"/>
          </a:xfrm>
        </p:grpSpPr>
        <p:sp>
          <p:nvSpPr>
            <p:cNvPr id="2208" name="Google Shape;2208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27"/>
          <p:cNvGrpSpPr/>
          <p:nvPr/>
        </p:nvGrpSpPr>
        <p:grpSpPr>
          <a:xfrm rot="10679800" flipH="1">
            <a:off x="7731732" y="-508390"/>
            <a:ext cx="1654067" cy="2223931"/>
            <a:chOff x="7570415" y="3649325"/>
            <a:chExt cx="1505790" cy="2024569"/>
          </a:xfrm>
        </p:grpSpPr>
        <p:sp>
          <p:nvSpPr>
            <p:cNvPr id="2215" name="Google Shape;2215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7" name="Google Shape;2237;p27"/>
          <p:cNvSpPr/>
          <p:nvPr/>
        </p:nvSpPr>
        <p:spPr>
          <a:xfrm rot="-5123473" flipH="1">
            <a:off x="193868" y="3821381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7"/>
          <p:cNvSpPr/>
          <p:nvPr/>
        </p:nvSpPr>
        <p:spPr>
          <a:xfrm rot="10800000" flipH="1">
            <a:off x="-2491503" y="2610203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9" name="Google Shape;2239;p27"/>
          <p:cNvGrpSpPr/>
          <p:nvPr/>
        </p:nvGrpSpPr>
        <p:grpSpPr>
          <a:xfrm rot="700979" flipH="1">
            <a:off x="-473599" y="3253763"/>
            <a:ext cx="1505816" cy="2024604"/>
            <a:chOff x="7570415" y="3649325"/>
            <a:chExt cx="1505790" cy="2024569"/>
          </a:xfrm>
        </p:grpSpPr>
        <p:sp>
          <p:nvSpPr>
            <p:cNvPr id="2240" name="Google Shape;2240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27"/>
          <p:cNvGrpSpPr/>
          <p:nvPr/>
        </p:nvGrpSpPr>
        <p:grpSpPr>
          <a:xfrm rot="-5400000">
            <a:off x="1257846" y="4463342"/>
            <a:ext cx="504705" cy="538324"/>
            <a:chOff x="2501940" y="418177"/>
            <a:chExt cx="504705" cy="538324"/>
          </a:xfrm>
        </p:grpSpPr>
        <p:sp>
          <p:nvSpPr>
            <p:cNvPr id="2263" name="Google Shape;2263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720000" y="1048050"/>
            <a:ext cx="77040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8083352" y="-2113178"/>
            <a:ext cx="4396212" cy="3275830"/>
          </a:xfrm>
          <a:custGeom>
            <a:avLst/>
            <a:gdLst/>
            <a:ahLst/>
            <a:cxnLst/>
            <a:rect l="l" t="t" r="r" b="b"/>
            <a:pathLst>
              <a:path w="136911" h="102019" extrusionOk="0">
                <a:moveTo>
                  <a:pt x="119149" y="0"/>
                </a:moveTo>
                <a:cubicBezTo>
                  <a:pt x="112217" y="0"/>
                  <a:pt x="105517" y="4398"/>
                  <a:pt x="100549" y="9529"/>
                </a:cubicBezTo>
                <a:cubicBezTo>
                  <a:pt x="94763" y="15530"/>
                  <a:pt x="90191" y="22817"/>
                  <a:pt x="83452" y="27710"/>
                </a:cubicBezTo>
                <a:cubicBezTo>
                  <a:pt x="66890" y="39747"/>
                  <a:pt x="43066" y="33925"/>
                  <a:pt x="24409" y="42414"/>
                </a:cubicBezTo>
                <a:cubicBezTo>
                  <a:pt x="13062" y="47582"/>
                  <a:pt x="4501" y="58381"/>
                  <a:pt x="1572" y="70465"/>
                </a:cubicBezTo>
                <a:cubicBezTo>
                  <a:pt x="1" y="76895"/>
                  <a:pt x="1846" y="85348"/>
                  <a:pt x="5930" y="91897"/>
                </a:cubicBezTo>
                <a:cubicBezTo>
                  <a:pt x="8323" y="95730"/>
                  <a:pt x="11478" y="98921"/>
                  <a:pt x="15169" y="100660"/>
                </a:cubicBezTo>
                <a:cubicBezTo>
                  <a:pt x="17167" y="101598"/>
                  <a:pt x="19306" y="102019"/>
                  <a:pt x="21472" y="102019"/>
                </a:cubicBezTo>
                <a:cubicBezTo>
                  <a:pt x="26316" y="102019"/>
                  <a:pt x="31291" y="99913"/>
                  <a:pt x="35100" y="96778"/>
                </a:cubicBezTo>
                <a:cubicBezTo>
                  <a:pt x="48673" y="85574"/>
                  <a:pt x="53245" y="67239"/>
                  <a:pt x="70033" y="59071"/>
                </a:cubicBezTo>
                <a:cubicBezTo>
                  <a:pt x="78094" y="55142"/>
                  <a:pt x="87000" y="53356"/>
                  <a:pt x="95751" y="51368"/>
                </a:cubicBezTo>
                <a:cubicBezTo>
                  <a:pt x="104502" y="49391"/>
                  <a:pt x="113348" y="47117"/>
                  <a:pt x="120956" y="42367"/>
                </a:cubicBezTo>
                <a:cubicBezTo>
                  <a:pt x="128564" y="37616"/>
                  <a:pt x="134863" y="29984"/>
                  <a:pt x="135887" y="21066"/>
                </a:cubicBezTo>
                <a:cubicBezTo>
                  <a:pt x="136911" y="12149"/>
                  <a:pt x="131410" y="2350"/>
                  <a:pt x="122635" y="385"/>
                </a:cubicBezTo>
                <a:cubicBezTo>
                  <a:pt x="121471" y="123"/>
                  <a:pt x="120307" y="0"/>
                  <a:pt x="119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 rot="10800000" flipH="1">
            <a:off x="7420860" y="-636721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 rot="-9931168" flipH="1">
            <a:off x="8040938" y="-600244"/>
            <a:ext cx="1210408" cy="1627668"/>
            <a:chOff x="7570415" y="3649325"/>
            <a:chExt cx="1505790" cy="2024569"/>
          </a:xfrm>
        </p:grpSpPr>
        <p:sp>
          <p:nvSpPr>
            <p:cNvPr id="226" name="Google Shape;226;p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6"/>
          <p:cNvGrpSpPr/>
          <p:nvPr/>
        </p:nvGrpSpPr>
        <p:grpSpPr>
          <a:xfrm rot="-5056680">
            <a:off x="49725" y="-107879"/>
            <a:ext cx="504696" cy="538315"/>
            <a:chOff x="2501940" y="418177"/>
            <a:chExt cx="504705" cy="538324"/>
          </a:xfrm>
        </p:grpSpPr>
        <p:sp>
          <p:nvSpPr>
            <p:cNvPr id="393" name="Google Shape;393;p6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6"/>
          <p:cNvSpPr/>
          <p:nvPr/>
        </p:nvSpPr>
        <p:spPr>
          <a:xfrm rot="10800000" flipH="1">
            <a:off x="-790777" y="210329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"/>
          <p:cNvSpPr/>
          <p:nvPr/>
        </p:nvSpPr>
        <p:spPr>
          <a:xfrm rot="702374" flipH="1">
            <a:off x="6354438" y="-1541168"/>
            <a:ext cx="3321593" cy="2957173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6"/>
          <p:cNvGrpSpPr/>
          <p:nvPr/>
        </p:nvGrpSpPr>
        <p:grpSpPr>
          <a:xfrm rot="1827462" flipH="1">
            <a:off x="8582587" y="4612148"/>
            <a:ext cx="504703" cy="538322"/>
            <a:chOff x="2501940" y="418177"/>
            <a:chExt cx="504705" cy="538324"/>
          </a:xfrm>
        </p:grpSpPr>
        <p:sp>
          <p:nvSpPr>
            <p:cNvPr id="402" name="Google Shape;402;p6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6"/>
          <p:cNvSpPr/>
          <p:nvPr/>
        </p:nvSpPr>
        <p:spPr>
          <a:xfrm rot="10800000">
            <a:off x="8951246" y="210329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 rot="9877624">
            <a:off x="-356258" y="26197"/>
            <a:ext cx="1316640" cy="1770252"/>
            <a:chOff x="7570415" y="3649325"/>
            <a:chExt cx="1505790" cy="2024569"/>
          </a:xfrm>
        </p:grpSpPr>
        <p:sp>
          <p:nvSpPr>
            <p:cNvPr id="410" name="Google Shape;410;p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6"/>
          <p:cNvSpPr/>
          <p:nvPr/>
        </p:nvSpPr>
        <p:spPr>
          <a:xfrm rot="6196991">
            <a:off x="6106260" y="-580281"/>
            <a:ext cx="967253" cy="1071800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"/>
          <p:cNvSpPr txBox="1">
            <a:spLocks noGrp="1"/>
          </p:cNvSpPr>
          <p:nvPr>
            <p:ph type="title"/>
          </p:nvPr>
        </p:nvSpPr>
        <p:spPr>
          <a:xfrm>
            <a:off x="720100" y="1503688"/>
            <a:ext cx="3722700" cy="8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1" name="Google Shape;641;p9"/>
          <p:cNvSpPr txBox="1">
            <a:spLocks noGrp="1"/>
          </p:cNvSpPr>
          <p:nvPr>
            <p:ph type="subTitle" idx="1"/>
          </p:nvPr>
        </p:nvSpPr>
        <p:spPr>
          <a:xfrm>
            <a:off x="720000" y="2404725"/>
            <a:ext cx="385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2" name="Google Shape;642;p9"/>
          <p:cNvSpPr/>
          <p:nvPr/>
        </p:nvSpPr>
        <p:spPr>
          <a:xfrm rot="-1516455">
            <a:off x="8462660" y="-318721"/>
            <a:ext cx="967323" cy="1071878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9"/>
          <p:cNvSpPr/>
          <p:nvPr/>
        </p:nvSpPr>
        <p:spPr>
          <a:xfrm rot="-702374">
            <a:off x="-548281" y="-1541168"/>
            <a:ext cx="3321593" cy="2957173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9"/>
          <p:cNvSpPr/>
          <p:nvPr/>
        </p:nvSpPr>
        <p:spPr>
          <a:xfrm rot="4351959">
            <a:off x="2441627" y="4383110"/>
            <a:ext cx="994485" cy="1440256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9"/>
          <p:cNvGrpSpPr/>
          <p:nvPr/>
        </p:nvGrpSpPr>
        <p:grpSpPr>
          <a:xfrm>
            <a:off x="83365" y="540002"/>
            <a:ext cx="504705" cy="538324"/>
            <a:chOff x="2501940" y="418177"/>
            <a:chExt cx="504705" cy="538324"/>
          </a:xfrm>
        </p:grpSpPr>
        <p:sp>
          <p:nvSpPr>
            <p:cNvPr id="646" name="Google Shape;646;p9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"/>
          <p:cNvSpPr txBox="1">
            <a:spLocks noGrp="1"/>
          </p:cNvSpPr>
          <p:nvPr>
            <p:ph type="title"/>
          </p:nvPr>
        </p:nvSpPr>
        <p:spPr>
          <a:xfrm>
            <a:off x="2181300" y="3217650"/>
            <a:ext cx="47814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1" name="Google Shape;931;p14"/>
          <p:cNvSpPr txBox="1">
            <a:spLocks noGrp="1"/>
          </p:cNvSpPr>
          <p:nvPr>
            <p:ph type="subTitle" idx="1"/>
          </p:nvPr>
        </p:nvSpPr>
        <p:spPr>
          <a:xfrm>
            <a:off x="2181300" y="1407750"/>
            <a:ext cx="47814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32" name="Google Shape;932;p14"/>
          <p:cNvSpPr/>
          <p:nvPr/>
        </p:nvSpPr>
        <p:spPr>
          <a:xfrm>
            <a:off x="7031152" y="368320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4"/>
          <p:cNvSpPr/>
          <p:nvPr/>
        </p:nvSpPr>
        <p:spPr>
          <a:xfrm>
            <a:off x="8358364" y="2579812"/>
            <a:ext cx="1402518" cy="2726865"/>
          </a:xfrm>
          <a:custGeom>
            <a:avLst/>
            <a:gdLst/>
            <a:ahLst/>
            <a:cxnLst/>
            <a:rect l="l" t="t" r="r" b="b"/>
            <a:pathLst>
              <a:path w="36744" h="71440" extrusionOk="0">
                <a:moveTo>
                  <a:pt x="28028" y="0"/>
                </a:moveTo>
                <a:lnTo>
                  <a:pt x="28028" y="0"/>
                </a:lnTo>
                <a:cubicBezTo>
                  <a:pt x="26445" y="36"/>
                  <a:pt x="25302" y="715"/>
                  <a:pt x="24028" y="1703"/>
                </a:cubicBezTo>
                <a:cubicBezTo>
                  <a:pt x="18491" y="5977"/>
                  <a:pt x="13848" y="11633"/>
                  <a:pt x="11776" y="18312"/>
                </a:cubicBezTo>
                <a:cubicBezTo>
                  <a:pt x="7859" y="30956"/>
                  <a:pt x="13253" y="46315"/>
                  <a:pt x="5394" y="56995"/>
                </a:cubicBezTo>
                <a:cubicBezTo>
                  <a:pt x="3990" y="58888"/>
                  <a:pt x="2204" y="60543"/>
                  <a:pt x="1156" y="62663"/>
                </a:cubicBezTo>
                <a:cubicBezTo>
                  <a:pt x="108" y="64770"/>
                  <a:pt x="1" y="67640"/>
                  <a:pt x="1751" y="69235"/>
                </a:cubicBezTo>
                <a:cubicBezTo>
                  <a:pt x="2632" y="70045"/>
                  <a:pt x="3811" y="70390"/>
                  <a:pt x="4966" y="70640"/>
                </a:cubicBezTo>
                <a:cubicBezTo>
                  <a:pt x="7342" y="71174"/>
                  <a:pt x="9778" y="71439"/>
                  <a:pt x="12215" y="71439"/>
                </a:cubicBezTo>
                <a:cubicBezTo>
                  <a:pt x="15810" y="71439"/>
                  <a:pt x="19407" y="70861"/>
                  <a:pt x="22813" y="69711"/>
                </a:cubicBezTo>
                <a:cubicBezTo>
                  <a:pt x="26302" y="68532"/>
                  <a:pt x="29659" y="66699"/>
                  <a:pt x="31969" y="63818"/>
                </a:cubicBezTo>
                <a:cubicBezTo>
                  <a:pt x="34493" y="60651"/>
                  <a:pt x="35493" y="56531"/>
                  <a:pt x="35958" y="52495"/>
                </a:cubicBezTo>
                <a:cubicBezTo>
                  <a:pt x="36744" y="45565"/>
                  <a:pt x="36148" y="38481"/>
                  <a:pt x="34196" y="31778"/>
                </a:cubicBezTo>
                <a:cubicBezTo>
                  <a:pt x="32648" y="26420"/>
                  <a:pt x="30255" y="21348"/>
                  <a:pt x="28743" y="15990"/>
                </a:cubicBezTo>
                <a:cubicBezTo>
                  <a:pt x="27147" y="10347"/>
                  <a:pt x="27850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>
            <a:off x="8522684" y="129385"/>
            <a:ext cx="504673" cy="538003"/>
            <a:chOff x="8334968" y="2986340"/>
            <a:chExt cx="504673" cy="538003"/>
          </a:xfrm>
        </p:grpSpPr>
        <p:sp>
          <p:nvSpPr>
            <p:cNvPr id="935" name="Google Shape;935;p14"/>
            <p:cNvSpPr/>
            <p:nvPr/>
          </p:nvSpPr>
          <p:spPr>
            <a:xfrm>
              <a:off x="8687825" y="3071335"/>
              <a:ext cx="74206" cy="59307"/>
            </a:xfrm>
            <a:custGeom>
              <a:avLst/>
              <a:gdLst/>
              <a:ahLst/>
              <a:cxnLst/>
              <a:rect l="l" t="t" r="r" b="b"/>
              <a:pathLst>
                <a:path w="2311" h="1847" extrusionOk="0">
                  <a:moveTo>
                    <a:pt x="937" y="1"/>
                  </a:moveTo>
                  <a:cubicBezTo>
                    <a:pt x="442" y="1"/>
                    <a:pt x="1" y="393"/>
                    <a:pt x="1" y="926"/>
                  </a:cubicBezTo>
                  <a:cubicBezTo>
                    <a:pt x="1" y="1453"/>
                    <a:pt x="451" y="1846"/>
                    <a:pt x="951" y="1846"/>
                  </a:cubicBezTo>
                  <a:cubicBezTo>
                    <a:pt x="1027" y="1846"/>
                    <a:pt x="1103" y="1837"/>
                    <a:pt x="1180" y="1819"/>
                  </a:cubicBezTo>
                  <a:cubicBezTo>
                    <a:pt x="1299" y="1783"/>
                    <a:pt x="1394" y="1759"/>
                    <a:pt x="1513" y="1723"/>
                  </a:cubicBezTo>
                  <a:cubicBezTo>
                    <a:pt x="2311" y="1545"/>
                    <a:pt x="2311" y="307"/>
                    <a:pt x="1513" y="116"/>
                  </a:cubicBezTo>
                  <a:cubicBezTo>
                    <a:pt x="1394" y="80"/>
                    <a:pt x="1299" y="57"/>
                    <a:pt x="1180" y="33"/>
                  </a:cubicBezTo>
                  <a:cubicBezTo>
                    <a:pt x="1098" y="11"/>
                    <a:pt x="1017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8365537" y="2986340"/>
              <a:ext cx="143403" cy="142247"/>
            </a:xfrm>
            <a:custGeom>
              <a:avLst/>
              <a:gdLst/>
              <a:ahLst/>
              <a:cxnLst/>
              <a:rect l="l" t="t" r="r" b="b"/>
              <a:pathLst>
                <a:path w="4466" h="4430" extrusionOk="0">
                  <a:moveTo>
                    <a:pt x="2239" y="1"/>
                  </a:moveTo>
                  <a:cubicBezTo>
                    <a:pt x="1668" y="1"/>
                    <a:pt x="1072" y="251"/>
                    <a:pt x="680" y="656"/>
                  </a:cubicBezTo>
                  <a:cubicBezTo>
                    <a:pt x="287" y="1037"/>
                    <a:pt x="1" y="1668"/>
                    <a:pt x="25" y="2215"/>
                  </a:cubicBezTo>
                  <a:cubicBezTo>
                    <a:pt x="84" y="3418"/>
                    <a:pt x="1001" y="4430"/>
                    <a:pt x="2239" y="4430"/>
                  </a:cubicBezTo>
                  <a:cubicBezTo>
                    <a:pt x="2799" y="4430"/>
                    <a:pt x="3394" y="4180"/>
                    <a:pt x="3799" y="3775"/>
                  </a:cubicBezTo>
                  <a:cubicBezTo>
                    <a:pt x="4192" y="3394"/>
                    <a:pt x="4466" y="2763"/>
                    <a:pt x="4454" y="2215"/>
                  </a:cubicBezTo>
                  <a:cubicBezTo>
                    <a:pt x="4394" y="1013"/>
                    <a:pt x="3489" y="1"/>
                    <a:pt x="2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8557458" y="3425958"/>
              <a:ext cx="51665" cy="60206"/>
            </a:xfrm>
            <a:custGeom>
              <a:avLst/>
              <a:gdLst/>
              <a:ahLst/>
              <a:cxnLst/>
              <a:rect l="l" t="t" r="r" b="b"/>
              <a:pathLst>
                <a:path w="1609" h="1875" extrusionOk="0">
                  <a:moveTo>
                    <a:pt x="838" y="1"/>
                  </a:moveTo>
                  <a:cubicBezTo>
                    <a:pt x="825" y="1"/>
                    <a:pt x="812" y="1"/>
                    <a:pt x="799" y="2"/>
                  </a:cubicBezTo>
                  <a:cubicBezTo>
                    <a:pt x="358" y="26"/>
                    <a:pt x="37" y="335"/>
                    <a:pt x="13" y="788"/>
                  </a:cubicBezTo>
                  <a:cubicBezTo>
                    <a:pt x="1" y="978"/>
                    <a:pt x="13" y="1157"/>
                    <a:pt x="84" y="1347"/>
                  </a:cubicBezTo>
                  <a:cubicBezTo>
                    <a:pt x="209" y="1699"/>
                    <a:pt x="504" y="1874"/>
                    <a:pt x="799" y="1874"/>
                  </a:cubicBezTo>
                  <a:cubicBezTo>
                    <a:pt x="1093" y="1874"/>
                    <a:pt x="1388" y="1699"/>
                    <a:pt x="1513" y="1347"/>
                  </a:cubicBezTo>
                  <a:cubicBezTo>
                    <a:pt x="1572" y="1157"/>
                    <a:pt x="1608" y="990"/>
                    <a:pt x="1584" y="788"/>
                  </a:cubicBezTo>
                  <a:cubicBezTo>
                    <a:pt x="1561" y="383"/>
                    <a:pt x="1269" y="1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8541403" y="3243637"/>
              <a:ext cx="83775" cy="65023"/>
            </a:xfrm>
            <a:custGeom>
              <a:avLst/>
              <a:gdLst/>
              <a:ahLst/>
              <a:cxnLst/>
              <a:rect l="l" t="t" r="r" b="b"/>
              <a:pathLst>
                <a:path w="2609" h="2025" extrusionOk="0">
                  <a:moveTo>
                    <a:pt x="1299" y="1"/>
                  </a:moveTo>
                  <a:cubicBezTo>
                    <a:pt x="1" y="1"/>
                    <a:pt x="1" y="2025"/>
                    <a:pt x="1299" y="2025"/>
                  </a:cubicBezTo>
                  <a:cubicBezTo>
                    <a:pt x="2596" y="2025"/>
                    <a:pt x="2608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8705036" y="3384279"/>
              <a:ext cx="134605" cy="140064"/>
            </a:xfrm>
            <a:custGeom>
              <a:avLst/>
              <a:gdLst/>
              <a:ahLst/>
              <a:cxnLst/>
              <a:rect l="l" t="t" r="r" b="b"/>
              <a:pathLst>
                <a:path w="4192" h="4362" extrusionOk="0">
                  <a:moveTo>
                    <a:pt x="2172" y="1"/>
                  </a:moveTo>
                  <a:cubicBezTo>
                    <a:pt x="2151" y="1"/>
                    <a:pt x="2129" y="1"/>
                    <a:pt x="2108" y="2"/>
                  </a:cubicBezTo>
                  <a:cubicBezTo>
                    <a:pt x="1572" y="26"/>
                    <a:pt x="1025" y="193"/>
                    <a:pt x="644" y="609"/>
                  </a:cubicBezTo>
                  <a:cubicBezTo>
                    <a:pt x="286" y="1014"/>
                    <a:pt x="1" y="1514"/>
                    <a:pt x="24" y="2086"/>
                  </a:cubicBezTo>
                  <a:cubicBezTo>
                    <a:pt x="49" y="2598"/>
                    <a:pt x="225" y="3049"/>
                    <a:pt x="523" y="3400"/>
                  </a:cubicBezTo>
                  <a:lnTo>
                    <a:pt x="523" y="3400"/>
                  </a:lnTo>
                  <a:cubicBezTo>
                    <a:pt x="834" y="3946"/>
                    <a:pt x="1401" y="4361"/>
                    <a:pt x="2042" y="4361"/>
                  </a:cubicBezTo>
                  <a:cubicBezTo>
                    <a:pt x="2064" y="4361"/>
                    <a:pt x="2086" y="4361"/>
                    <a:pt x="2108" y="4360"/>
                  </a:cubicBezTo>
                  <a:cubicBezTo>
                    <a:pt x="2812" y="4319"/>
                    <a:pt x="3420" y="3946"/>
                    <a:pt x="3737" y="3345"/>
                  </a:cubicBezTo>
                  <a:lnTo>
                    <a:pt x="3737" y="3345"/>
                  </a:lnTo>
                  <a:cubicBezTo>
                    <a:pt x="4021" y="2997"/>
                    <a:pt x="4192" y="2564"/>
                    <a:pt x="4192" y="2086"/>
                  </a:cubicBezTo>
                  <a:cubicBezTo>
                    <a:pt x="4192" y="1550"/>
                    <a:pt x="3954" y="1002"/>
                    <a:pt x="3584" y="609"/>
                  </a:cubicBezTo>
                  <a:cubicBezTo>
                    <a:pt x="3242" y="267"/>
                    <a:pt x="2680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8334968" y="3355284"/>
              <a:ext cx="58890" cy="45917"/>
            </a:xfrm>
            <a:custGeom>
              <a:avLst/>
              <a:gdLst/>
              <a:ahLst/>
              <a:cxnLst/>
              <a:rect l="l" t="t" r="r" b="b"/>
              <a:pathLst>
                <a:path w="1834" h="1430" extrusionOk="0">
                  <a:moveTo>
                    <a:pt x="917" y="0"/>
                  </a:moveTo>
                  <a:cubicBezTo>
                    <a:pt x="0" y="12"/>
                    <a:pt x="0" y="1429"/>
                    <a:pt x="917" y="1429"/>
                  </a:cubicBezTo>
                  <a:cubicBezTo>
                    <a:pt x="1834" y="1429"/>
                    <a:pt x="183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14"/>
          <p:cNvSpPr/>
          <p:nvPr/>
        </p:nvSpPr>
        <p:spPr>
          <a:xfrm rot="-1516455">
            <a:off x="6527810" y="4631279"/>
            <a:ext cx="967323" cy="1071878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4"/>
          <p:cNvSpPr/>
          <p:nvPr/>
        </p:nvSpPr>
        <p:spPr>
          <a:xfrm rot="10800000">
            <a:off x="-829811" y="-468332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4"/>
          <p:cNvSpPr/>
          <p:nvPr/>
        </p:nvSpPr>
        <p:spPr>
          <a:xfrm rot="10800000">
            <a:off x="-616885" y="-163184"/>
            <a:ext cx="1402518" cy="2726865"/>
          </a:xfrm>
          <a:custGeom>
            <a:avLst/>
            <a:gdLst/>
            <a:ahLst/>
            <a:cxnLst/>
            <a:rect l="l" t="t" r="r" b="b"/>
            <a:pathLst>
              <a:path w="36744" h="71440" extrusionOk="0">
                <a:moveTo>
                  <a:pt x="28028" y="0"/>
                </a:moveTo>
                <a:lnTo>
                  <a:pt x="28028" y="0"/>
                </a:lnTo>
                <a:cubicBezTo>
                  <a:pt x="26445" y="36"/>
                  <a:pt x="25302" y="715"/>
                  <a:pt x="24028" y="1703"/>
                </a:cubicBezTo>
                <a:cubicBezTo>
                  <a:pt x="18491" y="5977"/>
                  <a:pt x="13848" y="11633"/>
                  <a:pt x="11776" y="18312"/>
                </a:cubicBezTo>
                <a:cubicBezTo>
                  <a:pt x="7859" y="30956"/>
                  <a:pt x="13253" y="46315"/>
                  <a:pt x="5394" y="56995"/>
                </a:cubicBezTo>
                <a:cubicBezTo>
                  <a:pt x="3990" y="58888"/>
                  <a:pt x="2204" y="60543"/>
                  <a:pt x="1156" y="62663"/>
                </a:cubicBezTo>
                <a:cubicBezTo>
                  <a:pt x="108" y="64770"/>
                  <a:pt x="1" y="67640"/>
                  <a:pt x="1751" y="69235"/>
                </a:cubicBezTo>
                <a:cubicBezTo>
                  <a:pt x="2632" y="70045"/>
                  <a:pt x="3811" y="70390"/>
                  <a:pt x="4966" y="70640"/>
                </a:cubicBezTo>
                <a:cubicBezTo>
                  <a:pt x="7342" y="71174"/>
                  <a:pt x="9778" y="71439"/>
                  <a:pt x="12215" y="71439"/>
                </a:cubicBezTo>
                <a:cubicBezTo>
                  <a:pt x="15810" y="71439"/>
                  <a:pt x="19407" y="70861"/>
                  <a:pt x="22813" y="69711"/>
                </a:cubicBezTo>
                <a:cubicBezTo>
                  <a:pt x="26302" y="68532"/>
                  <a:pt x="29659" y="66699"/>
                  <a:pt x="31969" y="63818"/>
                </a:cubicBezTo>
                <a:cubicBezTo>
                  <a:pt x="34493" y="60651"/>
                  <a:pt x="35493" y="56531"/>
                  <a:pt x="35958" y="52495"/>
                </a:cubicBezTo>
                <a:cubicBezTo>
                  <a:pt x="36744" y="45565"/>
                  <a:pt x="36148" y="38481"/>
                  <a:pt x="34196" y="31778"/>
                </a:cubicBezTo>
                <a:cubicBezTo>
                  <a:pt x="32648" y="26420"/>
                  <a:pt x="30255" y="21348"/>
                  <a:pt x="28743" y="15990"/>
                </a:cubicBezTo>
                <a:cubicBezTo>
                  <a:pt x="27147" y="10347"/>
                  <a:pt x="27850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14"/>
          <p:cNvGrpSpPr/>
          <p:nvPr/>
        </p:nvGrpSpPr>
        <p:grpSpPr>
          <a:xfrm rot="10800000">
            <a:off x="116641" y="4476079"/>
            <a:ext cx="504673" cy="538003"/>
            <a:chOff x="8334968" y="2986340"/>
            <a:chExt cx="504673" cy="538003"/>
          </a:xfrm>
        </p:grpSpPr>
        <p:sp>
          <p:nvSpPr>
            <p:cNvPr id="945" name="Google Shape;945;p14"/>
            <p:cNvSpPr/>
            <p:nvPr/>
          </p:nvSpPr>
          <p:spPr>
            <a:xfrm>
              <a:off x="8687825" y="3071335"/>
              <a:ext cx="74206" cy="59307"/>
            </a:xfrm>
            <a:custGeom>
              <a:avLst/>
              <a:gdLst/>
              <a:ahLst/>
              <a:cxnLst/>
              <a:rect l="l" t="t" r="r" b="b"/>
              <a:pathLst>
                <a:path w="2311" h="1847" extrusionOk="0">
                  <a:moveTo>
                    <a:pt x="937" y="1"/>
                  </a:moveTo>
                  <a:cubicBezTo>
                    <a:pt x="442" y="1"/>
                    <a:pt x="1" y="393"/>
                    <a:pt x="1" y="926"/>
                  </a:cubicBezTo>
                  <a:cubicBezTo>
                    <a:pt x="1" y="1453"/>
                    <a:pt x="451" y="1846"/>
                    <a:pt x="951" y="1846"/>
                  </a:cubicBezTo>
                  <a:cubicBezTo>
                    <a:pt x="1027" y="1846"/>
                    <a:pt x="1103" y="1837"/>
                    <a:pt x="1180" y="1819"/>
                  </a:cubicBezTo>
                  <a:cubicBezTo>
                    <a:pt x="1299" y="1783"/>
                    <a:pt x="1394" y="1759"/>
                    <a:pt x="1513" y="1723"/>
                  </a:cubicBezTo>
                  <a:cubicBezTo>
                    <a:pt x="2311" y="1545"/>
                    <a:pt x="2311" y="307"/>
                    <a:pt x="1513" y="116"/>
                  </a:cubicBezTo>
                  <a:cubicBezTo>
                    <a:pt x="1394" y="80"/>
                    <a:pt x="1299" y="57"/>
                    <a:pt x="1180" y="33"/>
                  </a:cubicBezTo>
                  <a:cubicBezTo>
                    <a:pt x="1098" y="11"/>
                    <a:pt x="1017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8365537" y="2986340"/>
              <a:ext cx="143403" cy="142247"/>
            </a:xfrm>
            <a:custGeom>
              <a:avLst/>
              <a:gdLst/>
              <a:ahLst/>
              <a:cxnLst/>
              <a:rect l="l" t="t" r="r" b="b"/>
              <a:pathLst>
                <a:path w="4466" h="4430" extrusionOk="0">
                  <a:moveTo>
                    <a:pt x="2239" y="1"/>
                  </a:moveTo>
                  <a:cubicBezTo>
                    <a:pt x="1668" y="1"/>
                    <a:pt x="1072" y="251"/>
                    <a:pt x="680" y="656"/>
                  </a:cubicBezTo>
                  <a:cubicBezTo>
                    <a:pt x="287" y="1037"/>
                    <a:pt x="1" y="1668"/>
                    <a:pt x="25" y="2215"/>
                  </a:cubicBezTo>
                  <a:cubicBezTo>
                    <a:pt x="84" y="3418"/>
                    <a:pt x="1001" y="4430"/>
                    <a:pt x="2239" y="4430"/>
                  </a:cubicBezTo>
                  <a:cubicBezTo>
                    <a:pt x="2799" y="4430"/>
                    <a:pt x="3394" y="4180"/>
                    <a:pt x="3799" y="3775"/>
                  </a:cubicBezTo>
                  <a:cubicBezTo>
                    <a:pt x="4192" y="3394"/>
                    <a:pt x="4466" y="2763"/>
                    <a:pt x="4454" y="2215"/>
                  </a:cubicBezTo>
                  <a:cubicBezTo>
                    <a:pt x="4394" y="1013"/>
                    <a:pt x="3489" y="1"/>
                    <a:pt x="2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8557458" y="3425958"/>
              <a:ext cx="51665" cy="60206"/>
            </a:xfrm>
            <a:custGeom>
              <a:avLst/>
              <a:gdLst/>
              <a:ahLst/>
              <a:cxnLst/>
              <a:rect l="l" t="t" r="r" b="b"/>
              <a:pathLst>
                <a:path w="1609" h="1875" extrusionOk="0">
                  <a:moveTo>
                    <a:pt x="838" y="1"/>
                  </a:moveTo>
                  <a:cubicBezTo>
                    <a:pt x="825" y="1"/>
                    <a:pt x="812" y="1"/>
                    <a:pt x="799" y="2"/>
                  </a:cubicBezTo>
                  <a:cubicBezTo>
                    <a:pt x="358" y="26"/>
                    <a:pt x="37" y="335"/>
                    <a:pt x="13" y="788"/>
                  </a:cubicBezTo>
                  <a:cubicBezTo>
                    <a:pt x="1" y="978"/>
                    <a:pt x="13" y="1157"/>
                    <a:pt x="84" y="1347"/>
                  </a:cubicBezTo>
                  <a:cubicBezTo>
                    <a:pt x="209" y="1699"/>
                    <a:pt x="504" y="1874"/>
                    <a:pt x="799" y="1874"/>
                  </a:cubicBezTo>
                  <a:cubicBezTo>
                    <a:pt x="1093" y="1874"/>
                    <a:pt x="1388" y="1699"/>
                    <a:pt x="1513" y="1347"/>
                  </a:cubicBezTo>
                  <a:cubicBezTo>
                    <a:pt x="1572" y="1157"/>
                    <a:pt x="1608" y="990"/>
                    <a:pt x="1584" y="788"/>
                  </a:cubicBezTo>
                  <a:cubicBezTo>
                    <a:pt x="1561" y="383"/>
                    <a:pt x="1269" y="1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8541403" y="3243637"/>
              <a:ext cx="83775" cy="65023"/>
            </a:xfrm>
            <a:custGeom>
              <a:avLst/>
              <a:gdLst/>
              <a:ahLst/>
              <a:cxnLst/>
              <a:rect l="l" t="t" r="r" b="b"/>
              <a:pathLst>
                <a:path w="2609" h="2025" extrusionOk="0">
                  <a:moveTo>
                    <a:pt x="1299" y="1"/>
                  </a:moveTo>
                  <a:cubicBezTo>
                    <a:pt x="1" y="1"/>
                    <a:pt x="1" y="2025"/>
                    <a:pt x="1299" y="2025"/>
                  </a:cubicBezTo>
                  <a:cubicBezTo>
                    <a:pt x="2596" y="2025"/>
                    <a:pt x="2608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8705036" y="3384279"/>
              <a:ext cx="134605" cy="140064"/>
            </a:xfrm>
            <a:custGeom>
              <a:avLst/>
              <a:gdLst/>
              <a:ahLst/>
              <a:cxnLst/>
              <a:rect l="l" t="t" r="r" b="b"/>
              <a:pathLst>
                <a:path w="4192" h="4362" extrusionOk="0">
                  <a:moveTo>
                    <a:pt x="2172" y="1"/>
                  </a:moveTo>
                  <a:cubicBezTo>
                    <a:pt x="2151" y="1"/>
                    <a:pt x="2129" y="1"/>
                    <a:pt x="2108" y="2"/>
                  </a:cubicBezTo>
                  <a:cubicBezTo>
                    <a:pt x="1572" y="26"/>
                    <a:pt x="1025" y="193"/>
                    <a:pt x="644" y="609"/>
                  </a:cubicBezTo>
                  <a:cubicBezTo>
                    <a:pt x="286" y="1014"/>
                    <a:pt x="1" y="1514"/>
                    <a:pt x="24" y="2086"/>
                  </a:cubicBezTo>
                  <a:cubicBezTo>
                    <a:pt x="49" y="2598"/>
                    <a:pt x="225" y="3049"/>
                    <a:pt x="523" y="3400"/>
                  </a:cubicBezTo>
                  <a:lnTo>
                    <a:pt x="523" y="3400"/>
                  </a:lnTo>
                  <a:cubicBezTo>
                    <a:pt x="834" y="3946"/>
                    <a:pt x="1401" y="4361"/>
                    <a:pt x="2042" y="4361"/>
                  </a:cubicBezTo>
                  <a:cubicBezTo>
                    <a:pt x="2064" y="4361"/>
                    <a:pt x="2086" y="4361"/>
                    <a:pt x="2108" y="4360"/>
                  </a:cubicBezTo>
                  <a:cubicBezTo>
                    <a:pt x="2812" y="4319"/>
                    <a:pt x="3420" y="3946"/>
                    <a:pt x="3737" y="3345"/>
                  </a:cubicBezTo>
                  <a:lnTo>
                    <a:pt x="3737" y="3345"/>
                  </a:lnTo>
                  <a:cubicBezTo>
                    <a:pt x="4021" y="2997"/>
                    <a:pt x="4192" y="2564"/>
                    <a:pt x="4192" y="2086"/>
                  </a:cubicBezTo>
                  <a:cubicBezTo>
                    <a:pt x="4192" y="1550"/>
                    <a:pt x="3954" y="1002"/>
                    <a:pt x="3584" y="609"/>
                  </a:cubicBezTo>
                  <a:cubicBezTo>
                    <a:pt x="3242" y="267"/>
                    <a:pt x="2680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8334968" y="3355284"/>
              <a:ext cx="58890" cy="45917"/>
            </a:xfrm>
            <a:custGeom>
              <a:avLst/>
              <a:gdLst/>
              <a:ahLst/>
              <a:cxnLst/>
              <a:rect l="l" t="t" r="r" b="b"/>
              <a:pathLst>
                <a:path w="1834" h="1430" extrusionOk="0">
                  <a:moveTo>
                    <a:pt x="917" y="0"/>
                  </a:moveTo>
                  <a:cubicBezTo>
                    <a:pt x="0" y="12"/>
                    <a:pt x="0" y="1429"/>
                    <a:pt x="917" y="1429"/>
                  </a:cubicBezTo>
                  <a:cubicBezTo>
                    <a:pt x="1834" y="1429"/>
                    <a:pt x="183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14"/>
          <p:cNvSpPr/>
          <p:nvPr/>
        </p:nvSpPr>
        <p:spPr>
          <a:xfrm rot="9283545">
            <a:off x="1648865" y="-559665"/>
            <a:ext cx="967323" cy="1071878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14"/>
          <p:cNvGrpSpPr/>
          <p:nvPr/>
        </p:nvGrpSpPr>
        <p:grpSpPr>
          <a:xfrm>
            <a:off x="7930378" y="3326500"/>
            <a:ext cx="1505790" cy="2024569"/>
            <a:chOff x="7570415" y="3649325"/>
            <a:chExt cx="1505790" cy="2024569"/>
          </a:xfrm>
        </p:grpSpPr>
        <p:sp>
          <p:nvSpPr>
            <p:cNvPr id="953" name="Google Shape;953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4"/>
          <p:cNvGrpSpPr/>
          <p:nvPr/>
        </p:nvGrpSpPr>
        <p:grpSpPr>
          <a:xfrm rot="-4692804" flipH="1">
            <a:off x="7803895" y="3872272"/>
            <a:ext cx="1210428" cy="1627687"/>
            <a:chOff x="7570415" y="3649325"/>
            <a:chExt cx="1505790" cy="2024569"/>
          </a:xfrm>
        </p:grpSpPr>
        <p:sp>
          <p:nvSpPr>
            <p:cNvPr id="976" name="Google Shape;976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14"/>
          <p:cNvGrpSpPr/>
          <p:nvPr/>
        </p:nvGrpSpPr>
        <p:grpSpPr>
          <a:xfrm rot="10800000">
            <a:off x="-292160" y="-207557"/>
            <a:ext cx="1505790" cy="2024569"/>
            <a:chOff x="7570415" y="3649325"/>
            <a:chExt cx="1505790" cy="2024569"/>
          </a:xfrm>
        </p:grpSpPr>
        <p:sp>
          <p:nvSpPr>
            <p:cNvPr id="999" name="Google Shape;999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14"/>
          <p:cNvGrpSpPr/>
          <p:nvPr/>
        </p:nvGrpSpPr>
        <p:grpSpPr>
          <a:xfrm rot="6107196" flipH="1">
            <a:off x="129686" y="-356447"/>
            <a:ext cx="1210428" cy="1627687"/>
            <a:chOff x="7570415" y="3649325"/>
            <a:chExt cx="1505790" cy="2024569"/>
          </a:xfrm>
        </p:grpSpPr>
        <p:sp>
          <p:nvSpPr>
            <p:cNvPr id="1022" name="Google Shape;1022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5"/>
          <p:cNvSpPr txBox="1">
            <a:spLocks noGrp="1"/>
          </p:cNvSpPr>
          <p:nvPr>
            <p:ph type="title"/>
          </p:nvPr>
        </p:nvSpPr>
        <p:spPr>
          <a:xfrm>
            <a:off x="747751" y="2822289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6" name="Google Shape;1046;p15"/>
          <p:cNvSpPr txBox="1">
            <a:spLocks noGrp="1"/>
          </p:cNvSpPr>
          <p:nvPr>
            <p:ph type="subTitle" idx="1"/>
          </p:nvPr>
        </p:nvSpPr>
        <p:spPr>
          <a:xfrm>
            <a:off x="747750" y="3173232"/>
            <a:ext cx="23583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7" name="Google Shape;1047;p15"/>
          <p:cNvSpPr txBox="1">
            <a:spLocks noGrp="1"/>
          </p:cNvSpPr>
          <p:nvPr>
            <p:ph type="title" idx="2"/>
          </p:nvPr>
        </p:nvSpPr>
        <p:spPr>
          <a:xfrm>
            <a:off x="6037962" y="2820381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8" name="Google Shape;1048;p15"/>
          <p:cNvSpPr txBox="1">
            <a:spLocks noGrp="1"/>
          </p:cNvSpPr>
          <p:nvPr>
            <p:ph type="subTitle" idx="3"/>
          </p:nvPr>
        </p:nvSpPr>
        <p:spPr>
          <a:xfrm>
            <a:off x="6037951" y="3170250"/>
            <a:ext cx="23583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9" name="Google Shape;1049;p15"/>
          <p:cNvSpPr txBox="1">
            <a:spLocks noGrp="1"/>
          </p:cNvSpPr>
          <p:nvPr>
            <p:ph type="title" idx="4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5"/>
          <p:cNvSpPr txBox="1">
            <a:spLocks noGrp="1"/>
          </p:cNvSpPr>
          <p:nvPr>
            <p:ph type="title" idx="5"/>
          </p:nvPr>
        </p:nvSpPr>
        <p:spPr>
          <a:xfrm>
            <a:off x="3392851" y="2822289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1" name="Google Shape;1051;p15"/>
          <p:cNvSpPr txBox="1">
            <a:spLocks noGrp="1"/>
          </p:cNvSpPr>
          <p:nvPr>
            <p:ph type="subTitle" idx="6"/>
          </p:nvPr>
        </p:nvSpPr>
        <p:spPr>
          <a:xfrm>
            <a:off x="3392845" y="3173232"/>
            <a:ext cx="23583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2" name="Google Shape;1052;p15"/>
          <p:cNvSpPr/>
          <p:nvPr/>
        </p:nvSpPr>
        <p:spPr>
          <a:xfrm rot="-5676527">
            <a:off x="21485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5"/>
          <p:cNvSpPr/>
          <p:nvPr/>
        </p:nvSpPr>
        <p:spPr>
          <a:xfrm>
            <a:off x="-2470516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5"/>
          <p:cNvGrpSpPr/>
          <p:nvPr/>
        </p:nvGrpSpPr>
        <p:grpSpPr>
          <a:xfrm>
            <a:off x="579702" y="189577"/>
            <a:ext cx="504705" cy="538324"/>
            <a:chOff x="2501940" y="418177"/>
            <a:chExt cx="504705" cy="538324"/>
          </a:xfrm>
        </p:grpSpPr>
        <p:sp>
          <p:nvSpPr>
            <p:cNvPr id="1055" name="Google Shape;1055;p1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5"/>
          <p:cNvSpPr/>
          <p:nvPr/>
        </p:nvSpPr>
        <p:spPr>
          <a:xfrm rot="5676527" flipH="1">
            <a:off x="786159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5"/>
          <p:cNvSpPr/>
          <p:nvPr/>
        </p:nvSpPr>
        <p:spPr>
          <a:xfrm flipH="1">
            <a:off x="8293192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15"/>
          <p:cNvGrpSpPr/>
          <p:nvPr/>
        </p:nvGrpSpPr>
        <p:grpSpPr>
          <a:xfrm flipH="1">
            <a:off x="8059823" y="189577"/>
            <a:ext cx="504705" cy="538324"/>
            <a:chOff x="2501940" y="418177"/>
            <a:chExt cx="504705" cy="538324"/>
          </a:xfrm>
        </p:grpSpPr>
        <p:sp>
          <p:nvSpPr>
            <p:cNvPr id="1064" name="Google Shape;1064;p1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15"/>
          <p:cNvSpPr/>
          <p:nvPr/>
        </p:nvSpPr>
        <p:spPr>
          <a:xfrm rot="10800000" flipH="1">
            <a:off x="842401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5"/>
          <p:cNvSpPr/>
          <p:nvPr/>
        </p:nvSpPr>
        <p:spPr>
          <a:xfrm rot="10800000">
            <a:off x="-24729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5"/>
          <p:cNvSpPr/>
          <p:nvPr/>
        </p:nvSpPr>
        <p:spPr>
          <a:xfrm rot="-2500791">
            <a:off x="927427" y="4619362"/>
            <a:ext cx="762369" cy="2054692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5"/>
          <p:cNvSpPr/>
          <p:nvPr/>
        </p:nvSpPr>
        <p:spPr>
          <a:xfrm rot="2500791" flipH="1">
            <a:off x="7454202" y="4619362"/>
            <a:ext cx="762369" cy="2054692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15"/>
          <p:cNvGrpSpPr/>
          <p:nvPr/>
        </p:nvGrpSpPr>
        <p:grpSpPr>
          <a:xfrm rot="-10679800">
            <a:off x="-590694" y="-736990"/>
            <a:ext cx="1654067" cy="2223931"/>
            <a:chOff x="7570415" y="3649325"/>
            <a:chExt cx="1505790" cy="2024569"/>
          </a:xfrm>
        </p:grpSpPr>
        <p:sp>
          <p:nvSpPr>
            <p:cNvPr id="1075" name="Google Shape;1075;p1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15"/>
          <p:cNvGrpSpPr/>
          <p:nvPr/>
        </p:nvGrpSpPr>
        <p:grpSpPr>
          <a:xfrm rot="10679800" flipH="1">
            <a:off x="8080606" y="-736990"/>
            <a:ext cx="1654067" cy="2223931"/>
            <a:chOff x="7570415" y="3649325"/>
            <a:chExt cx="1505790" cy="2024569"/>
          </a:xfrm>
        </p:grpSpPr>
        <p:sp>
          <p:nvSpPr>
            <p:cNvPr id="1098" name="Google Shape;1098;p1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6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16"/>
          <p:cNvSpPr txBox="1">
            <a:spLocks noGrp="1"/>
          </p:cNvSpPr>
          <p:nvPr>
            <p:ph type="title" idx="2"/>
          </p:nvPr>
        </p:nvSpPr>
        <p:spPr>
          <a:xfrm>
            <a:off x="1795326" y="1709739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3" name="Google Shape;1123;p16"/>
          <p:cNvSpPr txBox="1">
            <a:spLocks noGrp="1"/>
          </p:cNvSpPr>
          <p:nvPr>
            <p:ph type="subTitle" idx="1"/>
          </p:nvPr>
        </p:nvSpPr>
        <p:spPr>
          <a:xfrm>
            <a:off x="1795327" y="2059617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4" name="Google Shape;1124;p16"/>
          <p:cNvSpPr txBox="1">
            <a:spLocks noGrp="1"/>
          </p:cNvSpPr>
          <p:nvPr>
            <p:ph type="title" idx="3"/>
          </p:nvPr>
        </p:nvSpPr>
        <p:spPr>
          <a:xfrm>
            <a:off x="1795338" y="3137418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5" name="Google Shape;1125;p16"/>
          <p:cNvSpPr txBox="1">
            <a:spLocks noGrp="1"/>
          </p:cNvSpPr>
          <p:nvPr>
            <p:ph type="subTitle" idx="4"/>
          </p:nvPr>
        </p:nvSpPr>
        <p:spPr>
          <a:xfrm>
            <a:off x="1795327" y="3487302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6" name="Google Shape;1126;p16"/>
          <p:cNvSpPr txBox="1">
            <a:spLocks noGrp="1"/>
          </p:cNvSpPr>
          <p:nvPr>
            <p:ph type="title" idx="5"/>
          </p:nvPr>
        </p:nvSpPr>
        <p:spPr>
          <a:xfrm>
            <a:off x="6010212" y="1707831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7" name="Google Shape;1127;p16"/>
          <p:cNvSpPr txBox="1">
            <a:spLocks noGrp="1"/>
          </p:cNvSpPr>
          <p:nvPr>
            <p:ph type="subTitle" idx="6"/>
          </p:nvPr>
        </p:nvSpPr>
        <p:spPr>
          <a:xfrm>
            <a:off x="6010212" y="2057711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8" name="Google Shape;1128;p16"/>
          <p:cNvSpPr txBox="1">
            <a:spLocks noGrp="1"/>
          </p:cNvSpPr>
          <p:nvPr>
            <p:ph type="title" idx="7"/>
          </p:nvPr>
        </p:nvSpPr>
        <p:spPr>
          <a:xfrm>
            <a:off x="6010212" y="3137423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9" name="Google Shape;1129;p16"/>
          <p:cNvSpPr txBox="1">
            <a:spLocks noGrp="1"/>
          </p:cNvSpPr>
          <p:nvPr>
            <p:ph type="subTitle" idx="8"/>
          </p:nvPr>
        </p:nvSpPr>
        <p:spPr>
          <a:xfrm>
            <a:off x="6010212" y="3487300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0" name="Google Shape;1130;p16"/>
          <p:cNvSpPr/>
          <p:nvPr/>
        </p:nvSpPr>
        <p:spPr>
          <a:xfrm rot="10800000">
            <a:off x="-1395649" y="-424307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6"/>
          <p:cNvSpPr/>
          <p:nvPr/>
        </p:nvSpPr>
        <p:spPr>
          <a:xfrm rot="10800000" flipH="1">
            <a:off x="-407952" y="-636721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6"/>
          <p:cNvGrpSpPr/>
          <p:nvPr/>
        </p:nvGrpSpPr>
        <p:grpSpPr>
          <a:xfrm rot="10099021">
            <a:off x="-556837" y="-453675"/>
            <a:ext cx="1505816" cy="2024604"/>
            <a:chOff x="7570415" y="3649325"/>
            <a:chExt cx="1505790" cy="2024569"/>
          </a:xfrm>
        </p:grpSpPr>
        <p:sp>
          <p:nvSpPr>
            <p:cNvPr id="1133" name="Google Shape;1133;p1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16"/>
          <p:cNvGrpSpPr/>
          <p:nvPr/>
        </p:nvGrpSpPr>
        <p:grpSpPr>
          <a:xfrm rot="5406415" flipH="1">
            <a:off x="-210731" y="-651017"/>
            <a:ext cx="1210356" cy="1627757"/>
            <a:chOff x="7570415" y="3649325"/>
            <a:chExt cx="1505790" cy="2024569"/>
          </a:xfrm>
        </p:grpSpPr>
        <p:sp>
          <p:nvSpPr>
            <p:cNvPr id="1156" name="Google Shape;1156;p1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16"/>
          <p:cNvGrpSpPr/>
          <p:nvPr/>
        </p:nvGrpSpPr>
        <p:grpSpPr>
          <a:xfrm rot="-5400000" flipH="1">
            <a:off x="142098" y="4552177"/>
            <a:ext cx="504705" cy="538324"/>
            <a:chOff x="2501940" y="418177"/>
            <a:chExt cx="504705" cy="538324"/>
          </a:xfrm>
        </p:grpSpPr>
        <p:sp>
          <p:nvSpPr>
            <p:cNvPr id="1179" name="Google Shape;1179;p16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16"/>
          <p:cNvSpPr/>
          <p:nvPr/>
        </p:nvSpPr>
        <p:spPr>
          <a:xfrm rot="10800000" flipH="1">
            <a:off x="7596980" y="-424307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6"/>
          <p:cNvSpPr/>
          <p:nvPr/>
        </p:nvSpPr>
        <p:spPr>
          <a:xfrm rot="10800000">
            <a:off x="8584659" y="-636721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16"/>
          <p:cNvGrpSpPr/>
          <p:nvPr/>
        </p:nvGrpSpPr>
        <p:grpSpPr>
          <a:xfrm rot="-10099021" flipH="1">
            <a:off x="8195009" y="-453675"/>
            <a:ext cx="1505816" cy="2024604"/>
            <a:chOff x="7570415" y="3649325"/>
            <a:chExt cx="1505790" cy="2024569"/>
          </a:xfrm>
        </p:grpSpPr>
        <p:sp>
          <p:nvSpPr>
            <p:cNvPr id="1188" name="Google Shape;1188;p1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6"/>
          <p:cNvGrpSpPr/>
          <p:nvPr/>
        </p:nvGrpSpPr>
        <p:grpSpPr>
          <a:xfrm rot="-5406415">
            <a:off x="8144363" y="-651017"/>
            <a:ext cx="1210356" cy="1627757"/>
            <a:chOff x="7570415" y="3649325"/>
            <a:chExt cx="1505790" cy="2024569"/>
          </a:xfrm>
        </p:grpSpPr>
        <p:sp>
          <p:nvSpPr>
            <p:cNvPr id="1211" name="Google Shape;1211;p1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16"/>
          <p:cNvGrpSpPr/>
          <p:nvPr/>
        </p:nvGrpSpPr>
        <p:grpSpPr>
          <a:xfrm rot="5400000">
            <a:off x="8494166" y="4552177"/>
            <a:ext cx="504705" cy="538324"/>
            <a:chOff x="2501940" y="418177"/>
            <a:chExt cx="504705" cy="538324"/>
          </a:xfrm>
        </p:grpSpPr>
        <p:sp>
          <p:nvSpPr>
            <p:cNvPr id="1234" name="Google Shape;1234;p16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7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7"/>
          <p:cNvSpPr/>
          <p:nvPr/>
        </p:nvSpPr>
        <p:spPr>
          <a:xfrm rot="-5676527">
            <a:off x="205768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7"/>
          <p:cNvSpPr/>
          <p:nvPr/>
        </p:nvSpPr>
        <p:spPr>
          <a:xfrm>
            <a:off x="-2479603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4" name="Google Shape;1244;p17"/>
          <p:cNvGrpSpPr/>
          <p:nvPr/>
        </p:nvGrpSpPr>
        <p:grpSpPr>
          <a:xfrm rot="5406415" flipH="1">
            <a:off x="-284444" y="-416892"/>
            <a:ext cx="1210356" cy="1627757"/>
            <a:chOff x="7570415" y="3649325"/>
            <a:chExt cx="1505790" cy="2024569"/>
          </a:xfrm>
        </p:grpSpPr>
        <p:sp>
          <p:nvSpPr>
            <p:cNvPr id="1245" name="Google Shape;1245;p1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17"/>
          <p:cNvGrpSpPr/>
          <p:nvPr/>
        </p:nvGrpSpPr>
        <p:grpSpPr>
          <a:xfrm rot="-5400000" flipH="1">
            <a:off x="1329823" y="127827"/>
            <a:ext cx="504705" cy="538324"/>
            <a:chOff x="2501940" y="418177"/>
            <a:chExt cx="504705" cy="538324"/>
          </a:xfrm>
        </p:grpSpPr>
        <p:sp>
          <p:nvSpPr>
            <p:cNvPr id="1268" name="Google Shape;1268;p1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7"/>
          <p:cNvSpPr/>
          <p:nvPr/>
        </p:nvSpPr>
        <p:spPr>
          <a:xfrm rot="5676527" flipH="1">
            <a:off x="787048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7"/>
          <p:cNvSpPr/>
          <p:nvPr/>
        </p:nvSpPr>
        <p:spPr>
          <a:xfrm flipH="1">
            <a:off x="8302082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6" name="Google Shape;1276;p17"/>
          <p:cNvGrpSpPr/>
          <p:nvPr/>
        </p:nvGrpSpPr>
        <p:grpSpPr>
          <a:xfrm rot="-5406415">
            <a:off x="8218121" y="-416892"/>
            <a:ext cx="1210356" cy="1627757"/>
            <a:chOff x="7570415" y="3649325"/>
            <a:chExt cx="1505790" cy="2024569"/>
          </a:xfrm>
        </p:grpSpPr>
        <p:sp>
          <p:nvSpPr>
            <p:cNvPr id="1277" name="Google Shape;1277;p1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17"/>
          <p:cNvGrpSpPr/>
          <p:nvPr/>
        </p:nvGrpSpPr>
        <p:grpSpPr>
          <a:xfrm rot="5400000">
            <a:off x="7309506" y="127827"/>
            <a:ext cx="504705" cy="538324"/>
            <a:chOff x="2501940" y="418177"/>
            <a:chExt cx="504705" cy="538324"/>
          </a:xfrm>
        </p:grpSpPr>
        <p:sp>
          <p:nvSpPr>
            <p:cNvPr id="1300" name="Google Shape;1300;p1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17"/>
          <p:cNvSpPr/>
          <p:nvPr/>
        </p:nvSpPr>
        <p:spPr>
          <a:xfrm rot="-5123473" flipH="1">
            <a:off x="53368" y="4264205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 rot="10800000" flipH="1">
            <a:off x="-2632003" y="3053027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 rot="5123473">
            <a:off x="8022886" y="4264205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 rot="10800000">
            <a:off x="8454482" y="3053027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8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30"/>
          <p:cNvSpPr txBox="1">
            <a:spLocks noGrp="1"/>
          </p:cNvSpPr>
          <p:nvPr>
            <p:ph type="ctrTitle"/>
          </p:nvPr>
        </p:nvSpPr>
        <p:spPr>
          <a:xfrm>
            <a:off x="1371600" y="1657350"/>
            <a:ext cx="60843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Gill Sans Ultra Bold Condensed" pitchFamily="34" charset="0"/>
                <a:ea typeface="Tahoma" pitchFamily="34" charset="0"/>
                <a:cs typeface="Times New Roman" pitchFamily="18" charset="0"/>
              </a:rPr>
              <a:t>PENDEKATAN STRUKTURALISME GENETIK DAN PRAKTIK ANALISIS</a:t>
            </a:r>
            <a:r>
              <a:rPr lang="en-US" sz="2800" dirty="0">
                <a:latin typeface="Gill Sans Ultra Bold Condensed" pitchFamily="34" charset="0"/>
              </a:rPr>
              <a:t/>
            </a:r>
            <a:br>
              <a:rPr lang="en-US" sz="2800" dirty="0">
                <a:latin typeface="Gill Sans Ultra Bold Condensed" pitchFamily="34" charset="0"/>
              </a:rPr>
            </a:br>
            <a:endParaRPr sz="2800" dirty="0">
              <a:latin typeface="Gill Sans Ultra Bold Condensed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79" name="Google Shape;2279;p30"/>
          <p:cNvGrpSpPr/>
          <p:nvPr/>
        </p:nvGrpSpPr>
        <p:grpSpPr>
          <a:xfrm>
            <a:off x="3663875" y="-2443875"/>
            <a:ext cx="820275" cy="949600"/>
            <a:chOff x="10369700" y="841400"/>
            <a:chExt cx="820275" cy="949600"/>
          </a:xfrm>
        </p:grpSpPr>
        <p:sp>
          <p:nvSpPr>
            <p:cNvPr id="2280" name="Google Shape;2280;p30"/>
            <p:cNvSpPr/>
            <p:nvPr/>
          </p:nvSpPr>
          <p:spPr>
            <a:xfrm>
              <a:off x="10369700" y="1237675"/>
              <a:ext cx="431050" cy="553325"/>
            </a:xfrm>
            <a:custGeom>
              <a:avLst/>
              <a:gdLst/>
              <a:ahLst/>
              <a:cxnLst/>
              <a:rect l="l" t="t" r="r" b="b"/>
              <a:pathLst>
                <a:path w="17242" h="22133" extrusionOk="0">
                  <a:moveTo>
                    <a:pt x="7008" y="6733"/>
                  </a:moveTo>
                  <a:lnTo>
                    <a:pt x="7008" y="6733"/>
                  </a:lnTo>
                  <a:cubicBezTo>
                    <a:pt x="7028" y="6870"/>
                    <a:pt x="7008" y="7008"/>
                    <a:pt x="6949" y="7126"/>
                  </a:cubicBezTo>
                  <a:cubicBezTo>
                    <a:pt x="6930" y="7047"/>
                    <a:pt x="6910" y="6988"/>
                    <a:pt x="6910" y="6910"/>
                  </a:cubicBezTo>
                  <a:cubicBezTo>
                    <a:pt x="6949" y="6851"/>
                    <a:pt x="6969" y="6792"/>
                    <a:pt x="7008" y="6733"/>
                  </a:cubicBezTo>
                  <a:close/>
                  <a:moveTo>
                    <a:pt x="11032" y="1"/>
                  </a:moveTo>
                  <a:lnTo>
                    <a:pt x="11032" y="1"/>
                  </a:lnTo>
                  <a:cubicBezTo>
                    <a:pt x="11444" y="2179"/>
                    <a:pt x="9972" y="3592"/>
                    <a:pt x="8402" y="4829"/>
                  </a:cubicBezTo>
                  <a:cubicBezTo>
                    <a:pt x="9030" y="4024"/>
                    <a:pt x="9442" y="3082"/>
                    <a:pt x="9638" y="2081"/>
                  </a:cubicBezTo>
                  <a:cubicBezTo>
                    <a:pt x="9638" y="2070"/>
                    <a:pt x="9619" y="2058"/>
                    <a:pt x="9602" y="2058"/>
                  </a:cubicBezTo>
                  <a:cubicBezTo>
                    <a:pt x="9590" y="2058"/>
                    <a:pt x="9579" y="2065"/>
                    <a:pt x="9579" y="2081"/>
                  </a:cubicBezTo>
                  <a:cubicBezTo>
                    <a:pt x="9344" y="2964"/>
                    <a:pt x="8892" y="3789"/>
                    <a:pt x="8304" y="4476"/>
                  </a:cubicBezTo>
                  <a:lnTo>
                    <a:pt x="8205" y="4574"/>
                  </a:lnTo>
                  <a:cubicBezTo>
                    <a:pt x="8618" y="3592"/>
                    <a:pt x="8814" y="2533"/>
                    <a:pt x="8755" y="1473"/>
                  </a:cubicBezTo>
                  <a:lnTo>
                    <a:pt x="8755" y="1473"/>
                  </a:lnTo>
                  <a:cubicBezTo>
                    <a:pt x="8775" y="2650"/>
                    <a:pt x="8500" y="3808"/>
                    <a:pt x="7950" y="4849"/>
                  </a:cubicBezTo>
                  <a:cubicBezTo>
                    <a:pt x="7597" y="5163"/>
                    <a:pt x="7204" y="5418"/>
                    <a:pt x="6871" y="5732"/>
                  </a:cubicBezTo>
                  <a:lnTo>
                    <a:pt x="6792" y="5732"/>
                  </a:lnTo>
                  <a:cubicBezTo>
                    <a:pt x="7204" y="4908"/>
                    <a:pt x="7165" y="3848"/>
                    <a:pt x="6910" y="3004"/>
                  </a:cubicBezTo>
                  <a:lnTo>
                    <a:pt x="6890" y="3004"/>
                  </a:lnTo>
                  <a:cubicBezTo>
                    <a:pt x="6969" y="3553"/>
                    <a:pt x="6989" y="4122"/>
                    <a:pt x="6930" y="4692"/>
                  </a:cubicBezTo>
                  <a:cubicBezTo>
                    <a:pt x="6890" y="5045"/>
                    <a:pt x="6753" y="5398"/>
                    <a:pt x="6576" y="5732"/>
                  </a:cubicBezTo>
                  <a:cubicBezTo>
                    <a:pt x="5968" y="5653"/>
                    <a:pt x="5340" y="5163"/>
                    <a:pt x="4829" y="4927"/>
                  </a:cubicBezTo>
                  <a:cubicBezTo>
                    <a:pt x="4790" y="4927"/>
                    <a:pt x="4771" y="4966"/>
                    <a:pt x="4810" y="4966"/>
                  </a:cubicBezTo>
                  <a:cubicBezTo>
                    <a:pt x="5242" y="5202"/>
                    <a:pt x="5791" y="5634"/>
                    <a:pt x="6321" y="5810"/>
                  </a:cubicBezTo>
                  <a:cubicBezTo>
                    <a:pt x="6243" y="5830"/>
                    <a:pt x="6184" y="5850"/>
                    <a:pt x="6125" y="5889"/>
                  </a:cubicBezTo>
                  <a:lnTo>
                    <a:pt x="6046" y="5889"/>
                  </a:lnTo>
                  <a:cubicBezTo>
                    <a:pt x="5987" y="5889"/>
                    <a:pt x="5948" y="5928"/>
                    <a:pt x="5929" y="5987"/>
                  </a:cubicBezTo>
                  <a:cubicBezTo>
                    <a:pt x="5909" y="6026"/>
                    <a:pt x="5889" y="6046"/>
                    <a:pt x="5850" y="6066"/>
                  </a:cubicBezTo>
                  <a:lnTo>
                    <a:pt x="5830" y="6085"/>
                  </a:lnTo>
                  <a:cubicBezTo>
                    <a:pt x="4888" y="5830"/>
                    <a:pt x="3966" y="5163"/>
                    <a:pt x="3181" y="4711"/>
                  </a:cubicBezTo>
                  <a:cubicBezTo>
                    <a:pt x="3181" y="4711"/>
                    <a:pt x="3161" y="4711"/>
                    <a:pt x="3181" y="4731"/>
                  </a:cubicBezTo>
                  <a:cubicBezTo>
                    <a:pt x="3887" y="5182"/>
                    <a:pt x="4653" y="5791"/>
                    <a:pt x="5516" y="6144"/>
                  </a:cubicBezTo>
                  <a:cubicBezTo>
                    <a:pt x="4614" y="6085"/>
                    <a:pt x="3730" y="5987"/>
                    <a:pt x="2906" y="5536"/>
                  </a:cubicBezTo>
                  <a:cubicBezTo>
                    <a:pt x="2901" y="5533"/>
                    <a:pt x="2895" y="5532"/>
                    <a:pt x="2889" y="5532"/>
                  </a:cubicBezTo>
                  <a:cubicBezTo>
                    <a:pt x="2853" y="5532"/>
                    <a:pt x="2816" y="5580"/>
                    <a:pt x="2867" y="5614"/>
                  </a:cubicBezTo>
                  <a:cubicBezTo>
                    <a:pt x="3848" y="6203"/>
                    <a:pt x="5006" y="6360"/>
                    <a:pt x="6145" y="6419"/>
                  </a:cubicBezTo>
                  <a:cubicBezTo>
                    <a:pt x="6007" y="6478"/>
                    <a:pt x="5870" y="6537"/>
                    <a:pt x="5732" y="6596"/>
                  </a:cubicBezTo>
                  <a:cubicBezTo>
                    <a:pt x="5510" y="6633"/>
                    <a:pt x="5287" y="6650"/>
                    <a:pt x="5066" y="6650"/>
                  </a:cubicBezTo>
                  <a:cubicBezTo>
                    <a:pt x="4585" y="6650"/>
                    <a:pt x="4109" y="6567"/>
                    <a:pt x="3652" y="6419"/>
                  </a:cubicBezTo>
                  <a:cubicBezTo>
                    <a:pt x="2415" y="6046"/>
                    <a:pt x="1257" y="5379"/>
                    <a:pt x="99" y="4790"/>
                  </a:cubicBezTo>
                  <a:lnTo>
                    <a:pt x="99" y="4809"/>
                  </a:lnTo>
                  <a:cubicBezTo>
                    <a:pt x="1414" y="5555"/>
                    <a:pt x="3240" y="6694"/>
                    <a:pt x="4928" y="6890"/>
                  </a:cubicBezTo>
                  <a:cubicBezTo>
                    <a:pt x="4479" y="7025"/>
                    <a:pt x="4013" y="7091"/>
                    <a:pt x="3547" y="7091"/>
                  </a:cubicBezTo>
                  <a:cubicBezTo>
                    <a:pt x="2932" y="7091"/>
                    <a:pt x="2318" y="6976"/>
                    <a:pt x="1748" y="6753"/>
                  </a:cubicBezTo>
                  <a:cubicBezTo>
                    <a:pt x="1728" y="6753"/>
                    <a:pt x="1709" y="6772"/>
                    <a:pt x="1748" y="6772"/>
                  </a:cubicBezTo>
                  <a:cubicBezTo>
                    <a:pt x="2432" y="7114"/>
                    <a:pt x="3175" y="7286"/>
                    <a:pt x="3919" y="7286"/>
                  </a:cubicBezTo>
                  <a:cubicBezTo>
                    <a:pt x="4584" y="7286"/>
                    <a:pt x="5249" y="7148"/>
                    <a:pt x="5870" y="6870"/>
                  </a:cubicBezTo>
                  <a:lnTo>
                    <a:pt x="5987" y="6851"/>
                  </a:lnTo>
                  <a:lnTo>
                    <a:pt x="5948" y="6890"/>
                  </a:lnTo>
                  <a:cubicBezTo>
                    <a:pt x="5896" y="6907"/>
                    <a:pt x="5921" y="6972"/>
                    <a:pt x="5969" y="6972"/>
                  </a:cubicBezTo>
                  <a:cubicBezTo>
                    <a:pt x="5975" y="6972"/>
                    <a:pt x="5981" y="6971"/>
                    <a:pt x="5987" y="6969"/>
                  </a:cubicBezTo>
                  <a:cubicBezTo>
                    <a:pt x="6086" y="6929"/>
                    <a:pt x="6203" y="6890"/>
                    <a:pt x="6302" y="6831"/>
                  </a:cubicBezTo>
                  <a:lnTo>
                    <a:pt x="6302" y="6831"/>
                  </a:lnTo>
                  <a:cubicBezTo>
                    <a:pt x="6007" y="7165"/>
                    <a:pt x="5693" y="7440"/>
                    <a:pt x="5359" y="7695"/>
                  </a:cubicBezTo>
                  <a:cubicBezTo>
                    <a:pt x="4888" y="7891"/>
                    <a:pt x="4398" y="8028"/>
                    <a:pt x="3907" y="8146"/>
                  </a:cubicBezTo>
                  <a:cubicBezTo>
                    <a:pt x="3624" y="8202"/>
                    <a:pt x="3339" y="8226"/>
                    <a:pt x="3053" y="8226"/>
                  </a:cubicBezTo>
                  <a:cubicBezTo>
                    <a:pt x="2033" y="8226"/>
                    <a:pt x="1006" y="7921"/>
                    <a:pt x="40" y="7675"/>
                  </a:cubicBezTo>
                  <a:cubicBezTo>
                    <a:pt x="21" y="7675"/>
                    <a:pt x="1" y="7695"/>
                    <a:pt x="40" y="7714"/>
                  </a:cubicBezTo>
                  <a:cubicBezTo>
                    <a:pt x="1100" y="8017"/>
                    <a:pt x="2161" y="8309"/>
                    <a:pt x="3248" y="8309"/>
                  </a:cubicBezTo>
                  <a:cubicBezTo>
                    <a:pt x="3570" y="8309"/>
                    <a:pt x="3894" y="8283"/>
                    <a:pt x="4221" y="8225"/>
                  </a:cubicBezTo>
                  <a:cubicBezTo>
                    <a:pt x="4398" y="8185"/>
                    <a:pt x="4574" y="8146"/>
                    <a:pt x="4790" y="8087"/>
                  </a:cubicBezTo>
                  <a:lnTo>
                    <a:pt x="4790" y="8087"/>
                  </a:lnTo>
                  <a:cubicBezTo>
                    <a:pt x="3750" y="8755"/>
                    <a:pt x="2553" y="9128"/>
                    <a:pt x="1316" y="9186"/>
                  </a:cubicBezTo>
                  <a:cubicBezTo>
                    <a:pt x="1296" y="9186"/>
                    <a:pt x="1296" y="9206"/>
                    <a:pt x="1316" y="9206"/>
                  </a:cubicBezTo>
                  <a:cubicBezTo>
                    <a:pt x="1422" y="9213"/>
                    <a:pt x="1529" y="9217"/>
                    <a:pt x="1637" y="9217"/>
                  </a:cubicBezTo>
                  <a:cubicBezTo>
                    <a:pt x="2979" y="9217"/>
                    <a:pt x="4511" y="8665"/>
                    <a:pt x="5673" y="7793"/>
                  </a:cubicBezTo>
                  <a:cubicBezTo>
                    <a:pt x="6145" y="7616"/>
                    <a:pt x="6557" y="7341"/>
                    <a:pt x="6871" y="6969"/>
                  </a:cubicBezTo>
                  <a:lnTo>
                    <a:pt x="6930" y="7204"/>
                  </a:lnTo>
                  <a:cubicBezTo>
                    <a:pt x="6439" y="8185"/>
                    <a:pt x="4182" y="9245"/>
                    <a:pt x="3632" y="9422"/>
                  </a:cubicBezTo>
                  <a:cubicBezTo>
                    <a:pt x="3616" y="9422"/>
                    <a:pt x="3626" y="9447"/>
                    <a:pt x="3630" y="9447"/>
                  </a:cubicBezTo>
                  <a:cubicBezTo>
                    <a:pt x="3631" y="9447"/>
                    <a:pt x="3632" y="9446"/>
                    <a:pt x="3632" y="9442"/>
                  </a:cubicBezTo>
                  <a:cubicBezTo>
                    <a:pt x="4535" y="9206"/>
                    <a:pt x="6439" y="8460"/>
                    <a:pt x="6989" y="7420"/>
                  </a:cubicBezTo>
                  <a:cubicBezTo>
                    <a:pt x="7734" y="10129"/>
                    <a:pt x="8873" y="12700"/>
                    <a:pt x="10404" y="15075"/>
                  </a:cubicBezTo>
                  <a:cubicBezTo>
                    <a:pt x="11307" y="16488"/>
                    <a:pt x="12327" y="17823"/>
                    <a:pt x="13466" y="19079"/>
                  </a:cubicBezTo>
                  <a:cubicBezTo>
                    <a:pt x="14388" y="20139"/>
                    <a:pt x="15468" y="21317"/>
                    <a:pt x="16646" y="22082"/>
                  </a:cubicBezTo>
                  <a:cubicBezTo>
                    <a:pt x="16698" y="22117"/>
                    <a:pt x="16752" y="22132"/>
                    <a:pt x="16804" y="22132"/>
                  </a:cubicBezTo>
                  <a:cubicBezTo>
                    <a:pt x="17045" y="22132"/>
                    <a:pt x="17241" y="21808"/>
                    <a:pt x="16999" y="21631"/>
                  </a:cubicBezTo>
                  <a:cubicBezTo>
                    <a:pt x="15821" y="20767"/>
                    <a:pt x="14702" y="19982"/>
                    <a:pt x="13682" y="18922"/>
                  </a:cubicBezTo>
                  <a:cubicBezTo>
                    <a:pt x="12583" y="17764"/>
                    <a:pt x="11601" y="16527"/>
                    <a:pt x="10738" y="15193"/>
                  </a:cubicBezTo>
                  <a:cubicBezTo>
                    <a:pt x="9089" y="12798"/>
                    <a:pt x="7833" y="10168"/>
                    <a:pt x="7028" y="7381"/>
                  </a:cubicBezTo>
                  <a:cubicBezTo>
                    <a:pt x="7106" y="7184"/>
                    <a:pt x="7146" y="6949"/>
                    <a:pt x="7126" y="6733"/>
                  </a:cubicBezTo>
                  <a:lnTo>
                    <a:pt x="7126" y="6733"/>
                  </a:lnTo>
                  <a:cubicBezTo>
                    <a:pt x="7677" y="7043"/>
                    <a:pt x="8368" y="7225"/>
                    <a:pt x="9013" y="7225"/>
                  </a:cubicBezTo>
                  <a:cubicBezTo>
                    <a:pt x="9470" y="7225"/>
                    <a:pt x="9904" y="7133"/>
                    <a:pt x="10247" y="6929"/>
                  </a:cubicBezTo>
                  <a:cubicBezTo>
                    <a:pt x="11758" y="6007"/>
                    <a:pt x="12975" y="4436"/>
                    <a:pt x="13093" y="2650"/>
                  </a:cubicBezTo>
                  <a:cubicBezTo>
                    <a:pt x="13093" y="2636"/>
                    <a:pt x="13073" y="2623"/>
                    <a:pt x="13062" y="2623"/>
                  </a:cubicBezTo>
                  <a:cubicBezTo>
                    <a:pt x="13057" y="2623"/>
                    <a:pt x="13054" y="2625"/>
                    <a:pt x="13054" y="2631"/>
                  </a:cubicBezTo>
                  <a:cubicBezTo>
                    <a:pt x="12857" y="4142"/>
                    <a:pt x="11915" y="5418"/>
                    <a:pt x="10738" y="6321"/>
                  </a:cubicBezTo>
                  <a:cubicBezTo>
                    <a:pt x="10234" y="6712"/>
                    <a:pt x="9604" y="6893"/>
                    <a:pt x="8966" y="6893"/>
                  </a:cubicBezTo>
                  <a:cubicBezTo>
                    <a:pt x="8484" y="6893"/>
                    <a:pt x="7997" y="6790"/>
                    <a:pt x="7558" y="6596"/>
                  </a:cubicBezTo>
                  <a:cubicBezTo>
                    <a:pt x="7754" y="6537"/>
                    <a:pt x="7970" y="6478"/>
                    <a:pt x="8166" y="6399"/>
                  </a:cubicBezTo>
                  <a:cubicBezTo>
                    <a:pt x="8504" y="6497"/>
                    <a:pt x="8836" y="6583"/>
                    <a:pt x="9188" y="6583"/>
                  </a:cubicBezTo>
                  <a:cubicBezTo>
                    <a:pt x="9471" y="6583"/>
                    <a:pt x="9767" y="6528"/>
                    <a:pt x="10090" y="6380"/>
                  </a:cubicBezTo>
                  <a:cubicBezTo>
                    <a:pt x="11405" y="5810"/>
                    <a:pt x="12053" y="4476"/>
                    <a:pt x="12367" y="3161"/>
                  </a:cubicBezTo>
                  <a:lnTo>
                    <a:pt x="12367" y="3161"/>
                  </a:lnTo>
                  <a:cubicBezTo>
                    <a:pt x="11876" y="4633"/>
                    <a:pt x="11052" y="6183"/>
                    <a:pt x="9324" y="6419"/>
                  </a:cubicBezTo>
                  <a:cubicBezTo>
                    <a:pt x="9272" y="6422"/>
                    <a:pt x="9220" y="6424"/>
                    <a:pt x="9169" y="6424"/>
                  </a:cubicBezTo>
                  <a:cubicBezTo>
                    <a:pt x="8912" y="6424"/>
                    <a:pt x="8667" y="6383"/>
                    <a:pt x="8421" y="6301"/>
                  </a:cubicBezTo>
                  <a:cubicBezTo>
                    <a:pt x="9403" y="5909"/>
                    <a:pt x="10266" y="5261"/>
                    <a:pt x="10934" y="4436"/>
                  </a:cubicBezTo>
                  <a:cubicBezTo>
                    <a:pt x="10950" y="4404"/>
                    <a:pt x="10927" y="4372"/>
                    <a:pt x="10907" y="4372"/>
                  </a:cubicBezTo>
                  <a:cubicBezTo>
                    <a:pt x="10902" y="4372"/>
                    <a:pt x="10898" y="4374"/>
                    <a:pt x="10895" y="4378"/>
                  </a:cubicBezTo>
                  <a:cubicBezTo>
                    <a:pt x="10149" y="5261"/>
                    <a:pt x="9167" y="5889"/>
                    <a:pt x="8068" y="6203"/>
                  </a:cubicBezTo>
                  <a:cubicBezTo>
                    <a:pt x="7911" y="6144"/>
                    <a:pt x="7734" y="6066"/>
                    <a:pt x="7577" y="6026"/>
                  </a:cubicBezTo>
                  <a:lnTo>
                    <a:pt x="7636" y="5948"/>
                  </a:lnTo>
                  <a:cubicBezTo>
                    <a:pt x="8186" y="5830"/>
                    <a:pt x="8696" y="5575"/>
                    <a:pt x="9128" y="5222"/>
                  </a:cubicBezTo>
                  <a:cubicBezTo>
                    <a:pt x="10247" y="4378"/>
                    <a:pt x="11091" y="3259"/>
                    <a:pt x="11935" y="2160"/>
                  </a:cubicBezTo>
                  <a:cubicBezTo>
                    <a:pt x="11954" y="2160"/>
                    <a:pt x="11915" y="2140"/>
                    <a:pt x="11915" y="2140"/>
                  </a:cubicBezTo>
                  <a:cubicBezTo>
                    <a:pt x="11052" y="2964"/>
                    <a:pt x="10306" y="3867"/>
                    <a:pt x="9403" y="4633"/>
                  </a:cubicBezTo>
                  <a:cubicBezTo>
                    <a:pt x="9010" y="4966"/>
                    <a:pt x="8598" y="5241"/>
                    <a:pt x="8166" y="5477"/>
                  </a:cubicBezTo>
                  <a:cubicBezTo>
                    <a:pt x="9952" y="4162"/>
                    <a:pt x="11621" y="2081"/>
                    <a:pt x="110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10858275" y="841400"/>
              <a:ext cx="331700" cy="426800"/>
            </a:xfrm>
            <a:custGeom>
              <a:avLst/>
              <a:gdLst/>
              <a:ahLst/>
              <a:cxnLst/>
              <a:rect l="l" t="t" r="r" b="b"/>
              <a:pathLst>
                <a:path w="13268" h="17072" extrusionOk="0">
                  <a:moveTo>
                    <a:pt x="7890" y="5202"/>
                  </a:moveTo>
                  <a:cubicBezTo>
                    <a:pt x="7909" y="5261"/>
                    <a:pt x="7929" y="5300"/>
                    <a:pt x="7968" y="5339"/>
                  </a:cubicBezTo>
                  <a:lnTo>
                    <a:pt x="7929" y="5496"/>
                  </a:lnTo>
                  <a:cubicBezTo>
                    <a:pt x="7890" y="5418"/>
                    <a:pt x="7870" y="5300"/>
                    <a:pt x="7890" y="5202"/>
                  </a:cubicBezTo>
                  <a:close/>
                  <a:moveTo>
                    <a:pt x="4828" y="1"/>
                  </a:moveTo>
                  <a:cubicBezTo>
                    <a:pt x="4357" y="1630"/>
                    <a:pt x="5652" y="3220"/>
                    <a:pt x="7026" y="4240"/>
                  </a:cubicBezTo>
                  <a:cubicBezTo>
                    <a:pt x="6692" y="4064"/>
                    <a:pt x="6378" y="3828"/>
                    <a:pt x="6084" y="3573"/>
                  </a:cubicBezTo>
                  <a:cubicBezTo>
                    <a:pt x="5377" y="2984"/>
                    <a:pt x="4808" y="2297"/>
                    <a:pt x="4141" y="1669"/>
                  </a:cubicBezTo>
                  <a:cubicBezTo>
                    <a:pt x="4141" y="1669"/>
                    <a:pt x="4121" y="1669"/>
                    <a:pt x="4121" y="1689"/>
                  </a:cubicBezTo>
                  <a:cubicBezTo>
                    <a:pt x="4788" y="2533"/>
                    <a:pt x="5436" y="3377"/>
                    <a:pt x="6300" y="4044"/>
                  </a:cubicBezTo>
                  <a:cubicBezTo>
                    <a:pt x="6633" y="4319"/>
                    <a:pt x="7026" y="4515"/>
                    <a:pt x="7438" y="4613"/>
                  </a:cubicBezTo>
                  <a:lnTo>
                    <a:pt x="7497" y="4652"/>
                  </a:lnTo>
                  <a:cubicBezTo>
                    <a:pt x="7360" y="4692"/>
                    <a:pt x="7222" y="4751"/>
                    <a:pt x="7105" y="4790"/>
                  </a:cubicBezTo>
                  <a:cubicBezTo>
                    <a:pt x="6261" y="4554"/>
                    <a:pt x="5495" y="4064"/>
                    <a:pt x="4926" y="3396"/>
                  </a:cubicBezTo>
                  <a:cubicBezTo>
                    <a:pt x="4920" y="3385"/>
                    <a:pt x="4913" y="3380"/>
                    <a:pt x="4906" y="3380"/>
                  </a:cubicBezTo>
                  <a:cubicBezTo>
                    <a:pt x="4888" y="3380"/>
                    <a:pt x="4873" y="3408"/>
                    <a:pt x="4887" y="3435"/>
                  </a:cubicBezTo>
                  <a:cubicBezTo>
                    <a:pt x="5417" y="4064"/>
                    <a:pt x="6084" y="4574"/>
                    <a:pt x="6849" y="4888"/>
                  </a:cubicBezTo>
                  <a:cubicBezTo>
                    <a:pt x="6672" y="4936"/>
                    <a:pt x="6481" y="4972"/>
                    <a:pt x="6287" y="4972"/>
                  </a:cubicBezTo>
                  <a:cubicBezTo>
                    <a:pt x="6246" y="4972"/>
                    <a:pt x="6204" y="4970"/>
                    <a:pt x="6162" y="4966"/>
                  </a:cubicBezTo>
                  <a:cubicBezTo>
                    <a:pt x="4828" y="4790"/>
                    <a:pt x="4200" y="3592"/>
                    <a:pt x="3807" y="2454"/>
                  </a:cubicBezTo>
                  <a:lnTo>
                    <a:pt x="3807" y="2454"/>
                  </a:lnTo>
                  <a:cubicBezTo>
                    <a:pt x="4043" y="3475"/>
                    <a:pt x="4533" y="4495"/>
                    <a:pt x="5574" y="4947"/>
                  </a:cubicBezTo>
                  <a:cubicBezTo>
                    <a:pt x="5814" y="5050"/>
                    <a:pt x="6035" y="5089"/>
                    <a:pt x="6248" y="5089"/>
                  </a:cubicBezTo>
                  <a:cubicBezTo>
                    <a:pt x="6522" y="5089"/>
                    <a:pt x="6781" y="5024"/>
                    <a:pt x="7046" y="4947"/>
                  </a:cubicBezTo>
                  <a:cubicBezTo>
                    <a:pt x="7183" y="5006"/>
                    <a:pt x="7340" y="5045"/>
                    <a:pt x="7517" y="5084"/>
                  </a:cubicBezTo>
                  <a:cubicBezTo>
                    <a:pt x="7181" y="5240"/>
                    <a:pt x="6822" y="5317"/>
                    <a:pt x="6466" y="5317"/>
                  </a:cubicBezTo>
                  <a:cubicBezTo>
                    <a:pt x="5968" y="5317"/>
                    <a:pt x="5475" y="5166"/>
                    <a:pt x="5063" y="4868"/>
                  </a:cubicBezTo>
                  <a:cubicBezTo>
                    <a:pt x="4141" y="4181"/>
                    <a:pt x="3434" y="3200"/>
                    <a:pt x="3277" y="2042"/>
                  </a:cubicBezTo>
                  <a:cubicBezTo>
                    <a:pt x="3277" y="2015"/>
                    <a:pt x="3261" y="2005"/>
                    <a:pt x="3244" y="2005"/>
                  </a:cubicBezTo>
                  <a:cubicBezTo>
                    <a:pt x="3222" y="2005"/>
                    <a:pt x="3199" y="2020"/>
                    <a:pt x="3199" y="2042"/>
                  </a:cubicBezTo>
                  <a:cubicBezTo>
                    <a:pt x="3297" y="3435"/>
                    <a:pt x="4219" y="4633"/>
                    <a:pt x="5397" y="5339"/>
                  </a:cubicBezTo>
                  <a:cubicBezTo>
                    <a:pt x="5655" y="5493"/>
                    <a:pt x="5983" y="5560"/>
                    <a:pt x="6329" y="5560"/>
                  </a:cubicBezTo>
                  <a:cubicBezTo>
                    <a:pt x="6827" y="5560"/>
                    <a:pt x="7364" y="5422"/>
                    <a:pt x="7792" y="5202"/>
                  </a:cubicBezTo>
                  <a:lnTo>
                    <a:pt x="7792" y="5202"/>
                  </a:lnTo>
                  <a:cubicBezTo>
                    <a:pt x="7772" y="5359"/>
                    <a:pt x="7792" y="5536"/>
                    <a:pt x="7870" y="5693"/>
                  </a:cubicBezTo>
                  <a:cubicBezTo>
                    <a:pt x="7242" y="7832"/>
                    <a:pt x="6280" y="9874"/>
                    <a:pt x="5024" y="11719"/>
                  </a:cubicBezTo>
                  <a:cubicBezTo>
                    <a:pt x="4357" y="12739"/>
                    <a:pt x="3591" y="13701"/>
                    <a:pt x="2747" y="14584"/>
                  </a:cubicBezTo>
                  <a:cubicBezTo>
                    <a:pt x="1962" y="15350"/>
                    <a:pt x="1098" y="16056"/>
                    <a:pt x="195" y="16684"/>
                  </a:cubicBezTo>
                  <a:cubicBezTo>
                    <a:pt x="0" y="16831"/>
                    <a:pt x="156" y="17072"/>
                    <a:pt x="349" y="17072"/>
                  </a:cubicBezTo>
                  <a:cubicBezTo>
                    <a:pt x="388" y="17072"/>
                    <a:pt x="430" y="17061"/>
                    <a:pt x="470" y="17038"/>
                  </a:cubicBezTo>
                  <a:cubicBezTo>
                    <a:pt x="1373" y="16429"/>
                    <a:pt x="2198" y="15526"/>
                    <a:pt x="2924" y="14702"/>
                  </a:cubicBezTo>
                  <a:cubicBezTo>
                    <a:pt x="3787" y="13740"/>
                    <a:pt x="4573" y="12700"/>
                    <a:pt x="5279" y="11620"/>
                  </a:cubicBezTo>
                  <a:cubicBezTo>
                    <a:pt x="6437" y="9795"/>
                    <a:pt x="7320" y="7813"/>
                    <a:pt x="7909" y="5732"/>
                  </a:cubicBezTo>
                  <a:cubicBezTo>
                    <a:pt x="8322" y="6537"/>
                    <a:pt x="9794" y="7106"/>
                    <a:pt x="10500" y="7283"/>
                  </a:cubicBezTo>
                  <a:cubicBezTo>
                    <a:pt x="10500" y="7283"/>
                    <a:pt x="10520" y="7283"/>
                    <a:pt x="10500" y="7263"/>
                  </a:cubicBezTo>
                  <a:cubicBezTo>
                    <a:pt x="10068" y="7126"/>
                    <a:pt x="8322" y="6321"/>
                    <a:pt x="7949" y="5555"/>
                  </a:cubicBezTo>
                  <a:cubicBezTo>
                    <a:pt x="7949" y="5496"/>
                    <a:pt x="7968" y="5438"/>
                    <a:pt x="7988" y="5379"/>
                  </a:cubicBezTo>
                  <a:cubicBezTo>
                    <a:pt x="8243" y="5673"/>
                    <a:pt x="8557" y="5889"/>
                    <a:pt x="8910" y="6026"/>
                  </a:cubicBezTo>
                  <a:cubicBezTo>
                    <a:pt x="9797" y="6696"/>
                    <a:pt x="10984" y="7115"/>
                    <a:pt x="12025" y="7115"/>
                  </a:cubicBezTo>
                  <a:cubicBezTo>
                    <a:pt x="12113" y="7115"/>
                    <a:pt x="12200" y="7112"/>
                    <a:pt x="12286" y="7106"/>
                  </a:cubicBezTo>
                  <a:lnTo>
                    <a:pt x="12286" y="7086"/>
                  </a:lnTo>
                  <a:cubicBezTo>
                    <a:pt x="11325" y="7047"/>
                    <a:pt x="10402" y="6753"/>
                    <a:pt x="9597" y="6242"/>
                  </a:cubicBezTo>
                  <a:lnTo>
                    <a:pt x="9597" y="6242"/>
                  </a:lnTo>
                  <a:cubicBezTo>
                    <a:pt x="9754" y="6282"/>
                    <a:pt x="9911" y="6321"/>
                    <a:pt x="10029" y="6340"/>
                  </a:cubicBezTo>
                  <a:cubicBezTo>
                    <a:pt x="10290" y="6386"/>
                    <a:pt x="10548" y="6406"/>
                    <a:pt x="10803" y="6406"/>
                  </a:cubicBezTo>
                  <a:cubicBezTo>
                    <a:pt x="11642" y="6406"/>
                    <a:pt x="12455" y="6189"/>
                    <a:pt x="13268" y="5948"/>
                  </a:cubicBezTo>
                  <a:cubicBezTo>
                    <a:pt x="13268" y="5948"/>
                    <a:pt x="13268" y="5928"/>
                    <a:pt x="13268" y="5928"/>
                  </a:cubicBezTo>
                  <a:cubicBezTo>
                    <a:pt x="12518" y="6112"/>
                    <a:pt x="11720" y="6343"/>
                    <a:pt x="10940" y="6343"/>
                  </a:cubicBezTo>
                  <a:cubicBezTo>
                    <a:pt x="10720" y="6343"/>
                    <a:pt x="10501" y="6325"/>
                    <a:pt x="10284" y="6282"/>
                  </a:cubicBezTo>
                  <a:cubicBezTo>
                    <a:pt x="9892" y="6203"/>
                    <a:pt x="9519" y="6085"/>
                    <a:pt x="9166" y="5948"/>
                  </a:cubicBezTo>
                  <a:cubicBezTo>
                    <a:pt x="8910" y="5752"/>
                    <a:pt x="8675" y="5536"/>
                    <a:pt x="8479" y="5281"/>
                  </a:cubicBezTo>
                  <a:lnTo>
                    <a:pt x="8479" y="5281"/>
                  </a:lnTo>
                  <a:cubicBezTo>
                    <a:pt x="8557" y="5320"/>
                    <a:pt x="8636" y="5359"/>
                    <a:pt x="8714" y="5379"/>
                  </a:cubicBezTo>
                  <a:cubicBezTo>
                    <a:pt x="8720" y="5381"/>
                    <a:pt x="8725" y="5383"/>
                    <a:pt x="8730" y="5383"/>
                  </a:cubicBezTo>
                  <a:cubicBezTo>
                    <a:pt x="8762" y="5383"/>
                    <a:pt x="8784" y="5337"/>
                    <a:pt x="8734" y="5320"/>
                  </a:cubicBezTo>
                  <a:lnTo>
                    <a:pt x="8714" y="5300"/>
                  </a:lnTo>
                  <a:lnTo>
                    <a:pt x="8812" y="5320"/>
                  </a:lnTo>
                  <a:cubicBezTo>
                    <a:pt x="9291" y="5522"/>
                    <a:pt x="9799" y="5625"/>
                    <a:pt x="10308" y="5625"/>
                  </a:cubicBezTo>
                  <a:cubicBezTo>
                    <a:pt x="10884" y="5625"/>
                    <a:pt x="11460" y="5493"/>
                    <a:pt x="11992" y="5222"/>
                  </a:cubicBezTo>
                  <a:lnTo>
                    <a:pt x="11992" y="5202"/>
                  </a:lnTo>
                  <a:cubicBezTo>
                    <a:pt x="11543" y="5381"/>
                    <a:pt x="11069" y="5471"/>
                    <a:pt x="10595" y="5471"/>
                  </a:cubicBezTo>
                  <a:cubicBezTo>
                    <a:pt x="10239" y="5471"/>
                    <a:pt x="9883" y="5421"/>
                    <a:pt x="9538" y="5320"/>
                  </a:cubicBezTo>
                  <a:cubicBezTo>
                    <a:pt x="10834" y="5182"/>
                    <a:pt x="12247" y="4299"/>
                    <a:pt x="13248" y="3710"/>
                  </a:cubicBezTo>
                  <a:lnTo>
                    <a:pt x="13248" y="3710"/>
                  </a:lnTo>
                  <a:cubicBezTo>
                    <a:pt x="12365" y="4162"/>
                    <a:pt x="11462" y="4672"/>
                    <a:pt x="10520" y="4966"/>
                  </a:cubicBezTo>
                  <a:cubicBezTo>
                    <a:pt x="10175" y="5086"/>
                    <a:pt x="9804" y="5142"/>
                    <a:pt x="9435" y="5142"/>
                  </a:cubicBezTo>
                  <a:cubicBezTo>
                    <a:pt x="9258" y="5142"/>
                    <a:pt x="9082" y="5129"/>
                    <a:pt x="8910" y="5104"/>
                  </a:cubicBezTo>
                  <a:cubicBezTo>
                    <a:pt x="8812" y="5065"/>
                    <a:pt x="8694" y="5025"/>
                    <a:pt x="8596" y="4966"/>
                  </a:cubicBezTo>
                  <a:cubicBezTo>
                    <a:pt x="9480" y="4927"/>
                    <a:pt x="10382" y="4809"/>
                    <a:pt x="11128" y="4338"/>
                  </a:cubicBezTo>
                  <a:cubicBezTo>
                    <a:pt x="11145" y="4321"/>
                    <a:pt x="11133" y="4276"/>
                    <a:pt x="11104" y="4276"/>
                  </a:cubicBezTo>
                  <a:cubicBezTo>
                    <a:pt x="11100" y="4276"/>
                    <a:pt x="11095" y="4277"/>
                    <a:pt x="11089" y="4279"/>
                  </a:cubicBezTo>
                  <a:cubicBezTo>
                    <a:pt x="10461" y="4594"/>
                    <a:pt x="9774" y="4751"/>
                    <a:pt x="9087" y="4751"/>
                  </a:cubicBezTo>
                  <a:cubicBezTo>
                    <a:pt x="9735" y="4495"/>
                    <a:pt x="10324" y="4005"/>
                    <a:pt x="10873" y="3651"/>
                  </a:cubicBezTo>
                  <a:lnTo>
                    <a:pt x="10873" y="3651"/>
                  </a:lnTo>
                  <a:cubicBezTo>
                    <a:pt x="10265" y="4005"/>
                    <a:pt x="9558" y="4535"/>
                    <a:pt x="8832" y="4731"/>
                  </a:cubicBezTo>
                  <a:lnTo>
                    <a:pt x="8832" y="4711"/>
                  </a:lnTo>
                  <a:cubicBezTo>
                    <a:pt x="8812" y="4692"/>
                    <a:pt x="8773" y="4672"/>
                    <a:pt x="8773" y="4652"/>
                  </a:cubicBezTo>
                  <a:cubicBezTo>
                    <a:pt x="8753" y="4613"/>
                    <a:pt x="8714" y="4574"/>
                    <a:pt x="8675" y="4574"/>
                  </a:cubicBezTo>
                  <a:lnTo>
                    <a:pt x="8596" y="4574"/>
                  </a:lnTo>
                  <a:cubicBezTo>
                    <a:pt x="8557" y="4554"/>
                    <a:pt x="8498" y="4515"/>
                    <a:pt x="8439" y="4515"/>
                  </a:cubicBezTo>
                  <a:cubicBezTo>
                    <a:pt x="8871" y="4378"/>
                    <a:pt x="9283" y="4044"/>
                    <a:pt x="9617" y="3867"/>
                  </a:cubicBezTo>
                  <a:cubicBezTo>
                    <a:pt x="9637" y="3867"/>
                    <a:pt x="9617" y="3828"/>
                    <a:pt x="9617" y="3828"/>
                  </a:cubicBezTo>
                  <a:cubicBezTo>
                    <a:pt x="9205" y="4024"/>
                    <a:pt x="8734" y="4378"/>
                    <a:pt x="8263" y="4437"/>
                  </a:cubicBezTo>
                  <a:cubicBezTo>
                    <a:pt x="8106" y="4201"/>
                    <a:pt x="8007" y="3907"/>
                    <a:pt x="7968" y="3632"/>
                  </a:cubicBezTo>
                  <a:cubicBezTo>
                    <a:pt x="7929" y="3180"/>
                    <a:pt x="7949" y="2748"/>
                    <a:pt x="8007" y="2317"/>
                  </a:cubicBezTo>
                  <a:lnTo>
                    <a:pt x="8007" y="2317"/>
                  </a:lnTo>
                  <a:cubicBezTo>
                    <a:pt x="7811" y="2984"/>
                    <a:pt x="7772" y="3789"/>
                    <a:pt x="8106" y="4437"/>
                  </a:cubicBezTo>
                  <a:lnTo>
                    <a:pt x="8027" y="4437"/>
                  </a:lnTo>
                  <a:cubicBezTo>
                    <a:pt x="7792" y="4181"/>
                    <a:pt x="7478" y="3985"/>
                    <a:pt x="7203" y="3750"/>
                  </a:cubicBezTo>
                  <a:cubicBezTo>
                    <a:pt x="6791" y="2945"/>
                    <a:pt x="6575" y="2042"/>
                    <a:pt x="6594" y="1139"/>
                  </a:cubicBezTo>
                  <a:lnTo>
                    <a:pt x="6594" y="1139"/>
                  </a:lnTo>
                  <a:cubicBezTo>
                    <a:pt x="6535" y="1963"/>
                    <a:pt x="6692" y="2788"/>
                    <a:pt x="7006" y="3534"/>
                  </a:cubicBezTo>
                  <a:lnTo>
                    <a:pt x="6928" y="3455"/>
                  </a:lnTo>
                  <a:cubicBezTo>
                    <a:pt x="6476" y="2925"/>
                    <a:pt x="6143" y="2297"/>
                    <a:pt x="5947" y="1630"/>
                  </a:cubicBezTo>
                  <a:cubicBezTo>
                    <a:pt x="5947" y="1613"/>
                    <a:pt x="5939" y="1607"/>
                    <a:pt x="5931" y="1607"/>
                  </a:cubicBezTo>
                  <a:cubicBezTo>
                    <a:pt x="5920" y="1607"/>
                    <a:pt x="5907" y="1618"/>
                    <a:pt x="5907" y="1630"/>
                  </a:cubicBezTo>
                  <a:cubicBezTo>
                    <a:pt x="6045" y="2395"/>
                    <a:pt x="6359" y="3121"/>
                    <a:pt x="6849" y="3730"/>
                  </a:cubicBezTo>
                  <a:cubicBezTo>
                    <a:pt x="5632" y="2788"/>
                    <a:pt x="4494" y="1689"/>
                    <a:pt x="48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30"/>
          <p:cNvGrpSpPr/>
          <p:nvPr/>
        </p:nvGrpSpPr>
        <p:grpSpPr>
          <a:xfrm rot="10800000">
            <a:off x="11754300" y="-1224675"/>
            <a:ext cx="820275" cy="949600"/>
            <a:chOff x="10369700" y="841400"/>
            <a:chExt cx="820275" cy="949600"/>
          </a:xfrm>
        </p:grpSpPr>
        <p:sp>
          <p:nvSpPr>
            <p:cNvPr id="2283" name="Google Shape;2283;p30"/>
            <p:cNvSpPr/>
            <p:nvPr/>
          </p:nvSpPr>
          <p:spPr>
            <a:xfrm>
              <a:off x="10369700" y="1237675"/>
              <a:ext cx="431050" cy="553325"/>
            </a:xfrm>
            <a:custGeom>
              <a:avLst/>
              <a:gdLst/>
              <a:ahLst/>
              <a:cxnLst/>
              <a:rect l="l" t="t" r="r" b="b"/>
              <a:pathLst>
                <a:path w="17242" h="22133" extrusionOk="0">
                  <a:moveTo>
                    <a:pt x="7008" y="6733"/>
                  </a:moveTo>
                  <a:lnTo>
                    <a:pt x="7008" y="6733"/>
                  </a:lnTo>
                  <a:cubicBezTo>
                    <a:pt x="7028" y="6870"/>
                    <a:pt x="7008" y="7008"/>
                    <a:pt x="6949" y="7126"/>
                  </a:cubicBezTo>
                  <a:cubicBezTo>
                    <a:pt x="6930" y="7047"/>
                    <a:pt x="6910" y="6988"/>
                    <a:pt x="6910" y="6910"/>
                  </a:cubicBezTo>
                  <a:cubicBezTo>
                    <a:pt x="6949" y="6851"/>
                    <a:pt x="6969" y="6792"/>
                    <a:pt x="7008" y="6733"/>
                  </a:cubicBezTo>
                  <a:close/>
                  <a:moveTo>
                    <a:pt x="11032" y="1"/>
                  </a:moveTo>
                  <a:lnTo>
                    <a:pt x="11032" y="1"/>
                  </a:lnTo>
                  <a:cubicBezTo>
                    <a:pt x="11444" y="2179"/>
                    <a:pt x="9972" y="3592"/>
                    <a:pt x="8402" y="4829"/>
                  </a:cubicBezTo>
                  <a:cubicBezTo>
                    <a:pt x="9030" y="4024"/>
                    <a:pt x="9442" y="3082"/>
                    <a:pt x="9638" y="2081"/>
                  </a:cubicBezTo>
                  <a:cubicBezTo>
                    <a:pt x="9638" y="2070"/>
                    <a:pt x="9619" y="2058"/>
                    <a:pt x="9602" y="2058"/>
                  </a:cubicBezTo>
                  <a:cubicBezTo>
                    <a:pt x="9590" y="2058"/>
                    <a:pt x="9579" y="2065"/>
                    <a:pt x="9579" y="2081"/>
                  </a:cubicBezTo>
                  <a:cubicBezTo>
                    <a:pt x="9344" y="2964"/>
                    <a:pt x="8892" y="3789"/>
                    <a:pt x="8304" y="4476"/>
                  </a:cubicBezTo>
                  <a:lnTo>
                    <a:pt x="8205" y="4574"/>
                  </a:lnTo>
                  <a:cubicBezTo>
                    <a:pt x="8618" y="3592"/>
                    <a:pt x="8814" y="2533"/>
                    <a:pt x="8755" y="1473"/>
                  </a:cubicBezTo>
                  <a:lnTo>
                    <a:pt x="8755" y="1473"/>
                  </a:lnTo>
                  <a:cubicBezTo>
                    <a:pt x="8775" y="2650"/>
                    <a:pt x="8500" y="3808"/>
                    <a:pt x="7950" y="4849"/>
                  </a:cubicBezTo>
                  <a:cubicBezTo>
                    <a:pt x="7597" y="5163"/>
                    <a:pt x="7204" y="5418"/>
                    <a:pt x="6871" y="5732"/>
                  </a:cubicBezTo>
                  <a:lnTo>
                    <a:pt x="6792" y="5732"/>
                  </a:lnTo>
                  <a:cubicBezTo>
                    <a:pt x="7204" y="4908"/>
                    <a:pt x="7165" y="3848"/>
                    <a:pt x="6910" y="3004"/>
                  </a:cubicBezTo>
                  <a:lnTo>
                    <a:pt x="6890" y="3004"/>
                  </a:lnTo>
                  <a:cubicBezTo>
                    <a:pt x="6969" y="3553"/>
                    <a:pt x="6989" y="4122"/>
                    <a:pt x="6930" y="4692"/>
                  </a:cubicBezTo>
                  <a:cubicBezTo>
                    <a:pt x="6890" y="5045"/>
                    <a:pt x="6753" y="5398"/>
                    <a:pt x="6576" y="5732"/>
                  </a:cubicBezTo>
                  <a:cubicBezTo>
                    <a:pt x="5968" y="5653"/>
                    <a:pt x="5340" y="5163"/>
                    <a:pt x="4829" y="4927"/>
                  </a:cubicBezTo>
                  <a:cubicBezTo>
                    <a:pt x="4790" y="4927"/>
                    <a:pt x="4771" y="4966"/>
                    <a:pt x="4810" y="4966"/>
                  </a:cubicBezTo>
                  <a:cubicBezTo>
                    <a:pt x="5242" y="5202"/>
                    <a:pt x="5791" y="5634"/>
                    <a:pt x="6321" y="5810"/>
                  </a:cubicBezTo>
                  <a:cubicBezTo>
                    <a:pt x="6243" y="5830"/>
                    <a:pt x="6184" y="5850"/>
                    <a:pt x="6125" y="5889"/>
                  </a:cubicBezTo>
                  <a:lnTo>
                    <a:pt x="6046" y="5889"/>
                  </a:lnTo>
                  <a:cubicBezTo>
                    <a:pt x="5987" y="5889"/>
                    <a:pt x="5948" y="5928"/>
                    <a:pt x="5929" y="5987"/>
                  </a:cubicBezTo>
                  <a:cubicBezTo>
                    <a:pt x="5909" y="6026"/>
                    <a:pt x="5889" y="6046"/>
                    <a:pt x="5850" y="6066"/>
                  </a:cubicBezTo>
                  <a:lnTo>
                    <a:pt x="5830" y="6085"/>
                  </a:lnTo>
                  <a:cubicBezTo>
                    <a:pt x="4888" y="5830"/>
                    <a:pt x="3966" y="5163"/>
                    <a:pt x="3181" y="4711"/>
                  </a:cubicBezTo>
                  <a:cubicBezTo>
                    <a:pt x="3181" y="4711"/>
                    <a:pt x="3161" y="4711"/>
                    <a:pt x="3181" y="4731"/>
                  </a:cubicBezTo>
                  <a:cubicBezTo>
                    <a:pt x="3887" y="5182"/>
                    <a:pt x="4653" y="5791"/>
                    <a:pt x="5516" y="6144"/>
                  </a:cubicBezTo>
                  <a:cubicBezTo>
                    <a:pt x="4614" y="6085"/>
                    <a:pt x="3730" y="5987"/>
                    <a:pt x="2906" y="5536"/>
                  </a:cubicBezTo>
                  <a:cubicBezTo>
                    <a:pt x="2901" y="5533"/>
                    <a:pt x="2895" y="5532"/>
                    <a:pt x="2889" y="5532"/>
                  </a:cubicBezTo>
                  <a:cubicBezTo>
                    <a:pt x="2853" y="5532"/>
                    <a:pt x="2816" y="5580"/>
                    <a:pt x="2867" y="5614"/>
                  </a:cubicBezTo>
                  <a:cubicBezTo>
                    <a:pt x="3848" y="6203"/>
                    <a:pt x="5006" y="6360"/>
                    <a:pt x="6145" y="6419"/>
                  </a:cubicBezTo>
                  <a:cubicBezTo>
                    <a:pt x="6007" y="6478"/>
                    <a:pt x="5870" y="6537"/>
                    <a:pt x="5732" y="6596"/>
                  </a:cubicBezTo>
                  <a:cubicBezTo>
                    <a:pt x="5510" y="6633"/>
                    <a:pt x="5287" y="6650"/>
                    <a:pt x="5066" y="6650"/>
                  </a:cubicBezTo>
                  <a:cubicBezTo>
                    <a:pt x="4585" y="6650"/>
                    <a:pt x="4109" y="6567"/>
                    <a:pt x="3652" y="6419"/>
                  </a:cubicBezTo>
                  <a:cubicBezTo>
                    <a:pt x="2415" y="6046"/>
                    <a:pt x="1257" y="5379"/>
                    <a:pt x="99" y="4790"/>
                  </a:cubicBezTo>
                  <a:lnTo>
                    <a:pt x="99" y="4809"/>
                  </a:lnTo>
                  <a:cubicBezTo>
                    <a:pt x="1414" y="5555"/>
                    <a:pt x="3240" y="6694"/>
                    <a:pt x="4928" y="6890"/>
                  </a:cubicBezTo>
                  <a:cubicBezTo>
                    <a:pt x="4479" y="7025"/>
                    <a:pt x="4013" y="7091"/>
                    <a:pt x="3547" y="7091"/>
                  </a:cubicBezTo>
                  <a:cubicBezTo>
                    <a:pt x="2932" y="7091"/>
                    <a:pt x="2318" y="6976"/>
                    <a:pt x="1748" y="6753"/>
                  </a:cubicBezTo>
                  <a:cubicBezTo>
                    <a:pt x="1728" y="6753"/>
                    <a:pt x="1709" y="6772"/>
                    <a:pt x="1748" y="6772"/>
                  </a:cubicBezTo>
                  <a:cubicBezTo>
                    <a:pt x="2432" y="7114"/>
                    <a:pt x="3175" y="7286"/>
                    <a:pt x="3919" y="7286"/>
                  </a:cubicBezTo>
                  <a:cubicBezTo>
                    <a:pt x="4584" y="7286"/>
                    <a:pt x="5249" y="7148"/>
                    <a:pt x="5870" y="6870"/>
                  </a:cubicBezTo>
                  <a:lnTo>
                    <a:pt x="5987" y="6851"/>
                  </a:lnTo>
                  <a:lnTo>
                    <a:pt x="5948" y="6890"/>
                  </a:lnTo>
                  <a:cubicBezTo>
                    <a:pt x="5896" y="6907"/>
                    <a:pt x="5921" y="6972"/>
                    <a:pt x="5969" y="6972"/>
                  </a:cubicBezTo>
                  <a:cubicBezTo>
                    <a:pt x="5975" y="6972"/>
                    <a:pt x="5981" y="6971"/>
                    <a:pt x="5987" y="6969"/>
                  </a:cubicBezTo>
                  <a:cubicBezTo>
                    <a:pt x="6086" y="6929"/>
                    <a:pt x="6203" y="6890"/>
                    <a:pt x="6302" y="6831"/>
                  </a:cubicBezTo>
                  <a:lnTo>
                    <a:pt x="6302" y="6831"/>
                  </a:lnTo>
                  <a:cubicBezTo>
                    <a:pt x="6007" y="7165"/>
                    <a:pt x="5693" y="7440"/>
                    <a:pt x="5359" y="7695"/>
                  </a:cubicBezTo>
                  <a:cubicBezTo>
                    <a:pt x="4888" y="7891"/>
                    <a:pt x="4398" y="8028"/>
                    <a:pt x="3907" y="8146"/>
                  </a:cubicBezTo>
                  <a:cubicBezTo>
                    <a:pt x="3624" y="8202"/>
                    <a:pt x="3339" y="8226"/>
                    <a:pt x="3053" y="8226"/>
                  </a:cubicBezTo>
                  <a:cubicBezTo>
                    <a:pt x="2033" y="8226"/>
                    <a:pt x="1006" y="7921"/>
                    <a:pt x="40" y="7675"/>
                  </a:cubicBezTo>
                  <a:cubicBezTo>
                    <a:pt x="21" y="7675"/>
                    <a:pt x="1" y="7695"/>
                    <a:pt x="40" y="7714"/>
                  </a:cubicBezTo>
                  <a:cubicBezTo>
                    <a:pt x="1100" y="8017"/>
                    <a:pt x="2161" y="8309"/>
                    <a:pt x="3248" y="8309"/>
                  </a:cubicBezTo>
                  <a:cubicBezTo>
                    <a:pt x="3570" y="8309"/>
                    <a:pt x="3894" y="8283"/>
                    <a:pt x="4221" y="8225"/>
                  </a:cubicBezTo>
                  <a:cubicBezTo>
                    <a:pt x="4398" y="8185"/>
                    <a:pt x="4574" y="8146"/>
                    <a:pt x="4790" y="8087"/>
                  </a:cubicBezTo>
                  <a:lnTo>
                    <a:pt x="4790" y="8087"/>
                  </a:lnTo>
                  <a:cubicBezTo>
                    <a:pt x="3750" y="8755"/>
                    <a:pt x="2553" y="9128"/>
                    <a:pt x="1316" y="9186"/>
                  </a:cubicBezTo>
                  <a:cubicBezTo>
                    <a:pt x="1296" y="9186"/>
                    <a:pt x="1296" y="9206"/>
                    <a:pt x="1316" y="9206"/>
                  </a:cubicBezTo>
                  <a:cubicBezTo>
                    <a:pt x="1422" y="9213"/>
                    <a:pt x="1529" y="9217"/>
                    <a:pt x="1637" y="9217"/>
                  </a:cubicBezTo>
                  <a:cubicBezTo>
                    <a:pt x="2979" y="9217"/>
                    <a:pt x="4511" y="8665"/>
                    <a:pt x="5673" y="7793"/>
                  </a:cubicBezTo>
                  <a:cubicBezTo>
                    <a:pt x="6145" y="7616"/>
                    <a:pt x="6557" y="7341"/>
                    <a:pt x="6871" y="6969"/>
                  </a:cubicBezTo>
                  <a:lnTo>
                    <a:pt x="6930" y="7204"/>
                  </a:lnTo>
                  <a:cubicBezTo>
                    <a:pt x="6439" y="8185"/>
                    <a:pt x="4182" y="9245"/>
                    <a:pt x="3632" y="9422"/>
                  </a:cubicBezTo>
                  <a:cubicBezTo>
                    <a:pt x="3616" y="9422"/>
                    <a:pt x="3626" y="9447"/>
                    <a:pt x="3630" y="9447"/>
                  </a:cubicBezTo>
                  <a:cubicBezTo>
                    <a:pt x="3631" y="9447"/>
                    <a:pt x="3632" y="9446"/>
                    <a:pt x="3632" y="9442"/>
                  </a:cubicBezTo>
                  <a:cubicBezTo>
                    <a:pt x="4535" y="9206"/>
                    <a:pt x="6439" y="8460"/>
                    <a:pt x="6989" y="7420"/>
                  </a:cubicBezTo>
                  <a:cubicBezTo>
                    <a:pt x="7734" y="10129"/>
                    <a:pt x="8873" y="12700"/>
                    <a:pt x="10404" y="15075"/>
                  </a:cubicBezTo>
                  <a:cubicBezTo>
                    <a:pt x="11307" y="16488"/>
                    <a:pt x="12327" y="17823"/>
                    <a:pt x="13466" y="19079"/>
                  </a:cubicBezTo>
                  <a:cubicBezTo>
                    <a:pt x="14388" y="20139"/>
                    <a:pt x="15468" y="21317"/>
                    <a:pt x="16646" y="22082"/>
                  </a:cubicBezTo>
                  <a:cubicBezTo>
                    <a:pt x="16698" y="22117"/>
                    <a:pt x="16752" y="22132"/>
                    <a:pt x="16804" y="22132"/>
                  </a:cubicBezTo>
                  <a:cubicBezTo>
                    <a:pt x="17045" y="22132"/>
                    <a:pt x="17241" y="21808"/>
                    <a:pt x="16999" y="21631"/>
                  </a:cubicBezTo>
                  <a:cubicBezTo>
                    <a:pt x="15821" y="20767"/>
                    <a:pt x="14702" y="19982"/>
                    <a:pt x="13682" y="18922"/>
                  </a:cubicBezTo>
                  <a:cubicBezTo>
                    <a:pt x="12583" y="17764"/>
                    <a:pt x="11601" y="16527"/>
                    <a:pt x="10738" y="15193"/>
                  </a:cubicBezTo>
                  <a:cubicBezTo>
                    <a:pt x="9089" y="12798"/>
                    <a:pt x="7833" y="10168"/>
                    <a:pt x="7028" y="7381"/>
                  </a:cubicBezTo>
                  <a:cubicBezTo>
                    <a:pt x="7106" y="7184"/>
                    <a:pt x="7146" y="6949"/>
                    <a:pt x="7126" y="6733"/>
                  </a:cubicBezTo>
                  <a:lnTo>
                    <a:pt x="7126" y="6733"/>
                  </a:lnTo>
                  <a:cubicBezTo>
                    <a:pt x="7677" y="7043"/>
                    <a:pt x="8368" y="7225"/>
                    <a:pt x="9013" y="7225"/>
                  </a:cubicBezTo>
                  <a:cubicBezTo>
                    <a:pt x="9470" y="7225"/>
                    <a:pt x="9904" y="7133"/>
                    <a:pt x="10247" y="6929"/>
                  </a:cubicBezTo>
                  <a:cubicBezTo>
                    <a:pt x="11758" y="6007"/>
                    <a:pt x="12975" y="4436"/>
                    <a:pt x="13093" y="2650"/>
                  </a:cubicBezTo>
                  <a:cubicBezTo>
                    <a:pt x="13093" y="2636"/>
                    <a:pt x="13073" y="2623"/>
                    <a:pt x="13062" y="2623"/>
                  </a:cubicBezTo>
                  <a:cubicBezTo>
                    <a:pt x="13057" y="2623"/>
                    <a:pt x="13054" y="2625"/>
                    <a:pt x="13054" y="2631"/>
                  </a:cubicBezTo>
                  <a:cubicBezTo>
                    <a:pt x="12857" y="4142"/>
                    <a:pt x="11915" y="5418"/>
                    <a:pt x="10738" y="6321"/>
                  </a:cubicBezTo>
                  <a:cubicBezTo>
                    <a:pt x="10234" y="6712"/>
                    <a:pt x="9604" y="6893"/>
                    <a:pt x="8966" y="6893"/>
                  </a:cubicBezTo>
                  <a:cubicBezTo>
                    <a:pt x="8484" y="6893"/>
                    <a:pt x="7997" y="6790"/>
                    <a:pt x="7558" y="6596"/>
                  </a:cubicBezTo>
                  <a:cubicBezTo>
                    <a:pt x="7754" y="6537"/>
                    <a:pt x="7970" y="6478"/>
                    <a:pt x="8166" y="6399"/>
                  </a:cubicBezTo>
                  <a:cubicBezTo>
                    <a:pt x="8504" y="6497"/>
                    <a:pt x="8836" y="6583"/>
                    <a:pt x="9188" y="6583"/>
                  </a:cubicBezTo>
                  <a:cubicBezTo>
                    <a:pt x="9471" y="6583"/>
                    <a:pt x="9767" y="6528"/>
                    <a:pt x="10090" y="6380"/>
                  </a:cubicBezTo>
                  <a:cubicBezTo>
                    <a:pt x="11405" y="5810"/>
                    <a:pt x="12053" y="4476"/>
                    <a:pt x="12367" y="3161"/>
                  </a:cubicBezTo>
                  <a:lnTo>
                    <a:pt x="12367" y="3161"/>
                  </a:lnTo>
                  <a:cubicBezTo>
                    <a:pt x="11876" y="4633"/>
                    <a:pt x="11052" y="6183"/>
                    <a:pt x="9324" y="6419"/>
                  </a:cubicBezTo>
                  <a:cubicBezTo>
                    <a:pt x="9272" y="6422"/>
                    <a:pt x="9220" y="6424"/>
                    <a:pt x="9169" y="6424"/>
                  </a:cubicBezTo>
                  <a:cubicBezTo>
                    <a:pt x="8912" y="6424"/>
                    <a:pt x="8667" y="6383"/>
                    <a:pt x="8421" y="6301"/>
                  </a:cubicBezTo>
                  <a:cubicBezTo>
                    <a:pt x="9403" y="5909"/>
                    <a:pt x="10266" y="5261"/>
                    <a:pt x="10934" y="4436"/>
                  </a:cubicBezTo>
                  <a:cubicBezTo>
                    <a:pt x="10950" y="4404"/>
                    <a:pt x="10927" y="4372"/>
                    <a:pt x="10907" y="4372"/>
                  </a:cubicBezTo>
                  <a:cubicBezTo>
                    <a:pt x="10902" y="4372"/>
                    <a:pt x="10898" y="4374"/>
                    <a:pt x="10895" y="4378"/>
                  </a:cubicBezTo>
                  <a:cubicBezTo>
                    <a:pt x="10149" y="5261"/>
                    <a:pt x="9167" y="5889"/>
                    <a:pt x="8068" y="6203"/>
                  </a:cubicBezTo>
                  <a:cubicBezTo>
                    <a:pt x="7911" y="6144"/>
                    <a:pt x="7734" y="6066"/>
                    <a:pt x="7577" y="6026"/>
                  </a:cubicBezTo>
                  <a:lnTo>
                    <a:pt x="7636" y="5948"/>
                  </a:lnTo>
                  <a:cubicBezTo>
                    <a:pt x="8186" y="5830"/>
                    <a:pt x="8696" y="5575"/>
                    <a:pt x="9128" y="5222"/>
                  </a:cubicBezTo>
                  <a:cubicBezTo>
                    <a:pt x="10247" y="4378"/>
                    <a:pt x="11091" y="3259"/>
                    <a:pt x="11935" y="2160"/>
                  </a:cubicBezTo>
                  <a:cubicBezTo>
                    <a:pt x="11954" y="2160"/>
                    <a:pt x="11915" y="2140"/>
                    <a:pt x="11915" y="2140"/>
                  </a:cubicBezTo>
                  <a:cubicBezTo>
                    <a:pt x="11052" y="2964"/>
                    <a:pt x="10306" y="3867"/>
                    <a:pt x="9403" y="4633"/>
                  </a:cubicBezTo>
                  <a:cubicBezTo>
                    <a:pt x="9010" y="4966"/>
                    <a:pt x="8598" y="5241"/>
                    <a:pt x="8166" y="5477"/>
                  </a:cubicBezTo>
                  <a:cubicBezTo>
                    <a:pt x="9952" y="4162"/>
                    <a:pt x="11621" y="2081"/>
                    <a:pt x="110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0"/>
            <p:cNvSpPr/>
            <p:nvPr/>
          </p:nvSpPr>
          <p:spPr>
            <a:xfrm>
              <a:off x="10858275" y="841400"/>
              <a:ext cx="331700" cy="426800"/>
            </a:xfrm>
            <a:custGeom>
              <a:avLst/>
              <a:gdLst/>
              <a:ahLst/>
              <a:cxnLst/>
              <a:rect l="l" t="t" r="r" b="b"/>
              <a:pathLst>
                <a:path w="13268" h="17072" extrusionOk="0">
                  <a:moveTo>
                    <a:pt x="7890" y="5202"/>
                  </a:moveTo>
                  <a:cubicBezTo>
                    <a:pt x="7909" y="5261"/>
                    <a:pt x="7929" y="5300"/>
                    <a:pt x="7968" y="5339"/>
                  </a:cubicBezTo>
                  <a:lnTo>
                    <a:pt x="7929" y="5496"/>
                  </a:lnTo>
                  <a:cubicBezTo>
                    <a:pt x="7890" y="5418"/>
                    <a:pt x="7870" y="5300"/>
                    <a:pt x="7890" y="5202"/>
                  </a:cubicBezTo>
                  <a:close/>
                  <a:moveTo>
                    <a:pt x="4828" y="1"/>
                  </a:moveTo>
                  <a:cubicBezTo>
                    <a:pt x="4357" y="1630"/>
                    <a:pt x="5652" y="3220"/>
                    <a:pt x="7026" y="4240"/>
                  </a:cubicBezTo>
                  <a:cubicBezTo>
                    <a:pt x="6692" y="4064"/>
                    <a:pt x="6378" y="3828"/>
                    <a:pt x="6084" y="3573"/>
                  </a:cubicBezTo>
                  <a:cubicBezTo>
                    <a:pt x="5377" y="2984"/>
                    <a:pt x="4808" y="2297"/>
                    <a:pt x="4141" y="1669"/>
                  </a:cubicBezTo>
                  <a:cubicBezTo>
                    <a:pt x="4141" y="1669"/>
                    <a:pt x="4121" y="1669"/>
                    <a:pt x="4121" y="1689"/>
                  </a:cubicBezTo>
                  <a:cubicBezTo>
                    <a:pt x="4788" y="2533"/>
                    <a:pt x="5436" y="3377"/>
                    <a:pt x="6300" y="4044"/>
                  </a:cubicBezTo>
                  <a:cubicBezTo>
                    <a:pt x="6633" y="4319"/>
                    <a:pt x="7026" y="4515"/>
                    <a:pt x="7438" y="4613"/>
                  </a:cubicBezTo>
                  <a:lnTo>
                    <a:pt x="7497" y="4652"/>
                  </a:lnTo>
                  <a:cubicBezTo>
                    <a:pt x="7360" y="4692"/>
                    <a:pt x="7222" y="4751"/>
                    <a:pt x="7105" y="4790"/>
                  </a:cubicBezTo>
                  <a:cubicBezTo>
                    <a:pt x="6261" y="4554"/>
                    <a:pt x="5495" y="4064"/>
                    <a:pt x="4926" y="3396"/>
                  </a:cubicBezTo>
                  <a:cubicBezTo>
                    <a:pt x="4920" y="3385"/>
                    <a:pt x="4913" y="3380"/>
                    <a:pt x="4906" y="3380"/>
                  </a:cubicBezTo>
                  <a:cubicBezTo>
                    <a:pt x="4888" y="3380"/>
                    <a:pt x="4873" y="3408"/>
                    <a:pt x="4887" y="3435"/>
                  </a:cubicBezTo>
                  <a:cubicBezTo>
                    <a:pt x="5417" y="4064"/>
                    <a:pt x="6084" y="4574"/>
                    <a:pt x="6849" y="4888"/>
                  </a:cubicBezTo>
                  <a:cubicBezTo>
                    <a:pt x="6672" y="4936"/>
                    <a:pt x="6481" y="4972"/>
                    <a:pt x="6287" y="4972"/>
                  </a:cubicBezTo>
                  <a:cubicBezTo>
                    <a:pt x="6246" y="4972"/>
                    <a:pt x="6204" y="4970"/>
                    <a:pt x="6162" y="4966"/>
                  </a:cubicBezTo>
                  <a:cubicBezTo>
                    <a:pt x="4828" y="4790"/>
                    <a:pt x="4200" y="3592"/>
                    <a:pt x="3807" y="2454"/>
                  </a:cubicBezTo>
                  <a:lnTo>
                    <a:pt x="3807" y="2454"/>
                  </a:lnTo>
                  <a:cubicBezTo>
                    <a:pt x="4043" y="3475"/>
                    <a:pt x="4533" y="4495"/>
                    <a:pt x="5574" y="4947"/>
                  </a:cubicBezTo>
                  <a:cubicBezTo>
                    <a:pt x="5814" y="5050"/>
                    <a:pt x="6035" y="5089"/>
                    <a:pt x="6248" y="5089"/>
                  </a:cubicBezTo>
                  <a:cubicBezTo>
                    <a:pt x="6522" y="5089"/>
                    <a:pt x="6781" y="5024"/>
                    <a:pt x="7046" y="4947"/>
                  </a:cubicBezTo>
                  <a:cubicBezTo>
                    <a:pt x="7183" y="5006"/>
                    <a:pt x="7340" y="5045"/>
                    <a:pt x="7517" y="5084"/>
                  </a:cubicBezTo>
                  <a:cubicBezTo>
                    <a:pt x="7181" y="5240"/>
                    <a:pt x="6822" y="5317"/>
                    <a:pt x="6466" y="5317"/>
                  </a:cubicBezTo>
                  <a:cubicBezTo>
                    <a:pt x="5968" y="5317"/>
                    <a:pt x="5475" y="5166"/>
                    <a:pt x="5063" y="4868"/>
                  </a:cubicBezTo>
                  <a:cubicBezTo>
                    <a:pt x="4141" y="4181"/>
                    <a:pt x="3434" y="3200"/>
                    <a:pt x="3277" y="2042"/>
                  </a:cubicBezTo>
                  <a:cubicBezTo>
                    <a:pt x="3277" y="2015"/>
                    <a:pt x="3261" y="2005"/>
                    <a:pt x="3244" y="2005"/>
                  </a:cubicBezTo>
                  <a:cubicBezTo>
                    <a:pt x="3222" y="2005"/>
                    <a:pt x="3199" y="2020"/>
                    <a:pt x="3199" y="2042"/>
                  </a:cubicBezTo>
                  <a:cubicBezTo>
                    <a:pt x="3297" y="3435"/>
                    <a:pt x="4219" y="4633"/>
                    <a:pt x="5397" y="5339"/>
                  </a:cubicBezTo>
                  <a:cubicBezTo>
                    <a:pt x="5655" y="5493"/>
                    <a:pt x="5983" y="5560"/>
                    <a:pt x="6329" y="5560"/>
                  </a:cubicBezTo>
                  <a:cubicBezTo>
                    <a:pt x="6827" y="5560"/>
                    <a:pt x="7364" y="5422"/>
                    <a:pt x="7792" y="5202"/>
                  </a:cubicBezTo>
                  <a:lnTo>
                    <a:pt x="7792" y="5202"/>
                  </a:lnTo>
                  <a:cubicBezTo>
                    <a:pt x="7772" y="5359"/>
                    <a:pt x="7792" y="5536"/>
                    <a:pt x="7870" y="5693"/>
                  </a:cubicBezTo>
                  <a:cubicBezTo>
                    <a:pt x="7242" y="7832"/>
                    <a:pt x="6280" y="9874"/>
                    <a:pt x="5024" y="11719"/>
                  </a:cubicBezTo>
                  <a:cubicBezTo>
                    <a:pt x="4357" y="12739"/>
                    <a:pt x="3591" y="13701"/>
                    <a:pt x="2747" y="14584"/>
                  </a:cubicBezTo>
                  <a:cubicBezTo>
                    <a:pt x="1962" y="15350"/>
                    <a:pt x="1098" y="16056"/>
                    <a:pt x="195" y="16684"/>
                  </a:cubicBezTo>
                  <a:cubicBezTo>
                    <a:pt x="0" y="16831"/>
                    <a:pt x="156" y="17072"/>
                    <a:pt x="349" y="17072"/>
                  </a:cubicBezTo>
                  <a:cubicBezTo>
                    <a:pt x="388" y="17072"/>
                    <a:pt x="430" y="17061"/>
                    <a:pt x="470" y="17038"/>
                  </a:cubicBezTo>
                  <a:cubicBezTo>
                    <a:pt x="1373" y="16429"/>
                    <a:pt x="2198" y="15526"/>
                    <a:pt x="2924" y="14702"/>
                  </a:cubicBezTo>
                  <a:cubicBezTo>
                    <a:pt x="3787" y="13740"/>
                    <a:pt x="4573" y="12700"/>
                    <a:pt x="5279" y="11620"/>
                  </a:cubicBezTo>
                  <a:cubicBezTo>
                    <a:pt x="6437" y="9795"/>
                    <a:pt x="7320" y="7813"/>
                    <a:pt x="7909" y="5732"/>
                  </a:cubicBezTo>
                  <a:cubicBezTo>
                    <a:pt x="8322" y="6537"/>
                    <a:pt x="9794" y="7106"/>
                    <a:pt x="10500" y="7283"/>
                  </a:cubicBezTo>
                  <a:cubicBezTo>
                    <a:pt x="10500" y="7283"/>
                    <a:pt x="10520" y="7283"/>
                    <a:pt x="10500" y="7263"/>
                  </a:cubicBezTo>
                  <a:cubicBezTo>
                    <a:pt x="10068" y="7126"/>
                    <a:pt x="8322" y="6321"/>
                    <a:pt x="7949" y="5555"/>
                  </a:cubicBezTo>
                  <a:cubicBezTo>
                    <a:pt x="7949" y="5496"/>
                    <a:pt x="7968" y="5438"/>
                    <a:pt x="7988" y="5379"/>
                  </a:cubicBezTo>
                  <a:cubicBezTo>
                    <a:pt x="8243" y="5673"/>
                    <a:pt x="8557" y="5889"/>
                    <a:pt x="8910" y="6026"/>
                  </a:cubicBezTo>
                  <a:cubicBezTo>
                    <a:pt x="9797" y="6696"/>
                    <a:pt x="10984" y="7115"/>
                    <a:pt x="12025" y="7115"/>
                  </a:cubicBezTo>
                  <a:cubicBezTo>
                    <a:pt x="12113" y="7115"/>
                    <a:pt x="12200" y="7112"/>
                    <a:pt x="12286" y="7106"/>
                  </a:cubicBezTo>
                  <a:lnTo>
                    <a:pt x="12286" y="7086"/>
                  </a:lnTo>
                  <a:cubicBezTo>
                    <a:pt x="11325" y="7047"/>
                    <a:pt x="10402" y="6753"/>
                    <a:pt x="9597" y="6242"/>
                  </a:cubicBezTo>
                  <a:lnTo>
                    <a:pt x="9597" y="6242"/>
                  </a:lnTo>
                  <a:cubicBezTo>
                    <a:pt x="9754" y="6282"/>
                    <a:pt x="9911" y="6321"/>
                    <a:pt x="10029" y="6340"/>
                  </a:cubicBezTo>
                  <a:cubicBezTo>
                    <a:pt x="10290" y="6386"/>
                    <a:pt x="10548" y="6406"/>
                    <a:pt x="10803" y="6406"/>
                  </a:cubicBezTo>
                  <a:cubicBezTo>
                    <a:pt x="11642" y="6406"/>
                    <a:pt x="12455" y="6189"/>
                    <a:pt x="13268" y="5948"/>
                  </a:cubicBezTo>
                  <a:cubicBezTo>
                    <a:pt x="13268" y="5948"/>
                    <a:pt x="13268" y="5928"/>
                    <a:pt x="13268" y="5928"/>
                  </a:cubicBezTo>
                  <a:cubicBezTo>
                    <a:pt x="12518" y="6112"/>
                    <a:pt x="11720" y="6343"/>
                    <a:pt x="10940" y="6343"/>
                  </a:cubicBezTo>
                  <a:cubicBezTo>
                    <a:pt x="10720" y="6343"/>
                    <a:pt x="10501" y="6325"/>
                    <a:pt x="10284" y="6282"/>
                  </a:cubicBezTo>
                  <a:cubicBezTo>
                    <a:pt x="9892" y="6203"/>
                    <a:pt x="9519" y="6085"/>
                    <a:pt x="9166" y="5948"/>
                  </a:cubicBezTo>
                  <a:cubicBezTo>
                    <a:pt x="8910" y="5752"/>
                    <a:pt x="8675" y="5536"/>
                    <a:pt x="8479" y="5281"/>
                  </a:cubicBezTo>
                  <a:lnTo>
                    <a:pt x="8479" y="5281"/>
                  </a:lnTo>
                  <a:cubicBezTo>
                    <a:pt x="8557" y="5320"/>
                    <a:pt x="8636" y="5359"/>
                    <a:pt x="8714" y="5379"/>
                  </a:cubicBezTo>
                  <a:cubicBezTo>
                    <a:pt x="8720" y="5381"/>
                    <a:pt x="8725" y="5383"/>
                    <a:pt x="8730" y="5383"/>
                  </a:cubicBezTo>
                  <a:cubicBezTo>
                    <a:pt x="8762" y="5383"/>
                    <a:pt x="8784" y="5337"/>
                    <a:pt x="8734" y="5320"/>
                  </a:cubicBezTo>
                  <a:lnTo>
                    <a:pt x="8714" y="5300"/>
                  </a:lnTo>
                  <a:lnTo>
                    <a:pt x="8812" y="5320"/>
                  </a:lnTo>
                  <a:cubicBezTo>
                    <a:pt x="9291" y="5522"/>
                    <a:pt x="9799" y="5625"/>
                    <a:pt x="10308" y="5625"/>
                  </a:cubicBezTo>
                  <a:cubicBezTo>
                    <a:pt x="10884" y="5625"/>
                    <a:pt x="11460" y="5493"/>
                    <a:pt x="11992" y="5222"/>
                  </a:cubicBezTo>
                  <a:lnTo>
                    <a:pt x="11992" y="5202"/>
                  </a:lnTo>
                  <a:cubicBezTo>
                    <a:pt x="11543" y="5381"/>
                    <a:pt x="11069" y="5471"/>
                    <a:pt x="10595" y="5471"/>
                  </a:cubicBezTo>
                  <a:cubicBezTo>
                    <a:pt x="10239" y="5471"/>
                    <a:pt x="9883" y="5421"/>
                    <a:pt x="9538" y="5320"/>
                  </a:cubicBezTo>
                  <a:cubicBezTo>
                    <a:pt x="10834" y="5182"/>
                    <a:pt x="12247" y="4299"/>
                    <a:pt x="13248" y="3710"/>
                  </a:cubicBezTo>
                  <a:lnTo>
                    <a:pt x="13248" y="3710"/>
                  </a:lnTo>
                  <a:cubicBezTo>
                    <a:pt x="12365" y="4162"/>
                    <a:pt x="11462" y="4672"/>
                    <a:pt x="10520" y="4966"/>
                  </a:cubicBezTo>
                  <a:cubicBezTo>
                    <a:pt x="10175" y="5086"/>
                    <a:pt x="9804" y="5142"/>
                    <a:pt x="9435" y="5142"/>
                  </a:cubicBezTo>
                  <a:cubicBezTo>
                    <a:pt x="9258" y="5142"/>
                    <a:pt x="9082" y="5129"/>
                    <a:pt x="8910" y="5104"/>
                  </a:cubicBezTo>
                  <a:cubicBezTo>
                    <a:pt x="8812" y="5065"/>
                    <a:pt x="8694" y="5025"/>
                    <a:pt x="8596" y="4966"/>
                  </a:cubicBezTo>
                  <a:cubicBezTo>
                    <a:pt x="9480" y="4927"/>
                    <a:pt x="10382" y="4809"/>
                    <a:pt x="11128" y="4338"/>
                  </a:cubicBezTo>
                  <a:cubicBezTo>
                    <a:pt x="11145" y="4321"/>
                    <a:pt x="11133" y="4276"/>
                    <a:pt x="11104" y="4276"/>
                  </a:cubicBezTo>
                  <a:cubicBezTo>
                    <a:pt x="11100" y="4276"/>
                    <a:pt x="11095" y="4277"/>
                    <a:pt x="11089" y="4279"/>
                  </a:cubicBezTo>
                  <a:cubicBezTo>
                    <a:pt x="10461" y="4594"/>
                    <a:pt x="9774" y="4751"/>
                    <a:pt x="9087" y="4751"/>
                  </a:cubicBezTo>
                  <a:cubicBezTo>
                    <a:pt x="9735" y="4495"/>
                    <a:pt x="10324" y="4005"/>
                    <a:pt x="10873" y="3651"/>
                  </a:cubicBezTo>
                  <a:lnTo>
                    <a:pt x="10873" y="3651"/>
                  </a:lnTo>
                  <a:cubicBezTo>
                    <a:pt x="10265" y="4005"/>
                    <a:pt x="9558" y="4535"/>
                    <a:pt x="8832" y="4731"/>
                  </a:cubicBezTo>
                  <a:lnTo>
                    <a:pt x="8832" y="4711"/>
                  </a:lnTo>
                  <a:cubicBezTo>
                    <a:pt x="8812" y="4692"/>
                    <a:pt x="8773" y="4672"/>
                    <a:pt x="8773" y="4652"/>
                  </a:cubicBezTo>
                  <a:cubicBezTo>
                    <a:pt x="8753" y="4613"/>
                    <a:pt x="8714" y="4574"/>
                    <a:pt x="8675" y="4574"/>
                  </a:cubicBezTo>
                  <a:lnTo>
                    <a:pt x="8596" y="4574"/>
                  </a:lnTo>
                  <a:cubicBezTo>
                    <a:pt x="8557" y="4554"/>
                    <a:pt x="8498" y="4515"/>
                    <a:pt x="8439" y="4515"/>
                  </a:cubicBezTo>
                  <a:cubicBezTo>
                    <a:pt x="8871" y="4378"/>
                    <a:pt x="9283" y="4044"/>
                    <a:pt x="9617" y="3867"/>
                  </a:cubicBezTo>
                  <a:cubicBezTo>
                    <a:pt x="9637" y="3867"/>
                    <a:pt x="9617" y="3828"/>
                    <a:pt x="9617" y="3828"/>
                  </a:cubicBezTo>
                  <a:cubicBezTo>
                    <a:pt x="9205" y="4024"/>
                    <a:pt x="8734" y="4378"/>
                    <a:pt x="8263" y="4437"/>
                  </a:cubicBezTo>
                  <a:cubicBezTo>
                    <a:pt x="8106" y="4201"/>
                    <a:pt x="8007" y="3907"/>
                    <a:pt x="7968" y="3632"/>
                  </a:cubicBezTo>
                  <a:cubicBezTo>
                    <a:pt x="7929" y="3180"/>
                    <a:pt x="7949" y="2748"/>
                    <a:pt x="8007" y="2317"/>
                  </a:cubicBezTo>
                  <a:lnTo>
                    <a:pt x="8007" y="2317"/>
                  </a:lnTo>
                  <a:cubicBezTo>
                    <a:pt x="7811" y="2984"/>
                    <a:pt x="7772" y="3789"/>
                    <a:pt x="8106" y="4437"/>
                  </a:cubicBezTo>
                  <a:lnTo>
                    <a:pt x="8027" y="4437"/>
                  </a:lnTo>
                  <a:cubicBezTo>
                    <a:pt x="7792" y="4181"/>
                    <a:pt x="7478" y="3985"/>
                    <a:pt x="7203" y="3750"/>
                  </a:cubicBezTo>
                  <a:cubicBezTo>
                    <a:pt x="6791" y="2945"/>
                    <a:pt x="6575" y="2042"/>
                    <a:pt x="6594" y="1139"/>
                  </a:cubicBezTo>
                  <a:lnTo>
                    <a:pt x="6594" y="1139"/>
                  </a:lnTo>
                  <a:cubicBezTo>
                    <a:pt x="6535" y="1963"/>
                    <a:pt x="6692" y="2788"/>
                    <a:pt x="7006" y="3534"/>
                  </a:cubicBezTo>
                  <a:lnTo>
                    <a:pt x="6928" y="3455"/>
                  </a:lnTo>
                  <a:cubicBezTo>
                    <a:pt x="6476" y="2925"/>
                    <a:pt x="6143" y="2297"/>
                    <a:pt x="5947" y="1630"/>
                  </a:cubicBezTo>
                  <a:cubicBezTo>
                    <a:pt x="5947" y="1613"/>
                    <a:pt x="5939" y="1607"/>
                    <a:pt x="5931" y="1607"/>
                  </a:cubicBezTo>
                  <a:cubicBezTo>
                    <a:pt x="5920" y="1607"/>
                    <a:pt x="5907" y="1618"/>
                    <a:pt x="5907" y="1630"/>
                  </a:cubicBezTo>
                  <a:cubicBezTo>
                    <a:pt x="6045" y="2395"/>
                    <a:pt x="6359" y="3121"/>
                    <a:pt x="6849" y="3730"/>
                  </a:cubicBezTo>
                  <a:cubicBezTo>
                    <a:pt x="5632" y="2788"/>
                    <a:pt x="4494" y="1689"/>
                    <a:pt x="48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200248" cy="1219200"/>
          </a:xfrm>
          <a:prstGeom prst="rect">
            <a:avLst/>
          </a:prstGeom>
        </p:spPr>
      </p:pic>
      <p:pic>
        <p:nvPicPr>
          <p:cNvPr id="10" name="Picture 9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1925" y="-171450"/>
            <a:ext cx="1362075" cy="168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611" y="971550"/>
            <a:ext cx="8763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Rinotersenyumcerah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Tidakapa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Bu!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bikin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perunahan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berlibur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pantai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tanya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harap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Wah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disangka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wajah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Nek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Ida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ceria. “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bermain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!” kata Nek Ida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semangat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Yeeeeeeey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Nanti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temani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main air!”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teriak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kalah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girang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Ayah, san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tertawa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geli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cucunya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bersemangat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ayah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sibuk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jalannya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“Hmmm!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Sekarangini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kitahanyaberjarak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Sembilan mil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daripantai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ayo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kesana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ajak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ayah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mobil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Nek Ida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tertawa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berkata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membosankan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tercampur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aduk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Makanya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ampai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lupa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mengunjungi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kalian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Syukurlah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keslahan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!.”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pernahberbuatkesalahan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Nek,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kesalahan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sungguh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menyenangkan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 kata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tertawa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Dan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pantai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asin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tercium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gembira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611" y="38677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Comic Sans MS" pitchFamily="66" charset="0"/>
              </a:rPr>
              <a:t>Hasil</a:t>
            </a: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err="1" smtClean="0">
                <a:latin typeface="Comic Sans MS" pitchFamily="66" charset="0"/>
              </a:rPr>
              <a:t>Analisis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200" b="1" dirty="0" err="1" smtClean="0">
                <a:latin typeface="Comic Sans MS" pitchFamily="66" charset="0"/>
              </a:rPr>
              <a:t>Pendekatan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200" b="1" dirty="0" err="1" smtClean="0">
                <a:latin typeface="Comic Sans MS" pitchFamily="66" charset="0"/>
              </a:rPr>
              <a:t>Strukturalisme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200" b="1" dirty="0" err="1" smtClean="0">
                <a:latin typeface="Comic Sans MS" pitchFamily="66" charset="0"/>
              </a:rPr>
              <a:t>Genetik</a:t>
            </a:r>
            <a:endParaRPr lang="en-US" sz="1200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48" y="971547"/>
            <a:ext cx="45687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lphaUcPeriod"/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UnsurIntrinsik</a:t>
            </a:r>
            <a:endParaRPr lang="en-US" sz="12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Judul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: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Gara-garaNenekLupa</a:t>
            </a:r>
            <a:endParaRPr lang="en-US" sz="12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Tema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: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Kekeluargaan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kebersamaan</a:t>
            </a:r>
            <a:endParaRPr lang="en-US" sz="12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:		</a:t>
            </a:r>
          </a:p>
          <a:p>
            <a:pPr lvl="0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tempat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Dalam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mobil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rumah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Rino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kafe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pinggirj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alan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parkiran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waktu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: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Malam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pagi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sianghari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suasana:Membosankan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menggembirakan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Tokoh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Watak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:</a:t>
            </a:r>
          </a:p>
          <a:p>
            <a:pPr lvl="0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Nenek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: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Baikhati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penyayang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sukalupa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Rino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: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Periang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penurut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penyayang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Ibu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Mudah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bosan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banyak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ide,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penyayang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latin typeface="Comic Sans MS" pitchFamily="66" charset="0"/>
                <a:cs typeface="Times New Roman" pitchFamily="18" charset="0"/>
              </a:rPr>
              <a:t>Ayah	: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Penyayang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baikhati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0537" y="971550"/>
            <a:ext cx="430007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Comic Sans MS" pitchFamily="66" charset="0"/>
                <a:cs typeface="Times New Roman" pitchFamily="18" charset="0"/>
              </a:rPr>
              <a:t>Gaya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bahasa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Menggunakan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majas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tropen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yaitu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apa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diungkap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atau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di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jelaskan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dalam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cerita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sama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pesan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ingin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disampaikan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keadaan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atau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kondisi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sebenarnya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Sudut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pandang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: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Menggunakan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sudut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pandang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orang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ketiga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karena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menggunakan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nama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tokoh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langsung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menggunakan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kata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ganti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“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Amanat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boleh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memaksakan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kehendak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ketika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menuruti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perkataan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orang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tua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maka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ada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hasil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baik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mengikutinya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50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76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omic Sans MS" pitchFamily="66" charset="0"/>
              </a:rPr>
              <a:t>Hasil</a:t>
            </a:r>
            <a:r>
              <a:rPr lang="en-US" sz="1600" b="1" dirty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Analisis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Pendekatan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Strukturalisme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Genetik</a:t>
            </a:r>
            <a:endParaRPr lang="en-US" sz="1600" dirty="0">
              <a:latin typeface="Comic Sans MS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79162"/>
            <a:ext cx="820903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B.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UnsurEkstrinsik</a:t>
            </a:r>
            <a:endParaRPr lang="en-US" sz="1200" dirty="0" smtClean="0">
              <a:latin typeface="Comic Sans MS" pitchFamily="66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12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belakang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menurut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pembaca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  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Menurut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pembaca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cerpen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ini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di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buat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latarbelakang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nilai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kekeluargaan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keadaan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sesungguhnya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 Di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mana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sebuah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keluarga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mengunjungi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Neneknya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tinggal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di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desa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saat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libur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datang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Kebiasaan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semacam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ini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memang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dilakukan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kebanyakan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keluarga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saat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musim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tiba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endParaRPr lang="en-US" sz="1200" dirty="0" smtClean="0">
              <a:latin typeface="Comic Sans MS" pitchFamily="66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b.     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Nilai-nilai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terkandungdalamcerpen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Nilai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		: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Mengajarkan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anak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untuk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menjaga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silaturahmi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kedekatan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kekeluargaan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keluarga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jauh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Nilai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Pendidikan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	: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Mengajarkan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anak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untuk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sabar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boleh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memaksakan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kehendak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diri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sendiri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Nilai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Agama		: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Menghormati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orang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tua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Ibu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, Ayah,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Nilai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Budaya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		: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Mengunjungi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orang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tua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menjadi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kebiasaan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dilakukan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ketika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tiba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untuk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menjaga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kedekatan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bersamaan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eriod"/>
            </a:pPr>
            <a:endParaRPr lang="en-US" sz="1200" dirty="0">
              <a:latin typeface="Comic Sans MS" pitchFamily="66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endParaRPr lang="en-US" sz="1200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3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" name="Google Shape;3123;p52"/>
          <p:cNvGrpSpPr/>
          <p:nvPr/>
        </p:nvGrpSpPr>
        <p:grpSpPr>
          <a:xfrm>
            <a:off x="506811" y="1193916"/>
            <a:ext cx="4335900" cy="2923575"/>
            <a:chOff x="506811" y="1193916"/>
            <a:chExt cx="4335900" cy="2923575"/>
          </a:xfrm>
        </p:grpSpPr>
        <p:grpSp>
          <p:nvGrpSpPr>
            <p:cNvPr id="3124" name="Google Shape;3124;p52"/>
            <p:cNvGrpSpPr/>
            <p:nvPr/>
          </p:nvGrpSpPr>
          <p:grpSpPr>
            <a:xfrm rot="-4728817" flipH="1">
              <a:off x="763329" y="1244746"/>
              <a:ext cx="999714" cy="1344377"/>
              <a:chOff x="7570415" y="3649325"/>
              <a:chExt cx="1505790" cy="2024569"/>
            </a:xfrm>
          </p:grpSpPr>
          <p:sp>
            <p:nvSpPr>
              <p:cNvPr id="3125" name="Google Shape;3125;p52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52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52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52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52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52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52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52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52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52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52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52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52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52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52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52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52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52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52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52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52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52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7" name="Google Shape;3147;p52"/>
            <p:cNvGrpSpPr/>
            <p:nvPr/>
          </p:nvGrpSpPr>
          <p:grpSpPr>
            <a:xfrm rot="5406214" flipH="1">
              <a:off x="3669803" y="2944170"/>
              <a:ext cx="999696" cy="1344316"/>
              <a:chOff x="7570415" y="3649325"/>
              <a:chExt cx="1505790" cy="2024569"/>
            </a:xfrm>
          </p:grpSpPr>
          <p:sp>
            <p:nvSpPr>
              <p:cNvPr id="3148" name="Google Shape;3148;p52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52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52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52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52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52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52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52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52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52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52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52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52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52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52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52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52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52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52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52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52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52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0" name="Google Shape;3170;p52"/>
            <p:cNvGrpSpPr/>
            <p:nvPr/>
          </p:nvGrpSpPr>
          <p:grpSpPr>
            <a:xfrm rot="367912">
              <a:off x="1151519" y="1248014"/>
              <a:ext cx="1084620" cy="1338734"/>
              <a:chOff x="14449550" y="3157725"/>
              <a:chExt cx="1645681" cy="2031244"/>
            </a:xfrm>
          </p:grpSpPr>
          <p:sp>
            <p:nvSpPr>
              <p:cNvPr id="3171" name="Google Shape;3171;p52"/>
              <p:cNvSpPr/>
              <p:nvPr/>
            </p:nvSpPr>
            <p:spPr>
              <a:xfrm>
                <a:off x="14962100" y="3229275"/>
                <a:ext cx="1122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3" extrusionOk="0">
                    <a:moveTo>
                      <a:pt x="2177" y="550"/>
                    </a:moveTo>
                    <a:cubicBezTo>
                      <a:pt x="2504" y="550"/>
                      <a:pt x="2836" y="660"/>
                      <a:pt x="3119" y="878"/>
                    </a:cubicBezTo>
                    <a:cubicBezTo>
                      <a:pt x="3791" y="1399"/>
                      <a:pt x="3900" y="2293"/>
                      <a:pt x="3853" y="3088"/>
                    </a:cubicBezTo>
                    <a:cubicBezTo>
                      <a:pt x="3825" y="3557"/>
                      <a:pt x="3709" y="4027"/>
                      <a:pt x="3500" y="4448"/>
                    </a:cubicBezTo>
                    <a:cubicBezTo>
                      <a:pt x="3363" y="4728"/>
                      <a:pt x="3153" y="4974"/>
                      <a:pt x="2978" y="5234"/>
                    </a:cubicBezTo>
                    <a:lnTo>
                      <a:pt x="2978" y="5234"/>
                    </a:lnTo>
                    <a:cubicBezTo>
                      <a:pt x="2835" y="5016"/>
                      <a:pt x="2625" y="4844"/>
                      <a:pt x="2410" y="4681"/>
                    </a:cubicBezTo>
                    <a:cubicBezTo>
                      <a:pt x="2047" y="4407"/>
                      <a:pt x="1701" y="4140"/>
                      <a:pt x="1416" y="3780"/>
                    </a:cubicBezTo>
                    <a:cubicBezTo>
                      <a:pt x="851" y="3057"/>
                      <a:pt x="423" y="1988"/>
                      <a:pt x="1012" y="1159"/>
                    </a:cubicBezTo>
                    <a:cubicBezTo>
                      <a:pt x="1298" y="752"/>
                      <a:pt x="1732" y="550"/>
                      <a:pt x="2177" y="550"/>
                    </a:cubicBezTo>
                    <a:close/>
                    <a:moveTo>
                      <a:pt x="2150" y="0"/>
                    </a:moveTo>
                    <a:cubicBezTo>
                      <a:pt x="1780" y="0"/>
                      <a:pt x="1411" y="104"/>
                      <a:pt x="1087" y="330"/>
                    </a:cubicBezTo>
                    <a:cubicBezTo>
                      <a:pt x="186" y="960"/>
                      <a:pt x="1" y="2090"/>
                      <a:pt x="382" y="3077"/>
                    </a:cubicBezTo>
                    <a:cubicBezTo>
                      <a:pt x="604" y="3657"/>
                      <a:pt x="951" y="4184"/>
                      <a:pt x="1395" y="4619"/>
                    </a:cubicBezTo>
                    <a:cubicBezTo>
                      <a:pt x="1810" y="5027"/>
                      <a:pt x="2355" y="5294"/>
                      <a:pt x="2643" y="5819"/>
                    </a:cubicBezTo>
                    <a:cubicBezTo>
                      <a:pt x="2695" y="5913"/>
                      <a:pt x="2776" y="5953"/>
                      <a:pt x="2858" y="5953"/>
                    </a:cubicBezTo>
                    <a:cubicBezTo>
                      <a:pt x="2991" y="5953"/>
                      <a:pt x="3126" y="5848"/>
                      <a:pt x="3144" y="5703"/>
                    </a:cubicBezTo>
                    <a:lnTo>
                      <a:pt x="3144" y="5703"/>
                    </a:lnTo>
                    <a:cubicBezTo>
                      <a:pt x="3485" y="5504"/>
                      <a:pt x="3736" y="5107"/>
                      <a:pt x="3911" y="4780"/>
                    </a:cubicBezTo>
                    <a:cubicBezTo>
                      <a:pt x="4147" y="4339"/>
                      <a:pt x="4297" y="3855"/>
                      <a:pt x="4366" y="3358"/>
                    </a:cubicBezTo>
                    <a:cubicBezTo>
                      <a:pt x="4490" y="2437"/>
                      <a:pt x="4376" y="1371"/>
                      <a:pt x="3701" y="672"/>
                    </a:cubicBezTo>
                    <a:cubicBezTo>
                      <a:pt x="3292" y="248"/>
                      <a:pt x="2720" y="0"/>
                      <a:pt x="2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52"/>
              <p:cNvSpPr/>
              <p:nvPr/>
            </p:nvSpPr>
            <p:spPr>
              <a:xfrm>
                <a:off x="15010175" y="3339525"/>
                <a:ext cx="4035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0" extrusionOk="0">
                    <a:moveTo>
                      <a:pt x="490" y="734"/>
                    </a:moveTo>
                    <a:cubicBezTo>
                      <a:pt x="491" y="734"/>
                      <a:pt x="492" y="734"/>
                      <a:pt x="493" y="734"/>
                    </a:cubicBezTo>
                    <a:lnTo>
                      <a:pt x="493" y="734"/>
                    </a:lnTo>
                    <a:cubicBezTo>
                      <a:pt x="493" y="734"/>
                      <a:pt x="493" y="734"/>
                      <a:pt x="493" y="734"/>
                    </a:cubicBezTo>
                    <a:lnTo>
                      <a:pt x="493" y="734"/>
                    </a:lnTo>
                    <a:cubicBezTo>
                      <a:pt x="492" y="734"/>
                      <a:pt x="491" y="734"/>
                      <a:pt x="490" y="734"/>
                    </a:cubicBezTo>
                    <a:close/>
                    <a:moveTo>
                      <a:pt x="1228" y="0"/>
                    </a:moveTo>
                    <a:cubicBezTo>
                      <a:pt x="1101" y="0"/>
                      <a:pt x="982" y="64"/>
                      <a:pt x="905" y="165"/>
                    </a:cubicBezTo>
                    <a:cubicBezTo>
                      <a:pt x="890" y="185"/>
                      <a:pt x="876" y="206"/>
                      <a:pt x="864" y="227"/>
                    </a:cubicBezTo>
                    <a:lnTo>
                      <a:pt x="864" y="227"/>
                    </a:lnTo>
                    <a:cubicBezTo>
                      <a:pt x="780" y="167"/>
                      <a:pt x="681" y="128"/>
                      <a:pt x="573" y="120"/>
                    </a:cubicBezTo>
                    <a:cubicBezTo>
                      <a:pt x="561" y="119"/>
                      <a:pt x="549" y="119"/>
                      <a:pt x="538" y="119"/>
                    </a:cubicBezTo>
                    <a:cubicBezTo>
                      <a:pt x="330" y="119"/>
                      <a:pt x="124" y="262"/>
                      <a:pt x="69" y="466"/>
                    </a:cubicBezTo>
                    <a:cubicBezTo>
                      <a:pt x="0" y="713"/>
                      <a:pt x="179" y="901"/>
                      <a:pt x="312" y="1086"/>
                    </a:cubicBezTo>
                    <a:cubicBezTo>
                      <a:pt x="374" y="1169"/>
                      <a:pt x="435" y="1254"/>
                      <a:pt x="497" y="1340"/>
                    </a:cubicBezTo>
                    <a:cubicBezTo>
                      <a:pt x="583" y="1450"/>
                      <a:pt x="693" y="1549"/>
                      <a:pt x="812" y="1618"/>
                    </a:cubicBezTo>
                    <a:cubicBezTo>
                      <a:pt x="851" y="1640"/>
                      <a:pt x="891" y="1650"/>
                      <a:pt x="929" y="1650"/>
                    </a:cubicBezTo>
                    <a:cubicBezTo>
                      <a:pt x="1075" y="1650"/>
                      <a:pt x="1200" y="1508"/>
                      <a:pt x="1161" y="1350"/>
                    </a:cubicBezTo>
                    <a:cubicBezTo>
                      <a:pt x="1161" y="1349"/>
                      <a:pt x="1161" y="1348"/>
                      <a:pt x="1161" y="1347"/>
                    </a:cubicBezTo>
                    <a:lnTo>
                      <a:pt x="1161" y="1347"/>
                    </a:lnTo>
                    <a:cubicBezTo>
                      <a:pt x="1200" y="1328"/>
                      <a:pt x="1236" y="1303"/>
                      <a:pt x="1264" y="1278"/>
                    </a:cubicBezTo>
                    <a:cubicBezTo>
                      <a:pt x="1333" y="1221"/>
                      <a:pt x="1398" y="1145"/>
                      <a:pt x="1443" y="1066"/>
                    </a:cubicBezTo>
                    <a:cubicBezTo>
                      <a:pt x="1536" y="905"/>
                      <a:pt x="1580" y="727"/>
                      <a:pt x="1601" y="545"/>
                    </a:cubicBezTo>
                    <a:cubicBezTo>
                      <a:pt x="1610" y="456"/>
                      <a:pt x="1614" y="360"/>
                      <a:pt x="1590" y="271"/>
                    </a:cubicBezTo>
                    <a:cubicBezTo>
                      <a:pt x="1549" y="114"/>
                      <a:pt x="1398" y="3"/>
                      <a:pt x="1237" y="0"/>
                    </a:cubicBezTo>
                    <a:cubicBezTo>
                      <a:pt x="1234" y="0"/>
                      <a:pt x="1231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52"/>
              <p:cNvSpPr/>
              <p:nvPr/>
            </p:nvSpPr>
            <p:spPr>
              <a:xfrm>
                <a:off x="15091800" y="3157725"/>
                <a:ext cx="1122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5952" extrusionOk="0">
                    <a:moveTo>
                      <a:pt x="2176" y="550"/>
                    </a:moveTo>
                    <a:cubicBezTo>
                      <a:pt x="2503" y="550"/>
                      <a:pt x="2835" y="659"/>
                      <a:pt x="3118" y="879"/>
                    </a:cubicBezTo>
                    <a:cubicBezTo>
                      <a:pt x="3790" y="1400"/>
                      <a:pt x="3899" y="2291"/>
                      <a:pt x="3852" y="3089"/>
                    </a:cubicBezTo>
                    <a:cubicBezTo>
                      <a:pt x="3824" y="3555"/>
                      <a:pt x="3708" y="4027"/>
                      <a:pt x="3499" y="4449"/>
                    </a:cubicBezTo>
                    <a:cubicBezTo>
                      <a:pt x="3362" y="4726"/>
                      <a:pt x="3152" y="4972"/>
                      <a:pt x="2978" y="5233"/>
                    </a:cubicBezTo>
                    <a:lnTo>
                      <a:pt x="2978" y="5233"/>
                    </a:lnTo>
                    <a:cubicBezTo>
                      <a:pt x="2834" y="5015"/>
                      <a:pt x="2625" y="4843"/>
                      <a:pt x="2409" y="4682"/>
                    </a:cubicBezTo>
                    <a:cubicBezTo>
                      <a:pt x="2046" y="4408"/>
                      <a:pt x="1700" y="4138"/>
                      <a:pt x="1416" y="3777"/>
                    </a:cubicBezTo>
                    <a:cubicBezTo>
                      <a:pt x="850" y="3055"/>
                      <a:pt x="422" y="1989"/>
                      <a:pt x="1011" y="1157"/>
                    </a:cubicBezTo>
                    <a:cubicBezTo>
                      <a:pt x="1297" y="752"/>
                      <a:pt x="1731" y="550"/>
                      <a:pt x="2176" y="550"/>
                    </a:cubicBezTo>
                    <a:close/>
                    <a:moveTo>
                      <a:pt x="2153" y="0"/>
                    </a:moveTo>
                    <a:cubicBezTo>
                      <a:pt x="1782" y="0"/>
                      <a:pt x="1412" y="104"/>
                      <a:pt x="1087" y="331"/>
                    </a:cubicBezTo>
                    <a:cubicBezTo>
                      <a:pt x="186" y="961"/>
                      <a:pt x="1" y="2088"/>
                      <a:pt x="381" y="3078"/>
                    </a:cubicBezTo>
                    <a:cubicBezTo>
                      <a:pt x="604" y="3654"/>
                      <a:pt x="950" y="4185"/>
                      <a:pt x="1395" y="4617"/>
                    </a:cubicBezTo>
                    <a:cubicBezTo>
                      <a:pt x="1810" y="5025"/>
                      <a:pt x="2354" y="5295"/>
                      <a:pt x="2642" y="5816"/>
                    </a:cubicBezTo>
                    <a:cubicBezTo>
                      <a:pt x="2695" y="5911"/>
                      <a:pt x="2777" y="5951"/>
                      <a:pt x="2859" y="5951"/>
                    </a:cubicBezTo>
                    <a:cubicBezTo>
                      <a:pt x="2991" y="5951"/>
                      <a:pt x="3125" y="5849"/>
                      <a:pt x="3143" y="5704"/>
                    </a:cubicBezTo>
                    <a:lnTo>
                      <a:pt x="3143" y="5704"/>
                    </a:lnTo>
                    <a:cubicBezTo>
                      <a:pt x="3484" y="5505"/>
                      <a:pt x="3736" y="5108"/>
                      <a:pt x="3910" y="4781"/>
                    </a:cubicBezTo>
                    <a:cubicBezTo>
                      <a:pt x="4150" y="4340"/>
                      <a:pt x="4297" y="3856"/>
                      <a:pt x="4366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2" y="0"/>
                      <a:pt x="2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52"/>
              <p:cNvSpPr/>
              <p:nvPr/>
            </p:nvSpPr>
            <p:spPr>
              <a:xfrm>
                <a:off x="15139850" y="3267925"/>
                <a:ext cx="403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653" extrusionOk="0">
                    <a:moveTo>
                      <a:pt x="652" y="521"/>
                    </a:moveTo>
                    <a:cubicBezTo>
                      <a:pt x="652" y="522"/>
                      <a:pt x="653" y="523"/>
                      <a:pt x="653" y="524"/>
                    </a:cubicBezTo>
                    <a:lnTo>
                      <a:pt x="653" y="524"/>
                    </a:lnTo>
                    <a:cubicBezTo>
                      <a:pt x="652" y="523"/>
                      <a:pt x="652" y="522"/>
                      <a:pt x="652" y="521"/>
                    </a:cubicBezTo>
                    <a:close/>
                    <a:moveTo>
                      <a:pt x="465" y="705"/>
                    </a:moveTo>
                    <a:cubicBezTo>
                      <a:pt x="467" y="706"/>
                      <a:pt x="468" y="708"/>
                      <a:pt x="470" y="709"/>
                    </a:cubicBezTo>
                    <a:cubicBezTo>
                      <a:pt x="470" y="709"/>
                      <a:pt x="471" y="710"/>
                      <a:pt x="471" y="710"/>
                    </a:cubicBezTo>
                    <a:lnTo>
                      <a:pt x="471" y="710"/>
                    </a:lnTo>
                    <a:cubicBezTo>
                      <a:pt x="469" y="708"/>
                      <a:pt x="467" y="707"/>
                      <a:pt x="465" y="705"/>
                    </a:cubicBezTo>
                    <a:close/>
                    <a:moveTo>
                      <a:pt x="473" y="718"/>
                    </a:moveTo>
                    <a:lnTo>
                      <a:pt x="473" y="718"/>
                    </a:lnTo>
                    <a:cubicBezTo>
                      <a:pt x="473" y="718"/>
                      <a:pt x="477" y="720"/>
                      <a:pt x="484" y="723"/>
                    </a:cubicBezTo>
                    <a:lnTo>
                      <a:pt x="484" y="723"/>
                    </a:lnTo>
                    <a:cubicBezTo>
                      <a:pt x="484" y="723"/>
                      <a:pt x="484" y="723"/>
                      <a:pt x="485" y="724"/>
                    </a:cubicBezTo>
                    <a:lnTo>
                      <a:pt x="485" y="724"/>
                    </a:lnTo>
                    <a:cubicBezTo>
                      <a:pt x="477" y="720"/>
                      <a:pt x="473" y="718"/>
                      <a:pt x="473" y="718"/>
                    </a:cubicBezTo>
                    <a:close/>
                    <a:moveTo>
                      <a:pt x="1232" y="0"/>
                    </a:moveTo>
                    <a:cubicBezTo>
                      <a:pt x="1061" y="0"/>
                      <a:pt x="943" y="99"/>
                      <a:pt x="865" y="230"/>
                    </a:cubicBezTo>
                    <a:lnTo>
                      <a:pt x="865" y="230"/>
                    </a:lnTo>
                    <a:cubicBezTo>
                      <a:pt x="781" y="170"/>
                      <a:pt x="682" y="132"/>
                      <a:pt x="573" y="123"/>
                    </a:cubicBezTo>
                    <a:cubicBezTo>
                      <a:pt x="561" y="123"/>
                      <a:pt x="549" y="122"/>
                      <a:pt x="537" y="122"/>
                    </a:cubicBezTo>
                    <a:cubicBezTo>
                      <a:pt x="329" y="122"/>
                      <a:pt x="124" y="262"/>
                      <a:pt x="70" y="466"/>
                    </a:cubicBezTo>
                    <a:cubicBezTo>
                      <a:pt x="0" y="713"/>
                      <a:pt x="179" y="905"/>
                      <a:pt x="312" y="1086"/>
                    </a:cubicBezTo>
                    <a:cubicBezTo>
                      <a:pt x="374" y="1172"/>
                      <a:pt x="435" y="1257"/>
                      <a:pt x="497" y="1340"/>
                    </a:cubicBezTo>
                    <a:cubicBezTo>
                      <a:pt x="584" y="1453"/>
                      <a:pt x="693" y="1552"/>
                      <a:pt x="813" y="1621"/>
                    </a:cubicBezTo>
                    <a:cubicBezTo>
                      <a:pt x="851" y="1643"/>
                      <a:pt x="891" y="1653"/>
                      <a:pt x="929" y="1653"/>
                    </a:cubicBezTo>
                    <a:cubicBezTo>
                      <a:pt x="1075" y="1653"/>
                      <a:pt x="1200" y="1510"/>
                      <a:pt x="1162" y="1350"/>
                    </a:cubicBezTo>
                    <a:cubicBezTo>
                      <a:pt x="1162" y="1350"/>
                      <a:pt x="1162" y="1349"/>
                      <a:pt x="1162" y="1349"/>
                    </a:cubicBezTo>
                    <a:lnTo>
                      <a:pt x="1162" y="1349"/>
                    </a:lnTo>
                    <a:cubicBezTo>
                      <a:pt x="1201" y="1329"/>
                      <a:pt x="1237" y="1304"/>
                      <a:pt x="1265" y="1278"/>
                    </a:cubicBezTo>
                    <a:cubicBezTo>
                      <a:pt x="1333" y="1220"/>
                      <a:pt x="1398" y="1145"/>
                      <a:pt x="1443" y="1069"/>
                    </a:cubicBezTo>
                    <a:cubicBezTo>
                      <a:pt x="1536" y="908"/>
                      <a:pt x="1580" y="729"/>
                      <a:pt x="1601" y="549"/>
                    </a:cubicBezTo>
                    <a:cubicBezTo>
                      <a:pt x="1611" y="456"/>
                      <a:pt x="1615" y="359"/>
                      <a:pt x="1591" y="271"/>
                    </a:cubicBezTo>
                    <a:cubicBezTo>
                      <a:pt x="1550" y="113"/>
                      <a:pt x="1398" y="3"/>
                      <a:pt x="1237" y="0"/>
                    </a:cubicBezTo>
                    <a:cubicBezTo>
                      <a:pt x="1235" y="0"/>
                      <a:pt x="1233" y="0"/>
                      <a:pt x="1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52"/>
              <p:cNvSpPr/>
              <p:nvPr/>
            </p:nvSpPr>
            <p:spPr>
              <a:xfrm>
                <a:off x="15442650" y="3215900"/>
                <a:ext cx="10975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955" extrusionOk="0">
                    <a:moveTo>
                      <a:pt x="2126" y="548"/>
                    </a:moveTo>
                    <a:cubicBezTo>
                      <a:pt x="2701" y="548"/>
                      <a:pt x="3232" y="919"/>
                      <a:pt x="3492" y="1468"/>
                    </a:cubicBezTo>
                    <a:cubicBezTo>
                      <a:pt x="3824" y="2177"/>
                      <a:pt x="3585" y="3027"/>
                      <a:pt x="3252" y="3694"/>
                    </a:cubicBezTo>
                    <a:cubicBezTo>
                      <a:pt x="3053" y="4092"/>
                      <a:pt x="2793" y="4452"/>
                      <a:pt x="2467" y="4757"/>
                    </a:cubicBezTo>
                    <a:cubicBezTo>
                      <a:pt x="2237" y="4974"/>
                      <a:pt x="1943" y="5127"/>
                      <a:pt x="1683" y="5310"/>
                    </a:cubicBezTo>
                    <a:lnTo>
                      <a:pt x="1683" y="5310"/>
                    </a:lnTo>
                    <a:cubicBezTo>
                      <a:pt x="1622" y="5014"/>
                      <a:pt x="1466" y="4749"/>
                      <a:pt x="1292" y="4476"/>
                    </a:cubicBezTo>
                    <a:cubicBezTo>
                      <a:pt x="1022" y="4048"/>
                      <a:pt x="806" y="3606"/>
                      <a:pt x="693" y="3106"/>
                    </a:cubicBezTo>
                    <a:cubicBezTo>
                      <a:pt x="487" y="2194"/>
                      <a:pt x="614" y="1088"/>
                      <a:pt x="1573" y="666"/>
                    </a:cubicBezTo>
                    <a:cubicBezTo>
                      <a:pt x="1757" y="585"/>
                      <a:pt x="1944" y="548"/>
                      <a:pt x="2126" y="548"/>
                    </a:cubicBezTo>
                    <a:close/>
                    <a:moveTo>
                      <a:pt x="2160" y="1"/>
                    </a:moveTo>
                    <a:cubicBezTo>
                      <a:pt x="2120" y="1"/>
                      <a:pt x="2080" y="2"/>
                      <a:pt x="2040" y="5"/>
                    </a:cubicBezTo>
                    <a:cubicBezTo>
                      <a:pt x="933" y="76"/>
                      <a:pt x="193" y="981"/>
                      <a:pt x="73" y="2037"/>
                    </a:cubicBezTo>
                    <a:cubicBezTo>
                      <a:pt x="0" y="2687"/>
                      <a:pt x="117" y="3370"/>
                      <a:pt x="360" y="3972"/>
                    </a:cubicBezTo>
                    <a:cubicBezTo>
                      <a:pt x="604" y="4583"/>
                      <a:pt x="1083" y="5097"/>
                      <a:pt x="1172" y="5761"/>
                    </a:cubicBezTo>
                    <a:cubicBezTo>
                      <a:pt x="1191" y="5891"/>
                      <a:pt x="1311" y="5955"/>
                      <a:pt x="1432" y="5955"/>
                    </a:cubicBezTo>
                    <a:cubicBezTo>
                      <a:pt x="1539" y="5955"/>
                      <a:pt x="1647" y="5904"/>
                      <a:pt x="1685" y="5804"/>
                    </a:cubicBezTo>
                    <a:lnTo>
                      <a:pt x="1685" y="5804"/>
                    </a:lnTo>
                    <a:cubicBezTo>
                      <a:pt x="2071" y="5740"/>
                      <a:pt x="2442" y="5460"/>
                      <a:pt x="2721" y="5226"/>
                    </a:cubicBezTo>
                    <a:cubicBezTo>
                      <a:pt x="3084" y="4921"/>
                      <a:pt x="3392" y="4545"/>
                      <a:pt x="3629" y="4134"/>
                    </a:cubicBezTo>
                    <a:cubicBezTo>
                      <a:pt x="4075" y="3356"/>
                      <a:pt x="4390" y="2325"/>
                      <a:pt x="4071" y="1447"/>
                    </a:cubicBezTo>
                    <a:cubicBezTo>
                      <a:pt x="3776" y="641"/>
                      <a:pt x="3039" y="1"/>
                      <a:pt x="2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2"/>
              <p:cNvSpPr/>
              <p:nvPr/>
            </p:nvSpPr>
            <p:spPr>
              <a:xfrm>
                <a:off x="15461750" y="3326650"/>
                <a:ext cx="41225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618" extrusionOk="0">
                    <a:moveTo>
                      <a:pt x="655" y="420"/>
                    </a:moveTo>
                    <a:cubicBezTo>
                      <a:pt x="656" y="426"/>
                      <a:pt x="656" y="431"/>
                      <a:pt x="657" y="437"/>
                    </a:cubicBezTo>
                    <a:lnTo>
                      <a:pt x="657" y="437"/>
                    </a:lnTo>
                    <a:cubicBezTo>
                      <a:pt x="656" y="431"/>
                      <a:pt x="656" y="426"/>
                      <a:pt x="655" y="420"/>
                    </a:cubicBezTo>
                    <a:close/>
                    <a:moveTo>
                      <a:pt x="665" y="436"/>
                    </a:moveTo>
                    <a:lnTo>
                      <a:pt x="665" y="436"/>
                    </a:lnTo>
                    <a:cubicBezTo>
                      <a:pt x="665" y="441"/>
                      <a:pt x="664" y="447"/>
                      <a:pt x="664" y="452"/>
                    </a:cubicBezTo>
                    <a:lnTo>
                      <a:pt x="664" y="452"/>
                    </a:lnTo>
                    <a:cubicBezTo>
                      <a:pt x="664" y="446"/>
                      <a:pt x="665" y="441"/>
                      <a:pt x="665" y="436"/>
                    </a:cubicBezTo>
                    <a:close/>
                    <a:moveTo>
                      <a:pt x="415" y="532"/>
                    </a:moveTo>
                    <a:cubicBezTo>
                      <a:pt x="418" y="538"/>
                      <a:pt x="420" y="543"/>
                      <a:pt x="422" y="548"/>
                    </a:cubicBezTo>
                    <a:lnTo>
                      <a:pt x="422" y="548"/>
                    </a:lnTo>
                    <a:cubicBezTo>
                      <a:pt x="420" y="543"/>
                      <a:pt x="418" y="538"/>
                      <a:pt x="415" y="532"/>
                    </a:cubicBezTo>
                    <a:close/>
                    <a:moveTo>
                      <a:pt x="522" y="1"/>
                    </a:moveTo>
                    <a:cubicBezTo>
                      <a:pt x="341" y="1"/>
                      <a:pt x="163" y="99"/>
                      <a:pt x="90" y="272"/>
                    </a:cubicBezTo>
                    <a:cubicBezTo>
                      <a:pt x="1" y="481"/>
                      <a:pt x="96" y="704"/>
                      <a:pt x="151" y="913"/>
                    </a:cubicBezTo>
                    <a:cubicBezTo>
                      <a:pt x="179" y="1005"/>
                      <a:pt x="196" y="1105"/>
                      <a:pt x="230" y="1197"/>
                    </a:cubicBezTo>
                    <a:cubicBezTo>
                      <a:pt x="254" y="1263"/>
                      <a:pt x="289" y="1328"/>
                      <a:pt x="319" y="1389"/>
                    </a:cubicBezTo>
                    <a:cubicBezTo>
                      <a:pt x="350" y="1451"/>
                      <a:pt x="392" y="1499"/>
                      <a:pt x="433" y="1550"/>
                    </a:cubicBezTo>
                    <a:cubicBezTo>
                      <a:pt x="470" y="1596"/>
                      <a:pt x="532" y="1617"/>
                      <a:pt x="593" y="1617"/>
                    </a:cubicBezTo>
                    <a:cubicBezTo>
                      <a:pt x="627" y="1617"/>
                      <a:pt x="661" y="1611"/>
                      <a:pt x="689" y="1598"/>
                    </a:cubicBezTo>
                    <a:cubicBezTo>
                      <a:pt x="777" y="1564"/>
                      <a:pt x="817" y="1494"/>
                      <a:pt x="833" y="1406"/>
                    </a:cubicBezTo>
                    <a:lnTo>
                      <a:pt x="833" y="1406"/>
                    </a:lnTo>
                    <a:cubicBezTo>
                      <a:pt x="971" y="1393"/>
                      <a:pt x="1125" y="1306"/>
                      <a:pt x="1214" y="1235"/>
                    </a:cubicBezTo>
                    <a:cubicBezTo>
                      <a:pt x="1333" y="1132"/>
                      <a:pt x="1440" y="1002"/>
                      <a:pt x="1515" y="861"/>
                    </a:cubicBezTo>
                    <a:cubicBezTo>
                      <a:pt x="1556" y="782"/>
                      <a:pt x="1600" y="694"/>
                      <a:pt x="1618" y="601"/>
                    </a:cubicBezTo>
                    <a:cubicBezTo>
                      <a:pt x="1649" y="420"/>
                      <a:pt x="1570" y="251"/>
                      <a:pt x="1399" y="180"/>
                    </a:cubicBezTo>
                    <a:cubicBezTo>
                      <a:pt x="1349" y="158"/>
                      <a:pt x="1295" y="148"/>
                      <a:pt x="1242" y="148"/>
                    </a:cubicBezTo>
                    <a:cubicBezTo>
                      <a:pt x="1159" y="148"/>
                      <a:pt x="1075" y="173"/>
                      <a:pt x="1004" y="221"/>
                    </a:cubicBezTo>
                    <a:cubicBezTo>
                      <a:pt x="991" y="230"/>
                      <a:pt x="978" y="240"/>
                      <a:pt x="966" y="250"/>
                    </a:cubicBezTo>
                    <a:lnTo>
                      <a:pt x="966" y="250"/>
                    </a:lnTo>
                    <a:cubicBezTo>
                      <a:pt x="896" y="143"/>
                      <a:pt x="791" y="61"/>
                      <a:pt x="665" y="22"/>
                    </a:cubicBezTo>
                    <a:cubicBezTo>
                      <a:pt x="619" y="7"/>
                      <a:pt x="570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2"/>
              <p:cNvSpPr/>
              <p:nvPr/>
            </p:nvSpPr>
            <p:spPr>
              <a:xfrm>
                <a:off x="15282300" y="3170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5" y="553"/>
                    </a:moveTo>
                    <a:cubicBezTo>
                      <a:pt x="2582" y="553"/>
                      <a:pt x="3043" y="786"/>
                      <a:pt x="3348" y="1195"/>
                    </a:cubicBezTo>
                    <a:cubicBezTo>
                      <a:pt x="3831" y="1850"/>
                      <a:pt x="3738" y="2741"/>
                      <a:pt x="3520" y="3477"/>
                    </a:cubicBezTo>
                    <a:cubicBezTo>
                      <a:pt x="3396" y="3906"/>
                      <a:pt x="3197" y="4314"/>
                      <a:pt x="2927" y="4666"/>
                    </a:cubicBezTo>
                    <a:cubicBezTo>
                      <a:pt x="2736" y="4917"/>
                      <a:pt x="2478" y="5115"/>
                      <a:pt x="2254" y="5336"/>
                    </a:cubicBezTo>
                    <a:lnTo>
                      <a:pt x="2254" y="5336"/>
                    </a:lnTo>
                    <a:cubicBezTo>
                      <a:pt x="2153" y="5080"/>
                      <a:pt x="1974" y="4860"/>
                      <a:pt x="1782" y="4646"/>
                    </a:cubicBezTo>
                    <a:cubicBezTo>
                      <a:pt x="1460" y="4286"/>
                      <a:pt x="1169" y="3923"/>
                      <a:pt x="963" y="3481"/>
                    </a:cubicBezTo>
                    <a:cubicBezTo>
                      <a:pt x="573" y="2638"/>
                      <a:pt x="429" y="1497"/>
                      <a:pt x="1248" y="856"/>
                    </a:cubicBezTo>
                    <a:cubicBezTo>
                      <a:pt x="1513" y="649"/>
                      <a:pt x="1815" y="553"/>
                      <a:pt x="2115" y="553"/>
                    </a:cubicBezTo>
                    <a:close/>
                    <a:moveTo>
                      <a:pt x="2119" y="0"/>
                    </a:moveTo>
                    <a:cubicBezTo>
                      <a:pt x="1947" y="0"/>
                      <a:pt x="1773" y="24"/>
                      <a:pt x="1600" y="75"/>
                    </a:cubicBezTo>
                    <a:cubicBezTo>
                      <a:pt x="518" y="390"/>
                      <a:pt x="0" y="1473"/>
                      <a:pt x="120" y="2538"/>
                    </a:cubicBezTo>
                    <a:cubicBezTo>
                      <a:pt x="193" y="3162"/>
                      <a:pt x="419" y="3775"/>
                      <a:pt x="758" y="4306"/>
                    </a:cubicBezTo>
                    <a:cubicBezTo>
                      <a:pt x="1087" y="4824"/>
                      <a:pt x="1618" y="5225"/>
                      <a:pt x="1806" y="5824"/>
                    </a:cubicBezTo>
                    <a:cubicBezTo>
                      <a:pt x="1847" y="5953"/>
                      <a:pt x="1961" y="6015"/>
                      <a:pt x="2073" y="6015"/>
                    </a:cubicBezTo>
                    <a:cubicBezTo>
                      <a:pt x="2189" y="6015"/>
                      <a:pt x="2303" y="5949"/>
                      <a:pt x="2331" y="5822"/>
                    </a:cubicBezTo>
                    <a:lnTo>
                      <a:pt x="2331" y="5822"/>
                    </a:lnTo>
                    <a:cubicBezTo>
                      <a:pt x="2691" y="5697"/>
                      <a:pt x="3002" y="5382"/>
                      <a:pt x="3235" y="5105"/>
                    </a:cubicBezTo>
                    <a:cubicBezTo>
                      <a:pt x="3544" y="4738"/>
                      <a:pt x="3783" y="4327"/>
                      <a:pt x="3955" y="3882"/>
                    </a:cubicBezTo>
                    <a:cubicBezTo>
                      <a:pt x="4284" y="3022"/>
                      <a:pt x="4410" y="1932"/>
                      <a:pt x="3937" y="1107"/>
                    </a:cubicBezTo>
                    <a:cubicBezTo>
                      <a:pt x="3565" y="449"/>
                      <a:pt x="2863" y="0"/>
                      <a:pt x="2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2"/>
              <p:cNvSpPr/>
              <p:nvPr/>
            </p:nvSpPr>
            <p:spPr>
              <a:xfrm>
                <a:off x="15314850" y="3283500"/>
                <a:ext cx="397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91" extrusionOk="0">
                    <a:moveTo>
                      <a:pt x="618" y="432"/>
                    </a:moveTo>
                    <a:lnTo>
                      <a:pt x="618" y="432"/>
                    </a:lnTo>
                    <a:cubicBezTo>
                      <a:pt x="618" y="434"/>
                      <a:pt x="619" y="436"/>
                      <a:pt x="620" y="438"/>
                    </a:cubicBezTo>
                    <a:lnTo>
                      <a:pt x="620" y="438"/>
                    </a:lnTo>
                    <a:cubicBezTo>
                      <a:pt x="619" y="437"/>
                      <a:pt x="618" y="434"/>
                      <a:pt x="618" y="432"/>
                    </a:cubicBezTo>
                    <a:close/>
                    <a:moveTo>
                      <a:pt x="627" y="432"/>
                    </a:moveTo>
                    <a:lnTo>
                      <a:pt x="627" y="432"/>
                    </a:lnTo>
                    <a:cubicBezTo>
                      <a:pt x="627" y="435"/>
                      <a:pt x="627" y="439"/>
                      <a:pt x="626" y="442"/>
                    </a:cubicBezTo>
                    <a:lnTo>
                      <a:pt x="626" y="442"/>
                    </a:lnTo>
                    <a:cubicBezTo>
                      <a:pt x="626" y="442"/>
                      <a:pt x="626" y="442"/>
                      <a:pt x="626" y="441"/>
                    </a:cubicBezTo>
                    <a:lnTo>
                      <a:pt x="626" y="441"/>
                    </a:lnTo>
                    <a:cubicBezTo>
                      <a:pt x="626" y="438"/>
                      <a:pt x="627" y="435"/>
                      <a:pt x="627" y="432"/>
                    </a:cubicBezTo>
                    <a:close/>
                    <a:moveTo>
                      <a:pt x="400" y="563"/>
                    </a:moveTo>
                    <a:lnTo>
                      <a:pt x="400" y="563"/>
                    </a:lnTo>
                    <a:cubicBezTo>
                      <a:pt x="400" y="563"/>
                      <a:pt x="404" y="569"/>
                      <a:pt x="413" y="584"/>
                    </a:cubicBezTo>
                    <a:lnTo>
                      <a:pt x="413" y="584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400" y="563"/>
                      <a:pt x="400" y="563"/>
                    </a:cubicBezTo>
                    <a:close/>
                    <a:moveTo>
                      <a:pt x="419" y="597"/>
                    </a:moveTo>
                    <a:lnTo>
                      <a:pt x="419" y="597"/>
                    </a:lnTo>
                    <a:cubicBezTo>
                      <a:pt x="419" y="597"/>
                      <a:pt x="420" y="597"/>
                      <a:pt x="421" y="597"/>
                    </a:cubicBezTo>
                    <a:lnTo>
                      <a:pt x="421" y="597"/>
                    </a:lnTo>
                    <a:cubicBezTo>
                      <a:pt x="421" y="597"/>
                      <a:pt x="421" y="597"/>
                      <a:pt x="421" y="598"/>
                    </a:cubicBezTo>
                    <a:lnTo>
                      <a:pt x="421" y="598"/>
                    </a:lnTo>
                    <a:cubicBezTo>
                      <a:pt x="420" y="597"/>
                      <a:pt x="419" y="597"/>
                      <a:pt x="419" y="597"/>
                    </a:cubicBezTo>
                    <a:close/>
                    <a:moveTo>
                      <a:pt x="1203" y="707"/>
                    </a:moveTo>
                    <a:cubicBezTo>
                      <a:pt x="1198" y="717"/>
                      <a:pt x="1195" y="724"/>
                      <a:pt x="1193" y="729"/>
                    </a:cubicBezTo>
                    <a:lnTo>
                      <a:pt x="1193" y="729"/>
                    </a:lnTo>
                    <a:cubicBezTo>
                      <a:pt x="1194" y="727"/>
                      <a:pt x="1195" y="724"/>
                      <a:pt x="1196" y="720"/>
                    </a:cubicBezTo>
                    <a:cubicBezTo>
                      <a:pt x="1198" y="716"/>
                      <a:pt x="1200" y="712"/>
                      <a:pt x="1202" y="707"/>
                    </a:cubicBezTo>
                    <a:lnTo>
                      <a:pt x="1202" y="707"/>
                    </a:lnTo>
                    <a:cubicBezTo>
                      <a:pt x="1202" y="707"/>
                      <a:pt x="1203" y="707"/>
                      <a:pt x="1203" y="707"/>
                    </a:cubicBezTo>
                    <a:close/>
                    <a:moveTo>
                      <a:pt x="487" y="0"/>
                    </a:moveTo>
                    <a:cubicBezTo>
                      <a:pt x="256" y="0"/>
                      <a:pt x="51" y="161"/>
                      <a:pt x="21" y="391"/>
                    </a:cubicBezTo>
                    <a:cubicBezTo>
                      <a:pt x="1" y="525"/>
                      <a:pt x="45" y="638"/>
                      <a:pt x="100" y="758"/>
                    </a:cubicBezTo>
                    <a:cubicBezTo>
                      <a:pt x="137" y="833"/>
                      <a:pt x="175" y="912"/>
                      <a:pt x="213" y="990"/>
                    </a:cubicBezTo>
                    <a:cubicBezTo>
                      <a:pt x="251" y="1077"/>
                      <a:pt x="285" y="1172"/>
                      <a:pt x="333" y="1254"/>
                    </a:cubicBezTo>
                    <a:cubicBezTo>
                      <a:pt x="391" y="1351"/>
                      <a:pt x="466" y="1447"/>
                      <a:pt x="548" y="1522"/>
                    </a:cubicBezTo>
                    <a:cubicBezTo>
                      <a:pt x="597" y="1565"/>
                      <a:pt x="655" y="1590"/>
                      <a:pt x="716" y="1590"/>
                    </a:cubicBezTo>
                    <a:cubicBezTo>
                      <a:pt x="747" y="1590"/>
                      <a:pt x="778" y="1584"/>
                      <a:pt x="809" y="1570"/>
                    </a:cubicBezTo>
                    <a:cubicBezTo>
                      <a:pt x="891" y="1536"/>
                      <a:pt x="960" y="1450"/>
                      <a:pt x="956" y="1354"/>
                    </a:cubicBezTo>
                    <a:cubicBezTo>
                      <a:pt x="956" y="1347"/>
                      <a:pt x="956" y="1341"/>
                      <a:pt x="955" y="1335"/>
                    </a:cubicBezTo>
                    <a:lnTo>
                      <a:pt x="955" y="1335"/>
                    </a:lnTo>
                    <a:cubicBezTo>
                      <a:pt x="996" y="1324"/>
                      <a:pt x="1034" y="1308"/>
                      <a:pt x="1066" y="1289"/>
                    </a:cubicBezTo>
                    <a:cubicBezTo>
                      <a:pt x="1138" y="1248"/>
                      <a:pt x="1217" y="1193"/>
                      <a:pt x="1272" y="1131"/>
                    </a:cubicBezTo>
                    <a:cubicBezTo>
                      <a:pt x="1395" y="998"/>
                      <a:pt x="1481" y="833"/>
                      <a:pt x="1539" y="662"/>
                    </a:cubicBezTo>
                    <a:cubicBezTo>
                      <a:pt x="1566" y="579"/>
                      <a:pt x="1590" y="481"/>
                      <a:pt x="1590" y="394"/>
                    </a:cubicBezTo>
                    <a:cubicBezTo>
                      <a:pt x="1587" y="227"/>
                      <a:pt x="1481" y="79"/>
                      <a:pt x="1316" y="35"/>
                    </a:cubicBezTo>
                    <a:cubicBezTo>
                      <a:pt x="1282" y="26"/>
                      <a:pt x="1247" y="22"/>
                      <a:pt x="1214" y="22"/>
                    </a:cubicBezTo>
                    <a:cubicBezTo>
                      <a:pt x="1107" y="22"/>
                      <a:pt x="1006" y="65"/>
                      <a:pt x="923" y="138"/>
                    </a:cubicBezTo>
                    <a:cubicBezTo>
                      <a:pt x="910" y="149"/>
                      <a:pt x="898" y="160"/>
                      <a:pt x="886" y="173"/>
                    </a:cubicBezTo>
                    <a:lnTo>
                      <a:pt x="886" y="173"/>
                    </a:lnTo>
                    <a:cubicBezTo>
                      <a:pt x="785" y="65"/>
                      <a:pt x="643" y="0"/>
                      <a:pt x="494" y="0"/>
                    </a:cubicBezTo>
                    <a:cubicBezTo>
                      <a:pt x="492" y="0"/>
                      <a:pt x="489" y="0"/>
                      <a:pt x="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2"/>
              <p:cNvSpPr/>
              <p:nvPr/>
            </p:nvSpPr>
            <p:spPr>
              <a:xfrm>
                <a:off x="14623000" y="3516625"/>
                <a:ext cx="500200" cy="240450"/>
              </a:xfrm>
              <a:custGeom>
                <a:avLst/>
                <a:gdLst/>
                <a:ahLst/>
                <a:cxnLst/>
                <a:rect l="l" t="t" r="r" b="b"/>
                <a:pathLst>
                  <a:path w="20008" h="9618" extrusionOk="0">
                    <a:moveTo>
                      <a:pt x="177" y="0"/>
                    </a:moveTo>
                    <a:cubicBezTo>
                      <a:pt x="85" y="0"/>
                      <a:pt x="1" y="128"/>
                      <a:pt x="79" y="225"/>
                    </a:cubicBezTo>
                    <a:cubicBezTo>
                      <a:pt x="4360" y="5401"/>
                      <a:pt x="10384" y="9617"/>
                      <a:pt x="17204" y="9617"/>
                    </a:cubicBezTo>
                    <a:cubicBezTo>
                      <a:pt x="17972" y="9617"/>
                      <a:pt x="18750" y="9564"/>
                      <a:pt x="19537" y="9452"/>
                    </a:cubicBezTo>
                    <a:cubicBezTo>
                      <a:pt x="20007" y="9386"/>
                      <a:pt x="19843" y="8693"/>
                      <a:pt x="19397" y="8693"/>
                    </a:cubicBezTo>
                    <a:cubicBezTo>
                      <a:pt x="19375" y="8693"/>
                      <a:pt x="19352" y="8694"/>
                      <a:pt x="19328" y="8698"/>
                    </a:cubicBezTo>
                    <a:cubicBezTo>
                      <a:pt x="18523" y="8817"/>
                      <a:pt x="17726" y="8874"/>
                      <a:pt x="16938" y="8874"/>
                    </a:cubicBezTo>
                    <a:cubicBezTo>
                      <a:pt x="10380" y="8874"/>
                      <a:pt x="4473" y="4922"/>
                      <a:pt x="261" y="43"/>
                    </a:cubicBezTo>
                    <a:cubicBezTo>
                      <a:pt x="235" y="13"/>
                      <a:pt x="206" y="0"/>
                      <a:pt x="1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52"/>
              <p:cNvSpPr/>
              <p:nvPr/>
            </p:nvSpPr>
            <p:spPr>
              <a:xfrm>
                <a:off x="14753725" y="3489575"/>
                <a:ext cx="381275" cy="263275"/>
              </a:xfrm>
              <a:custGeom>
                <a:avLst/>
                <a:gdLst/>
                <a:ahLst/>
                <a:cxnLst/>
                <a:rect l="l" t="t" r="r" b="b"/>
                <a:pathLst>
                  <a:path w="15251" h="10531" extrusionOk="0">
                    <a:moveTo>
                      <a:pt x="179" y="0"/>
                    </a:moveTo>
                    <a:cubicBezTo>
                      <a:pt x="88" y="0"/>
                      <a:pt x="1" y="88"/>
                      <a:pt x="65" y="186"/>
                    </a:cubicBezTo>
                    <a:cubicBezTo>
                      <a:pt x="1686" y="2660"/>
                      <a:pt x="3865" y="4637"/>
                      <a:pt x="6161" y="6473"/>
                    </a:cubicBezTo>
                    <a:cubicBezTo>
                      <a:pt x="8576" y="8399"/>
                      <a:pt x="11533" y="10082"/>
                      <a:pt x="14634" y="10527"/>
                    </a:cubicBezTo>
                    <a:cubicBezTo>
                      <a:pt x="14654" y="10529"/>
                      <a:pt x="14673" y="10531"/>
                      <a:pt x="14692" y="10531"/>
                    </a:cubicBezTo>
                    <a:cubicBezTo>
                      <a:pt x="15083" y="10531"/>
                      <a:pt x="15250" y="9943"/>
                      <a:pt x="14819" y="9848"/>
                    </a:cubicBezTo>
                    <a:cubicBezTo>
                      <a:pt x="11745" y="9173"/>
                      <a:pt x="9052" y="7875"/>
                      <a:pt x="6537" y="5983"/>
                    </a:cubicBezTo>
                    <a:cubicBezTo>
                      <a:pt x="4235" y="4253"/>
                      <a:pt x="2008" y="2386"/>
                      <a:pt x="288" y="56"/>
                    </a:cubicBezTo>
                    <a:cubicBezTo>
                      <a:pt x="259" y="17"/>
                      <a:pt x="21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52"/>
              <p:cNvSpPr/>
              <p:nvPr/>
            </p:nvSpPr>
            <p:spPr>
              <a:xfrm>
                <a:off x="14537500" y="3683500"/>
                <a:ext cx="592575" cy="134175"/>
              </a:xfrm>
              <a:custGeom>
                <a:avLst/>
                <a:gdLst/>
                <a:ahLst/>
                <a:cxnLst/>
                <a:rect l="l" t="t" r="r" b="b"/>
                <a:pathLst>
                  <a:path w="23703" h="5367" extrusionOk="0">
                    <a:moveTo>
                      <a:pt x="176" y="1"/>
                    </a:moveTo>
                    <a:cubicBezTo>
                      <a:pt x="87" y="1"/>
                      <a:pt x="0" y="89"/>
                      <a:pt x="63" y="183"/>
                    </a:cubicBezTo>
                    <a:cubicBezTo>
                      <a:pt x="2358" y="3702"/>
                      <a:pt x="6381" y="5137"/>
                      <a:pt x="10434" y="5336"/>
                    </a:cubicBezTo>
                    <a:cubicBezTo>
                      <a:pt x="10865" y="5357"/>
                      <a:pt x="11298" y="5367"/>
                      <a:pt x="11731" y="5367"/>
                    </a:cubicBezTo>
                    <a:cubicBezTo>
                      <a:pt x="13570" y="5367"/>
                      <a:pt x="15419" y="5184"/>
                      <a:pt x="17222" y="4860"/>
                    </a:cubicBezTo>
                    <a:cubicBezTo>
                      <a:pt x="18362" y="4651"/>
                      <a:pt x="19493" y="4373"/>
                      <a:pt x="20590" y="3996"/>
                    </a:cubicBezTo>
                    <a:cubicBezTo>
                      <a:pt x="21556" y="3668"/>
                      <a:pt x="22666" y="3307"/>
                      <a:pt x="23471" y="2663"/>
                    </a:cubicBezTo>
                    <a:cubicBezTo>
                      <a:pt x="23702" y="2478"/>
                      <a:pt x="23498" y="2105"/>
                      <a:pt x="23239" y="2105"/>
                    </a:cubicBezTo>
                    <a:cubicBezTo>
                      <a:pt x="23211" y="2105"/>
                      <a:pt x="23182" y="2109"/>
                      <a:pt x="23152" y="2119"/>
                    </a:cubicBezTo>
                    <a:cubicBezTo>
                      <a:pt x="22138" y="2455"/>
                      <a:pt x="21199" y="3027"/>
                      <a:pt x="20179" y="3376"/>
                    </a:cubicBezTo>
                    <a:cubicBezTo>
                      <a:pt x="19226" y="3698"/>
                      <a:pt x="18253" y="3952"/>
                      <a:pt x="17266" y="4147"/>
                    </a:cubicBezTo>
                    <a:cubicBezTo>
                      <a:pt x="15277" y="4540"/>
                      <a:pt x="13222" y="4755"/>
                      <a:pt x="11188" y="4755"/>
                    </a:cubicBezTo>
                    <a:cubicBezTo>
                      <a:pt x="11096" y="4755"/>
                      <a:pt x="11003" y="4755"/>
                      <a:pt x="10910" y="4754"/>
                    </a:cubicBezTo>
                    <a:cubicBezTo>
                      <a:pt x="6970" y="4716"/>
                      <a:pt x="2602" y="3492"/>
                      <a:pt x="279" y="56"/>
                    </a:cubicBezTo>
                    <a:cubicBezTo>
                      <a:pt x="252" y="17"/>
                      <a:pt x="214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52"/>
              <p:cNvSpPr/>
              <p:nvPr/>
            </p:nvSpPr>
            <p:spPr>
              <a:xfrm>
                <a:off x="15031350" y="3369125"/>
                <a:ext cx="95250" cy="38240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5296" extrusionOk="0">
                    <a:moveTo>
                      <a:pt x="115" y="0"/>
                    </a:moveTo>
                    <a:cubicBezTo>
                      <a:pt x="60" y="0"/>
                      <a:pt x="0" y="48"/>
                      <a:pt x="20" y="111"/>
                    </a:cubicBezTo>
                    <a:cubicBezTo>
                      <a:pt x="853" y="2496"/>
                      <a:pt x="1617" y="4919"/>
                      <a:pt x="2082" y="7403"/>
                    </a:cubicBezTo>
                    <a:cubicBezTo>
                      <a:pt x="2302" y="8571"/>
                      <a:pt x="2466" y="9746"/>
                      <a:pt x="2614" y="10925"/>
                    </a:cubicBezTo>
                    <a:cubicBezTo>
                      <a:pt x="2699" y="11603"/>
                      <a:pt x="2786" y="12281"/>
                      <a:pt x="2874" y="12957"/>
                    </a:cubicBezTo>
                    <a:cubicBezTo>
                      <a:pt x="2966" y="13652"/>
                      <a:pt x="2980" y="14419"/>
                      <a:pt x="3200" y="15088"/>
                    </a:cubicBezTo>
                    <a:cubicBezTo>
                      <a:pt x="3247" y="15229"/>
                      <a:pt x="3366" y="15295"/>
                      <a:pt x="3483" y="15295"/>
                    </a:cubicBezTo>
                    <a:cubicBezTo>
                      <a:pt x="3628" y="15295"/>
                      <a:pt x="3771" y="15194"/>
                      <a:pt x="3779" y="15009"/>
                    </a:cubicBezTo>
                    <a:cubicBezTo>
                      <a:pt x="3809" y="14307"/>
                      <a:pt x="3624" y="13567"/>
                      <a:pt x="3529" y="12871"/>
                    </a:cubicBezTo>
                    <a:cubicBezTo>
                      <a:pt x="3433" y="12193"/>
                      <a:pt x="3344" y="11514"/>
                      <a:pt x="3238" y="10839"/>
                    </a:cubicBezTo>
                    <a:cubicBezTo>
                      <a:pt x="3053" y="9644"/>
                      <a:pt x="2854" y="8448"/>
                      <a:pt x="2604" y="7262"/>
                    </a:cubicBezTo>
                    <a:cubicBezTo>
                      <a:pt x="2073" y="4754"/>
                      <a:pt x="1264" y="2363"/>
                      <a:pt x="185" y="43"/>
                    </a:cubicBezTo>
                    <a:cubicBezTo>
                      <a:pt x="171" y="13"/>
                      <a:pt x="144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52"/>
              <p:cNvSpPr/>
              <p:nvPr/>
            </p:nvSpPr>
            <p:spPr>
              <a:xfrm>
                <a:off x="15106375" y="3283275"/>
                <a:ext cx="89950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9138" extrusionOk="0">
                    <a:moveTo>
                      <a:pt x="2037" y="1"/>
                    </a:moveTo>
                    <a:cubicBezTo>
                      <a:pt x="1959" y="1"/>
                      <a:pt x="1882" y="62"/>
                      <a:pt x="1915" y="157"/>
                    </a:cubicBezTo>
                    <a:cubicBezTo>
                      <a:pt x="2916" y="3042"/>
                      <a:pt x="3029" y="6382"/>
                      <a:pt x="2717" y="9398"/>
                    </a:cubicBezTo>
                    <a:cubicBezTo>
                      <a:pt x="2388" y="12564"/>
                      <a:pt x="1453" y="15668"/>
                      <a:pt x="137" y="18560"/>
                    </a:cubicBezTo>
                    <a:cubicBezTo>
                      <a:pt x="1" y="18861"/>
                      <a:pt x="266" y="19137"/>
                      <a:pt x="510" y="19137"/>
                    </a:cubicBezTo>
                    <a:cubicBezTo>
                      <a:pt x="622" y="19137"/>
                      <a:pt x="729" y="19080"/>
                      <a:pt x="792" y="18940"/>
                    </a:cubicBezTo>
                    <a:cubicBezTo>
                      <a:pt x="2131" y="15983"/>
                      <a:pt x="3074" y="12858"/>
                      <a:pt x="3413" y="9624"/>
                    </a:cubicBezTo>
                    <a:cubicBezTo>
                      <a:pt x="3588" y="7983"/>
                      <a:pt x="3598" y="6335"/>
                      <a:pt x="3392" y="4697"/>
                    </a:cubicBezTo>
                    <a:cubicBezTo>
                      <a:pt x="3190" y="3090"/>
                      <a:pt x="2714" y="1603"/>
                      <a:pt x="2162" y="88"/>
                    </a:cubicBezTo>
                    <a:cubicBezTo>
                      <a:pt x="2140" y="27"/>
                      <a:pt x="2088" y="1"/>
                      <a:pt x="20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52"/>
              <p:cNvSpPr/>
              <p:nvPr/>
            </p:nvSpPr>
            <p:spPr>
              <a:xfrm>
                <a:off x="15117300" y="3302900"/>
                <a:ext cx="219600" cy="456300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8252" extrusionOk="0">
                    <a:moveTo>
                      <a:pt x="8505" y="1"/>
                    </a:moveTo>
                    <a:cubicBezTo>
                      <a:pt x="8439" y="1"/>
                      <a:pt x="8375" y="43"/>
                      <a:pt x="8382" y="129"/>
                    </a:cubicBezTo>
                    <a:cubicBezTo>
                      <a:pt x="8640" y="3532"/>
                      <a:pt x="7402" y="7054"/>
                      <a:pt x="5778" y="9990"/>
                    </a:cubicBezTo>
                    <a:cubicBezTo>
                      <a:pt x="4976" y="11432"/>
                      <a:pt x="4038" y="12792"/>
                      <a:pt x="3037" y="14102"/>
                    </a:cubicBezTo>
                    <a:cubicBezTo>
                      <a:pt x="2499" y="14810"/>
                      <a:pt x="1934" y="15503"/>
                      <a:pt x="1362" y="16181"/>
                    </a:cubicBezTo>
                    <a:cubicBezTo>
                      <a:pt x="916" y="16709"/>
                      <a:pt x="221" y="17267"/>
                      <a:pt x="36" y="17949"/>
                    </a:cubicBezTo>
                    <a:cubicBezTo>
                      <a:pt x="1" y="18082"/>
                      <a:pt x="112" y="18252"/>
                      <a:pt x="252" y="18252"/>
                    </a:cubicBezTo>
                    <a:cubicBezTo>
                      <a:pt x="275" y="18252"/>
                      <a:pt x="299" y="18247"/>
                      <a:pt x="324" y="18237"/>
                    </a:cubicBezTo>
                    <a:cubicBezTo>
                      <a:pt x="1043" y="17939"/>
                      <a:pt x="1540" y="17110"/>
                      <a:pt x="2030" y="16527"/>
                    </a:cubicBezTo>
                    <a:cubicBezTo>
                      <a:pt x="2547" y="15914"/>
                      <a:pt x="3051" y="15294"/>
                      <a:pt x="3537" y="14660"/>
                    </a:cubicBezTo>
                    <a:cubicBezTo>
                      <a:pt x="4637" y="13235"/>
                      <a:pt x="5645" y="11731"/>
                      <a:pt x="6488" y="10137"/>
                    </a:cubicBezTo>
                    <a:cubicBezTo>
                      <a:pt x="7289" y="8616"/>
                      <a:pt x="7923" y="7003"/>
                      <a:pt x="8321" y="5323"/>
                    </a:cubicBezTo>
                    <a:cubicBezTo>
                      <a:pt x="8732" y="3593"/>
                      <a:pt x="8783" y="1894"/>
                      <a:pt x="8649" y="129"/>
                    </a:cubicBezTo>
                    <a:cubicBezTo>
                      <a:pt x="8642" y="43"/>
                      <a:pt x="8572" y="1"/>
                      <a:pt x="8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52"/>
              <p:cNvSpPr/>
              <p:nvPr/>
            </p:nvSpPr>
            <p:spPr>
              <a:xfrm>
                <a:off x="15106650" y="3346100"/>
                <a:ext cx="374000" cy="412500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6500" extrusionOk="0">
                    <a:moveTo>
                      <a:pt x="14824" y="0"/>
                    </a:moveTo>
                    <a:cubicBezTo>
                      <a:pt x="14755" y="0"/>
                      <a:pt x="14686" y="44"/>
                      <a:pt x="14684" y="131"/>
                    </a:cubicBezTo>
                    <a:cubicBezTo>
                      <a:pt x="14629" y="3688"/>
                      <a:pt x="12961" y="7402"/>
                      <a:pt x="10607" y="10013"/>
                    </a:cubicBezTo>
                    <a:cubicBezTo>
                      <a:pt x="9390" y="11360"/>
                      <a:pt x="7955" y="12476"/>
                      <a:pt x="6338" y="13309"/>
                    </a:cubicBezTo>
                    <a:cubicBezTo>
                      <a:pt x="5351" y="13819"/>
                      <a:pt x="4317" y="14230"/>
                      <a:pt x="3285" y="14638"/>
                    </a:cubicBezTo>
                    <a:cubicBezTo>
                      <a:pt x="2315" y="15019"/>
                      <a:pt x="1240" y="15320"/>
                      <a:pt x="332" y="15834"/>
                    </a:cubicBezTo>
                    <a:cubicBezTo>
                      <a:pt x="0" y="16020"/>
                      <a:pt x="183" y="16500"/>
                      <a:pt x="519" y="16500"/>
                    </a:cubicBezTo>
                    <a:cubicBezTo>
                      <a:pt x="548" y="16500"/>
                      <a:pt x="578" y="16496"/>
                      <a:pt x="609" y="16488"/>
                    </a:cubicBezTo>
                    <a:cubicBezTo>
                      <a:pt x="1736" y="16215"/>
                      <a:pt x="2850" y="15636"/>
                      <a:pt x="3926" y="15200"/>
                    </a:cubicBezTo>
                    <a:cubicBezTo>
                      <a:pt x="4981" y="14776"/>
                      <a:pt x="6030" y="14330"/>
                      <a:pt x="7026" y="13778"/>
                    </a:cubicBezTo>
                    <a:cubicBezTo>
                      <a:pt x="8640" y="12884"/>
                      <a:pt x="10089" y="11689"/>
                      <a:pt x="11278" y="10273"/>
                    </a:cubicBezTo>
                    <a:cubicBezTo>
                      <a:pt x="12437" y="8899"/>
                      <a:pt x="13358" y="7344"/>
                      <a:pt x="14013" y="5668"/>
                    </a:cubicBezTo>
                    <a:cubicBezTo>
                      <a:pt x="14719" y="3859"/>
                      <a:pt x="14931" y="2057"/>
                      <a:pt x="14958" y="131"/>
                    </a:cubicBezTo>
                    <a:cubicBezTo>
                      <a:pt x="14960" y="44"/>
                      <a:pt x="14892" y="0"/>
                      <a:pt x="148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52"/>
              <p:cNvSpPr/>
              <p:nvPr/>
            </p:nvSpPr>
            <p:spPr>
              <a:xfrm>
                <a:off x="14523550" y="3660700"/>
                <a:ext cx="324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068" extrusionOk="0">
                    <a:moveTo>
                      <a:pt x="442" y="0"/>
                    </a:moveTo>
                    <a:cubicBezTo>
                      <a:pt x="375" y="0"/>
                      <a:pt x="362" y="117"/>
                      <a:pt x="385" y="187"/>
                    </a:cubicBezTo>
                    <a:cubicBezTo>
                      <a:pt x="467" y="444"/>
                      <a:pt x="579" y="691"/>
                      <a:pt x="714" y="924"/>
                    </a:cubicBezTo>
                    <a:cubicBezTo>
                      <a:pt x="477" y="821"/>
                      <a:pt x="237" y="721"/>
                      <a:pt x="1" y="622"/>
                    </a:cubicBezTo>
                    <a:lnTo>
                      <a:pt x="1" y="622"/>
                    </a:lnTo>
                    <a:cubicBezTo>
                      <a:pt x="131" y="841"/>
                      <a:pt x="350" y="1006"/>
                      <a:pt x="600" y="1067"/>
                    </a:cubicBezTo>
                    <a:lnTo>
                      <a:pt x="919" y="951"/>
                    </a:lnTo>
                    <a:cubicBezTo>
                      <a:pt x="1011" y="780"/>
                      <a:pt x="1107" y="605"/>
                      <a:pt x="1200" y="433"/>
                    </a:cubicBezTo>
                    <a:cubicBezTo>
                      <a:pt x="1258" y="324"/>
                      <a:pt x="1296" y="156"/>
                      <a:pt x="1183" y="108"/>
                    </a:cubicBezTo>
                    <a:cubicBezTo>
                      <a:pt x="1170" y="103"/>
                      <a:pt x="1156" y="101"/>
                      <a:pt x="1143" y="101"/>
                    </a:cubicBezTo>
                    <a:cubicBezTo>
                      <a:pt x="1086" y="101"/>
                      <a:pt x="1030" y="138"/>
                      <a:pt x="991" y="180"/>
                    </a:cubicBezTo>
                    <a:cubicBezTo>
                      <a:pt x="829" y="351"/>
                      <a:pt x="785" y="595"/>
                      <a:pt x="747" y="827"/>
                    </a:cubicBezTo>
                    <a:cubicBezTo>
                      <a:pt x="734" y="533"/>
                      <a:pt x="631" y="242"/>
                      <a:pt x="456" y="2"/>
                    </a:cubicBezTo>
                    <a:cubicBezTo>
                      <a:pt x="451" y="1"/>
                      <a:pt x="447" y="0"/>
                      <a:pt x="4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52"/>
              <p:cNvSpPr/>
              <p:nvPr/>
            </p:nvSpPr>
            <p:spPr>
              <a:xfrm>
                <a:off x="14519275" y="3658150"/>
                <a:ext cx="414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79" extrusionOk="0">
                    <a:moveTo>
                      <a:pt x="654" y="186"/>
                    </a:moveTo>
                    <a:cubicBezTo>
                      <a:pt x="654" y="186"/>
                      <a:pt x="655" y="186"/>
                      <a:pt x="655" y="186"/>
                    </a:cubicBezTo>
                    <a:cubicBezTo>
                      <a:pt x="656" y="187"/>
                      <a:pt x="655" y="187"/>
                      <a:pt x="652" y="189"/>
                    </a:cubicBezTo>
                    <a:lnTo>
                      <a:pt x="652" y="189"/>
                    </a:lnTo>
                    <a:cubicBezTo>
                      <a:pt x="653" y="187"/>
                      <a:pt x="653" y="186"/>
                      <a:pt x="654" y="186"/>
                    </a:cubicBezTo>
                    <a:close/>
                    <a:moveTo>
                      <a:pt x="1328" y="393"/>
                    </a:moveTo>
                    <a:cubicBezTo>
                      <a:pt x="1329" y="393"/>
                      <a:pt x="1327" y="394"/>
                      <a:pt x="1323" y="395"/>
                    </a:cubicBezTo>
                    <a:lnTo>
                      <a:pt x="1323" y="395"/>
                    </a:lnTo>
                    <a:cubicBezTo>
                      <a:pt x="1323" y="395"/>
                      <a:pt x="1323" y="395"/>
                      <a:pt x="1323" y="395"/>
                    </a:cubicBezTo>
                    <a:lnTo>
                      <a:pt x="1323" y="395"/>
                    </a:lnTo>
                    <a:cubicBezTo>
                      <a:pt x="1326" y="393"/>
                      <a:pt x="1328" y="393"/>
                      <a:pt x="1328" y="393"/>
                    </a:cubicBezTo>
                    <a:close/>
                    <a:moveTo>
                      <a:pt x="1276" y="439"/>
                    </a:moveTo>
                    <a:lnTo>
                      <a:pt x="1276" y="439"/>
                    </a:lnTo>
                    <a:cubicBezTo>
                      <a:pt x="1275" y="440"/>
                      <a:pt x="1275" y="440"/>
                      <a:pt x="1275" y="440"/>
                    </a:cubicBezTo>
                    <a:cubicBezTo>
                      <a:pt x="1275" y="441"/>
                      <a:pt x="1274" y="441"/>
                      <a:pt x="1274" y="441"/>
                    </a:cubicBezTo>
                    <a:lnTo>
                      <a:pt x="1274" y="441"/>
                    </a:lnTo>
                    <a:cubicBezTo>
                      <a:pt x="1274" y="441"/>
                      <a:pt x="1274" y="441"/>
                      <a:pt x="1275" y="441"/>
                    </a:cubicBezTo>
                    <a:lnTo>
                      <a:pt x="1275" y="441"/>
                    </a:lnTo>
                    <a:cubicBezTo>
                      <a:pt x="1275" y="440"/>
                      <a:pt x="1275" y="440"/>
                      <a:pt x="1276" y="439"/>
                    </a:cubicBezTo>
                    <a:close/>
                    <a:moveTo>
                      <a:pt x="487" y="754"/>
                    </a:moveTo>
                    <a:cubicBezTo>
                      <a:pt x="489" y="755"/>
                      <a:pt x="491" y="757"/>
                      <a:pt x="494" y="758"/>
                    </a:cubicBezTo>
                    <a:cubicBezTo>
                      <a:pt x="493" y="758"/>
                      <a:pt x="492" y="757"/>
                      <a:pt x="491" y="757"/>
                    </a:cubicBezTo>
                    <a:lnTo>
                      <a:pt x="491" y="757"/>
                    </a:lnTo>
                    <a:cubicBezTo>
                      <a:pt x="490" y="755"/>
                      <a:pt x="489" y="754"/>
                      <a:pt x="487" y="754"/>
                    </a:cubicBezTo>
                    <a:close/>
                    <a:moveTo>
                      <a:pt x="605" y="1"/>
                    </a:moveTo>
                    <a:cubicBezTo>
                      <a:pt x="570" y="1"/>
                      <a:pt x="533" y="17"/>
                      <a:pt x="504" y="45"/>
                    </a:cubicBezTo>
                    <a:cubicBezTo>
                      <a:pt x="367" y="173"/>
                      <a:pt x="477" y="382"/>
                      <a:pt x="511" y="529"/>
                    </a:cubicBezTo>
                    <a:cubicBezTo>
                      <a:pt x="528" y="595"/>
                      <a:pt x="546" y="663"/>
                      <a:pt x="566" y="729"/>
                    </a:cubicBezTo>
                    <a:lnTo>
                      <a:pt x="566" y="729"/>
                    </a:lnTo>
                    <a:cubicBezTo>
                      <a:pt x="512" y="707"/>
                      <a:pt x="458" y="688"/>
                      <a:pt x="404" y="666"/>
                    </a:cubicBezTo>
                    <a:cubicBezTo>
                      <a:pt x="350" y="649"/>
                      <a:pt x="292" y="632"/>
                      <a:pt x="244" y="597"/>
                    </a:cubicBezTo>
                    <a:cubicBezTo>
                      <a:pt x="223" y="582"/>
                      <a:pt x="200" y="576"/>
                      <a:pt x="177" y="576"/>
                    </a:cubicBezTo>
                    <a:cubicBezTo>
                      <a:pt x="88" y="576"/>
                      <a:pt x="1" y="672"/>
                      <a:pt x="31" y="762"/>
                    </a:cubicBezTo>
                    <a:cubicBezTo>
                      <a:pt x="52" y="827"/>
                      <a:pt x="62" y="896"/>
                      <a:pt x="86" y="957"/>
                    </a:cubicBezTo>
                    <a:cubicBezTo>
                      <a:pt x="127" y="1063"/>
                      <a:pt x="216" y="1160"/>
                      <a:pt x="309" y="1225"/>
                    </a:cubicBezTo>
                    <a:cubicBezTo>
                      <a:pt x="380" y="1272"/>
                      <a:pt x="463" y="1310"/>
                      <a:pt x="545" y="1340"/>
                    </a:cubicBezTo>
                    <a:cubicBezTo>
                      <a:pt x="601" y="1362"/>
                      <a:pt x="659" y="1378"/>
                      <a:pt x="716" y="1378"/>
                    </a:cubicBezTo>
                    <a:cubicBezTo>
                      <a:pt x="766" y="1378"/>
                      <a:pt x="816" y="1366"/>
                      <a:pt x="864" y="1334"/>
                    </a:cubicBezTo>
                    <a:cubicBezTo>
                      <a:pt x="921" y="1294"/>
                      <a:pt x="954" y="1238"/>
                      <a:pt x="957" y="1177"/>
                    </a:cubicBezTo>
                    <a:lnTo>
                      <a:pt x="957" y="1177"/>
                    </a:lnTo>
                    <a:cubicBezTo>
                      <a:pt x="999" y="1217"/>
                      <a:pt x="1053" y="1240"/>
                      <a:pt x="1112" y="1240"/>
                    </a:cubicBezTo>
                    <a:cubicBezTo>
                      <a:pt x="1150" y="1240"/>
                      <a:pt x="1188" y="1231"/>
                      <a:pt x="1227" y="1211"/>
                    </a:cubicBezTo>
                    <a:cubicBezTo>
                      <a:pt x="1367" y="1135"/>
                      <a:pt x="1405" y="970"/>
                      <a:pt x="1457" y="834"/>
                    </a:cubicBezTo>
                    <a:cubicBezTo>
                      <a:pt x="1491" y="741"/>
                      <a:pt x="1546" y="659"/>
                      <a:pt x="1587" y="549"/>
                    </a:cubicBezTo>
                    <a:cubicBezTo>
                      <a:pt x="1655" y="374"/>
                      <a:pt x="1645" y="135"/>
                      <a:pt x="1453" y="42"/>
                    </a:cubicBezTo>
                    <a:cubicBezTo>
                      <a:pt x="1407" y="20"/>
                      <a:pt x="1361" y="11"/>
                      <a:pt x="1317" y="11"/>
                    </a:cubicBezTo>
                    <a:cubicBezTo>
                      <a:pt x="1138" y="11"/>
                      <a:pt x="983" y="169"/>
                      <a:pt x="896" y="323"/>
                    </a:cubicBezTo>
                    <a:lnTo>
                      <a:pt x="896" y="323"/>
                    </a:lnTo>
                    <a:cubicBezTo>
                      <a:pt x="848" y="239"/>
                      <a:pt x="794" y="161"/>
                      <a:pt x="737" y="83"/>
                    </a:cubicBezTo>
                    <a:cubicBezTo>
                      <a:pt x="703" y="35"/>
                      <a:pt x="679" y="1"/>
                      <a:pt x="614" y="1"/>
                    </a:cubicBezTo>
                    <a:cubicBezTo>
                      <a:pt x="611" y="1"/>
                      <a:pt x="608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52"/>
              <p:cNvSpPr/>
              <p:nvPr/>
            </p:nvSpPr>
            <p:spPr>
              <a:xfrm>
                <a:off x="14449550" y="3539275"/>
                <a:ext cx="132025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5904" extrusionOk="0">
                    <a:moveTo>
                      <a:pt x="2459" y="1"/>
                    </a:moveTo>
                    <a:cubicBezTo>
                      <a:pt x="1806" y="1"/>
                      <a:pt x="1175" y="286"/>
                      <a:pt x="740" y="816"/>
                    </a:cubicBezTo>
                    <a:cubicBezTo>
                      <a:pt x="0" y="1710"/>
                      <a:pt x="138" y="2841"/>
                      <a:pt x="555" y="3851"/>
                    </a:cubicBezTo>
                    <a:cubicBezTo>
                      <a:pt x="788" y="4414"/>
                      <a:pt x="1114" y="4952"/>
                      <a:pt x="1583" y="5342"/>
                    </a:cubicBezTo>
                    <a:cubicBezTo>
                      <a:pt x="1809" y="5531"/>
                      <a:pt x="2059" y="5692"/>
                      <a:pt x="2334" y="5801"/>
                    </a:cubicBezTo>
                    <a:cubicBezTo>
                      <a:pt x="2554" y="5889"/>
                      <a:pt x="2759" y="5904"/>
                      <a:pt x="2976" y="5904"/>
                    </a:cubicBezTo>
                    <a:cubicBezTo>
                      <a:pt x="3063" y="5904"/>
                      <a:pt x="3152" y="5902"/>
                      <a:pt x="3245" y="5901"/>
                    </a:cubicBezTo>
                    <a:cubicBezTo>
                      <a:pt x="3382" y="5897"/>
                      <a:pt x="3382" y="5695"/>
                      <a:pt x="3245" y="5692"/>
                    </a:cubicBezTo>
                    <a:cubicBezTo>
                      <a:pt x="2796" y="5674"/>
                      <a:pt x="2252" y="5366"/>
                      <a:pt x="1912" y="5082"/>
                    </a:cubicBezTo>
                    <a:cubicBezTo>
                      <a:pt x="1549" y="4770"/>
                      <a:pt x="1265" y="4376"/>
                      <a:pt x="1049" y="3951"/>
                    </a:cubicBezTo>
                    <a:cubicBezTo>
                      <a:pt x="628" y="3125"/>
                      <a:pt x="343" y="2097"/>
                      <a:pt x="874" y="1261"/>
                    </a:cubicBezTo>
                    <a:cubicBezTo>
                      <a:pt x="1230" y="699"/>
                      <a:pt x="1822" y="379"/>
                      <a:pt x="2451" y="379"/>
                    </a:cubicBezTo>
                    <a:cubicBezTo>
                      <a:pt x="2639" y="379"/>
                      <a:pt x="2830" y="408"/>
                      <a:pt x="3019" y="467"/>
                    </a:cubicBezTo>
                    <a:cubicBezTo>
                      <a:pt x="3882" y="734"/>
                      <a:pt x="4451" y="1505"/>
                      <a:pt x="4632" y="2368"/>
                    </a:cubicBezTo>
                    <a:cubicBezTo>
                      <a:pt x="4739" y="2872"/>
                      <a:pt x="4708" y="3407"/>
                      <a:pt x="4554" y="3896"/>
                    </a:cubicBezTo>
                    <a:cubicBezTo>
                      <a:pt x="4386" y="4424"/>
                      <a:pt x="4033" y="4876"/>
                      <a:pt x="3889" y="5414"/>
                    </a:cubicBezTo>
                    <a:cubicBezTo>
                      <a:pt x="3858" y="5535"/>
                      <a:pt x="3954" y="5618"/>
                      <a:pt x="4052" y="5618"/>
                    </a:cubicBezTo>
                    <a:cubicBezTo>
                      <a:pt x="4105" y="5618"/>
                      <a:pt x="4158" y="5594"/>
                      <a:pt x="4194" y="5540"/>
                    </a:cubicBezTo>
                    <a:cubicBezTo>
                      <a:pt x="4828" y="4582"/>
                      <a:pt x="5280" y="3554"/>
                      <a:pt x="5078" y="2382"/>
                    </a:cubicBezTo>
                    <a:cubicBezTo>
                      <a:pt x="4907" y="1364"/>
                      <a:pt x="4211" y="494"/>
                      <a:pt x="3234" y="138"/>
                    </a:cubicBezTo>
                    <a:cubicBezTo>
                      <a:pt x="2980" y="45"/>
                      <a:pt x="2718" y="1"/>
                      <a:pt x="2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52"/>
              <p:cNvSpPr/>
              <p:nvPr/>
            </p:nvSpPr>
            <p:spPr>
              <a:xfrm>
                <a:off x="14608950" y="3503850"/>
                <a:ext cx="319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988" extrusionOk="0">
                    <a:moveTo>
                      <a:pt x="1132" y="0"/>
                    </a:moveTo>
                    <a:cubicBezTo>
                      <a:pt x="1070" y="0"/>
                      <a:pt x="1014" y="50"/>
                      <a:pt x="977" y="105"/>
                    </a:cubicBezTo>
                    <a:cubicBezTo>
                      <a:pt x="843" y="297"/>
                      <a:pt x="843" y="548"/>
                      <a:pt x="843" y="780"/>
                    </a:cubicBezTo>
                    <a:cubicBezTo>
                      <a:pt x="782" y="492"/>
                      <a:pt x="631" y="225"/>
                      <a:pt x="422" y="16"/>
                    </a:cubicBezTo>
                    <a:cubicBezTo>
                      <a:pt x="421" y="16"/>
                      <a:pt x="420" y="16"/>
                      <a:pt x="419" y="16"/>
                    </a:cubicBezTo>
                    <a:cubicBezTo>
                      <a:pt x="340" y="16"/>
                      <a:pt x="344" y="141"/>
                      <a:pt x="381" y="211"/>
                    </a:cubicBezTo>
                    <a:cubicBezTo>
                      <a:pt x="505" y="448"/>
                      <a:pt x="655" y="674"/>
                      <a:pt x="826" y="880"/>
                    </a:cubicBezTo>
                    <a:cubicBezTo>
                      <a:pt x="641" y="837"/>
                      <a:pt x="381" y="564"/>
                      <a:pt x="213" y="564"/>
                    </a:cubicBezTo>
                    <a:cubicBezTo>
                      <a:pt x="151" y="564"/>
                      <a:pt x="101" y="602"/>
                      <a:pt x="73" y="701"/>
                    </a:cubicBezTo>
                    <a:cubicBezTo>
                      <a:pt x="1" y="955"/>
                      <a:pt x="349" y="987"/>
                      <a:pt x="659" y="987"/>
                    </a:cubicBezTo>
                    <a:cubicBezTo>
                      <a:pt x="764" y="987"/>
                      <a:pt x="865" y="984"/>
                      <a:pt x="944" y="984"/>
                    </a:cubicBezTo>
                    <a:cubicBezTo>
                      <a:pt x="975" y="984"/>
                      <a:pt x="1002" y="984"/>
                      <a:pt x="1025" y="986"/>
                    </a:cubicBezTo>
                    <a:lnTo>
                      <a:pt x="1032" y="876"/>
                    </a:lnTo>
                    <a:cubicBezTo>
                      <a:pt x="1097" y="691"/>
                      <a:pt x="1162" y="506"/>
                      <a:pt x="1224" y="321"/>
                    </a:cubicBezTo>
                    <a:cubicBezTo>
                      <a:pt x="1265" y="205"/>
                      <a:pt x="1275" y="30"/>
                      <a:pt x="1155" y="2"/>
                    </a:cubicBezTo>
                    <a:cubicBezTo>
                      <a:pt x="1147" y="1"/>
                      <a:pt x="1140" y="0"/>
                      <a:pt x="1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52"/>
              <p:cNvSpPr/>
              <p:nvPr/>
            </p:nvSpPr>
            <p:spPr>
              <a:xfrm>
                <a:off x="14606575" y="3498925"/>
                <a:ext cx="394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430" extrusionOk="0">
                    <a:moveTo>
                      <a:pt x="1141" y="329"/>
                    </a:moveTo>
                    <a:lnTo>
                      <a:pt x="1141" y="329"/>
                    </a:lnTo>
                    <a:cubicBezTo>
                      <a:pt x="1141" y="329"/>
                      <a:pt x="1141" y="330"/>
                      <a:pt x="1141" y="331"/>
                    </a:cubicBezTo>
                    <a:lnTo>
                      <a:pt x="1141" y="331"/>
                    </a:lnTo>
                    <a:cubicBezTo>
                      <a:pt x="1141" y="330"/>
                      <a:pt x="1141" y="330"/>
                      <a:pt x="1141" y="329"/>
                    </a:cubicBezTo>
                    <a:cubicBezTo>
                      <a:pt x="1141" y="329"/>
                      <a:pt x="1141" y="329"/>
                      <a:pt x="1141" y="329"/>
                    </a:cubicBezTo>
                    <a:close/>
                    <a:moveTo>
                      <a:pt x="1147" y="327"/>
                    </a:moveTo>
                    <a:cubicBezTo>
                      <a:pt x="1147" y="327"/>
                      <a:pt x="1147" y="333"/>
                      <a:pt x="1146" y="340"/>
                    </a:cubicBezTo>
                    <a:lnTo>
                      <a:pt x="1146" y="340"/>
                    </a:lnTo>
                    <a:cubicBezTo>
                      <a:pt x="1145" y="339"/>
                      <a:pt x="1145" y="338"/>
                      <a:pt x="1144" y="337"/>
                    </a:cubicBezTo>
                    <a:lnTo>
                      <a:pt x="1144" y="337"/>
                    </a:lnTo>
                    <a:cubicBezTo>
                      <a:pt x="1146" y="330"/>
                      <a:pt x="1147" y="327"/>
                      <a:pt x="1147" y="327"/>
                    </a:cubicBezTo>
                    <a:close/>
                    <a:moveTo>
                      <a:pt x="328" y="899"/>
                    </a:moveTo>
                    <a:cubicBezTo>
                      <a:pt x="328" y="899"/>
                      <a:pt x="325" y="902"/>
                      <a:pt x="321" y="905"/>
                    </a:cubicBezTo>
                    <a:lnTo>
                      <a:pt x="321" y="905"/>
                    </a:lnTo>
                    <a:cubicBezTo>
                      <a:pt x="321" y="905"/>
                      <a:pt x="322" y="905"/>
                      <a:pt x="322" y="905"/>
                    </a:cubicBezTo>
                    <a:cubicBezTo>
                      <a:pt x="326" y="901"/>
                      <a:pt x="328" y="899"/>
                      <a:pt x="328" y="899"/>
                    </a:cubicBezTo>
                    <a:close/>
                    <a:moveTo>
                      <a:pt x="326" y="908"/>
                    </a:moveTo>
                    <a:cubicBezTo>
                      <a:pt x="327" y="908"/>
                      <a:pt x="326" y="909"/>
                      <a:pt x="321" y="910"/>
                    </a:cubicBezTo>
                    <a:lnTo>
                      <a:pt x="321" y="910"/>
                    </a:lnTo>
                    <a:cubicBezTo>
                      <a:pt x="321" y="910"/>
                      <a:pt x="321" y="909"/>
                      <a:pt x="322" y="909"/>
                    </a:cubicBezTo>
                    <a:lnTo>
                      <a:pt x="322" y="909"/>
                    </a:lnTo>
                    <a:cubicBezTo>
                      <a:pt x="324" y="908"/>
                      <a:pt x="325" y="908"/>
                      <a:pt x="326" y="908"/>
                    </a:cubicBezTo>
                    <a:close/>
                    <a:moveTo>
                      <a:pt x="318" y="910"/>
                    </a:moveTo>
                    <a:cubicBezTo>
                      <a:pt x="317" y="911"/>
                      <a:pt x="317" y="912"/>
                      <a:pt x="317" y="912"/>
                    </a:cubicBezTo>
                    <a:cubicBezTo>
                      <a:pt x="317" y="912"/>
                      <a:pt x="317" y="911"/>
                      <a:pt x="318" y="910"/>
                    </a:cubicBezTo>
                    <a:lnTo>
                      <a:pt x="318" y="910"/>
                    </a:lnTo>
                    <a:cubicBezTo>
                      <a:pt x="318" y="910"/>
                      <a:pt x="318" y="910"/>
                      <a:pt x="318" y="910"/>
                    </a:cubicBezTo>
                    <a:close/>
                    <a:moveTo>
                      <a:pt x="313" y="912"/>
                    </a:moveTo>
                    <a:cubicBezTo>
                      <a:pt x="313" y="912"/>
                      <a:pt x="312" y="912"/>
                      <a:pt x="312" y="912"/>
                    </a:cubicBezTo>
                    <a:cubicBezTo>
                      <a:pt x="312" y="912"/>
                      <a:pt x="313" y="912"/>
                      <a:pt x="313" y="912"/>
                    </a:cubicBezTo>
                    <a:close/>
                    <a:moveTo>
                      <a:pt x="312" y="983"/>
                    </a:moveTo>
                    <a:cubicBezTo>
                      <a:pt x="313" y="983"/>
                      <a:pt x="313" y="983"/>
                      <a:pt x="313" y="983"/>
                    </a:cubicBezTo>
                    <a:lnTo>
                      <a:pt x="313" y="983"/>
                    </a:lnTo>
                    <a:cubicBezTo>
                      <a:pt x="313" y="983"/>
                      <a:pt x="313" y="983"/>
                      <a:pt x="312" y="983"/>
                    </a:cubicBezTo>
                    <a:lnTo>
                      <a:pt x="312" y="983"/>
                    </a:lnTo>
                    <a:cubicBezTo>
                      <a:pt x="312" y="983"/>
                      <a:pt x="312" y="983"/>
                      <a:pt x="312" y="983"/>
                    </a:cubicBezTo>
                    <a:close/>
                    <a:moveTo>
                      <a:pt x="316" y="919"/>
                    </a:moveTo>
                    <a:cubicBezTo>
                      <a:pt x="320" y="919"/>
                      <a:pt x="323" y="920"/>
                      <a:pt x="327" y="921"/>
                    </a:cubicBezTo>
                    <a:lnTo>
                      <a:pt x="327" y="921"/>
                    </a:lnTo>
                    <a:cubicBezTo>
                      <a:pt x="327" y="921"/>
                      <a:pt x="328" y="922"/>
                      <a:pt x="329" y="922"/>
                    </a:cubicBezTo>
                    <a:cubicBezTo>
                      <a:pt x="357" y="938"/>
                      <a:pt x="387" y="953"/>
                      <a:pt x="416" y="969"/>
                    </a:cubicBezTo>
                    <a:lnTo>
                      <a:pt x="416" y="969"/>
                    </a:lnTo>
                    <a:cubicBezTo>
                      <a:pt x="404" y="972"/>
                      <a:pt x="391" y="975"/>
                      <a:pt x="380" y="977"/>
                    </a:cubicBezTo>
                    <a:cubicBezTo>
                      <a:pt x="376" y="977"/>
                      <a:pt x="371" y="979"/>
                      <a:pt x="367" y="980"/>
                    </a:cubicBezTo>
                    <a:lnTo>
                      <a:pt x="367" y="980"/>
                    </a:lnTo>
                    <a:cubicBezTo>
                      <a:pt x="365" y="979"/>
                      <a:pt x="362" y="979"/>
                      <a:pt x="360" y="979"/>
                    </a:cubicBezTo>
                    <a:cubicBezTo>
                      <a:pt x="356" y="979"/>
                      <a:pt x="353" y="979"/>
                      <a:pt x="350" y="980"/>
                    </a:cubicBezTo>
                    <a:lnTo>
                      <a:pt x="350" y="980"/>
                    </a:lnTo>
                    <a:cubicBezTo>
                      <a:pt x="353" y="979"/>
                      <a:pt x="357" y="979"/>
                      <a:pt x="360" y="979"/>
                    </a:cubicBezTo>
                    <a:cubicBezTo>
                      <a:pt x="362" y="979"/>
                      <a:pt x="365" y="979"/>
                      <a:pt x="367" y="980"/>
                    </a:cubicBezTo>
                    <a:lnTo>
                      <a:pt x="367" y="980"/>
                    </a:lnTo>
                    <a:cubicBezTo>
                      <a:pt x="367" y="980"/>
                      <a:pt x="367" y="980"/>
                      <a:pt x="367" y="980"/>
                    </a:cubicBezTo>
                    <a:lnTo>
                      <a:pt x="367" y="980"/>
                    </a:lnTo>
                    <a:cubicBezTo>
                      <a:pt x="368" y="980"/>
                      <a:pt x="369" y="980"/>
                      <a:pt x="370" y="981"/>
                    </a:cubicBezTo>
                    <a:cubicBezTo>
                      <a:pt x="369" y="980"/>
                      <a:pt x="368" y="980"/>
                      <a:pt x="367" y="980"/>
                    </a:cubicBezTo>
                    <a:lnTo>
                      <a:pt x="367" y="980"/>
                    </a:lnTo>
                    <a:cubicBezTo>
                      <a:pt x="364" y="980"/>
                      <a:pt x="362" y="981"/>
                      <a:pt x="359" y="981"/>
                    </a:cubicBezTo>
                    <a:cubicBezTo>
                      <a:pt x="352" y="982"/>
                      <a:pt x="348" y="982"/>
                      <a:pt x="346" y="982"/>
                    </a:cubicBezTo>
                    <a:cubicBezTo>
                      <a:pt x="342" y="982"/>
                      <a:pt x="345" y="981"/>
                      <a:pt x="350" y="980"/>
                    </a:cubicBezTo>
                    <a:lnTo>
                      <a:pt x="350" y="980"/>
                    </a:lnTo>
                    <a:cubicBezTo>
                      <a:pt x="341" y="980"/>
                      <a:pt x="332" y="982"/>
                      <a:pt x="329" y="984"/>
                    </a:cubicBezTo>
                    <a:cubicBezTo>
                      <a:pt x="325" y="984"/>
                      <a:pt x="319" y="984"/>
                      <a:pt x="316" y="983"/>
                    </a:cubicBezTo>
                    <a:lnTo>
                      <a:pt x="316" y="983"/>
                    </a:lnTo>
                    <a:cubicBezTo>
                      <a:pt x="315" y="983"/>
                      <a:pt x="313" y="983"/>
                      <a:pt x="312" y="982"/>
                    </a:cubicBezTo>
                    <a:lnTo>
                      <a:pt x="312" y="982"/>
                    </a:lnTo>
                    <a:cubicBezTo>
                      <a:pt x="309" y="979"/>
                      <a:pt x="306" y="976"/>
                      <a:pt x="302" y="974"/>
                    </a:cubicBezTo>
                    <a:lnTo>
                      <a:pt x="302" y="974"/>
                    </a:lnTo>
                    <a:cubicBezTo>
                      <a:pt x="302" y="971"/>
                      <a:pt x="301" y="968"/>
                      <a:pt x="301" y="967"/>
                    </a:cubicBezTo>
                    <a:lnTo>
                      <a:pt x="301" y="961"/>
                    </a:lnTo>
                    <a:lnTo>
                      <a:pt x="301" y="961"/>
                    </a:lnTo>
                    <a:cubicBezTo>
                      <a:pt x="302" y="957"/>
                      <a:pt x="303" y="951"/>
                      <a:pt x="304" y="946"/>
                    </a:cubicBezTo>
                    <a:cubicBezTo>
                      <a:pt x="308" y="939"/>
                      <a:pt x="312" y="933"/>
                      <a:pt x="312" y="925"/>
                    </a:cubicBezTo>
                    <a:cubicBezTo>
                      <a:pt x="312" y="925"/>
                      <a:pt x="312" y="925"/>
                      <a:pt x="312" y="925"/>
                    </a:cubicBezTo>
                    <a:lnTo>
                      <a:pt x="312" y="925"/>
                    </a:lnTo>
                    <a:cubicBezTo>
                      <a:pt x="312" y="926"/>
                      <a:pt x="312" y="926"/>
                      <a:pt x="312" y="926"/>
                    </a:cubicBezTo>
                    <a:cubicBezTo>
                      <a:pt x="312" y="926"/>
                      <a:pt x="313" y="925"/>
                      <a:pt x="315" y="922"/>
                    </a:cubicBezTo>
                    <a:cubicBezTo>
                      <a:pt x="315" y="921"/>
                      <a:pt x="316" y="920"/>
                      <a:pt x="316" y="919"/>
                    </a:cubicBezTo>
                    <a:close/>
                    <a:moveTo>
                      <a:pt x="313" y="983"/>
                    </a:moveTo>
                    <a:cubicBezTo>
                      <a:pt x="313" y="984"/>
                      <a:pt x="314" y="984"/>
                      <a:pt x="315" y="984"/>
                    </a:cubicBezTo>
                    <a:lnTo>
                      <a:pt x="315" y="984"/>
                    </a:lnTo>
                    <a:cubicBezTo>
                      <a:pt x="318" y="985"/>
                      <a:pt x="319" y="986"/>
                      <a:pt x="318" y="986"/>
                    </a:cubicBezTo>
                    <a:cubicBezTo>
                      <a:pt x="318" y="986"/>
                      <a:pt x="316" y="986"/>
                      <a:pt x="313" y="984"/>
                    </a:cubicBezTo>
                    <a:lnTo>
                      <a:pt x="313" y="984"/>
                    </a:lnTo>
                    <a:cubicBezTo>
                      <a:pt x="313" y="984"/>
                      <a:pt x="313" y="984"/>
                      <a:pt x="313" y="983"/>
                    </a:cubicBezTo>
                    <a:close/>
                    <a:moveTo>
                      <a:pt x="327" y="986"/>
                    </a:moveTo>
                    <a:cubicBezTo>
                      <a:pt x="330" y="986"/>
                      <a:pt x="332" y="987"/>
                      <a:pt x="336" y="987"/>
                    </a:cubicBezTo>
                    <a:cubicBezTo>
                      <a:pt x="334" y="987"/>
                      <a:pt x="331" y="986"/>
                      <a:pt x="327" y="986"/>
                    </a:cubicBezTo>
                    <a:close/>
                    <a:moveTo>
                      <a:pt x="1223" y="0"/>
                    </a:moveTo>
                    <a:cubicBezTo>
                      <a:pt x="1033" y="0"/>
                      <a:pt x="894" y="195"/>
                      <a:pt x="824" y="371"/>
                    </a:cubicBezTo>
                    <a:lnTo>
                      <a:pt x="824" y="371"/>
                    </a:lnTo>
                    <a:cubicBezTo>
                      <a:pt x="772" y="304"/>
                      <a:pt x="716" y="241"/>
                      <a:pt x="654" y="182"/>
                    </a:cubicBezTo>
                    <a:cubicBezTo>
                      <a:pt x="613" y="144"/>
                      <a:pt x="572" y="100"/>
                      <a:pt x="517" y="97"/>
                    </a:cubicBezTo>
                    <a:cubicBezTo>
                      <a:pt x="469" y="97"/>
                      <a:pt x="424" y="117"/>
                      <a:pt x="394" y="148"/>
                    </a:cubicBezTo>
                    <a:cubicBezTo>
                      <a:pt x="263" y="285"/>
                      <a:pt x="404" y="498"/>
                      <a:pt x="473" y="624"/>
                    </a:cubicBezTo>
                    <a:cubicBezTo>
                      <a:pt x="478" y="633"/>
                      <a:pt x="483" y="642"/>
                      <a:pt x="488" y="651"/>
                    </a:cubicBezTo>
                    <a:lnTo>
                      <a:pt x="488" y="651"/>
                    </a:lnTo>
                    <a:cubicBezTo>
                      <a:pt x="434" y="627"/>
                      <a:pt x="376" y="610"/>
                      <a:pt x="318" y="610"/>
                    </a:cubicBezTo>
                    <a:cubicBezTo>
                      <a:pt x="311" y="610"/>
                      <a:pt x="305" y="610"/>
                      <a:pt x="298" y="611"/>
                    </a:cubicBezTo>
                    <a:cubicBezTo>
                      <a:pt x="188" y="617"/>
                      <a:pt x="103" y="679"/>
                      <a:pt x="58" y="778"/>
                    </a:cubicBezTo>
                    <a:cubicBezTo>
                      <a:pt x="17" y="860"/>
                      <a:pt x="0" y="960"/>
                      <a:pt x="30" y="1053"/>
                    </a:cubicBezTo>
                    <a:cubicBezTo>
                      <a:pt x="44" y="1094"/>
                      <a:pt x="68" y="1131"/>
                      <a:pt x="95" y="1162"/>
                    </a:cubicBezTo>
                    <a:cubicBezTo>
                      <a:pt x="113" y="1180"/>
                      <a:pt x="130" y="1193"/>
                      <a:pt x="147" y="1203"/>
                    </a:cubicBezTo>
                    <a:cubicBezTo>
                      <a:pt x="154" y="1208"/>
                      <a:pt x="178" y="1223"/>
                      <a:pt x="179" y="1223"/>
                    </a:cubicBezTo>
                    <a:cubicBezTo>
                      <a:pt x="179" y="1223"/>
                      <a:pt x="175" y="1221"/>
                      <a:pt x="165" y="1213"/>
                    </a:cubicBezTo>
                    <a:lnTo>
                      <a:pt x="165" y="1213"/>
                    </a:lnTo>
                    <a:cubicBezTo>
                      <a:pt x="185" y="1224"/>
                      <a:pt x="201" y="1244"/>
                      <a:pt x="222" y="1254"/>
                    </a:cubicBezTo>
                    <a:lnTo>
                      <a:pt x="222" y="1254"/>
                    </a:lnTo>
                    <a:cubicBezTo>
                      <a:pt x="235" y="1264"/>
                      <a:pt x="246" y="1274"/>
                      <a:pt x="260" y="1282"/>
                    </a:cubicBezTo>
                    <a:cubicBezTo>
                      <a:pt x="288" y="1303"/>
                      <a:pt x="318" y="1323"/>
                      <a:pt x="353" y="1341"/>
                    </a:cubicBezTo>
                    <a:cubicBezTo>
                      <a:pt x="394" y="1365"/>
                      <a:pt x="445" y="1392"/>
                      <a:pt x="493" y="1402"/>
                    </a:cubicBezTo>
                    <a:cubicBezTo>
                      <a:pt x="551" y="1412"/>
                      <a:pt x="613" y="1419"/>
                      <a:pt x="671" y="1426"/>
                    </a:cubicBezTo>
                    <a:cubicBezTo>
                      <a:pt x="693" y="1429"/>
                      <a:pt x="716" y="1430"/>
                      <a:pt x="740" y="1430"/>
                    </a:cubicBezTo>
                    <a:cubicBezTo>
                      <a:pt x="805" y="1430"/>
                      <a:pt x="872" y="1422"/>
                      <a:pt x="935" y="1419"/>
                    </a:cubicBezTo>
                    <a:cubicBezTo>
                      <a:pt x="973" y="1416"/>
                      <a:pt x="1011" y="1416"/>
                      <a:pt x="1052" y="1412"/>
                    </a:cubicBezTo>
                    <a:cubicBezTo>
                      <a:pt x="1137" y="1406"/>
                      <a:pt x="1188" y="1371"/>
                      <a:pt x="1254" y="1316"/>
                    </a:cubicBezTo>
                    <a:cubicBezTo>
                      <a:pt x="1296" y="1283"/>
                      <a:pt x="1311" y="1234"/>
                      <a:pt x="1308" y="1184"/>
                    </a:cubicBezTo>
                    <a:lnTo>
                      <a:pt x="1308" y="1184"/>
                    </a:lnTo>
                    <a:cubicBezTo>
                      <a:pt x="1325" y="1169"/>
                      <a:pt x="1341" y="1152"/>
                      <a:pt x="1357" y="1131"/>
                    </a:cubicBezTo>
                    <a:cubicBezTo>
                      <a:pt x="1384" y="1094"/>
                      <a:pt x="1401" y="1056"/>
                      <a:pt x="1414" y="1012"/>
                    </a:cubicBezTo>
                    <a:cubicBezTo>
                      <a:pt x="1428" y="960"/>
                      <a:pt x="1435" y="909"/>
                      <a:pt x="1446" y="857"/>
                    </a:cubicBezTo>
                    <a:cubicBezTo>
                      <a:pt x="1460" y="799"/>
                      <a:pt x="1470" y="737"/>
                      <a:pt x="1484" y="679"/>
                    </a:cubicBezTo>
                    <a:cubicBezTo>
                      <a:pt x="1497" y="634"/>
                      <a:pt x="1514" y="590"/>
                      <a:pt x="1528" y="546"/>
                    </a:cubicBezTo>
                    <a:cubicBezTo>
                      <a:pt x="1576" y="357"/>
                      <a:pt x="1555" y="114"/>
                      <a:pt x="1349" y="28"/>
                    </a:cubicBezTo>
                    <a:cubicBezTo>
                      <a:pt x="1305" y="9"/>
                      <a:pt x="1263" y="0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52"/>
              <p:cNvSpPr/>
              <p:nvPr/>
            </p:nvSpPr>
            <p:spPr>
              <a:xfrm>
                <a:off x="14522600" y="3387675"/>
                <a:ext cx="1378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803" extrusionOk="0">
                    <a:moveTo>
                      <a:pt x="2510" y="0"/>
                    </a:moveTo>
                    <a:cubicBezTo>
                      <a:pt x="1702" y="0"/>
                      <a:pt x="953" y="419"/>
                      <a:pt x="546" y="1158"/>
                    </a:cubicBezTo>
                    <a:cubicBezTo>
                      <a:pt x="1" y="2145"/>
                      <a:pt x="317" y="3217"/>
                      <a:pt x="875" y="4121"/>
                    </a:cubicBezTo>
                    <a:cubicBezTo>
                      <a:pt x="1190" y="4635"/>
                      <a:pt x="1598" y="5108"/>
                      <a:pt x="2118" y="5424"/>
                    </a:cubicBezTo>
                    <a:cubicBezTo>
                      <a:pt x="2389" y="5588"/>
                      <a:pt x="2697" y="5722"/>
                      <a:pt x="3010" y="5780"/>
                    </a:cubicBezTo>
                    <a:cubicBezTo>
                      <a:pt x="3094" y="5796"/>
                      <a:pt x="3175" y="5802"/>
                      <a:pt x="3254" y="5802"/>
                    </a:cubicBezTo>
                    <a:cubicBezTo>
                      <a:pt x="3467" y="5802"/>
                      <a:pt x="3668" y="5755"/>
                      <a:pt x="3889" y="5715"/>
                    </a:cubicBezTo>
                    <a:cubicBezTo>
                      <a:pt x="3999" y="5695"/>
                      <a:pt x="3981" y="5509"/>
                      <a:pt x="3874" y="5509"/>
                    </a:cubicBezTo>
                    <a:cubicBezTo>
                      <a:pt x="3870" y="5509"/>
                      <a:pt x="3866" y="5509"/>
                      <a:pt x="3862" y="5509"/>
                    </a:cubicBezTo>
                    <a:cubicBezTo>
                      <a:pt x="3809" y="5517"/>
                      <a:pt x="3754" y="5520"/>
                      <a:pt x="3698" y="5520"/>
                    </a:cubicBezTo>
                    <a:cubicBezTo>
                      <a:pt x="3287" y="5520"/>
                      <a:pt x="2810" y="5343"/>
                      <a:pt x="2478" y="5157"/>
                    </a:cubicBezTo>
                    <a:cubicBezTo>
                      <a:pt x="2064" y="4920"/>
                      <a:pt x="1704" y="4581"/>
                      <a:pt x="1419" y="4200"/>
                    </a:cubicBezTo>
                    <a:cubicBezTo>
                      <a:pt x="867" y="3464"/>
                      <a:pt x="395" y="2494"/>
                      <a:pt x="758" y="1572"/>
                    </a:cubicBezTo>
                    <a:cubicBezTo>
                      <a:pt x="1047" y="840"/>
                      <a:pt x="1732" y="374"/>
                      <a:pt x="2496" y="374"/>
                    </a:cubicBezTo>
                    <a:cubicBezTo>
                      <a:pt x="2593" y="374"/>
                      <a:pt x="2691" y="382"/>
                      <a:pt x="2790" y="397"/>
                    </a:cubicBezTo>
                    <a:cubicBezTo>
                      <a:pt x="3695" y="535"/>
                      <a:pt x="4394" y="1230"/>
                      <a:pt x="4691" y="2073"/>
                    </a:cubicBezTo>
                    <a:cubicBezTo>
                      <a:pt x="4856" y="2535"/>
                      <a:pt x="4914" y="3043"/>
                      <a:pt x="4839" y="3529"/>
                    </a:cubicBezTo>
                    <a:cubicBezTo>
                      <a:pt x="4757" y="4080"/>
                      <a:pt x="4486" y="4591"/>
                      <a:pt x="4431" y="5149"/>
                    </a:cubicBezTo>
                    <a:cubicBezTo>
                      <a:pt x="4423" y="5247"/>
                      <a:pt x="4519" y="5314"/>
                      <a:pt x="4608" y="5314"/>
                    </a:cubicBezTo>
                    <a:cubicBezTo>
                      <a:pt x="4663" y="5314"/>
                      <a:pt x="4715" y="5289"/>
                      <a:pt x="4740" y="5232"/>
                    </a:cubicBezTo>
                    <a:cubicBezTo>
                      <a:pt x="5205" y="4183"/>
                      <a:pt x="5514" y="3077"/>
                      <a:pt x="5113" y="1956"/>
                    </a:cubicBezTo>
                    <a:cubicBezTo>
                      <a:pt x="4773" y="1001"/>
                      <a:pt x="3976" y="240"/>
                      <a:pt x="2964" y="44"/>
                    </a:cubicBezTo>
                    <a:cubicBezTo>
                      <a:pt x="2812" y="15"/>
                      <a:pt x="2660" y="0"/>
                      <a:pt x="2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52"/>
              <p:cNvSpPr/>
              <p:nvPr/>
            </p:nvSpPr>
            <p:spPr>
              <a:xfrm>
                <a:off x="14731700" y="3466100"/>
                <a:ext cx="367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061" extrusionOk="0">
                    <a:moveTo>
                      <a:pt x="614" y="0"/>
                    </a:moveTo>
                    <a:cubicBezTo>
                      <a:pt x="547" y="0"/>
                      <a:pt x="533" y="116"/>
                      <a:pt x="555" y="187"/>
                    </a:cubicBezTo>
                    <a:cubicBezTo>
                      <a:pt x="638" y="443"/>
                      <a:pt x="747" y="690"/>
                      <a:pt x="878" y="923"/>
                    </a:cubicBezTo>
                    <a:cubicBezTo>
                      <a:pt x="697" y="844"/>
                      <a:pt x="476" y="505"/>
                      <a:pt x="307" y="505"/>
                    </a:cubicBezTo>
                    <a:cubicBezTo>
                      <a:pt x="255" y="505"/>
                      <a:pt x="208" y="537"/>
                      <a:pt x="168" y="619"/>
                    </a:cubicBezTo>
                    <a:cubicBezTo>
                      <a:pt x="0" y="968"/>
                      <a:pt x="809" y="998"/>
                      <a:pt x="1055" y="1060"/>
                    </a:cubicBezTo>
                    <a:lnTo>
                      <a:pt x="1083" y="954"/>
                    </a:lnTo>
                    <a:cubicBezTo>
                      <a:pt x="1179" y="783"/>
                      <a:pt x="1275" y="611"/>
                      <a:pt x="1368" y="440"/>
                    </a:cubicBezTo>
                    <a:cubicBezTo>
                      <a:pt x="1430" y="331"/>
                      <a:pt x="1471" y="162"/>
                      <a:pt x="1354" y="114"/>
                    </a:cubicBezTo>
                    <a:cubicBezTo>
                      <a:pt x="1340" y="109"/>
                      <a:pt x="1326" y="106"/>
                      <a:pt x="1312" y="106"/>
                    </a:cubicBezTo>
                    <a:cubicBezTo>
                      <a:pt x="1258" y="106"/>
                      <a:pt x="1203" y="142"/>
                      <a:pt x="1162" y="183"/>
                    </a:cubicBezTo>
                    <a:cubicBezTo>
                      <a:pt x="998" y="351"/>
                      <a:pt x="953" y="598"/>
                      <a:pt x="916" y="827"/>
                    </a:cubicBezTo>
                    <a:cubicBezTo>
                      <a:pt x="902" y="532"/>
                      <a:pt x="802" y="241"/>
                      <a:pt x="628" y="2"/>
                    </a:cubicBezTo>
                    <a:cubicBezTo>
                      <a:pt x="623" y="1"/>
                      <a:pt x="618" y="0"/>
                      <a:pt x="6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52"/>
              <p:cNvSpPr/>
              <p:nvPr/>
            </p:nvSpPr>
            <p:spPr>
              <a:xfrm>
                <a:off x="14730675" y="3463225"/>
                <a:ext cx="428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391" extrusionOk="0">
                    <a:moveTo>
                      <a:pt x="696" y="209"/>
                    </a:moveTo>
                    <a:lnTo>
                      <a:pt x="696" y="209"/>
                    </a:lnTo>
                    <a:cubicBezTo>
                      <a:pt x="698" y="211"/>
                      <a:pt x="697" y="213"/>
                      <a:pt x="695" y="214"/>
                    </a:cubicBezTo>
                    <a:lnTo>
                      <a:pt x="695" y="214"/>
                    </a:lnTo>
                    <a:cubicBezTo>
                      <a:pt x="696" y="211"/>
                      <a:pt x="696" y="209"/>
                      <a:pt x="696" y="209"/>
                    </a:cubicBezTo>
                    <a:close/>
                    <a:moveTo>
                      <a:pt x="1272" y="343"/>
                    </a:moveTo>
                    <a:cubicBezTo>
                      <a:pt x="1272" y="345"/>
                      <a:pt x="1271" y="348"/>
                      <a:pt x="1270" y="353"/>
                    </a:cubicBezTo>
                    <a:lnTo>
                      <a:pt x="1270" y="353"/>
                    </a:lnTo>
                    <a:cubicBezTo>
                      <a:pt x="1270" y="352"/>
                      <a:pt x="1270" y="352"/>
                      <a:pt x="1269" y="351"/>
                    </a:cubicBezTo>
                    <a:lnTo>
                      <a:pt x="1269" y="351"/>
                    </a:lnTo>
                    <a:cubicBezTo>
                      <a:pt x="1270" y="348"/>
                      <a:pt x="1271" y="346"/>
                      <a:pt x="1272" y="343"/>
                    </a:cubicBezTo>
                    <a:close/>
                    <a:moveTo>
                      <a:pt x="327" y="769"/>
                    </a:moveTo>
                    <a:cubicBezTo>
                      <a:pt x="329" y="769"/>
                      <a:pt x="332" y="769"/>
                      <a:pt x="335" y="770"/>
                    </a:cubicBezTo>
                    <a:lnTo>
                      <a:pt x="335" y="770"/>
                    </a:lnTo>
                    <a:cubicBezTo>
                      <a:pt x="324" y="770"/>
                      <a:pt x="323" y="769"/>
                      <a:pt x="327" y="769"/>
                    </a:cubicBezTo>
                    <a:close/>
                    <a:moveTo>
                      <a:pt x="333" y="767"/>
                    </a:moveTo>
                    <a:cubicBezTo>
                      <a:pt x="334" y="768"/>
                      <a:pt x="336" y="769"/>
                      <a:pt x="338" y="770"/>
                    </a:cubicBezTo>
                    <a:lnTo>
                      <a:pt x="338" y="770"/>
                    </a:lnTo>
                    <a:cubicBezTo>
                      <a:pt x="338" y="770"/>
                      <a:pt x="338" y="770"/>
                      <a:pt x="338" y="770"/>
                    </a:cubicBezTo>
                    <a:lnTo>
                      <a:pt x="338" y="770"/>
                    </a:lnTo>
                    <a:cubicBezTo>
                      <a:pt x="338" y="770"/>
                      <a:pt x="338" y="770"/>
                      <a:pt x="338" y="770"/>
                    </a:cubicBezTo>
                    <a:lnTo>
                      <a:pt x="338" y="770"/>
                    </a:lnTo>
                    <a:cubicBezTo>
                      <a:pt x="338" y="770"/>
                      <a:pt x="338" y="770"/>
                      <a:pt x="338" y="770"/>
                    </a:cubicBezTo>
                    <a:lnTo>
                      <a:pt x="338" y="770"/>
                    </a:lnTo>
                    <a:cubicBezTo>
                      <a:pt x="336" y="769"/>
                      <a:pt x="334" y="768"/>
                      <a:pt x="333" y="767"/>
                    </a:cubicBezTo>
                    <a:close/>
                    <a:moveTo>
                      <a:pt x="342" y="773"/>
                    </a:moveTo>
                    <a:cubicBezTo>
                      <a:pt x="343" y="773"/>
                      <a:pt x="344" y="774"/>
                      <a:pt x="345" y="774"/>
                    </a:cubicBezTo>
                    <a:lnTo>
                      <a:pt x="345" y="774"/>
                    </a:lnTo>
                    <a:cubicBezTo>
                      <a:pt x="347" y="775"/>
                      <a:pt x="349" y="776"/>
                      <a:pt x="350" y="777"/>
                    </a:cubicBezTo>
                    <a:lnTo>
                      <a:pt x="350" y="777"/>
                    </a:lnTo>
                    <a:cubicBezTo>
                      <a:pt x="350" y="777"/>
                      <a:pt x="350" y="777"/>
                      <a:pt x="350" y="777"/>
                    </a:cubicBezTo>
                    <a:lnTo>
                      <a:pt x="350" y="777"/>
                    </a:lnTo>
                    <a:cubicBezTo>
                      <a:pt x="349" y="776"/>
                      <a:pt x="346" y="775"/>
                      <a:pt x="342" y="773"/>
                    </a:cubicBezTo>
                    <a:close/>
                    <a:moveTo>
                      <a:pt x="352" y="778"/>
                    </a:moveTo>
                    <a:lnTo>
                      <a:pt x="352" y="778"/>
                    </a:lnTo>
                    <a:cubicBezTo>
                      <a:pt x="352" y="778"/>
                      <a:pt x="352" y="778"/>
                      <a:pt x="352" y="778"/>
                    </a:cubicBezTo>
                    <a:lnTo>
                      <a:pt x="352" y="778"/>
                    </a:lnTo>
                    <a:cubicBezTo>
                      <a:pt x="352" y="778"/>
                      <a:pt x="352" y="778"/>
                      <a:pt x="352" y="778"/>
                    </a:cubicBezTo>
                    <a:lnTo>
                      <a:pt x="352" y="778"/>
                    </a:lnTo>
                    <a:cubicBezTo>
                      <a:pt x="352" y="778"/>
                      <a:pt x="352" y="778"/>
                      <a:pt x="352" y="778"/>
                    </a:cubicBezTo>
                    <a:close/>
                    <a:moveTo>
                      <a:pt x="330" y="815"/>
                    </a:moveTo>
                    <a:lnTo>
                      <a:pt x="330" y="815"/>
                    </a:lnTo>
                    <a:cubicBezTo>
                      <a:pt x="330" y="815"/>
                      <a:pt x="330" y="815"/>
                      <a:pt x="330" y="815"/>
                    </a:cubicBezTo>
                    <a:lnTo>
                      <a:pt x="330" y="815"/>
                    </a:lnTo>
                    <a:cubicBezTo>
                      <a:pt x="330" y="815"/>
                      <a:pt x="329" y="815"/>
                      <a:pt x="329" y="816"/>
                    </a:cubicBezTo>
                    <a:cubicBezTo>
                      <a:pt x="329" y="815"/>
                      <a:pt x="330" y="815"/>
                      <a:pt x="330" y="815"/>
                    </a:cubicBezTo>
                    <a:close/>
                    <a:moveTo>
                      <a:pt x="323" y="816"/>
                    </a:moveTo>
                    <a:cubicBezTo>
                      <a:pt x="324" y="816"/>
                      <a:pt x="326" y="820"/>
                      <a:pt x="328" y="824"/>
                    </a:cubicBezTo>
                    <a:lnTo>
                      <a:pt x="328" y="824"/>
                    </a:lnTo>
                    <a:cubicBezTo>
                      <a:pt x="328" y="825"/>
                      <a:pt x="328" y="825"/>
                      <a:pt x="328" y="826"/>
                    </a:cubicBezTo>
                    <a:lnTo>
                      <a:pt x="328" y="826"/>
                    </a:lnTo>
                    <a:cubicBezTo>
                      <a:pt x="327" y="823"/>
                      <a:pt x="326" y="821"/>
                      <a:pt x="325" y="820"/>
                    </a:cubicBezTo>
                    <a:lnTo>
                      <a:pt x="325" y="820"/>
                    </a:lnTo>
                    <a:cubicBezTo>
                      <a:pt x="324" y="817"/>
                      <a:pt x="323" y="816"/>
                      <a:pt x="323" y="816"/>
                    </a:cubicBezTo>
                    <a:close/>
                    <a:moveTo>
                      <a:pt x="326" y="829"/>
                    </a:moveTo>
                    <a:cubicBezTo>
                      <a:pt x="326" y="829"/>
                      <a:pt x="326" y="829"/>
                      <a:pt x="327" y="830"/>
                    </a:cubicBezTo>
                    <a:lnTo>
                      <a:pt x="327" y="830"/>
                    </a:lnTo>
                    <a:cubicBezTo>
                      <a:pt x="327" y="830"/>
                      <a:pt x="327" y="830"/>
                      <a:pt x="327" y="830"/>
                    </a:cubicBezTo>
                    <a:lnTo>
                      <a:pt x="327" y="830"/>
                    </a:lnTo>
                    <a:cubicBezTo>
                      <a:pt x="326" y="829"/>
                      <a:pt x="326" y="829"/>
                      <a:pt x="326" y="829"/>
                    </a:cubicBezTo>
                    <a:close/>
                    <a:moveTo>
                      <a:pt x="327" y="830"/>
                    </a:moveTo>
                    <a:lnTo>
                      <a:pt x="327" y="830"/>
                    </a:lnTo>
                    <a:cubicBezTo>
                      <a:pt x="327" y="830"/>
                      <a:pt x="328" y="831"/>
                      <a:pt x="328" y="831"/>
                    </a:cubicBezTo>
                    <a:lnTo>
                      <a:pt x="328" y="831"/>
                    </a:lnTo>
                    <a:cubicBezTo>
                      <a:pt x="328" y="831"/>
                      <a:pt x="328" y="831"/>
                      <a:pt x="328" y="832"/>
                    </a:cubicBezTo>
                    <a:lnTo>
                      <a:pt x="328" y="832"/>
                    </a:lnTo>
                    <a:cubicBezTo>
                      <a:pt x="328" y="831"/>
                      <a:pt x="328" y="831"/>
                      <a:pt x="327" y="830"/>
                    </a:cubicBezTo>
                    <a:lnTo>
                      <a:pt x="327" y="830"/>
                    </a:lnTo>
                    <a:cubicBezTo>
                      <a:pt x="327" y="830"/>
                      <a:pt x="327" y="830"/>
                      <a:pt x="327" y="830"/>
                    </a:cubicBezTo>
                    <a:close/>
                    <a:moveTo>
                      <a:pt x="332" y="836"/>
                    </a:moveTo>
                    <a:cubicBezTo>
                      <a:pt x="333" y="836"/>
                      <a:pt x="333" y="837"/>
                      <a:pt x="334" y="837"/>
                    </a:cubicBezTo>
                    <a:lnTo>
                      <a:pt x="334" y="837"/>
                    </a:lnTo>
                    <a:cubicBezTo>
                      <a:pt x="333" y="837"/>
                      <a:pt x="333" y="836"/>
                      <a:pt x="333" y="836"/>
                    </a:cubicBezTo>
                    <a:cubicBezTo>
                      <a:pt x="333" y="836"/>
                      <a:pt x="332" y="836"/>
                      <a:pt x="332" y="836"/>
                    </a:cubicBezTo>
                    <a:close/>
                    <a:moveTo>
                      <a:pt x="327" y="836"/>
                    </a:moveTo>
                    <a:cubicBezTo>
                      <a:pt x="327" y="836"/>
                      <a:pt x="331" y="838"/>
                      <a:pt x="336" y="840"/>
                    </a:cubicBezTo>
                    <a:lnTo>
                      <a:pt x="336" y="840"/>
                    </a:lnTo>
                    <a:cubicBezTo>
                      <a:pt x="335" y="839"/>
                      <a:pt x="334" y="838"/>
                      <a:pt x="334" y="837"/>
                    </a:cubicBezTo>
                    <a:lnTo>
                      <a:pt x="334" y="837"/>
                    </a:lnTo>
                    <a:cubicBezTo>
                      <a:pt x="334" y="838"/>
                      <a:pt x="335" y="839"/>
                      <a:pt x="337" y="840"/>
                    </a:cubicBezTo>
                    <a:lnTo>
                      <a:pt x="337" y="840"/>
                    </a:lnTo>
                    <a:cubicBezTo>
                      <a:pt x="336" y="840"/>
                      <a:pt x="336" y="840"/>
                      <a:pt x="336" y="840"/>
                    </a:cubicBezTo>
                    <a:lnTo>
                      <a:pt x="336" y="840"/>
                    </a:lnTo>
                    <a:cubicBezTo>
                      <a:pt x="336" y="840"/>
                      <a:pt x="336" y="840"/>
                      <a:pt x="336" y="840"/>
                    </a:cubicBezTo>
                    <a:cubicBezTo>
                      <a:pt x="329" y="837"/>
                      <a:pt x="327" y="836"/>
                      <a:pt x="327" y="836"/>
                    </a:cubicBezTo>
                    <a:close/>
                    <a:moveTo>
                      <a:pt x="336" y="840"/>
                    </a:moveTo>
                    <a:lnTo>
                      <a:pt x="336" y="840"/>
                    </a:lnTo>
                    <a:cubicBezTo>
                      <a:pt x="336" y="840"/>
                      <a:pt x="337" y="840"/>
                      <a:pt x="337" y="841"/>
                    </a:cubicBezTo>
                    <a:lnTo>
                      <a:pt x="337" y="841"/>
                    </a:lnTo>
                    <a:cubicBezTo>
                      <a:pt x="338" y="841"/>
                      <a:pt x="338" y="841"/>
                      <a:pt x="338" y="841"/>
                    </a:cubicBezTo>
                    <a:lnTo>
                      <a:pt x="338" y="841"/>
                    </a:lnTo>
                    <a:cubicBezTo>
                      <a:pt x="338" y="841"/>
                      <a:pt x="338" y="841"/>
                      <a:pt x="338" y="841"/>
                    </a:cubicBezTo>
                    <a:lnTo>
                      <a:pt x="338" y="841"/>
                    </a:lnTo>
                    <a:cubicBezTo>
                      <a:pt x="338" y="842"/>
                      <a:pt x="339" y="842"/>
                      <a:pt x="339" y="843"/>
                    </a:cubicBezTo>
                    <a:lnTo>
                      <a:pt x="339" y="843"/>
                    </a:lnTo>
                    <a:cubicBezTo>
                      <a:pt x="330" y="843"/>
                      <a:pt x="332" y="842"/>
                      <a:pt x="338" y="841"/>
                    </a:cubicBezTo>
                    <a:lnTo>
                      <a:pt x="338" y="841"/>
                    </a:lnTo>
                    <a:cubicBezTo>
                      <a:pt x="337" y="841"/>
                      <a:pt x="337" y="840"/>
                      <a:pt x="336" y="840"/>
                    </a:cubicBezTo>
                    <a:close/>
                    <a:moveTo>
                      <a:pt x="342" y="842"/>
                    </a:moveTo>
                    <a:cubicBezTo>
                      <a:pt x="346" y="843"/>
                      <a:pt x="349" y="843"/>
                      <a:pt x="353" y="843"/>
                    </a:cubicBezTo>
                    <a:lnTo>
                      <a:pt x="343" y="843"/>
                    </a:lnTo>
                    <a:cubicBezTo>
                      <a:pt x="343" y="843"/>
                      <a:pt x="343" y="842"/>
                      <a:pt x="342" y="842"/>
                    </a:cubicBezTo>
                    <a:close/>
                    <a:moveTo>
                      <a:pt x="353" y="779"/>
                    </a:moveTo>
                    <a:cubicBezTo>
                      <a:pt x="359" y="782"/>
                      <a:pt x="364" y="785"/>
                      <a:pt x="370" y="788"/>
                    </a:cubicBezTo>
                    <a:cubicBezTo>
                      <a:pt x="374" y="790"/>
                      <a:pt x="387" y="799"/>
                      <a:pt x="393" y="803"/>
                    </a:cubicBezTo>
                    <a:lnTo>
                      <a:pt x="393" y="803"/>
                    </a:lnTo>
                    <a:cubicBezTo>
                      <a:pt x="409" y="817"/>
                      <a:pt x="425" y="831"/>
                      <a:pt x="440" y="845"/>
                    </a:cubicBezTo>
                    <a:lnTo>
                      <a:pt x="440" y="845"/>
                    </a:lnTo>
                    <a:cubicBezTo>
                      <a:pt x="426" y="845"/>
                      <a:pt x="412" y="846"/>
                      <a:pt x="397" y="846"/>
                    </a:cubicBezTo>
                    <a:cubicBezTo>
                      <a:pt x="384" y="846"/>
                      <a:pt x="370" y="846"/>
                      <a:pt x="360" y="843"/>
                    </a:cubicBezTo>
                    <a:lnTo>
                      <a:pt x="353" y="843"/>
                    </a:lnTo>
                    <a:cubicBezTo>
                      <a:pt x="350" y="842"/>
                      <a:pt x="345" y="841"/>
                      <a:pt x="341" y="841"/>
                    </a:cubicBezTo>
                    <a:lnTo>
                      <a:pt x="341" y="841"/>
                    </a:lnTo>
                    <a:cubicBezTo>
                      <a:pt x="342" y="842"/>
                      <a:pt x="342" y="842"/>
                      <a:pt x="342" y="842"/>
                    </a:cubicBezTo>
                    <a:lnTo>
                      <a:pt x="342" y="842"/>
                    </a:lnTo>
                    <a:cubicBezTo>
                      <a:pt x="342" y="842"/>
                      <a:pt x="342" y="842"/>
                      <a:pt x="341" y="842"/>
                    </a:cubicBezTo>
                    <a:lnTo>
                      <a:pt x="341" y="842"/>
                    </a:lnTo>
                    <a:cubicBezTo>
                      <a:pt x="343" y="843"/>
                      <a:pt x="343" y="843"/>
                      <a:pt x="343" y="843"/>
                    </a:cubicBezTo>
                    <a:cubicBezTo>
                      <a:pt x="342" y="843"/>
                      <a:pt x="342" y="843"/>
                      <a:pt x="341" y="843"/>
                    </a:cubicBezTo>
                    <a:lnTo>
                      <a:pt x="341" y="843"/>
                    </a:lnTo>
                    <a:cubicBezTo>
                      <a:pt x="347" y="849"/>
                      <a:pt x="349" y="851"/>
                      <a:pt x="349" y="851"/>
                    </a:cubicBezTo>
                    <a:cubicBezTo>
                      <a:pt x="349" y="851"/>
                      <a:pt x="346" y="849"/>
                      <a:pt x="343" y="846"/>
                    </a:cubicBezTo>
                    <a:lnTo>
                      <a:pt x="343" y="846"/>
                    </a:lnTo>
                    <a:cubicBezTo>
                      <a:pt x="345" y="848"/>
                      <a:pt x="346" y="849"/>
                      <a:pt x="346" y="849"/>
                    </a:cubicBezTo>
                    <a:cubicBezTo>
                      <a:pt x="345" y="849"/>
                      <a:pt x="344" y="847"/>
                      <a:pt x="339" y="843"/>
                    </a:cubicBezTo>
                    <a:lnTo>
                      <a:pt x="339" y="843"/>
                    </a:lnTo>
                    <a:cubicBezTo>
                      <a:pt x="339" y="843"/>
                      <a:pt x="340" y="843"/>
                      <a:pt x="340" y="843"/>
                    </a:cubicBezTo>
                    <a:lnTo>
                      <a:pt x="340" y="843"/>
                    </a:lnTo>
                    <a:cubicBezTo>
                      <a:pt x="341" y="844"/>
                      <a:pt x="342" y="845"/>
                      <a:pt x="343" y="846"/>
                    </a:cubicBezTo>
                    <a:lnTo>
                      <a:pt x="343" y="846"/>
                    </a:lnTo>
                    <a:cubicBezTo>
                      <a:pt x="342" y="845"/>
                      <a:pt x="342" y="844"/>
                      <a:pt x="341" y="843"/>
                    </a:cubicBezTo>
                    <a:lnTo>
                      <a:pt x="341" y="843"/>
                    </a:lnTo>
                    <a:cubicBezTo>
                      <a:pt x="341" y="843"/>
                      <a:pt x="341" y="843"/>
                      <a:pt x="341" y="843"/>
                    </a:cubicBezTo>
                    <a:lnTo>
                      <a:pt x="341" y="843"/>
                    </a:lnTo>
                    <a:cubicBezTo>
                      <a:pt x="341" y="843"/>
                      <a:pt x="341" y="843"/>
                      <a:pt x="341" y="843"/>
                    </a:cubicBezTo>
                    <a:lnTo>
                      <a:pt x="341" y="843"/>
                    </a:lnTo>
                    <a:cubicBezTo>
                      <a:pt x="340" y="842"/>
                      <a:pt x="340" y="842"/>
                      <a:pt x="340" y="842"/>
                    </a:cubicBezTo>
                    <a:lnTo>
                      <a:pt x="340" y="842"/>
                    </a:lnTo>
                    <a:cubicBezTo>
                      <a:pt x="340" y="842"/>
                      <a:pt x="341" y="842"/>
                      <a:pt x="341" y="842"/>
                    </a:cubicBezTo>
                    <a:lnTo>
                      <a:pt x="341" y="842"/>
                    </a:lnTo>
                    <a:cubicBezTo>
                      <a:pt x="341" y="842"/>
                      <a:pt x="341" y="842"/>
                      <a:pt x="340" y="841"/>
                    </a:cubicBezTo>
                    <a:lnTo>
                      <a:pt x="340" y="841"/>
                    </a:lnTo>
                    <a:cubicBezTo>
                      <a:pt x="340" y="841"/>
                      <a:pt x="340" y="841"/>
                      <a:pt x="340" y="841"/>
                    </a:cubicBezTo>
                    <a:lnTo>
                      <a:pt x="340" y="841"/>
                    </a:lnTo>
                    <a:cubicBezTo>
                      <a:pt x="340" y="841"/>
                      <a:pt x="340" y="841"/>
                      <a:pt x="340" y="841"/>
                    </a:cubicBezTo>
                    <a:lnTo>
                      <a:pt x="340" y="841"/>
                    </a:lnTo>
                    <a:cubicBezTo>
                      <a:pt x="340" y="841"/>
                      <a:pt x="340" y="841"/>
                      <a:pt x="340" y="841"/>
                    </a:cubicBezTo>
                    <a:lnTo>
                      <a:pt x="340" y="841"/>
                    </a:lnTo>
                    <a:cubicBezTo>
                      <a:pt x="340" y="841"/>
                      <a:pt x="341" y="841"/>
                      <a:pt x="341" y="841"/>
                    </a:cubicBezTo>
                    <a:cubicBezTo>
                      <a:pt x="341" y="841"/>
                      <a:pt x="341" y="841"/>
                      <a:pt x="341" y="841"/>
                    </a:cubicBezTo>
                    <a:lnTo>
                      <a:pt x="341" y="841"/>
                    </a:lnTo>
                    <a:cubicBezTo>
                      <a:pt x="340" y="841"/>
                      <a:pt x="340" y="841"/>
                      <a:pt x="340" y="841"/>
                    </a:cubicBezTo>
                    <a:lnTo>
                      <a:pt x="340" y="841"/>
                    </a:lnTo>
                    <a:cubicBezTo>
                      <a:pt x="339" y="841"/>
                      <a:pt x="339" y="841"/>
                      <a:pt x="340" y="841"/>
                    </a:cubicBezTo>
                    <a:lnTo>
                      <a:pt x="340" y="841"/>
                    </a:lnTo>
                    <a:cubicBezTo>
                      <a:pt x="339" y="841"/>
                      <a:pt x="339" y="841"/>
                      <a:pt x="339" y="841"/>
                    </a:cubicBezTo>
                    <a:lnTo>
                      <a:pt x="339" y="841"/>
                    </a:lnTo>
                    <a:cubicBezTo>
                      <a:pt x="337" y="839"/>
                      <a:pt x="334" y="836"/>
                      <a:pt x="331" y="833"/>
                    </a:cubicBezTo>
                    <a:lnTo>
                      <a:pt x="331" y="833"/>
                    </a:lnTo>
                    <a:cubicBezTo>
                      <a:pt x="331" y="834"/>
                      <a:pt x="332" y="835"/>
                      <a:pt x="332" y="836"/>
                    </a:cubicBezTo>
                    <a:lnTo>
                      <a:pt x="332" y="836"/>
                    </a:lnTo>
                    <a:cubicBezTo>
                      <a:pt x="331" y="835"/>
                      <a:pt x="330" y="834"/>
                      <a:pt x="330" y="833"/>
                    </a:cubicBezTo>
                    <a:lnTo>
                      <a:pt x="330" y="833"/>
                    </a:lnTo>
                    <a:cubicBezTo>
                      <a:pt x="330" y="833"/>
                      <a:pt x="330" y="833"/>
                      <a:pt x="330" y="832"/>
                    </a:cubicBezTo>
                    <a:lnTo>
                      <a:pt x="330" y="832"/>
                    </a:lnTo>
                    <a:cubicBezTo>
                      <a:pt x="330" y="833"/>
                      <a:pt x="330" y="833"/>
                      <a:pt x="331" y="833"/>
                    </a:cubicBezTo>
                    <a:lnTo>
                      <a:pt x="331" y="833"/>
                    </a:lnTo>
                    <a:cubicBezTo>
                      <a:pt x="330" y="833"/>
                      <a:pt x="330" y="832"/>
                      <a:pt x="330" y="831"/>
                    </a:cubicBezTo>
                    <a:lnTo>
                      <a:pt x="330" y="831"/>
                    </a:lnTo>
                    <a:cubicBezTo>
                      <a:pt x="330" y="831"/>
                      <a:pt x="329" y="830"/>
                      <a:pt x="329" y="829"/>
                    </a:cubicBezTo>
                    <a:lnTo>
                      <a:pt x="329" y="829"/>
                    </a:lnTo>
                    <a:cubicBezTo>
                      <a:pt x="332" y="833"/>
                      <a:pt x="333" y="835"/>
                      <a:pt x="333" y="835"/>
                    </a:cubicBezTo>
                    <a:cubicBezTo>
                      <a:pt x="334" y="835"/>
                      <a:pt x="332" y="831"/>
                      <a:pt x="329" y="827"/>
                    </a:cubicBezTo>
                    <a:lnTo>
                      <a:pt x="329" y="827"/>
                    </a:lnTo>
                    <a:cubicBezTo>
                      <a:pt x="329" y="828"/>
                      <a:pt x="329" y="828"/>
                      <a:pt x="329" y="829"/>
                    </a:cubicBezTo>
                    <a:cubicBezTo>
                      <a:pt x="329" y="828"/>
                      <a:pt x="329" y="828"/>
                      <a:pt x="328" y="827"/>
                    </a:cubicBezTo>
                    <a:lnTo>
                      <a:pt x="328" y="827"/>
                    </a:lnTo>
                    <a:cubicBezTo>
                      <a:pt x="329" y="827"/>
                      <a:pt x="329" y="826"/>
                      <a:pt x="329" y="826"/>
                    </a:cubicBezTo>
                    <a:lnTo>
                      <a:pt x="329" y="826"/>
                    </a:lnTo>
                    <a:cubicBezTo>
                      <a:pt x="329" y="826"/>
                      <a:pt x="329" y="827"/>
                      <a:pt x="329" y="827"/>
                    </a:cubicBezTo>
                    <a:lnTo>
                      <a:pt x="329" y="827"/>
                    </a:lnTo>
                    <a:cubicBezTo>
                      <a:pt x="330" y="826"/>
                      <a:pt x="330" y="825"/>
                      <a:pt x="330" y="823"/>
                    </a:cubicBezTo>
                    <a:lnTo>
                      <a:pt x="330" y="823"/>
                    </a:lnTo>
                    <a:cubicBezTo>
                      <a:pt x="333" y="816"/>
                      <a:pt x="340" y="802"/>
                      <a:pt x="339" y="802"/>
                    </a:cubicBezTo>
                    <a:lnTo>
                      <a:pt x="339" y="802"/>
                    </a:lnTo>
                    <a:cubicBezTo>
                      <a:pt x="339" y="802"/>
                      <a:pt x="336" y="805"/>
                      <a:pt x="330" y="814"/>
                    </a:cubicBezTo>
                    <a:lnTo>
                      <a:pt x="330" y="814"/>
                    </a:lnTo>
                    <a:cubicBezTo>
                      <a:pt x="330" y="814"/>
                      <a:pt x="330" y="814"/>
                      <a:pt x="330" y="814"/>
                    </a:cubicBezTo>
                    <a:lnTo>
                      <a:pt x="330" y="814"/>
                    </a:lnTo>
                    <a:cubicBezTo>
                      <a:pt x="333" y="807"/>
                      <a:pt x="337" y="801"/>
                      <a:pt x="343" y="795"/>
                    </a:cubicBezTo>
                    <a:cubicBezTo>
                      <a:pt x="343" y="793"/>
                      <a:pt x="347" y="787"/>
                      <a:pt x="350" y="781"/>
                    </a:cubicBezTo>
                    <a:lnTo>
                      <a:pt x="350" y="781"/>
                    </a:lnTo>
                    <a:cubicBezTo>
                      <a:pt x="351" y="781"/>
                      <a:pt x="352" y="780"/>
                      <a:pt x="353" y="779"/>
                    </a:cubicBezTo>
                    <a:close/>
                    <a:moveTo>
                      <a:pt x="593" y="849"/>
                    </a:moveTo>
                    <a:lnTo>
                      <a:pt x="593" y="849"/>
                    </a:lnTo>
                    <a:cubicBezTo>
                      <a:pt x="626" y="853"/>
                      <a:pt x="635" y="854"/>
                      <a:pt x="633" y="854"/>
                    </a:cubicBezTo>
                    <a:cubicBezTo>
                      <a:pt x="633" y="854"/>
                      <a:pt x="633" y="854"/>
                      <a:pt x="632" y="854"/>
                    </a:cubicBezTo>
                    <a:lnTo>
                      <a:pt x="632" y="854"/>
                    </a:lnTo>
                    <a:cubicBezTo>
                      <a:pt x="619" y="852"/>
                      <a:pt x="607" y="851"/>
                      <a:pt x="593" y="849"/>
                    </a:cubicBezTo>
                    <a:close/>
                    <a:moveTo>
                      <a:pt x="1004" y="1387"/>
                    </a:moveTo>
                    <a:cubicBezTo>
                      <a:pt x="1015" y="1389"/>
                      <a:pt x="1018" y="1389"/>
                      <a:pt x="1017" y="1389"/>
                    </a:cubicBezTo>
                    <a:cubicBezTo>
                      <a:pt x="1015" y="1389"/>
                      <a:pt x="1005" y="1388"/>
                      <a:pt x="995" y="1387"/>
                    </a:cubicBezTo>
                    <a:close/>
                    <a:moveTo>
                      <a:pt x="669" y="0"/>
                    </a:moveTo>
                    <a:cubicBezTo>
                      <a:pt x="624" y="0"/>
                      <a:pt x="583" y="14"/>
                      <a:pt x="549" y="44"/>
                    </a:cubicBezTo>
                    <a:cubicBezTo>
                      <a:pt x="418" y="164"/>
                      <a:pt x="511" y="380"/>
                      <a:pt x="559" y="517"/>
                    </a:cubicBezTo>
                    <a:cubicBezTo>
                      <a:pt x="563" y="528"/>
                      <a:pt x="567" y="539"/>
                      <a:pt x="571" y="549"/>
                    </a:cubicBezTo>
                    <a:lnTo>
                      <a:pt x="571" y="549"/>
                    </a:lnTo>
                    <a:cubicBezTo>
                      <a:pt x="499" y="503"/>
                      <a:pt x="418" y="469"/>
                      <a:pt x="340" y="469"/>
                    </a:cubicBezTo>
                    <a:cubicBezTo>
                      <a:pt x="276" y="469"/>
                      <a:pt x="214" y="491"/>
                      <a:pt x="158" y="548"/>
                    </a:cubicBezTo>
                    <a:cubicBezTo>
                      <a:pt x="32" y="675"/>
                      <a:pt x="0" y="881"/>
                      <a:pt x="124" y="1017"/>
                    </a:cubicBezTo>
                    <a:cubicBezTo>
                      <a:pt x="134" y="1028"/>
                      <a:pt x="144" y="1038"/>
                      <a:pt x="155" y="1045"/>
                    </a:cubicBezTo>
                    <a:cubicBezTo>
                      <a:pt x="162" y="1052"/>
                      <a:pt x="177" y="1071"/>
                      <a:pt x="178" y="1071"/>
                    </a:cubicBezTo>
                    <a:cubicBezTo>
                      <a:pt x="178" y="1071"/>
                      <a:pt x="175" y="1068"/>
                      <a:pt x="168" y="1058"/>
                    </a:cubicBezTo>
                    <a:lnTo>
                      <a:pt x="168" y="1058"/>
                    </a:lnTo>
                    <a:cubicBezTo>
                      <a:pt x="171" y="1062"/>
                      <a:pt x="175" y="1066"/>
                      <a:pt x="179" y="1072"/>
                    </a:cubicBezTo>
                    <a:cubicBezTo>
                      <a:pt x="199" y="1096"/>
                      <a:pt x="223" y="1117"/>
                      <a:pt x="247" y="1141"/>
                    </a:cubicBezTo>
                    <a:cubicBezTo>
                      <a:pt x="319" y="1210"/>
                      <a:pt x="397" y="1268"/>
                      <a:pt x="494" y="1302"/>
                    </a:cubicBezTo>
                    <a:cubicBezTo>
                      <a:pt x="596" y="1336"/>
                      <a:pt x="696" y="1354"/>
                      <a:pt x="802" y="1367"/>
                    </a:cubicBezTo>
                    <a:cubicBezTo>
                      <a:pt x="843" y="1371"/>
                      <a:pt x="884" y="1374"/>
                      <a:pt x="925" y="1381"/>
                    </a:cubicBezTo>
                    <a:cubicBezTo>
                      <a:pt x="946" y="1381"/>
                      <a:pt x="963" y="1384"/>
                      <a:pt x="981" y="1387"/>
                    </a:cubicBezTo>
                    <a:lnTo>
                      <a:pt x="984" y="1387"/>
                    </a:lnTo>
                    <a:cubicBezTo>
                      <a:pt x="1000" y="1390"/>
                      <a:pt x="1017" y="1391"/>
                      <a:pt x="1034" y="1391"/>
                    </a:cubicBezTo>
                    <a:cubicBezTo>
                      <a:pt x="1096" y="1391"/>
                      <a:pt x="1160" y="1374"/>
                      <a:pt x="1206" y="1332"/>
                    </a:cubicBezTo>
                    <a:lnTo>
                      <a:pt x="1206" y="1332"/>
                    </a:lnTo>
                    <a:cubicBezTo>
                      <a:pt x="1246" y="1304"/>
                      <a:pt x="1274" y="1258"/>
                      <a:pt x="1283" y="1209"/>
                    </a:cubicBezTo>
                    <a:lnTo>
                      <a:pt x="1283" y="1209"/>
                    </a:lnTo>
                    <a:cubicBezTo>
                      <a:pt x="1354" y="1167"/>
                      <a:pt x="1399" y="1104"/>
                      <a:pt x="1433" y="1021"/>
                    </a:cubicBezTo>
                    <a:cubicBezTo>
                      <a:pt x="1450" y="973"/>
                      <a:pt x="1471" y="922"/>
                      <a:pt x="1491" y="873"/>
                    </a:cubicBezTo>
                    <a:cubicBezTo>
                      <a:pt x="1501" y="846"/>
                      <a:pt x="1512" y="822"/>
                      <a:pt x="1522" y="798"/>
                    </a:cubicBezTo>
                    <a:cubicBezTo>
                      <a:pt x="1525" y="785"/>
                      <a:pt x="1532" y="771"/>
                      <a:pt x="1539" y="754"/>
                    </a:cubicBezTo>
                    <a:lnTo>
                      <a:pt x="1539" y="754"/>
                    </a:lnTo>
                    <a:cubicBezTo>
                      <a:pt x="1536" y="760"/>
                      <a:pt x="1535" y="763"/>
                      <a:pt x="1535" y="763"/>
                    </a:cubicBezTo>
                    <a:cubicBezTo>
                      <a:pt x="1534" y="763"/>
                      <a:pt x="1537" y="755"/>
                      <a:pt x="1545" y="740"/>
                    </a:cubicBezTo>
                    <a:cubicBezTo>
                      <a:pt x="1566" y="702"/>
                      <a:pt x="1587" y="661"/>
                      <a:pt x="1607" y="617"/>
                    </a:cubicBezTo>
                    <a:cubicBezTo>
                      <a:pt x="1686" y="432"/>
                      <a:pt x="1713" y="182"/>
                      <a:pt x="1508" y="65"/>
                    </a:cubicBezTo>
                    <a:cubicBezTo>
                      <a:pt x="1457" y="36"/>
                      <a:pt x="1407" y="24"/>
                      <a:pt x="1359" y="24"/>
                    </a:cubicBezTo>
                    <a:cubicBezTo>
                      <a:pt x="1187" y="24"/>
                      <a:pt x="1032" y="179"/>
                      <a:pt x="947" y="326"/>
                    </a:cubicBezTo>
                    <a:lnTo>
                      <a:pt x="947" y="326"/>
                    </a:lnTo>
                    <a:cubicBezTo>
                      <a:pt x="908" y="250"/>
                      <a:pt x="861" y="177"/>
                      <a:pt x="809" y="106"/>
                    </a:cubicBezTo>
                    <a:cubicBezTo>
                      <a:pt x="772" y="58"/>
                      <a:pt x="740" y="3"/>
                      <a:pt x="6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52"/>
              <p:cNvSpPr/>
              <p:nvPr/>
            </p:nvSpPr>
            <p:spPr>
              <a:xfrm>
                <a:off x="14662675" y="3344500"/>
                <a:ext cx="1315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909" extrusionOk="0">
                    <a:moveTo>
                      <a:pt x="2450" y="1"/>
                    </a:moveTo>
                    <a:cubicBezTo>
                      <a:pt x="1803" y="1"/>
                      <a:pt x="1177" y="281"/>
                      <a:pt x="743" y="802"/>
                    </a:cubicBezTo>
                    <a:cubicBezTo>
                      <a:pt x="0" y="1693"/>
                      <a:pt x="123" y="2826"/>
                      <a:pt x="538" y="3841"/>
                    </a:cubicBezTo>
                    <a:cubicBezTo>
                      <a:pt x="764" y="4403"/>
                      <a:pt x="1086" y="4944"/>
                      <a:pt x="1555" y="5339"/>
                    </a:cubicBezTo>
                    <a:cubicBezTo>
                      <a:pt x="1781" y="5527"/>
                      <a:pt x="2028" y="5688"/>
                      <a:pt x="2299" y="5797"/>
                    </a:cubicBezTo>
                    <a:cubicBezTo>
                      <a:pt x="2536" y="5896"/>
                      <a:pt x="2753" y="5908"/>
                      <a:pt x="2986" y="5908"/>
                    </a:cubicBezTo>
                    <a:cubicBezTo>
                      <a:pt x="3060" y="5908"/>
                      <a:pt x="3135" y="5907"/>
                      <a:pt x="3214" y="5907"/>
                    </a:cubicBezTo>
                    <a:cubicBezTo>
                      <a:pt x="3348" y="5904"/>
                      <a:pt x="3348" y="5701"/>
                      <a:pt x="3214" y="5695"/>
                    </a:cubicBezTo>
                    <a:cubicBezTo>
                      <a:pt x="2761" y="5674"/>
                      <a:pt x="2220" y="5362"/>
                      <a:pt x="1884" y="5075"/>
                    </a:cubicBezTo>
                    <a:cubicBezTo>
                      <a:pt x="1521" y="4766"/>
                      <a:pt x="1240" y="4365"/>
                      <a:pt x="1028" y="3941"/>
                    </a:cubicBezTo>
                    <a:cubicBezTo>
                      <a:pt x="614" y="3111"/>
                      <a:pt x="339" y="2080"/>
                      <a:pt x="873" y="1248"/>
                    </a:cubicBezTo>
                    <a:cubicBezTo>
                      <a:pt x="1232" y="692"/>
                      <a:pt x="1822" y="379"/>
                      <a:pt x="2446" y="379"/>
                    </a:cubicBezTo>
                    <a:cubicBezTo>
                      <a:pt x="2637" y="379"/>
                      <a:pt x="2833" y="408"/>
                      <a:pt x="3025" y="470"/>
                    </a:cubicBezTo>
                    <a:cubicBezTo>
                      <a:pt x="3889" y="744"/>
                      <a:pt x="4450" y="1521"/>
                      <a:pt x="4626" y="2385"/>
                    </a:cubicBezTo>
                    <a:cubicBezTo>
                      <a:pt x="4728" y="2892"/>
                      <a:pt x="4694" y="3423"/>
                      <a:pt x="4533" y="3913"/>
                    </a:cubicBezTo>
                    <a:cubicBezTo>
                      <a:pt x="4362" y="4437"/>
                      <a:pt x="4006" y="4890"/>
                      <a:pt x="3862" y="5424"/>
                    </a:cubicBezTo>
                    <a:cubicBezTo>
                      <a:pt x="3828" y="5547"/>
                      <a:pt x="3922" y="5628"/>
                      <a:pt x="4020" y="5628"/>
                    </a:cubicBezTo>
                    <a:cubicBezTo>
                      <a:pt x="4073" y="5628"/>
                      <a:pt x="4127" y="5605"/>
                      <a:pt x="4163" y="5551"/>
                    </a:cubicBezTo>
                    <a:cubicBezTo>
                      <a:pt x="4803" y="4594"/>
                      <a:pt x="5263" y="3571"/>
                      <a:pt x="5070" y="2399"/>
                    </a:cubicBezTo>
                    <a:cubicBezTo>
                      <a:pt x="4903" y="1381"/>
                      <a:pt x="4214" y="508"/>
                      <a:pt x="3241" y="144"/>
                    </a:cubicBezTo>
                    <a:cubicBezTo>
                      <a:pt x="2982" y="48"/>
                      <a:pt x="2714" y="1"/>
                      <a:pt x="24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52"/>
              <p:cNvSpPr/>
              <p:nvPr/>
            </p:nvSpPr>
            <p:spPr>
              <a:xfrm rot="130776">
                <a:off x="15076887" y="3765840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431858"/>
            <a:ext cx="8994279" cy="371164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mengkaji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hanya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melibatkan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melainkan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juga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kehidupan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kondisi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masyarakat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mendorong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lahir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Pendekatan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hadir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sebagai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penyempurna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pendekatan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murni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Pada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pendekatan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hanya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dilakukan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analisis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melainkan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keseluruhan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unsur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pada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Adapun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dianalisis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pendekatan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antara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lain,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yaitu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Peneliti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bermula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kajian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unsur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intrinsik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parsial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maupun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dalam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jalinan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keseluruhannya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Mengkaji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kehidupan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budaya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karena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bagian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komunitas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tertentu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Mengkaji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belakang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sejarah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turut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mengkondisikan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saat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diciptakan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  <a:endParaRPr lang="en-US" sz="1200" dirty="0" smtClean="0">
              <a:latin typeface="Comic Sans MS" pitchFamily="66" charset="0"/>
              <a:cs typeface="Times New Roman" pitchFamily="18" charset="0"/>
            </a:endParaRPr>
          </a:p>
          <a:p>
            <a:pPr marL="139700" lvl="0" indent="0" algn="just">
              <a:lnSpc>
                <a:spcPct val="15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438150"/>
            <a:ext cx="1790875" cy="466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latin typeface="Stencil Std" pitchFamily="82" charset="0"/>
                <a:cs typeface="Times New Roman" pitchFamily="18" charset="0"/>
              </a:rPr>
              <a:t>Kesimpulan</a:t>
            </a:r>
            <a:endParaRPr lang="en-US" sz="1800" b="1" dirty="0">
              <a:latin typeface="Stencil Std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31"/>
          <p:cNvSpPr txBox="1">
            <a:spLocks noGrp="1"/>
          </p:cNvSpPr>
          <p:nvPr>
            <p:ph type="title"/>
          </p:nvPr>
        </p:nvSpPr>
        <p:spPr>
          <a:xfrm>
            <a:off x="609600" y="7036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 err="1" smtClean="0">
                <a:latin typeface="Comic Sans MS" pitchFamily="66" charset="0"/>
                <a:cs typeface="Times New Roman" pitchFamily="18" charset="0"/>
              </a:rPr>
              <a:t>Pengertian</a:t>
            </a:r>
            <a:r>
              <a:rPr lang="en-US" sz="1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8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Comic Sans MS" pitchFamily="66" charset="0"/>
                <a:cs typeface="Times New Roman" pitchFamily="18" charset="0"/>
              </a:rPr>
              <a:t>Genetik</a:t>
            </a:r>
            <a:endParaRPr sz="1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90" name="Google Shape;2290;p31"/>
          <p:cNvSpPr txBox="1">
            <a:spLocks noGrp="1"/>
          </p:cNvSpPr>
          <p:nvPr>
            <p:ph type="body" idx="1"/>
          </p:nvPr>
        </p:nvSpPr>
        <p:spPr>
          <a:xfrm>
            <a:off x="906600" y="1886250"/>
            <a:ext cx="7704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mengkaji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hanya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melibatkan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struktur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melainkan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juga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kehidupan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kondisi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masyarakat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mendorong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itu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lahir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Arti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itu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sendiri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“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asal-usul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” yang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berarti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diri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kenyataan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sejarah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turut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mengkondisikan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saat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ia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omic Sans MS" pitchFamily="66" charset="0"/>
                <a:cs typeface="Times New Roman" pitchFamily="18" charset="0"/>
              </a:rPr>
              <a:t>diciptakan</a:t>
            </a:r>
            <a:r>
              <a:rPr lang="en-US" sz="14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2298;p32"/>
          <p:cNvSpPr/>
          <p:nvPr/>
        </p:nvSpPr>
        <p:spPr>
          <a:xfrm>
            <a:off x="609600" y="4019550"/>
            <a:ext cx="612918" cy="609600"/>
          </a:xfrm>
          <a:custGeom>
            <a:avLst/>
            <a:gdLst/>
            <a:ahLst/>
            <a:cxnLst/>
            <a:rect l="l" t="t" r="r" b="b"/>
            <a:pathLst>
              <a:path w="4466" h="4442" extrusionOk="0">
                <a:moveTo>
                  <a:pt x="2227" y="0"/>
                </a:moveTo>
                <a:cubicBezTo>
                  <a:pt x="1667" y="0"/>
                  <a:pt x="1072" y="250"/>
                  <a:pt x="667" y="655"/>
                </a:cubicBezTo>
                <a:cubicBezTo>
                  <a:pt x="274" y="1048"/>
                  <a:pt x="0" y="1667"/>
                  <a:pt x="12" y="2215"/>
                </a:cubicBezTo>
                <a:cubicBezTo>
                  <a:pt x="72" y="3429"/>
                  <a:pt x="1001" y="4441"/>
                  <a:pt x="2227" y="4441"/>
                </a:cubicBezTo>
                <a:cubicBezTo>
                  <a:pt x="2798" y="4441"/>
                  <a:pt x="3394" y="4179"/>
                  <a:pt x="3799" y="3786"/>
                </a:cubicBezTo>
                <a:cubicBezTo>
                  <a:pt x="4180" y="3394"/>
                  <a:pt x="4465" y="2774"/>
                  <a:pt x="4442" y="2215"/>
                </a:cubicBezTo>
                <a:cubicBezTo>
                  <a:pt x="4394" y="1012"/>
                  <a:pt x="3477" y="0"/>
                  <a:pt x="2227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298;p32"/>
          <p:cNvSpPr/>
          <p:nvPr/>
        </p:nvSpPr>
        <p:spPr>
          <a:xfrm>
            <a:off x="762000" y="4171950"/>
            <a:ext cx="612918" cy="609600"/>
          </a:xfrm>
          <a:custGeom>
            <a:avLst/>
            <a:gdLst/>
            <a:ahLst/>
            <a:cxnLst/>
            <a:rect l="l" t="t" r="r" b="b"/>
            <a:pathLst>
              <a:path w="4466" h="4442" extrusionOk="0">
                <a:moveTo>
                  <a:pt x="2227" y="0"/>
                </a:moveTo>
                <a:cubicBezTo>
                  <a:pt x="1667" y="0"/>
                  <a:pt x="1072" y="250"/>
                  <a:pt x="667" y="655"/>
                </a:cubicBezTo>
                <a:cubicBezTo>
                  <a:pt x="274" y="1048"/>
                  <a:pt x="0" y="1667"/>
                  <a:pt x="12" y="2215"/>
                </a:cubicBezTo>
                <a:cubicBezTo>
                  <a:pt x="72" y="3429"/>
                  <a:pt x="1001" y="4441"/>
                  <a:pt x="2227" y="4441"/>
                </a:cubicBezTo>
                <a:cubicBezTo>
                  <a:pt x="2798" y="4441"/>
                  <a:pt x="3394" y="4179"/>
                  <a:pt x="3799" y="3786"/>
                </a:cubicBezTo>
                <a:cubicBezTo>
                  <a:pt x="4180" y="3394"/>
                  <a:pt x="4465" y="2774"/>
                  <a:pt x="4442" y="2215"/>
                </a:cubicBezTo>
                <a:cubicBezTo>
                  <a:pt x="4394" y="1012"/>
                  <a:pt x="3477" y="0"/>
                  <a:pt x="22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3"/>
          <p:cNvSpPr txBox="1">
            <a:spLocks noGrp="1"/>
          </p:cNvSpPr>
          <p:nvPr>
            <p:ph type="subTitle" idx="1"/>
          </p:nvPr>
        </p:nvSpPr>
        <p:spPr>
          <a:xfrm>
            <a:off x="1676400" y="438150"/>
            <a:ext cx="57150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salah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satu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metode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penelitian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populer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digunakan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dalam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menganalisis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baik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novel,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cerpen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maupun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puisi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Teori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ini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salah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satu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cabang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sosiologi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memadukan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antara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struktur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teks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konteks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pandangan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dunia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Yasa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2012:28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). </a:t>
            </a:r>
            <a:endParaRPr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19" name="Google Shape;2319;p33"/>
          <p:cNvSpPr/>
          <p:nvPr/>
        </p:nvSpPr>
        <p:spPr>
          <a:xfrm rot="-9174616">
            <a:off x="3778072" y="4291786"/>
            <a:ext cx="2942672" cy="192863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0" name="Google Shape;2320;p33"/>
          <p:cNvGrpSpPr/>
          <p:nvPr/>
        </p:nvGrpSpPr>
        <p:grpSpPr>
          <a:xfrm>
            <a:off x="4329119" y="-765222"/>
            <a:ext cx="5443921" cy="6436734"/>
            <a:chOff x="4329119" y="-765222"/>
            <a:chExt cx="5443921" cy="6436734"/>
          </a:xfrm>
        </p:grpSpPr>
        <p:grpSp>
          <p:nvGrpSpPr>
            <p:cNvPr id="2321" name="Google Shape;2321;p33"/>
            <p:cNvGrpSpPr/>
            <p:nvPr/>
          </p:nvGrpSpPr>
          <p:grpSpPr>
            <a:xfrm flipH="1">
              <a:off x="4329128" y="3591213"/>
              <a:ext cx="1505790" cy="2024569"/>
              <a:chOff x="7570415" y="3649325"/>
              <a:chExt cx="1505790" cy="2024569"/>
            </a:xfrm>
          </p:grpSpPr>
          <p:sp>
            <p:nvSpPr>
              <p:cNvPr id="2322" name="Google Shape;2322;p33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3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3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3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3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3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3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3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3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3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3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3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3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3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3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3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3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3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3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3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3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3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4" name="Google Shape;2344;p33"/>
            <p:cNvGrpSpPr/>
            <p:nvPr/>
          </p:nvGrpSpPr>
          <p:grpSpPr>
            <a:xfrm rot="4692804">
              <a:off x="4644198" y="4098897"/>
              <a:ext cx="1210428" cy="1627687"/>
              <a:chOff x="7570415" y="3649325"/>
              <a:chExt cx="1505790" cy="2024569"/>
            </a:xfrm>
          </p:grpSpPr>
          <p:sp>
            <p:nvSpPr>
              <p:cNvPr id="2345" name="Google Shape;2345;p33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3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3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3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3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3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3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3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3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3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3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3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3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3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3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3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3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3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3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3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3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3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7" name="Google Shape;2367;p33"/>
            <p:cNvGrpSpPr/>
            <p:nvPr/>
          </p:nvGrpSpPr>
          <p:grpSpPr>
            <a:xfrm rot="10679800" flipH="1">
              <a:off x="8080606" y="-736990"/>
              <a:ext cx="1654067" cy="2223931"/>
              <a:chOff x="7570415" y="3649325"/>
              <a:chExt cx="1505790" cy="2024569"/>
            </a:xfrm>
          </p:grpSpPr>
          <p:sp>
            <p:nvSpPr>
              <p:cNvPr id="2368" name="Google Shape;2368;p33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3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3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3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3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3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3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3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3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3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3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3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3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3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3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3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3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3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3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3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3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3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28549" y="3242970"/>
            <a:ext cx="8192759" cy="152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Teori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ini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menekankan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hubungan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antara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karya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sastra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lingkungan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sosialnya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Dalam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masyarakat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sesungguhnya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manusia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berhadapan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dengan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norma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nilai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dalam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karya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sastra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juga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dicerminkan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norma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nilai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secara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sadar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difokuskan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diusahakan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untuk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dilaksanakan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dalam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omic Sans MS" pitchFamily="66" charset="0"/>
                <a:ea typeface="Tahoma" pitchFamily="34" charset="0"/>
                <a:cs typeface="Times New Roman" pitchFamily="18" charset="0"/>
              </a:rPr>
              <a:t>masyarakat</a:t>
            </a:r>
            <a:r>
              <a:rPr lang="en-US" sz="1600" dirty="0">
                <a:latin typeface="Comic Sans MS" pitchFamily="66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34"/>
          <p:cNvSpPr txBox="1">
            <a:spLocks noGrp="1"/>
          </p:cNvSpPr>
          <p:nvPr>
            <p:ph type="subTitle" idx="1"/>
          </p:nvPr>
        </p:nvSpPr>
        <p:spPr>
          <a:xfrm>
            <a:off x="533400" y="895350"/>
            <a:ext cx="4114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200"/>
              </a:spcAft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Menurut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Ratna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(2004:123),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definisi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analisis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memberikan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perhatian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pada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asal-usul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ringkas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berarti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bahwa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sekaligus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memberikan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perhatian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terhadap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analisis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instrinsik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ekstrinsik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Google Shape;2394;p34"/>
          <p:cNvSpPr txBox="1">
            <a:spLocks/>
          </p:cNvSpPr>
          <p:nvPr/>
        </p:nvSpPr>
        <p:spPr>
          <a:xfrm>
            <a:off x="5562600" y="742950"/>
            <a:ext cx="35814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Menurut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Rosyidi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dkk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(2010:201)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menyatakan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bahwa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suatu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metode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penelitian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menekankan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hubungan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antara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lingkungan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Google Shape;2478;p35"/>
          <p:cNvSpPr txBox="1">
            <a:spLocks/>
          </p:cNvSpPr>
          <p:nvPr/>
        </p:nvSpPr>
        <p:spPr>
          <a:xfrm>
            <a:off x="685800" y="3409950"/>
            <a:ext cx="7162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None/>
              <a:defRPr sz="2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prinsipnya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teori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ini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menganggap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tidak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hanya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struktur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statis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lahir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sendirinya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tetapi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juga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hasil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strukturasi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pemikiran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subjek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penciptanya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timbul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akibat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interaksi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antara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subjek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situasi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tertentu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en-US" sz="14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36"/>
          <p:cNvSpPr txBox="1">
            <a:spLocks noGrp="1"/>
          </p:cNvSpPr>
          <p:nvPr>
            <p:ph type="subTitle" idx="3"/>
          </p:nvPr>
        </p:nvSpPr>
        <p:spPr>
          <a:xfrm>
            <a:off x="762000" y="590550"/>
            <a:ext cx="7924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Sebagai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salah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bagian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kemanusiaan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dimaknai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sebagai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segala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bentuk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aktivitas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manusia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berupa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aktivitas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verbal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maupun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fisik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berusaha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dipahami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ilmu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pengetahuan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kemanusiaan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meliputi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semua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kegiatan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tertentu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kegiatan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politik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budaya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seni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lain-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lainnya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Google Shape;2478;p35"/>
          <p:cNvSpPr txBox="1">
            <a:spLocks noGrp="1"/>
          </p:cNvSpPr>
          <p:nvPr>
            <p:ph type="subTitle" idx="1"/>
          </p:nvPr>
        </p:nvSpPr>
        <p:spPr>
          <a:xfrm>
            <a:off x="381000" y="1809750"/>
            <a:ext cx="62484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Menurut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Faruk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(2012:57) 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di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tegaskan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bahwa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kemanusiaan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terdiri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atas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dua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bagian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: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Google Shape;2818;p43"/>
          <p:cNvSpPr/>
          <p:nvPr/>
        </p:nvSpPr>
        <p:spPr>
          <a:xfrm>
            <a:off x="3048000" y="2536626"/>
            <a:ext cx="632795" cy="632769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0"/>
                </a:moveTo>
                <a:cubicBezTo>
                  <a:pt x="206" y="0"/>
                  <a:pt x="0" y="207"/>
                  <a:pt x="0" y="457"/>
                </a:cubicBezTo>
                <a:cubicBezTo>
                  <a:pt x="0" y="710"/>
                  <a:pt x="206" y="913"/>
                  <a:pt x="457" y="913"/>
                </a:cubicBezTo>
                <a:cubicBezTo>
                  <a:pt x="710" y="913"/>
                  <a:pt x="913" y="710"/>
                  <a:pt x="913" y="457"/>
                </a:cubicBezTo>
                <a:cubicBezTo>
                  <a:pt x="913" y="207"/>
                  <a:pt x="710" y="0"/>
                  <a:pt x="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834;p43"/>
          <p:cNvCxnSpPr/>
          <p:nvPr/>
        </p:nvCxnSpPr>
        <p:spPr>
          <a:xfrm rot="5400000" flipH="1" flipV="1">
            <a:off x="2574101" y="3062911"/>
            <a:ext cx="744740" cy="71133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" name="Google Shape;2834;p43"/>
          <p:cNvCxnSpPr/>
          <p:nvPr/>
        </p:nvCxnSpPr>
        <p:spPr>
          <a:xfrm rot="10800000">
            <a:off x="3319424" y="3023731"/>
            <a:ext cx="1481176" cy="14566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" name="Google Shape;2478;p35"/>
          <p:cNvSpPr txBox="1">
            <a:spLocks/>
          </p:cNvSpPr>
          <p:nvPr/>
        </p:nvSpPr>
        <p:spPr>
          <a:xfrm>
            <a:off x="457200" y="3790950"/>
            <a:ext cx="415575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pertama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individual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hasil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perilaku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individu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manusia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berupa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mimpi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maupun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tingkah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laku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Google Shape;2478;p35"/>
          <p:cNvSpPr txBox="1">
            <a:spLocks/>
          </p:cNvSpPr>
          <p:nvPr/>
        </p:nvSpPr>
        <p:spPr>
          <a:xfrm>
            <a:off x="4800600" y="2647950"/>
            <a:ext cx="4038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kedua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adalah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fakta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ini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berkaitan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peranan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sejarah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dampak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hubungan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ekonomi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politik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antar-masyarakat</a:t>
            </a:r>
            <a:r>
              <a:rPr lang="en-US" sz="1200" dirty="0" smtClean="0">
                <a:latin typeface="Comic Sans MS" pitchFamily="66" charset="0"/>
              </a:rPr>
              <a:t>.</a:t>
            </a:r>
            <a:endParaRPr lang="en-US" sz="12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37"/>
          <p:cNvSpPr txBox="1">
            <a:spLocks noGrp="1"/>
          </p:cNvSpPr>
          <p:nvPr>
            <p:ph type="subTitle" idx="1"/>
          </p:nvPr>
        </p:nvSpPr>
        <p:spPr>
          <a:xfrm>
            <a:off x="1222932" y="1731150"/>
            <a:ext cx="6542555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Peneliti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bermula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kajian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unsur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intrinsik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baik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parsial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maupun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dalam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jalinan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keseluruhannya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9" name="Google Shape;2509;p37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err="1">
                <a:latin typeface="Comic Sans MS" pitchFamily="66" charset="0"/>
                <a:cs typeface="Times New Roman" pitchFamily="18" charset="0"/>
              </a:rPr>
              <a:t>Langkah-langkah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omic Sans MS" pitchFamily="66" charset="0"/>
                <a:cs typeface="Times New Roman" pitchFamily="18" charset="0"/>
              </a:rPr>
              <a:t>Analisis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omic Sans MS" pitchFamily="66" charset="0"/>
                <a:cs typeface="Times New Roman" pitchFamily="18" charset="0"/>
              </a:rPr>
              <a:t>Strukturalisme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omic Sans MS" pitchFamily="66" charset="0"/>
                <a:cs typeface="Times New Roman" pitchFamily="18" charset="0"/>
              </a:rPr>
              <a:t>Genetik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dirty="0">
              <a:latin typeface="Comic Sans MS" pitchFamily="66" charset="0"/>
            </a:endParaRPr>
          </a:p>
        </p:txBody>
      </p:sp>
      <p:sp>
        <p:nvSpPr>
          <p:cNvPr id="2517" name="Google Shape;2517;p37"/>
          <p:cNvSpPr/>
          <p:nvPr/>
        </p:nvSpPr>
        <p:spPr>
          <a:xfrm>
            <a:off x="533400" y="1657350"/>
            <a:ext cx="689532" cy="685800"/>
          </a:xfrm>
          <a:custGeom>
            <a:avLst/>
            <a:gdLst/>
            <a:ahLst/>
            <a:cxnLst/>
            <a:rect l="l" t="t" r="r" b="b"/>
            <a:pathLst>
              <a:path w="4466" h="4442" extrusionOk="0">
                <a:moveTo>
                  <a:pt x="2227" y="0"/>
                </a:moveTo>
                <a:cubicBezTo>
                  <a:pt x="1667" y="0"/>
                  <a:pt x="1072" y="250"/>
                  <a:pt x="667" y="655"/>
                </a:cubicBezTo>
                <a:cubicBezTo>
                  <a:pt x="274" y="1048"/>
                  <a:pt x="0" y="1667"/>
                  <a:pt x="12" y="2215"/>
                </a:cubicBezTo>
                <a:cubicBezTo>
                  <a:pt x="72" y="3429"/>
                  <a:pt x="1001" y="4441"/>
                  <a:pt x="2227" y="4441"/>
                </a:cubicBezTo>
                <a:cubicBezTo>
                  <a:pt x="2798" y="4441"/>
                  <a:pt x="3394" y="4179"/>
                  <a:pt x="3799" y="3786"/>
                </a:cubicBezTo>
                <a:cubicBezTo>
                  <a:pt x="4180" y="3394"/>
                  <a:pt x="4465" y="2774"/>
                  <a:pt x="4442" y="2215"/>
                </a:cubicBezTo>
                <a:cubicBezTo>
                  <a:pt x="4394" y="1012"/>
                  <a:pt x="3477" y="0"/>
                  <a:pt x="22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32" name="Google Shape;2517;p37"/>
          <p:cNvSpPr/>
          <p:nvPr/>
        </p:nvSpPr>
        <p:spPr>
          <a:xfrm>
            <a:off x="533400" y="2647950"/>
            <a:ext cx="689532" cy="685800"/>
          </a:xfrm>
          <a:custGeom>
            <a:avLst/>
            <a:gdLst/>
            <a:ahLst/>
            <a:cxnLst/>
            <a:rect l="l" t="t" r="r" b="b"/>
            <a:pathLst>
              <a:path w="4466" h="4442" extrusionOk="0">
                <a:moveTo>
                  <a:pt x="2227" y="0"/>
                </a:moveTo>
                <a:cubicBezTo>
                  <a:pt x="1667" y="0"/>
                  <a:pt x="1072" y="250"/>
                  <a:pt x="667" y="655"/>
                </a:cubicBezTo>
                <a:cubicBezTo>
                  <a:pt x="274" y="1048"/>
                  <a:pt x="0" y="1667"/>
                  <a:pt x="12" y="2215"/>
                </a:cubicBezTo>
                <a:cubicBezTo>
                  <a:pt x="72" y="3429"/>
                  <a:pt x="1001" y="4441"/>
                  <a:pt x="2227" y="4441"/>
                </a:cubicBezTo>
                <a:cubicBezTo>
                  <a:pt x="2798" y="4441"/>
                  <a:pt x="3394" y="4179"/>
                  <a:pt x="3799" y="3786"/>
                </a:cubicBezTo>
                <a:cubicBezTo>
                  <a:pt x="4180" y="3394"/>
                  <a:pt x="4465" y="2774"/>
                  <a:pt x="4442" y="2215"/>
                </a:cubicBezTo>
                <a:cubicBezTo>
                  <a:pt x="4394" y="1012"/>
                  <a:pt x="3477" y="0"/>
                  <a:pt x="22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33" name="Google Shape;2506;p37"/>
          <p:cNvSpPr txBox="1">
            <a:spLocks noGrp="1"/>
          </p:cNvSpPr>
          <p:nvPr>
            <p:ph type="subTitle" idx="1"/>
          </p:nvPr>
        </p:nvSpPr>
        <p:spPr>
          <a:xfrm>
            <a:off x="1066800" y="2724150"/>
            <a:ext cx="715509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Mengkaji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kehidupan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budaya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karena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ia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sz="1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bagian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komunitas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Comic Sans MS" pitchFamily="66" charset="0"/>
                <a:cs typeface="Times New Roman" pitchFamily="18" charset="0"/>
              </a:rPr>
              <a:t>tertentu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2517;p37"/>
          <p:cNvSpPr/>
          <p:nvPr/>
        </p:nvSpPr>
        <p:spPr>
          <a:xfrm>
            <a:off x="533400" y="3562350"/>
            <a:ext cx="689532" cy="685800"/>
          </a:xfrm>
          <a:custGeom>
            <a:avLst/>
            <a:gdLst/>
            <a:ahLst/>
            <a:cxnLst/>
            <a:rect l="l" t="t" r="r" b="b"/>
            <a:pathLst>
              <a:path w="4466" h="4442" extrusionOk="0">
                <a:moveTo>
                  <a:pt x="2227" y="0"/>
                </a:moveTo>
                <a:cubicBezTo>
                  <a:pt x="1667" y="0"/>
                  <a:pt x="1072" y="250"/>
                  <a:pt x="667" y="655"/>
                </a:cubicBezTo>
                <a:cubicBezTo>
                  <a:pt x="274" y="1048"/>
                  <a:pt x="0" y="1667"/>
                  <a:pt x="12" y="2215"/>
                </a:cubicBezTo>
                <a:cubicBezTo>
                  <a:pt x="72" y="3429"/>
                  <a:pt x="1001" y="4441"/>
                  <a:pt x="2227" y="4441"/>
                </a:cubicBezTo>
                <a:cubicBezTo>
                  <a:pt x="2798" y="4441"/>
                  <a:pt x="3394" y="4179"/>
                  <a:pt x="3799" y="3786"/>
                </a:cubicBezTo>
                <a:cubicBezTo>
                  <a:pt x="4180" y="3394"/>
                  <a:pt x="4465" y="2774"/>
                  <a:pt x="4442" y="2215"/>
                </a:cubicBezTo>
                <a:cubicBezTo>
                  <a:pt x="4394" y="1012"/>
                  <a:pt x="3477" y="0"/>
                  <a:pt x="22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35" name="Google Shape;2506;p37"/>
          <p:cNvSpPr txBox="1">
            <a:spLocks noGrp="1"/>
          </p:cNvSpPr>
          <p:nvPr>
            <p:ph type="subTitle" idx="1"/>
          </p:nvPr>
        </p:nvSpPr>
        <p:spPr>
          <a:xfrm>
            <a:off x="1066800" y="3636150"/>
            <a:ext cx="753609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Mengkaji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latar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belakang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sosial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sejarah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turut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mengkondisikan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karya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sastra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saat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diciptakan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omic Sans MS" pitchFamily="66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19150"/>
            <a:ext cx="5105400" cy="450325"/>
          </a:xfrm>
        </p:spPr>
        <p:txBody>
          <a:bodyPr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nalisis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langkah-langkah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799" y="1504950"/>
            <a:ext cx="67818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sastra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dikaji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novel,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cerpen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roman,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lain-lain.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sinopsis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sastra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data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berita-berita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artikel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 media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media daring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unsur-unsur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intrinsik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novel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sastra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sastra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seberapa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penciptaan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karyanya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tokoh-tokoh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dominan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pengarang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sastra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simpulan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40"/>
          <p:cNvSpPr/>
          <p:nvPr/>
        </p:nvSpPr>
        <p:spPr>
          <a:xfrm>
            <a:off x="3363062" y="1620669"/>
            <a:ext cx="2417904" cy="2404832"/>
          </a:xfrm>
          <a:custGeom>
            <a:avLst/>
            <a:gdLst/>
            <a:ahLst/>
            <a:cxnLst/>
            <a:rect l="l" t="t" r="r" b="b"/>
            <a:pathLst>
              <a:path w="4466" h="4442" extrusionOk="0">
                <a:moveTo>
                  <a:pt x="2227" y="0"/>
                </a:moveTo>
                <a:cubicBezTo>
                  <a:pt x="1667" y="0"/>
                  <a:pt x="1072" y="250"/>
                  <a:pt x="667" y="655"/>
                </a:cubicBezTo>
                <a:cubicBezTo>
                  <a:pt x="274" y="1048"/>
                  <a:pt x="0" y="1667"/>
                  <a:pt x="12" y="2215"/>
                </a:cubicBezTo>
                <a:cubicBezTo>
                  <a:pt x="72" y="3429"/>
                  <a:pt x="1001" y="4441"/>
                  <a:pt x="2227" y="4441"/>
                </a:cubicBezTo>
                <a:cubicBezTo>
                  <a:pt x="2798" y="4441"/>
                  <a:pt x="3394" y="4179"/>
                  <a:pt x="3799" y="3786"/>
                </a:cubicBezTo>
                <a:cubicBezTo>
                  <a:pt x="4180" y="3394"/>
                  <a:pt x="4465" y="2774"/>
                  <a:pt x="4442" y="2215"/>
                </a:cubicBezTo>
                <a:cubicBezTo>
                  <a:pt x="4394" y="1012"/>
                  <a:pt x="3477" y="0"/>
                  <a:pt x="2227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40"/>
          <p:cNvSpPr txBox="1">
            <a:spLocks noGrp="1"/>
          </p:cNvSpPr>
          <p:nvPr>
            <p:ph type="title"/>
          </p:nvPr>
        </p:nvSpPr>
        <p:spPr>
          <a:xfrm>
            <a:off x="614406" y="17236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2583" name="Google Shape;2583;p40"/>
          <p:cNvSpPr txBox="1"/>
          <p:nvPr/>
        </p:nvSpPr>
        <p:spPr>
          <a:xfrm>
            <a:off x="381000" y="590550"/>
            <a:ext cx="8458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dirty="0" err="1" smtClean="0">
                <a:solidFill>
                  <a:schemeClr val="dk2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Gara-gara</a:t>
            </a:r>
            <a:r>
              <a:rPr lang="en-US" b="1" dirty="0" smtClean="0">
                <a:solidFill>
                  <a:schemeClr val="dk2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</a:t>
            </a:r>
            <a:r>
              <a:rPr lang="en-US" b="1" dirty="0" err="1" smtClean="0">
                <a:solidFill>
                  <a:schemeClr val="dk2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Nenek</a:t>
            </a:r>
            <a:r>
              <a:rPr lang="en-US" b="1" dirty="0" smtClean="0">
                <a:solidFill>
                  <a:schemeClr val="dk2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 </a:t>
            </a:r>
            <a:r>
              <a:rPr lang="en-US" b="1" dirty="0" err="1" smtClean="0">
                <a:solidFill>
                  <a:schemeClr val="dk2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Lupa</a:t>
            </a:r>
            <a:endParaRPr lang="en-US" b="1" dirty="0" smtClean="0">
              <a:solidFill>
                <a:schemeClr val="dk2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  <a:p>
            <a:pPr lvl="0" algn="just">
              <a:lnSpc>
                <a:spcPct val="150000"/>
              </a:lnSpc>
            </a:pPr>
            <a:endParaRPr lang="en-US" b="1" dirty="0" smtClean="0">
              <a:solidFill>
                <a:schemeClr val="dk2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Ayah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mobil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berkunjung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kerumah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Ida di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desa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Ida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lading,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berlibur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kedesa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Nek Ida.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pertengahan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libur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giliran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Nek Ida yang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berkunjung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kerumah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Begitulah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Agar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bosan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kadang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kadang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desapertanian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Akan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Nenek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Ida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kesalahan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yakin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giliranku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kekota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gumam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Nek Ida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mulaipelupa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Pelan-pean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mengemasi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baju-bajunya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memasukannya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kedalam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koper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mengemasi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tas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bersemangat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Sambil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tasnya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berkata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sebetulnya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kepantai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tahun-tahun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adiknya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berseru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setuju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kepantai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Bu!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kerumah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Nek Ida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Cuma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berkeliling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Bosan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kelaut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kitakan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berenang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menggali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pasir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Yah, Ayah,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liburan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kepantai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seru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bersemangat</a:t>
            </a:r>
            <a:r>
              <a:rPr lang="en-US" sz="1200" dirty="0"/>
              <a:t>.</a:t>
            </a:r>
          </a:p>
          <a:p>
            <a:pPr lvl="0" algn="just">
              <a:lnSpc>
                <a:spcPct val="150000"/>
              </a:lnSpc>
            </a:pPr>
            <a:endParaRPr sz="1200" dirty="0">
              <a:solidFill>
                <a:schemeClr val="dk2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grpSp>
        <p:nvGrpSpPr>
          <p:cNvPr id="2612" name="Google Shape;2612;p40"/>
          <p:cNvGrpSpPr/>
          <p:nvPr/>
        </p:nvGrpSpPr>
        <p:grpSpPr>
          <a:xfrm>
            <a:off x="3624710" y="2130057"/>
            <a:ext cx="1894575" cy="1927826"/>
            <a:chOff x="3624710" y="2130057"/>
            <a:chExt cx="1894575" cy="1927826"/>
          </a:xfrm>
        </p:grpSpPr>
        <p:grpSp>
          <p:nvGrpSpPr>
            <p:cNvPr id="2613" name="Google Shape;2613;p40"/>
            <p:cNvGrpSpPr/>
            <p:nvPr/>
          </p:nvGrpSpPr>
          <p:grpSpPr>
            <a:xfrm rot="-1875975" flipH="1">
              <a:off x="3942305" y="2316124"/>
              <a:ext cx="1149472" cy="1545491"/>
              <a:chOff x="7570415" y="3649325"/>
              <a:chExt cx="1505790" cy="2024569"/>
            </a:xfrm>
          </p:grpSpPr>
          <p:sp>
            <p:nvSpPr>
              <p:cNvPr id="2614" name="Google Shape;2614;p40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6" name="Google Shape;2636;p40"/>
            <p:cNvGrpSpPr/>
            <p:nvPr/>
          </p:nvGrpSpPr>
          <p:grpSpPr>
            <a:xfrm rot="2816093">
              <a:off x="4288020" y="2674881"/>
              <a:ext cx="923988" cy="1242462"/>
              <a:chOff x="7570415" y="3649325"/>
              <a:chExt cx="1505790" cy="2024569"/>
            </a:xfrm>
          </p:grpSpPr>
          <p:sp>
            <p:nvSpPr>
              <p:cNvPr id="2637" name="Google Shape;2637;p40"/>
              <p:cNvSpPr/>
              <p:nvPr/>
            </p:nvSpPr>
            <p:spPr>
              <a:xfrm>
                <a:off x="7751215" y="3932225"/>
                <a:ext cx="373150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14360" extrusionOk="0">
                    <a:moveTo>
                      <a:pt x="131" y="1"/>
                    </a:moveTo>
                    <a:cubicBezTo>
                      <a:pt x="64" y="1"/>
                      <a:pt x="0" y="70"/>
                      <a:pt x="43" y="150"/>
                    </a:cubicBezTo>
                    <a:cubicBezTo>
                      <a:pt x="951" y="1867"/>
                      <a:pt x="1657" y="3679"/>
                      <a:pt x="2723" y="5310"/>
                    </a:cubicBezTo>
                    <a:cubicBezTo>
                      <a:pt x="3640" y="6708"/>
                      <a:pt x="4709" y="8006"/>
                      <a:pt x="5919" y="9165"/>
                    </a:cubicBezTo>
                    <a:cubicBezTo>
                      <a:pt x="8341" y="11488"/>
                      <a:pt x="11254" y="13259"/>
                      <a:pt x="14433" y="14342"/>
                    </a:cubicBezTo>
                    <a:cubicBezTo>
                      <a:pt x="14468" y="14354"/>
                      <a:pt x="14502" y="14360"/>
                      <a:pt x="14533" y="14360"/>
                    </a:cubicBezTo>
                    <a:cubicBezTo>
                      <a:pt x="14826" y="14360"/>
                      <a:pt x="14925" y="13871"/>
                      <a:pt x="14591" y="13759"/>
                    </a:cubicBezTo>
                    <a:cubicBezTo>
                      <a:pt x="11446" y="12698"/>
                      <a:pt x="8561" y="10933"/>
                      <a:pt x="6180" y="8623"/>
                    </a:cubicBezTo>
                    <a:cubicBezTo>
                      <a:pt x="5011" y="7492"/>
                      <a:pt x="3952" y="6246"/>
                      <a:pt x="3052" y="4892"/>
                    </a:cubicBezTo>
                    <a:cubicBezTo>
                      <a:pt x="2010" y="3333"/>
                      <a:pt x="1259" y="1603"/>
                      <a:pt x="215" y="47"/>
                    </a:cubicBezTo>
                    <a:cubicBezTo>
                      <a:pt x="192" y="14"/>
                      <a:pt x="161" y="1"/>
                      <a:pt x="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847265" y="3853100"/>
                <a:ext cx="27087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7496" extrusionOk="0">
                    <a:moveTo>
                      <a:pt x="110" y="1"/>
                    </a:moveTo>
                    <a:cubicBezTo>
                      <a:pt x="54" y="1"/>
                      <a:pt x="0" y="45"/>
                      <a:pt x="21" y="115"/>
                    </a:cubicBezTo>
                    <a:cubicBezTo>
                      <a:pt x="529" y="1760"/>
                      <a:pt x="1049" y="3370"/>
                      <a:pt x="1748" y="4946"/>
                    </a:cubicBezTo>
                    <a:cubicBezTo>
                      <a:pt x="2447" y="6533"/>
                      <a:pt x="3218" y="8088"/>
                      <a:pt x="4082" y="9588"/>
                    </a:cubicBezTo>
                    <a:cubicBezTo>
                      <a:pt x="4955" y="11103"/>
                      <a:pt x="5894" y="12590"/>
                      <a:pt x="6935" y="13992"/>
                    </a:cubicBezTo>
                    <a:cubicBezTo>
                      <a:pt x="7419" y="14646"/>
                      <a:pt x="7936" y="15273"/>
                      <a:pt x="8515" y="15849"/>
                    </a:cubicBezTo>
                    <a:cubicBezTo>
                      <a:pt x="9084" y="16413"/>
                      <a:pt x="9718" y="17103"/>
                      <a:pt x="10437" y="17469"/>
                    </a:cubicBezTo>
                    <a:cubicBezTo>
                      <a:pt x="10473" y="17487"/>
                      <a:pt x="10508" y="17495"/>
                      <a:pt x="10541" y="17495"/>
                    </a:cubicBezTo>
                    <a:cubicBezTo>
                      <a:pt x="10713" y="17495"/>
                      <a:pt x="10835" y="17285"/>
                      <a:pt x="10697" y="17133"/>
                    </a:cubicBezTo>
                    <a:cubicBezTo>
                      <a:pt x="10153" y="16530"/>
                      <a:pt x="9457" y="16064"/>
                      <a:pt x="8899" y="15461"/>
                    </a:cubicBezTo>
                    <a:cubicBezTo>
                      <a:pt x="8303" y="14814"/>
                      <a:pt x="7754" y="14115"/>
                      <a:pt x="7237" y="13402"/>
                    </a:cubicBezTo>
                    <a:cubicBezTo>
                      <a:pt x="6264" y="12049"/>
                      <a:pt x="5373" y="10633"/>
                      <a:pt x="4541" y="9188"/>
                    </a:cubicBezTo>
                    <a:cubicBezTo>
                      <a:pt x="2872" y="6283"/>
                      <a:pt x="1378" y="3206"/>
                      <a:pt x="200" y="64"/>
                    </a:cubicBezTo>
                    <a:cubicBezTo>
                      <a:pt x="183" y="20"/>
                      <a:pt x="146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948215" y="3844300"/>
                <a:ext cx="176775" cy="444950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7798" extrusionOk="0">
                    <a:moveTo>
                      <a:pt x="128" y="1"/>
                    </a:moveTo>
                    <a:cubicBezTo>
                      <a:pt x="67" y="1"/>
                      <a:pt x="0" y="53"/>
                      <a:pt x="12" y="131"/>
                    </a:cubicBezTo>
                    <a:cubicBezTo>
                      <a:pt x="471" y="3140"/>
                      <a:pt x="1455" y="6045"/>
                      <a:pt x="2599" y="8851"/>
                    </a:cubicBezTo>
                    <a:cubicBezTo>
                      <a:pt x="3795" y="11781"/>
                      <a:pt x="4960" y="14762"/>
                      <a:pt x="6306" y="17622"/>
                    </a:cubicBezTo>
                    <a:cubicBezTo>
                      <a:pt x="6364" y="17746"/>
                      <a:pt x="6476" y="17798"/>
                      <a:pt x="6592" y="17798"/>
                    </a:cubicBezTo>
                    <a:cubicBezTo>
                      <a:pt x="6821" y="17798"/>
                      <a:pt x="7070" y="17596"/>
                      <a:pt x="6968" y="17341"/>
                    </a:cubicBezTo>
                    <a:cubicBezTo>
                      <a:pt x="4676" y="11640"/>
                      <a:pt x="1266" y="6206"/>
                      <a:pt x="215" y="77"/>
                    </a:cubicBezTo>
                    <a:cubicBezTo>
                      <a:pt x="205" y="23"/>
                      <a:pt x="168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8043240" y="3881725"/>
                <a:ext cx="87325" cy="4129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6517" extrusionOk="0">
                    <a:moveTo>
                      <a:pt x="157" y="0"/>
                    </a:moveTo>
                    <a:cubicBezTo>
                      <a:pt x="82" y="0"/>
                      <a:pt x="0" y="65"/>
                      <a:pt x="15" y="163"/>
                    </a:cubicBezTo>
                    <a:cubicBezTo>
                      <a:pt x="422" y="2903"/>
                      <a:pt x="1012" y="5617"/>
                      <a:pt x="1485" y="8348"/>
                    </a:cubicBezTo>
                    <a:cubicBezTo>
                      <a:pt x="1721" y="9708"/>
                      <a:pt x="1961" y="11068"/>
                      <a:pt x="2170" y="12432"/>
                    </a:cubicBezTo>
                    <a:cubicBezTo>
                      <a:pt x="2279" y="13168"/>
                      <a:pt x="2379" y="13905"/>
                      <a:pt x="2472" y="14642"/>
                    </a:cubicBezTo>
                    <a:cubicBezTo>
                      <a:pt x="2540" y="15194"/>
                      <a:pt x="2488" y="15893"/>
                      <a:pt x="2773" y="16379"/>
                    </a:cubicBezTo>
                    <a:cubicBezTo>
                      <a:pt x="2829" y="16474"/>
                      <a:pt x="2917" y="16516"/>
                      <a:pt x="3007" y="16516"/>
                    </a:cubicBezTo>
                    <a:cubicBezTo>
                      <a:pt x="3128" y="16516"/>
                      <a:pt x="3250" y="16440"/>
                      <a:pt x="3297" y="16310"/>
                    </a:cubicBezTo>
                    <a:cubicBezTo>
                      <a:pt x="3492" y="15759"/>
                      <a:pt x="3266" y="14998"/>
                      <a:pt x="3187" y="14426"/>
                    </a:cubicBezTo>
                    <a:cubicBezTo>
                      <a:pt x="3105" y="13809"/>
                      <a:pt x="3006" y="13192"/>
                      <a:pt x="2903" y="12580"/>
                    </a:cubicBezTo>
                    <a:cubicBezTo>
                      <a:pt x="2660" y="11147"/>
                      <a:pt x="2372" y="9729"/>
                      <a:pt x="2053" y="8313"/>
                    </a:cubicBezTo>
                    <a:cubicBezTo>
                      <a:pt x="1440" y="5576"/>
                      <a:pt x="823" y="2842"/>
                      <a:pt x="265" y="94"/>
                    </a:cubicBezTo>
                    <a:cubicBezTo>
                      <a:pt x="251" y="28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8112815" y="3780675"/>
                <a:ext cx="66050" cy="508650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0346" extrusionOk="0">
                    <a:moveTo>
                      <a:pt x="1869" y="1"/>
                    </a:moveTo>
                    <a:cubicBezTo>
                      <a:pt x="1803" y="1"/>
                      <a:pt x="1739" y="43"/>
                      <a:pt x="1740" y="130"/>
                    </a:cubicBezTo>
                    <a:cubicBezTo>
                      <a:pt x="1830" y="3598"/>
                      <a:pt x="1847" y="7072"/>
                      <a:pt x="1892" y="10540"/>
                    </a:cubicBezTo>
                    <a:cubicBezTo>
                      <a:pt x="1905" y="11406"/>
                      <a:pt x="1895" y="12259"/>
                      <a:pt x="1737" y="13116"/>
                    </a:cubicBezTo>
                    <a:cubicBezTo>
                      <a:pt x="1587" y="13904"/>
                      <a:pt x="1381" y="14682"/>
                      <a:pt x="1196" y="15463"/>
                    </a:cubicBezTo>
                    <a:cubicBezTo>
                      <a:pt x="1000" y="16282"/>
                      <a:pt x="812" y="17101"/>
                      <a:pt x="624" y="17920"/>
                    </a:cubicBezTo>
                    <a:cubicBezTo>
                      <a:pt x="453" y="18653"/>
                      <a:pt x="168" y="19359"/>
                      <a:pt x="27" y="20096"/>
                    </a:cubicBezTo>
                    <a:cubicBezTo>
                      <a:pt x="0" y="20240"/>
                      <a:pt x="105" y="20346"/>
                      <a:pt x="224" y="20346"/>
                    </a:cubicBezTo>
                    <a:cubicBezTo>
                      <a:pt x="272" y="20346"/>
                      <a:pt x="322" y="20329"/>
                      <a:pt x="367" y="20291"/>
                    </a:cubicBezTo>
                    <a:cubicBezTo>
                      <a:pt x="932" y="19815"/>
                      <a:pt x="1093" y="19125"/>
                      <a:pt x="1268" y="18434"/>
                    </a:cubicBezTo>
                    <a:cubicBezTo>
                      <a:pt x="1470" y="17632"/>
                      <a:pt x="1652" y="16823"/>
                      <a:pt x="1833" y="16015"/>
                    </a:cubicBezTo>
                    <a:cubicBezTo>
                      <a:pt x="2207" y="14363"/>
                      <a:pt x="2642" y="12739"/>
                      <a:pt x="2573" y="11033"/>
                    </a:cubicBezTo>
                    <a:cubicBezTo>
                      <a:pt x="2433" y="7394"/>
                      <a:pt x="2159" y="3766"/>
                      <a:pt x="2008" y="130"/>
                    </a:cubicBezTo>
                    <a:cubicBezTo>
                      <a:pt x="2004" y="44"/>
                      <a:pt x="1936" y="1"/>
                      <a:pt x="1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8114290" y="3825275"/>
                <a:ext cx="273200" cy="461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8469" extrusionOk="0">
                    <a:moveTo>
                      <a:pt x="10747" y="0"/>
                    </a:moveTo>
                    <a:cubicBezTo>
                      <a:pt x="10690" y="0"/>
                      <a:pt x="10634" y="34"/>
                      <a:pt x="10614" y="111"/>
                    </a:cubicBezTo>
                    <a:cubicBezTo>
                      <a:pt x="9641" y="3572"/>
                      <a:pt x="8239" y="6850"/>
                      <a:pt x="6262" y="9858"/>
                    </a:cubicBezTo>
                    <a:cubicBezTo>
                      <a:pt x="5269" y="11370"/>
                      <a:pt x="4221" y="12843"/>
                      <a:pt x="3196" y="14333"/>
                    </a:cubicBezTo>
                    <a:cubicBezTo>
                      <a:pt x="2709" y="15036"/>
                      <a:pt x="2250" y="15763"/>
                      <a:pt x="1716" y="16430"/>
                    </a:cubicBezTo>
                    <a:cubicBezTo>
                      <a:pt x="1449" y="16763"/>
                      <a:pt x="1161" y="17088"/>
                      <a:pt x="849" y="17383"/>
                    </a:cubicBezTo>
                    <a:cubicBezTo>
                      <a:pt x="565" y="17647"/>
                      <a:pt x="212" y="17801"/>
                      <a:pt x="57" y="18164"/>
                    </a:cubicBezTo>
                    <a:cubicBezTo>
                      <a:pt x="0" y="18297"/>
                      <a:pt x="60" y="18469"/>
                      <a:pt x="224" y="18469"/>
                    </a:cubicBezTo>
                    <a:cubicBezTo>
                      <a:pt x="226" y="18469"/>
                      <a:pt x="228" y="18469"/>
                      <a:pt x="229" y="18469"/>
                    </a:cubicBezTo>
                    <a:cubicBezTo>
                      <a:pt x="880" y="18456"/>
                      <a:pt x="1496" y="17674"/>
                      <a:pt x="1907" y="17229"/>
                    </a:cubicBezTo>
                    <a:cubicBezTo>
                      <a:pt x="2467" y="16626"/>
                      <a:pt x="2960" y="15958"/>
                      <a:pt x="3429" y="15282"/>
                    </a:cubicBezTo>
                    <a:cubicBezTo>
                      <a:pt x="4546" y="13676"/>
                      <a:pt x="5656" y="12055"/>
                      <a:pt x="6729" y="10418"/>
                    </a:cubicBezTo>
                    <a:cubicBezTo>
                      <a:pt x="8778" y="7296"/>
                      <a:pt x="10312" y="3897"/>
                      <a:pt x="10908" y="193"/>
                    </a:cubicBezTo>
                    <a:cubicBezTo>
                      <a:pt x="10927" y="77"/>
                      <a:pt x="10835" y="0"/>
                      <a:pt x="10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670915" y="3812550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9" y="543"/>
                    </a:moveTo>
                    <a:cubicBezTo>
                      <a:pt x="2820" y="543"/>
                      <a:pt x="3388" y="1268"/>
                      <a:pt x="3574" y="2087"/>
                    </a:cubicBezTo>
                    <a:cubicBezTo>
                      <a:pt x="3704" y="2672"/>
                      <a:pt x="3686" y="3286"/>
                      <a:pt x="3536" y="3868"/>
                    </a:cubicBezTo>
                    <a:cubicBezTo>
                      <a:pt x="3432" y="4267"/>
                      <a:pt x="3289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4"/>
                      <a:pt x="2617" y="4804"/>
                    </a:cubicBezTo>
                    <a:cubicBezTo>
                      <a:pt x="2306" y="4646"/>
                      <a:pt x="2032" y="4430"/>
                      <a:pt x="1792" y="4176"/>
                    </a:cubicBezTo>
                    <a:cubicBezTo>
                      <a:pt x="1556" y="3923"/>
                      <a:pt x="1360" y="3639"/>
                      <a:pt x="1182" y="3344"/>
                    </a:cubicBezTo>
                    <a:cubicBezTo>
                      <a:pt x="987" y="3025"/>
                      <a:pt x="778" y="2690"/>
                      <a:pt x="661" y="2334"/>
                    </a:cubicBezTo>
                    <a:cubicBezTo>
                      <a:pt x="394" y="1521"/>
                      <a:pt x="925" y="623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2" y="0"/>
                    </a:moveTo>
                    <a:cubicBezTo>
                      <a:pt x="1915" y="0"/>
                      <a:pt x="1877" y="1"/>
                      <a:pt x="1840" y="3"/>
                    </a:cubicBezTo>
                    <a:cubicBezTo>
                      <a:pt x="891" y="55"/>
                      <a:pt x="100" y="819"/>
                      <a:pt x="35" y="1771"/>
                    </a:cubicBezTo>
                    <a:cubicBezTo>
                      <a:pt x="0" y="2299"/>
                      <a:pt x="236" y="2782"/>
                      <a:pt x="483" y="3231"/>
                    </a:cubicBezTo>
                    <a:cubicBezTo>
                      <a:pt x="678" y="3591"/>
                      <a:pt x="894" y="3933"/>
                      <a:pt x="1151" y="4252"/>
                    </a:cubicBezTo>
                    <a:cubicBezTo>
                      <a:pt x="1439" y="4611"/>
                      <a:pt x="1785" y="4930"/>
                      <a:pt x="2186" y="5160"/>
                    </a:cubicBezTo>
                    <a:cubicBezTo>
                      <a:pt x="2497" y="5338"/>
                      <a:pt x="2927" y="5529"/>
                      <a:pt x="3322" y="5529"/>
                    </a:cubicBezTo>
                    <a:cubicBezTo>
                      <a:pt x="3367" y="5529"/>
                      <a:pt x="3412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49"/>
                      <a:pt x="3923" y="5266"/>
                    </a:cubicBezTo>
                    <a:cubicBezTo>
                      <a:pt x="3838" y="4666"/>
                      <a:pt x="4132" y="4077"/>
                      <a:pt x="4204" y="3488"/>
                    </a:cubicBezTo>
                    <a:cubicBezTo>
                      <a:pt x="4276" y="2895"/>
                      <a:pt x="4228" y="2275"/>
                      <a:pt x="4043" y="1706"/>
                    </a:cubicBezTo>
                    <a:cubicBezTo>
                      <a:pt x="3739" y="767"/>
                      <a:pt x="2975" y="0"/>
                      <a:pt x="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733840" y="3914225"/>
                <a:ext cx="389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5" extrusionOk="0">
                    <a:moveTo>
                      <a:pt x="926" y="487"/>
                    </a:moveTo>
                    <a:cubicBezTo>
                      <a:pt x="926" y="487"/>
                      <a:pt x="926" y="487"/>
                      <a:pt x="926" y="487"/>
                    </a:cubicBezTo>
                    <a:lnTo>
                      <a:pt x="926" y="487"/>
                    </a:lnTo>
                    <a:cubicBezTo>
                      <a:pt x="926" y="487"/>
                      <a:pt x="926" y="487"/>
                      <a:pt x="926" y="487"/>
                    </a:cubicBezTo>
                    <a:close/>
                    <a:moveTo>
                      <a:pt x="1190" y="500"/>
                    </a:moveTo>
                    <a:cubicBezTo>
                      <a:pt x="1189" y="506"/>
                      <a:pt x="1189" y="511"/>
                      <a:pt x="1188" y="517"/>
                    </a:cubicBezTo>
                    <a:lnTo>
                      <a:pt x="1188" y="517"/>
                    </a:lnTo>
                    <a:cubicBezTo>
                      <a:pt x="1188" y="511"/>
                      <a:pt x="1189" y="506"/>
                      <a:pt x="1190" y="500"/>
                    </a:cubicBezTo>
                    <a:close/>
                    <a:moveTo>
                      <a:pt x="1107" y="619"/>
                    </a:move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6" y="619"/>
                    </a:cubicBezTo>
                    <a:lnTo>
                      <a:pt x="1106" y="619"/>
                    </a:lnTo>
                    <a:cubicBezTo>
                      <a:pt x="1107" y="619"/>
                      <a:pt x="1107" y="619"/>
                      <a:pt x="1107" y="619"/>
                    </a:cubicBezTo>
                    <a:close/>
                    <a:moveTo>
                      <a:pt x="483" y="965"/>
                    </a:moveTo>
                    <a:cubicBezTo>
                      <a:pt x="489" y="971"/>
                      <a:pt x="495" y="976"/>
                      <a:pt x="501" y="981"/>
                    </a:cubicBezTo>
                    <a:lnTo>
                      <a:pt x="501" y="981"/>
                    </a:lnTo>
                    <a:cubicBezTo>
                      <a:pt x="501" y="982"/>
                      <a:pt x="501" y="982"/>
                      <a:pt x="501" y="982"/>
                    </a:cubicBezTo>
                    <a:cubicBezTo>
                      <a:pt x="500" y="982"/>
                      <a:pt x="495" y="977"/>
                      <a:pt x="483" y="965"/>
                    </a:cubicBezTo>
                    <a:close/>
                    <a:moveTo>
                      <a:pt x="652" y="1133"/>
                    </a:moveTo>
                    <a:cubicBezTo>
                      <a:pt x="653" y="1133"/>
                      <a:pt x="656" y="1136"/>
                      <a:pt x="660" y="1139"/>
                    </a:cubicBezTo>
                    <a:lnTo>
                      <a:pt x="660" y="1139"/>
                    </a:lnTo>
                    <a:cubicBezTo>
                      <a:pt x="662" y="1142"/>
                      <a:pt x="663" y="1145"/>
                      <a:pt x="666" y="1147"/>
                    </a:cubicBezTo>
                    <a:lnTo>
                      <a:pt x="666" y="1147"/>
                    </a:lnTo>
                    <a:cubicBezTo>
                      <a:pt x="655" y="1137"/>
                      <a:pt x="652" y="1133"/>
                      <a:pt x="652" y="1133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5" y="8"/>
                      <a:pt x="937" y="24"/>
                    </a:cubicBezTo>
                    <a:cubicBezTo>
                      <a:pt x="758" y="83"/>
                      <a:pt x="634" y="217"/>
                      <a:pt x="583" y="386"/>
                    </a:cubicBezTo>
                    <a:lnTo>
                      <a:pt x="583" y="386"/>
                    </a:lnTo>
                    <a:cubicBezTo>
                      <a:pt x="524" y="361"/>
                      <a:pt x="463" y="346"/>
                      <a:pt x="401" y="346"/>
                    </a:cubicBezTo>
                    <a:cubicBezTo>
                      <a:pt x="360" y="346"/>
                      <a:pt x="320" y="353"/>
                      <a:pt x="279" y="367"/>
                    </a:cubicBezTo>
                    <a:cubicBezTo>
                      <a:pt x="124" y="418"/>
                      <a:pt x="1" y="558"/>
                      <a:pt x="5" y="726"/>
                    </a:cubicBezTo>
                    <a:cubicBezTo>
                      <a:pt x="8" y="867"/>
                      <a:pt x="91" y="973"/>
                      <a:pt x="176" y="1072"/>
                    </a:cubicBezTo>
                    <a:cubicBezTo>
                      <a:pt x="282" y="1196"/>
                      <a:pt x="423" y="1302"/>
                      <a:pt x="567" y="1374"/>
                    </a:cubicBezTo>
                    <a:cubicBezTo>
                      <a:pt x="676" y="1428"/>
                      <a:pt x="786" y="1449"/>
                      <a:pt x="905" y="1463"/>
                    </a:cubicBezTo>
                    <a:cubicBezTo>
                      <a:pt x="918" y="1465"/>
                      <a:pt x="932" y="1465"/>
                      <a:pt x="946" y="1465"/>
                    </a:cubicBezTo>
                    <a:cubicBezTo>
                      <a:pt x="973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3" y="1468"/>
                      <a:pt x="1038" y="1479"/>
                      <a:pt x="1043" y="1490"/>
                    </a:cubicBezTo>
                    <a:cubicBezTo>
                      <a:pt x="1077" y="1567"/>
                      <a:pt x="1174" y="1605"/>
                      <a:pt x="1255" y="1605"/>
                    </a:cubicBezTo>
                    <a:cubicBezTo>
                      <a:pt x="1265" y="1605"/>
                      <a:pt x="1274" y="1604"/>
                      <a:pt x="1283" y="1603"/>
                    </a:cubicBezTo>
                    <a:cubicBezTo>
                      <a:pt x="1382" y="1589"/>
                      <a:pt x="1444" y="1525"/>
                      <a:pt x="1478" y="1432"/>
                    </a:cubicBezTo>
                    <a:cubicBezTo>
                      <a:pt x="1495" y="1391"/>
                      <a:pt x="1509" y="1357"/>
                      <a:pt x="1516" y="1312"/>
                    </a:cubicBezTo>
                    <a:cubicBezTo>
                      <a:pt x="1526" y="1271"/>
                      <a:pt x="1533" y="1230"/>
                      <a:pt x="1539" y="1186"/>
                    </a:cubicBezTo>
                    <a:cubicBezTo>
                      <a:pt x="1557" y="1079"/>
                      <a:pt x="1550" y="973"/>
                      <a:pt x="1547" y="863"/>
                    </a:cubicBezTo>
                    <a:cubicBezTo>
                      <a:pt x="1547" y="778"/>
                      <a:pt x="1543" y="688"/>
                      <a:pt x="1543" y="599"/>
                    </a:cubicBezTo>
                    <a:cubicBezTo>
                      <a:pt x="1539" y="511"/>
                      <a:pt x="1547" y="411"/>
                      <a:pt x="1516" y="322"/>
                    </a:cubicBezTo>
                    <a:cubicBezTo>
                      <a:pt x="1452" y="129"/>
                      <a:pt x="1276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570415" y="3898725"/>
                <a:ext cx="1069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6" extrusionOk="0">
                    <a:moveTo>
                      <a:pt x="1938" y="542"/>
                    </a:moveTo>
                    <a:cubicBezTo>
                      <a:pt x="2821" y="542"/>
                      <a:pt x="3392" y="1267"/>
                      <a:pt x="3574" y="2086"/>
                    </a:cubicBezTo>
                    <a:cubicBezTo>
                      <a:pt x="3708" y="2672"/>
                      <a:pt x="3688" y="3286"/>
                      <a:pt x="3537" y="3868"/>
                    </a:cubicBezTo>
                    <a:cubicBezTo>
                      <a:pt x="3434" y="4266"/>
                      <a:pt x="3289" y="4654"/>
                      <a:pt x="3321" y="5047"/>
                    </a:cubicBezTo>
                    <a:lnTo>
                      <a:pt x="3321" y="5047"/>
                    </a:lnTo>
                    <a:cubicBezTo>
                      <a:pt x="3087" y="4970"/>
                      <a:pt x="2841" y="4914"/>
                      <a:pt x="2622" y="4803"/>
                    </a:cubicBezTo>
                    <a:cubicBezTo>
                      <a:pt x="2307" y="4646"/>
                      <a:pt x="2033" y="4430"/>
                      <a:pt x="1797" y="4176"/>
                    </a:cubicBezTo>
                    <a:cubicBezTo>
                      <a:pt x="1556" y="3923"/>
                      <a:pt x="1362" y="3639"/>
                      <a:pt x="1183" y="3343"/>
                    </a:cubicBezTo>
                    <a:cubicBezTo>
                      <a:pt x="987" y="3025"/>
                      <a:pt x="782" y="2690"/>
                      <a:pt x="663" y="2333"/>
                    </a:cubicBezTo>
                    <a:cubicBezTo>
                      <a:pt x="395" y="1521"/>
                      <a:pt x="926" y="623"/>
                      <a:pt x="1803" y="548"/>
                    </a:cubicBezTo>
                    <a:cubicBezTo>
                      <a:pt x="1849" y="544"/>
                      <a:pt x="1894" y="542"/>
                      <a:pt x="1938" y="542"/>
                    </a:cubicBezTo>
                    <a:close/>
                    <a:moveTo>
                      <a:pt x="1954" y="0"/>
                    </a:moveTo>
                    <a:cubicBezTo>
                      <a:pt x="1916" y="0"/>
                      <a:pt x="1879" y="1"/>
                      <a:pt x="1841" y="3"/>
                    </a:cubicBezTo>
                    <a:cubicBezTo>
                      <a:pt x="895" y="54"/>
                      <a:pt x="100" y="819"/>
                      <a:pt x="35" y="1771"/>
                    </a:cubicBezTo>
                    <a:cubicBezTo>
                      <a:pt x="1" y="2295"/>
                      <a:pt x="241" y="2782"/>
                      <a:pt x="484" y="3231"/>
                    </a:cubicBezTo>
                    <a:cubicBezTo>
                      <a:pt x="683" y="3590"/>
                      <a:pt x="899" y="3933"/>
                      <a:pt x="1152" y="4252"/>
                    </a:cubicBezTo>
                    <a:cubicBezTo>
                      <a:pt x="1440" y="4611"/>
                      <a:pt x="1786" y="4930"/>
                      <a:pt x="2187" y="5160"/>
                    </a:cubicBezTo>
                    <a:cubicBezTo>
                      <a:pt x="2498" y="5337"/>
                      <a:pt x="2927" y="5528"/>
                      <a:pt x="3322" y="5528"/>
                    </a:cubicBezTo>
                    <a:cubicBezTo>
                      <a:pt x="3368" y="5528"/>
                      <a:pt x="3414" y="5526"/>
                      <a:pt x="3459" y="5520"/>
                    </a:cubicBezTo>
                    <a:lnTo>
                      <a:pt x="3459" y="5520"/>
                    </a:lnTo>
                    <a:cubicBezTo>
                      <a:pt x="3505" y="5587"/>
                      <a:pt x="3567" y="5616"/>
                      <a:pt x="3631" y="5616"/>
                    </a:cubicBezTo>
                    <a:cubicBezTo>
                      <a:pt x="3786" y="5616"/>
                      <a:pt x="3952" y="5449"/>
                      <a:pt x="3927" y="5266"/>
                    </a:cubicBezTo>
                    <a:cubicBezTo>
                      <a:pt x="3838" y="4667"/>
                      <a:pt x="4133" y="4077"/>
                      <a:pt x="4205" y="3487"/>
                    </a:cubicBezTo>
                    <a:cubicBezTo>
                      <a:pt x="4277" y="2895"/>
                      <a:pt x="4229" y="2274"/>
                      <a:pt x="4044" y="1706"/>
                    </a:cubicBezTo>
                    <a:cubicBezTo>
                      <a:pt x="3740" y="764"/>
                      <a:pt x="2976" y="0"/>
                      <a:pt x="1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633390" y="4000400"/>
                <a:ext cx="389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06" extrusionOk="0">
                    <a:moveTo>
                      <a:pt x="929" y="462"/>
                    </a:moveTo>
                    <a:lnTo>
                      <a:pt x="929" y="462"/>
                    </a:lnTo>
                    <a:cubicBezTo>
                      <a:pt x="930" y="473"/>
                      <a:pt x="932" y="484"/>
                      <a:pt x="933" y="496"/>
                    </a:cubicBezTo>
                    <a:lnTo>
                      <a:pt x="933" y="496"/>
                    </a:lnTo>
                    <a:cubicBezTo>
                      <a:pt x="931" y="484"/>
                      <a:pt x="930" y="473"/>
                      <a:pt x="929" y="462"/>
                    </a:cubicBezTo>
                    <a:close/>
                    <a:moveTo>
                      <a:pt x="1189" y="500"/>
                    </a:moveTo>
                    <a:lnTo>
                      <a:pt x="1189" y="500"/>
                    </a:lnTo>
                    <a:cubicBezTo>
                      <a:pt x="1188" y="508"/>
                      <a:pt x="1187" y="517"/>
                      <a:pt x="1186" y="525"/>
                    </a:cubicBezTo>
                    <a:lnTo>
                      <a:pt x="1186" y="525"/>
                    </a:lnTo>
                    <a:cubicBezTo>
                      <a:pt x="1187" y="517"/>
                      <a:pt x="1188" y="509"/>
                      <a:pt x="1189" y="500"/>
                    </a:cubicBezTo>
                    <a:close/>
                    <a:moveTo>
                      <a:pt x="538" y="633"/>
                    </a:moveTo>
                    <a:cubicBezTo>
                      <a:pt x="541" y="639"/>
                      <a:pt x="544" y="645"/>
                      <a:pt x="546" y="650"/>
                    </a:cubicBezTo>
                    <a:lnTo>
                      <a:pt x="546" y="650"/>
                    </a:lnTo>
                    <a:cubicBezTo>
                      <a:pt x="542" y="646"/>
                      <a:pt x="540" y="640"/>
                      <a:pt x="538" y="633"/>
                    </a:cubicBezTo>
                    <a:close/>
                    <a:moveTo>
                      <a:pt x="481" y="964"/>
                    </a:moveTo>
                    <a:cubicBezTo>
                      <a:pt x="487" y="970"/>
                      <a:pt x="493" y="975"/>
                      <a:pt x="499" y="980"/>
                    </a:cubicBezTo>
                    <a:lnTo>
                      <a:pt x="499" y="980"/>
                    </a:lnTo>
                    <a:cubicBezTo>
                      <a:pt x="500" y="981"/>
                      <a:pt x="500" y="981"/>
                      <a:pt x="499" y="981"/>
                    </a:cubicBezTo>
                    <a:cubicBezTo>
                      <a:pt x="499" y="981"/>
                      <a:pt x="493" y="977"/>
                      <a:pt x="481" y="964"/>
                    </a:cubicBezTo>
                    <a:close/>
                    <a:moveTo>
                      <a:pt x="1079" y="0"/>
                    </a:moveTo>
                    <a:cubicBezTo>
                      <a:pt x="1032" y="0"/>
                      <a:pt x="983" y="8"/>
                      <a:pt x="935" y="24"/>
                    </a:cubicBezTo>
                    <a:cubicBezTo>
                      <a:pt x="757" y="80"/>
                      <a:pt x="633" y="216"/>
                      <a:pt x="582" y="385"/>
                    </a:cubicBezTo>
                    <a:lnTo>
                      <a:pt x="582" y="385"/>
                    </a:lnTo>
                    <a:cubicBezTo>
                      <a:pt x="523" y="361"/>
                      <a:pt x="462" y="346"/>
                      <a:pt x="400" y="346"/>
                    </a:cubicBezTo>
                    <a:cubicBezTo>
                      <a:pt x="359" y="346"/>
                      <a:pt x="319" y="352"/>
                      <a:pt x="277" y="366"/>
                    </a:cubicBezTo>
                    <a:cubicBezTo>
                      <a:pt x="124" y="418"/>
                      <a:pt x="0" y="558"/>
                      <a:pt x="4" y="726"/>
                    </a:cubicBezTo>
                    <a:cubicBezTo>
                      <a:pt x="10" y="867"/>
                      <a:pt x="89" y="973"/>
                      <a:pt x="179" y="1072"/>
                    </a:cubicBezTo>
                    <a:cubicBezTo>
                      <a:pt x="285" y="1196"/>
                      <a:pt x="421" y="1302"/>
                      <a:pt x="565" y="1373"/>
                    </a:cubicBezTo>
                    <a:cubicBezTo>
                      <a:pt x="679" y="1428"/>
                      <a:pt x="785" y="1449"/>
                      <a:pt x="905" y="1463"/>
                    </a:cubicBezTo>
                    <a:cubicBezTo>
                      <a:pt x="918" y="1465"/>
                      <a:pt x="931" y="1465"/>
                      <a:pt x="945" y="1465"/>
                    </a:cubicBezTo>
                    <a:cubicBezTo>
                      <a:pt x="972" y="1465"/>
                      <a:pt x="1001" y="1462"/>
                      <a:pt x="1029" y="1456"/>
                    </a:cubicBezTo>
                    <a:lnTo>
                      <a:pt x="1029" y="1456"/>
                    </a:lnTo>
                    <a:cubicBezTo>
                      <a:pt x="1035" y="1467"/>
                      <a:pt x="1040" y="1479"/>
                      <a:pt x="1045" y="1490"/>
                    </a:cubicBezTo>
                    <a:cubicBezTo>
                      <a:pt x="1079" y="1567"/>
                      <a:pt x="1173" y="1605"/>
                      <a:pt x="1254" y="1605"/>
                    </a:cubicBezTo>
                    <a:cubicBezTo>
                      <a:pt x="1264" y="1605"/>
                      <a:pt x="1273" y="1605"/>
                      <a:pt x="1281" y="1604"/>
                    </a:cubicBezTo>
                    <a:cubicBezTo>
                      <a:pt x="1381" y="1590"/>
                      <a:pt x="1443" y="1525"/>
                      <a:pt x="1480" y="1432"/>
                    </a:cubicBezTo>
                    <a:cubicBezTo>
                      <a:pt x="1498" y="1391"/>
                      <a:pt x="1511" y="1357"/>
                      <a:pt x="1518" y="1312"/>
                    </a:cubicBezTo>
                    <a:cubicBezTo>
                      <a:pt x="1525" y="1271"/>
                      <a:pt x="1531" y="1229"/>
                      <a:pt x="1539" y="1185"/>
                    </a:cubicBezTo>
                    <a:cubicBezTo>
                      <a:pt x="1556" y="1079"/>
                      <a:pt x="1549" y="973"/>
                      <a:pt x="1549" y="863"/>
                    </a:cubicBezTo>
                    <a:cubicBezTo>
                      <a:pt x="1545" y="777"/>
                      <a:pt x="1542" y="688"/>
                      <a:pt x="1542" y="600"/>
                    </a:cubicBezTo>
                    <a:cubicBezTo>
                      <a:pt x="1542" y="507"/>
                      <a:pt x="1545" y="411"/>
                      <a:pt x="1515" y="322"/>
                    </a:cubicBezTo>
                    <a:cubicBezTo>
                      <a:pt x="1451" y="129"/>
                      <a:pt x="1274" y="0"/>
                      <a:pt x="1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759990" y="3730050"/>
                <a:ext cx="106925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617" extrusionOk="0">
                    <a:moveTo>
                      <a:pt x="1939" y="543"/>
                    </a:moveTo>
                    <a:cubicBezTo>
                      <a:pt x="2821" y="543"/>
                      <a:pt x="3388" y="1268"/>
                      <a:pt x="3574" y="2087"/>
                    </a:cubicBezTo>
                    <a:cubicBezTo>
                      <a:pt x="3704" y="2673"/>
                      <a:pt x="3687" y="3290"/>
                      <a:pt x="3536" y="3869"/>
                    </a:cubicBezTo>
                    <a:cubicBezTo>
                      <a:pt x="3433" y="4267"/>
                      <a:pt x="3288" y="4654"/>
                      <a:pt x="3319" y="5048"/>
                    </a:cubicBezTo>
                    <a:lnTo>
                      <a:pt x="3319" y="5048"/>
                    </a:lnTo>
                    <a:cubicBezTo>
                      <a:pt x="3084" y="4971"/>
                      <a:pt x="2837" y="4915"/>
                      <a:pt x="2618" y="4804"/>
                    </a:cubicBezTo>
                    <a:cubicBezTo>
                      <a:pt x="2306" y="4647"/>
                      <a:pt x="2032" y="4431"/>
                      <a:pt x="1792" y="4177"/>
                    </a:cubicBezTo>
                    <a:cubicBezTo>
                      <a:pt x="1556" y="3923"/>
                      <a:pt x="1360" y="3639"/>
                      <a:pt x="1183" y="3344"/>
                    </a:cubicBezTo>
                    <a:cubicBezTo>
                      <a:pt x="987" y="3026"/>
                      <a:pt x="778" y="2690"/>
                      <a:pt x="661" y="2334"/>
                    </a:cubicBezTo>
                    <a:cubicBezTo>
                      <a:pt x="394" y="1522"/>
                      <a:pt x="925" y="624"/>
                      <a:pt x="1803" y="548"/>
                    </a:cubicBezTo>
                    <a:cubicBezTo>
                      <a:pt x="1849" y="545"/>
                      <a:pt x="1894" y="543"/>
                      <a:pt x="1939" y="543"/>
                    </a:cubicBezTo>
                    <a:close/>
                    <a:moveTo>
                      <a:pt x="1953" y="1"/>
                    </a:moveTo>
                    <a:cubicBezTo>
                      <a:pt x="1916" y="1"/>
                      <a:pt x="1878" y="2"/>
                      <a:pt x="1840" y="4"/>
                    </a:cubicBezTo>
                    <a:cubicBezTo>
                      <a:pt x="891" y="55"/>
                      <a:pt x="100" y="819"/>
                      <a:pt x="35" y="1772"/>
                    </a:cubicBezTo>
                    <a:cubicBezTo>
                      <a:pt x="0" y="2299"/>
                      <a:pt x="237" y="2783"/>
                      <a:pt x="484" y="3232"/>
                    </a:cubicBezTo>
                    <a:cubicBezTo>
                      <a:pt x="678" y="3591"/>
                      <a:pt x="895" y="3934"/>
                      <a:pt x="1151" y="4252"/>
                    </a:cubicBezTo>
                    <a:cubicBezTo>
                      <a:pt x="1439" y="4612"/>
                      <a:pt x="1785" y="4930"/>
                      <a:pt x="2187" y="5161"/>
                    </a:cubicBezTo>
                    <a:cubicBezTo>
                      <a:pt x="2498" y="5338"/>
                      <a:pt x="2927" y="5529"/>
                      <a:pt x="3321" y="5529"/>
                    </a:cubicBezTo>
                    <a:cubicBezTo>
                      <a:pt x="3367" y="5529"/>
                      <a:pt x="3411" y="5526"/>
                      <a:pt x="3456" y="5521"/>
                    </a:cubicBezTo>
                    <a:lnTo>
                      <a:pt x="3456" y="5521"/>
                    </a:lnTo>
                    <a:cubicBezTo>
                      <a:pt x="3502" y="5588"/>
                      <a:pt x="3564" y="5616"/>
                      <a:pt x="3628" y="5616"/>
                    </a:cubicBezTo>
                    <a:cubicBezTo>
                      <a:pt x="3784" y="5616"/>
                      <a:pt x="3951" y="5450"/>
                      <a:pt x="3923" y="5267"/>
                    </a:cubicBezTo>
                    <a:cubicBezTo>
                      <a:pt x="3838" y="4667"/>
                      <a:pt x="4132" y="4078"/>
                      <a:pt x="4205" y="3488"/>
                    </a:cubicBezTo>
                    <a:cubicBezTo>
                      <a:pt x="4276" y="2895"/>
                      <a:pt x="4228" y="2275"/>
                      <a:pt x="4043" y="1707"/>
                    </a:cubicBezTo>
                    <a:cubicBezTo>
                      <a:pt x="3739" y="767"/>
                      <a:pt x="2975" y="1"/>
                      <a:pt x="1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7822940" y="3831750"/>
                <a:ext cx="389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605" extrusionOk="0">
                    <a:moveTo>
                      <a:pt x="1190" y="500"/>
                    </a:moveTo>
                    <a:cubicBezTo>
                      <a:pt x="1189" y="504"/>
                      <a:pt x="1189" y="508"/>
                      <a:pt x="1188" y="512"/>
                    </a:cubicBezTo>
                    <a:lnTo>
                      <a:pt x="1188" y="512"/>
                    </a:lnTo>
                    <a:cubicBezTo>
                      <a:pt x="1188" y="508"/>
                      <a:pt x="1189" y="504"/>
                      <a:pt x="1190" y="500"/>
                    </a:cubicBezTo>
                    <a:close/>
                    <a:moveTo>
                      <a:pt x="1196" y="517"/>
                    </a:moveTo>
                    <a:cubicBezTo>
                      <a:pt x="1194" y="522"/>
                      <a:pt x="1192" y="528"/>
                      <a:pt x="1190" y="533"/>
                    </a:cubicBezTo>
                    <a:lnTo>
                      <a:pt x="1190" y="533"/>
                    </a:lnTo>
                    <a:cubicBezTo>
                      <a:pt x="1192" y="528"/>
                      <a:pt x="1194" y="522"/>
                      <a:pt x="1196" y="517"/>
                    </a:cubicBezTo>
                    <a:close/>
                    <a:moveTo>
                      <a:pt x="1106" y="619"/>
                    </a:move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7" y="619"/>
                      <a:pt x="1107" y="619"/>
                      <a:pt x="1107" y="619"/>
                    </a:cubicBezTo>
                    <a:lnTo>
                      <a:pt x="1107" y="619"/>
                    </a:lnTo>
                    <a:cubicBezTo>
                      <a:pt x="1106" y="619"/>
                      <a:pt x="1106" y="619"/>
                      <a:pt x="1105" y="619"/>
                    </a:cubicBezTo>
                    <a:lnTo>
                      <a:pt x="1105" y="619"/>
                    </a:lnTo>
                    <a:cubicBezTo>
                      <a:pt x="1106" y="619"/>
                      <a:pt x="1106" y="619"/>
                      <a:pt x="1106" y="619"/>
                    </a:cubicBezTo>
                    <a:close/>
                    <a:moveTo>
                      <a:pt x="482" y="964"/>
                    </a:moveTo>
                    <a:cubicBezTo>
                      <a:pt x="487" y="970"/>
                      <a:pt x="493" y="975"/>
                      <a:pt x="500" y="980"/>
                    </a:cubicBezTo>
                    <a:lnTo>
                      <a:pt x="500" y="980"/>
                    </a:lnTo>
                    <a:cubicBezTo>
                      <a:pt x="500" y="981"/>
                      <a:pt x="500" y="981"/>
                      <a:pt x="500" y="981"/>
                    </a:cubicBezTo>
                    <a:cubicBezTo>
                      <a:pt x="499" y="981"/>
                      <a:pt x="494" y="977"/>
                      <a:pt x="482" y="964"/>
                    </a:cubicBezTo>
                    <a:close/>
                    <a:moveTo>
                      <a:pt x="652" y="1134"/>
                    </a:moveTo>
                    <a:cubicBezTo>
                      <a:pt x="652" y="1134"/>
                      <a:pt x="657" y="1138"/>
                      <a:pt x="662" y="1143"/>
                    </a:cubicBezTo>
                    <a:lnTo>
                      <a:pt x="662" y="1143"/>
                    </a:lnTo>
                    <a:cubicBezTo>
                      <a:pt x="665" y="1147"/>
                      <a:pt x="668" y="1150"/>
                      <a:pt x="671" y="1153"/>
                    </a:cubicBezTo>
                    <a:lnTo>
                      <a:pt x="671" y="1153"/>
                    </a:lnTo>
                    <a:cubicBezTo>
                      <a:pt x="656" y="1139"/>
                      <a:pt x="651" y="1134"/>
                      <a:pt x="652" y="1134"/>
                    </a:cubicBezTo>
                    <a:close/>
                    <a:moveTo>
                      <a:pt x="1080" y="0"/>
                    </a:moveTo>
                    <a:cubicBezTo>
                      <a:pt x="1033" y="0"/>
                      <a:pt x="984" y="8"/>
                      <a:pt x="936" y="24"/>
                    </a:cubicBezTo>
                    <a:cubicBezTo>
                      <a:pt x="758" y="83"/>
                      <a:pt x="634" y="217"/>
                      <a:pt x="582" y="385"/>
                    </a:cubicBezTo>
                    <a:lnTo>
                      <a:pt x="582" y="385"/>
                    </a:lnTo>
                    <a:cubicBezTo>
                      <a:pt x="523" y="360"/>
                      <a:pt x="462" y="345"/>
                      <a:pt x="400" y="345"/>
                    </a:cubicBezTo>
                    <a:cubicBezTo>
                      <a:pt x="359" y="345"/>
                      <a:pt x="319" y="352"/>
                      <a:pt x="278" y="366"/>
                    </a:cubicBezTo>
                    <a:cubicBezTo>
                      <a:pt x="124" y="418"/>
                      <a:pt x="1" y="558"/>
                      <a:pt x="4" y="726"/>
                    </a:cubicBezTo>
                    <a:cubicBezTo>
                      <a:pt x="7" y="867"/>
                      <a:pt x="90" y="973"/>
                      <a:pt x="175" y="1075"/>
                    </a:cubicBezTo>
                    <a:cubicBezTo>
                      <a:pt x="281" y="1199"/>
                      <a:pt x="422" y="1302"/>
                      <a:pt x="566" y="1373"/>
                    </a:cubicBezTo>
                    <a:cubicBezTo>
                      <a:pt x="676" y="1428"/>
                      <a:pt x="785" y="1449"/>
                      <a:pt x="905" y="1463"/>
                    </a:cubicBezTo>
                    <a:cubicBezTo>
                      <a:pt x="918" y="1464"/>
                      <a:pt x="931" y="1465"/>
                      <a:pt x="944" y="1465"/>
                    </a:cubicBezTo>
                    <a:cubicBezTo>
                      <a:pt x="971" y="1465"/>
                      <a:pt x="1000" y="1462"/>
                      <a:pt x="1028" y="1456"/>
                    </a:cubicBezTo>
                    <a:lnTo>
                      <a:pt x="1028" y="1456"/>
                    </a:lnTo>
                    <a:cubicBezTo>
                      <a:pt x="1033" y="1467"/>
                      <a:pt x="1037" y="1479"/>
                      <a:pt x="1042" y="1490"/>
                    </a:cubicBezTo>
                    <a:cubicBezTo>
                      <a:pt x="1076" y="1566"/>
                      <a:pt x="1172" y="1604"/>
                      <a:pt x="1253" y="1604"/>
                    </a:cubicBezTo>
                    <a:cubicBezTo>
                      <a:pt x="1263" y="1604"/>
                      <a:pt x="1273" y="1604"/>
                      <a:pt x="1282" y="1603"/>
                    </a:cubicBezTo>
                    <a:cubicBezTo>
                      <a:pt x="1381" y="1589"/>
                      <a:pt x="1443" y="1524"/>
                      <a:pt x="1478" y="1432"/>
                    </a:cubicBezTo>
                    <a:cubicBezTo>
                      <a:pt x="1494" y="1390"/>
                      <a:pt x="1508" y="1356"/>
                      <a:pt x="1515" y="1311"/>
                    </a:cubicBezTo>
                    <a:cubicBezTo>
                      <a:pt x="1522" y="1270"/>
                      <a:pt x="1532" y="1229"/>
                      <a:pt x="1539" y="1188"/>
                    </a:cubicBezTo>
                    <a:cubicBezTo>
                      <a:pt x="1556" y="1079"/>
                      <a:pt x="1549" y="973"/>
                      <a:pt x="1546" y="862"/>
                    </a:cubicBezTo>
                    <a:cubicBezTo>
                      <a:pt x="1546" y="777"/>
                      <a:pt x="1543" y="688"/>
                      <a:pt x="1543" y="603"/>
                    </a:cubicBezTo>
                    <a:cubicBezTo>
                      <a:pt x="1539" y="510"/>
                      <a:pt x="1546" y="410"/>
                      <a:pt x="1515" y="321"/>
                    </a:cubicBezTo>
                    <a:cubicBezTo>
                      <a:pt x="1452" y="128"/>
                      <a:pt x="1275" y="0"/>
                      <a:pt x="1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7875115" y="3707450"/>
                <a:ext cx="1084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5941" extrusionOk="0">
                    <a:moveTo>
                      <a:pt x="2235" y="541"/>
                    </a:moveTo>
                    <a:cubicBezTo>
                      <a:pt x="2312" y="541"/>
                      <a:pt x="2391" y="548"/>
                      <a:pt x="2470" y="562"/>
                    </a:cubicBezTo>
                    <a:cubicBezTo>
                      <a:pt x="3495" y="744"/>
                      <a:pt x="3848" y="1761"/>
                      <a:pt x="3759" y="2686"/>
                    </a:cubicBezTo>
                    <a:cubicBezTo>
                      <a:pt x="3708" y="3244"/>
                      <a:pt x="3526" y="3783"/>
                      <a:pt x="3242" y="4262"/>
                    </a:cubicBezTo>
                    <a:cubicBezTo>
                      <a:pt x="3039" y="4605"/>
                      <a:pt x="2815" y="4931"/>
                      <a:pt x="2744" y="5305"/>
                    </a:cubicBezTo>
                    <a:lnTo>
                      <a:pt x="2744" y="5305"/>
                    </a:lnTo>
                    <a:cubicBezTo>
                      <a:pt x="2529" y="5165"/>
                      <a:pt x="2294" y="5046"/>
                      <a:pt x="2097" y="4886"/>
                    </a:cubicBezTo>
                    <a:cubicBezTo>
                      <a:pt x="1782" y="4629"/>
                      <a:pt x="1515" y="4321"/>
                      <a:pt x="1303" y="3974"/>
                    </a:cubicBezTo>
                    <a:cubicBezTo>
                      <a:pt x="919" y="3347"/>
                      <a:pt x="583" y="2480"/>
                      <a:pt x="784" y="1743"/>
                    </a:cubicBezTo>
                    <a:cubicBezTo>
                      <a:pt x="966" y="1082"/>
                      <a:pt x="1545" y="541"/>
                      <a:pt x="2235" y="541"/>
                    </a:cubicBezTo>
                    <a:close/>
                    <a:moveTo>
                      <a:pt x="2246" y="1"/>
                    </a:moveTo>
                    <a:cubicBezTo>
                      <a:pt x="1463" y="1"/>
                      <a:pt x="744" y="484"/>
                      <a:pt x="405" y="1213"/>
                    </a:cubicBezTo>
                    <a:cubicBezTo>
                      <a:pt x="0" y="2072"/>
                      <a:pt x="216" y="3029"/>
                      <a:pt x="617" y="3851"/>
                    </a:cubicBezTo>
                    <a:cubicBezTo>
                      <a:pt x="846" y="4321"/>
                      <a:pt x="1169" y="4752"/>
                      <a:pt x="1556" y="5102"/>
                    </a:cubicBezTo>
                    <a:cubicBezTo>
                      <a:pt x="1868" y="5382"/>
                      <a:pt x="2306" y="5730"/>
                      <a:pt x="2749" y="5794"/>
                    </a:cubicBezTo>
                    <a:lnTo>
                      <a:pt x="2749" y="5794"/>
                    </a:lnTo>
                    <a:cubicBezTo>
                      <a:pt x="2784" y="5897"/>
                      <a:pt x="2866" y="5940"/>
                      <a:pt x="2955" y="5940"/>
                    </a:cubicBezTo>
                    <a:cubicBezTo>
                      <a:pt x="3095" y="5940"/>
                      <a:pt x="3251" y="5832"/>
                      <a:pt x="3269" y="5674"/>
                    </a:cubicBezTo>
                    <a:cubicBezTo>
                      <a:pt x="3341" y="5094"/>
                      <a:pt x="3759" y="4626"/>
                      <a:pt x="3982" y="4101"/>
                    </a:cubicBezTo>
                    <a:cubicBezTo>
                      <a:pt x="4211" y="3557"/>
                      <a:pt x="4338" y="2961"/>
                      <a:pt x="4331" y="2368"/>
                    </a:cubicBezTo>
                    <a:cubicBezTo>
                      <a:pt x="4314" y="1312"/>
                      <a:pt x="3745" y="284"/>
                      <a:pt x="2652" y="45"/>
                    </a:cubicBezTo>
                    <a:cubicBezTo>
                      <a:pt x="2516" y="15"/>
                      <a:pt x="2380" y="1"/>
                      <a:pt x="22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7925540" y="3817850"/>
                <a:ext cx="399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618" extrusionOk="0">
                    <a:moveTo>
                      <a:pt x="330" y="689"/>
                    </a:moveTo>
                    <a:lnTo>
                      <a:pt x="330" y="689"/>
                    </a:lnTo>
                    <a:cubicBezTo>
                      <a:pt x="331" y="690"/>
                      <a:pt x="332" y="690"/>
                      <a:pt x="333" y="691"/>
                    </a:cubicBezTo>
                    <a:lnTo>
                      <a:pt x="333" y="691"/>
                    </a:lnTo>
                    <a:cubicBezTo>
                      <a:pt x="335" y="692"/>
                      <a:pt x="336" y="694"/>
                      <a:pt x="338" y="695"/>
                    </a:cubicBezTo>
                    <a:lnTo>
                      <a:pt x="338" y="695"/>
                    </a:lnTo>
                    <a:cubicBezTo>
                      <a:pt x="335" y="693"/>
                      <a:pt x="333" y="691"/>
                      <a:pt x="330" y="689"/>
                    </a:cubicBezTo>
                    <a:close/>
                    <a:moveTo>
                      <a:pt x="341" y="699"/>
                    </a:moveTo>
                    <a:cubicBezTo>
                      <a:pt x="341" y="699"/>
                      <a:pt x="341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2" y="699"/>
                      <a:pt x="342" y="699"/>
                    </a:cubicBezTo>
                    <a:lnTo>
                      <a:pt x="342" y="699"/>
                    </a:lnTo>
                    <a:cubicBezTo>
                      <a:pt x="342" y="699"/>
                      <a:pt x="341" y="699"/>
                      <a:pt x="341" y="699"/>
                    </a:cubicBezTo>
                    <a:close/>
                    <a:moveTo>
                      <a:pt x="344" y="699"/>
                    </a:moveTo>
                    <a:lnTo>
                      <a:pt x="344" y="699"/>
                    </a:lnTo>
                    <a:cubicBezTo>
                      <a:pt x="346" y="700"/>
                      <a:pt x="348" y="700"/>
                      <a:pt x="349" y="700"/>
                    </a:cubicBezTo>
                    <a:lnTo>
                      <a:pt x="349" y="700"/>
                    </a:lnTo>
                    <a:cubicBezTo>
                      <a:pt x="349" y="700"/>
                      <a:pt x="350" y="700"/>
                      <a:pt x="350" y="700"/>
                    </a:cubicBezTo>
                    <a:lnTo>
                      <a:pt x="350" y="700"/>
                    </a:lnTo>
                    <a:cubicBezTo>
                      <a:pt x="348" y="700"/>
                      <a:pt x="346" y="700"/>
                      <a:pt x="345" y="700"/>
                    </a:cubicBezTo>
                    <a:lnTo>
                      <a:pt x="345" y="700"/>
                    </a:lnTo>
                    <a:cubicBezTo>
                      <a:pt x="345" y="700"/>
                      <a:pt x="344" y="700"/>
                      <a:pt x="344" y="699"/>
                    </a:cubicBezTo>
                    <a:close/>
                    <a:moveTo>
                      <a:pt x="1136" y="0"/>
                    </a:moveTo>
                    <a:cubicBezTo>
                      <a:pt x="1098" y="0"/>
                      <a:pt x="1058" y="4"/>
                      <a:pt x="1019" y="11"/>
                    </a:cubicBezTo>
                    <a:cubicBezTo>
                      <a:pt x="870" y="35"/>
                      <a:pt x="750" y="130"/>
                      <a:pt x="672" y="253"/>
                    </a:cubicBezTo>
                    <a:lnTo>
                      <a:pt x="672" y="253"/>
                    </a:lnTo>
                    <a:cubicBezTo>
                      <a:pt x="589" y="192"/>
                      <a:pt x="497" y="157"/>
                      <a:pt x="395" y="157"/>
                    </a:cubicBezTo>
                    <a:cubicBezTo>
                      <a:pt x="368" y="157"/>
                      <a:pt x="341" y="160"/>
                      <a:pt x="313" y="164"/>
                    </a:cubicBezTo>
                    <a:cubicBezTo>
                      <a:pt x="165" y="189"/>
                      <a:pt x="39" y="316"/>
                      <a:pt x="22" y="466"/>
                    </a:cubicBezTo>
                    <a:cubicBezTo>
                      <a:pt x="1" y="596"/>
                      <a:pt x="49" y="710"/>
                      <a:pt x="108" y="822"/>
                    </a:cubicBezTo>
                    <a:cubicBezTo>
                      <a:pt x="176" y="966"/>
                      <a:pt x="282" y="1104"/>
                      <a:pt x="402" y="1210"/>
                    </a:cubicBezTo>
                    <a:cubicBezTo>
                      <a:pt x="491" y="1285"/>
                      <a:pt x="587" y="1333"/>
                      <a:pt x="697" y="1377"/>
                    </a:cubicBezTo>
                    <a:cubicBezTo>
                      <a:pt x="735" y="1393"/>
                      <a:pt x="778" y="1401"/>
                      <a:pt x="820" y="1404"/>
                    </a:cubicBezTo>
                    <a:lnTo>
                      <a:pt x="820" y="1404"/>
                    </a:lnTo>
                    <a:cubicBezTo>
                      <a:pt x="822" y="1417"/>
                      <a:pt x="825" y="1430"/>
                      <a:pt x="827" y="1443"/>
                    </a:cubicBezTo>
                    <a:cubicBezTo>
                      <a:pt x="843" y="1550"/>
                      <a:pt x="956" y="1618"/>
                      <a:pt x="1064" y="1618"/>
                    </a:cubicBezTo>
                    <a:cubicBezTo>
                      <a:pt x="1126" y="1618"/>
                      <a:pt x="1186" y="1596"/>
                      <a:pt x="1225" y="1546"/>
                    </a:cubicBezTo>
                    <a:cubicBezTo>
                      <a:pt x="1259" y="1505"/>
                      <a:pt x="1296" y="1464"/>
                      <a:pt x="1321" y="1412"/>
                    </a:cubicBezTo>
                    <a:cubicBezTo>
                      <a:pt x="1341" y="1371"/>
                      <a:pt x="1358" y="1333"/>
                      <a:pt x="1375" y="1292"/>
                    </a:cubicBezTo>
                    <a:cubicBezTo>
                      <a:pt x="1424" y="1189"/>
                      <a:pt x="1447" y="1083"/>
                      <a:pt x="1478" y="974"/>
                    </a:cubicBezTo>
                    <a:cubicBezTo>
                      <a:pt x="1498" y="888"/>
                      <a:pt x="1519" y="798"/>
                      <a:pt x="1539" y="713"/>
                    </a:cubicBezTo>
                    <a:cubicBezTo>
                      <a:pt x="1571" y="607"/>
                      <a:pt x="1598" y="501"/>
                      <a:pt x="1581" y="387"/>
                    </a:cubicBezTo>
                    <a:cubicBezTo>
                      <a:pt x="1563" y="254"/>
                      <a:pt x="1492" y="134"/>
                      <a:pt x="1372" y="62"/>
                    </a:cubicBezTo>
                    <a:cubicBezTo>
                      <a:pt x="1297" y="17"/>
                      <a:pt x="1218" y="0"/>
                      <a:pt x="1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7974815" y="3742875"/>
                <a:ext cx="1122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4" extrusionOk="0">
                    <a:moveTo>
                      <a:pt x="2174" y="551"/>
                    </a:moveTo>
                    <a:cubicBezTo>
                      <a:pt x="2502" y="551"/>
                      <a:pt x="2835" y="660"/>
                      <a:pt x="3118" y="878"/>
                    </a:cubicBezTo>
                    <a:cubicBezTo>
                      <a:pt x="3790" y="1400"/>
                      <a:pt x="3900" y="2293"/>
                      <a:pt x="3852" y="3089"/>
                    </a:cubicBezTo>
                    <a:cubicBezTo>
                      <a:pt x="3824" y="3558"/>
                      <a:pt x="3704" y="4027"/>
                      <a:pt x="3498" y="4449"/>
                    </a:cubicBezTo>
                    <a:cubicBezTo>
                      <a:pt x="3362" y="4729"/>
                      <a:pt x="3151" y="4974"/>
                      <a:pt x="2977" y="5235"/>
                    </a:cubicBezTo>
                    <a:lnTo>
                      <a:pt x="2977" y="5235"/>
                    </a:lnTo>
                    <a:cubicBezTo>
                      <a:pt x="2834" y="5017"/>
                      <a:pt x="2624" y="4845"/>
                      <a:pt x="2409" y="4681"/>
                    </a:cubicBezTo>
                    <a:cubicBezTo>
                      <a:pt x="2046" y="4408"/>
                      <a:pt x="1700" y="4137"/>
                      <a:pt x="1415" y="3777"/>
                    </a:cubicBezTo>
                    <a:cubicBezTo>
                      <a:pt x="846" y="3057"/>
                      <a:pt x="422" y="1988"/>
                      <a:pt x="1011" y="1156"/>
                    </a:cubicBezTo>
                    <a:cubicBezTo>
                      <a:pt x="1297" y="752"/>
                      <a:pt x="1731" y="551"/>
                      <a:pt x="2174" y="551"/>
                    </a:cubicBezTo>
                    <a:close/>
                    <a:moveTo>
                      <a:pt x="2151" y="0"/>
                    </a:moveTo>
                    <a:cubicBezTo>
                      <a:pt x="1781" y="0"/>
                      <a:pt x="1411" y="104"/>
                      <a:pt x="1086" y="331"/>
                    </a:cubicBezTo>
                    <a:cubicBezTo>
                      <a:pt x="185" y="960"/>
                      <a:pt x="0" y="2091"/>
                      <a:pt x="381" y="3078"/>
                    </a:cubicBezTo>
                    <a:cubicBezTo>
                      <a:pt x="604" y="3657"/>
                      <a:pt x="949" y="4185"/>
                      <a:pt x="1392" y="4620"/>
                    </a:cubicBezTo>
                    <a:cubicBezTo>
                      <a:pt x="1809" y="5028"/>
                      <a:pt x="2354" y="5295"/>
                      <a:pt x="2642" y="5820"/>
                    </a:cubicBezTo>
                    <a:cubicBezTo>
                      <a:pt x="2694" y="5914"/>
                      <a:pt x="2775" y="5953"/>
                      <a:pt x="2857" y="5953"/>
                    </a:cubicBezTo>
                    <a:cubicBezTo>
                      <a:pt x="2989" y="5953"/>
                      <a:pt x="3123" y="5850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8"/>
                      <a:pt x="3909" y="4781"/>
                    </a:cubicBezTo>
                    <a:cubicBezTo>
                      <a:pt x="4146" y="4339"/>
                      <a:pt x="4297" y="3856"/>
                      <a:pt x="4366" y="3359"/>
                    </a:cubicBezTo>
                    <a:cubicBezTo>
                      <a:pt x="4489" y="2437"/>
                      <a:pt x="4376" y="1368"/>
                      <a:pt x="3701" y="673"/>
                    </a:cubicBezTo>
                    <a:cubicBezTo>
                      <a:pt x="3291" y="247"/>
                      <a:pt x="2721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8022790" y="3853125"/>
                <a:ext cx="403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1" extrusionOk="0">
                    <a:moveTo>
                      <a:pt x="494" y="734"/>
                    </a:moveTo>
                    <a:cubicBezTo>
                      <a:pt x="494" y="734"/>
                      <a:pt x="494" y="734"/>
                      <a:pt x="495" y="734"/>
                    </a:cubicBezTo>
                    <a:lnTo>
                      <a:pt x="495" y="734"/>
                    </a:lnTo>
                    <a:cubicBezTo>
                      <a:pt x="495" y="734"/>
                      <a:pt x="495" y="734"/>
                      <a:pt x="495" y="734"/>
                    </a:cubicBezTo>
                    <a:lnTo>
                      <a:pt x="495" y="734"/>
                    </a:lnTo>
                    <a:cubicBezTo>
                      <a:pt x="494" y="734"/>
                      <a:pt x="494" y="734"/>
                      <a:pt x="494" y="734"/>
                    </a:cubicBezTo>
                    <a:close/>
                    <a:moveTo>
                      <a:pt x="1235" y="1"/>
                    </a:moveTo>
                    <a:cubicBezTo>
                      <a:pt x="1063" y="1"/>
                      <a:pt x="946" y="98"/>
                      <a:pt x="867" y="229"/>
                    </a:cubicBezTo>
                    <a:lnTo>
                      <a:pt x="867" y="229"/>
                    </a:lnTo>
                    <a:cubicBezTo>
                      <a:pt x="784" y="168"/>
                      <a:pt x="685" y="129"/>
                      <a:pt x="576" y="121"/>
                    </a:cubicBezTo>
                    <a:cubicBezTo>
                      <a:pt x="564" y="120"/>
                      <a:pt x="552" y="120"/>
                      <a:pt x="540" y="120"/>
                    </a:cubicBezTo>
                    <a:cubicBezTo>
                      <a:pt x="330" y="120"/>
                      <a:pt x="127" y="262"/>
                      <a:pt x="72" y="464"/>
                    </a:cubicBezTo>
                    <a:cubicBezTo>
                      <a:pt x="0" y="714"/>
                      <a:pt x="181" y="902"/>
                      <a:pt x="315" y="1087"/>
                    </a:cubicBezTo>
                    <a:cubicBezTo>
                      <a:pt x="377" y="1169"/>
                      <a:pt x="439" y="1255"/>
                      <a:pt x="500" y="1340"/>
                    </a:cubicBezTo>
                    <a:cubicBezTo>
                      <a:pt x="586" y="1451"/>
                      <a:pt x="695" y="1549"/>
                      <a:pt x="815" y="1618"/>
                    </a:cubicBezTo>
                    <a:cubicBezTo>
                      <a:pt x="854" y="1640"/>
                      <a:pt x="894" y="1650"/>
                      <a:pt x="932" y="1650"/>
                    </a:cubicBezTo>
                    <a:cubicBezTo>
                      <a:pt x="1078" y="1650"/>
                      <a:pt x="1203" y="1508"/>
                      <a:pt x="1165" y="1351"/>
                    </a:cubicBezTo>
                    <a:cubicBezTo>
                      <a:pt x="1165" y="1350"/>
                      <a:pt x="1164" y="1349"/>
                      <a:pt x="1164" y="1347"/>
                    </a:cubicBezTo>
                    <a:lnTo>
                      <a:pt x="1164" y="1347"/>
                    </a:lnTo>
                    <a:cubicBezTo>
                      <a:pt x="1203" y="1329"/>
                      <a:pt x="1239" y="1304"/>
                      <a:pt x="1268" y="1279"/>
                    </a:cubicBezTo>
                    <a:cubicBezTo>
                      <a:pt x="1337" y="1220"/>
                      <a:pt x="1402" y="1142"/>
                      <a:pt x="1446" y="1067"/>
                    </a:cubicBezTo>
                    <a:cubicBezTo>
                      <a:pt x="1538" y="905"/>
                      <a:pt x="1583" y="727"/>
                      <a:pt x="1604" y="546"/>
                    </a:cubicBezTo>
                    <a:cubicBezTo>
                      <a:pt x="1614" y="456"/>
                      <a:pt x="1614" y="361"/>
                      <a:pt x="1593" y="271"/>
                    </a:cubicBezTo>
                    <a:cubicBezTo>
                      <a:pt x="1552" y="114"/>
                      <a:pt x="1402" y="1"/>
                      <a:pt x="1240" y="1"/>
                    </a:cubicBezTo>
                    <a:cubicBezTo>
                      <a:pt x="1239" y="1"/>
                      <a:pt x="1237" y="1"/>
                      <a:pt x="1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8087365" y="3649325"/>
                <a:ext cx="1122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952" extrusionOk="0">
                    <a:moveTo>
                      <a:pt x="2173" y="550"/>
                    </a:moveTo>
                    <a:cubicBezTo>
                      <a:pt x="2501" y="550"/>
                      <a:pt x="2833" y="659"/>
                      <a:pt x="3115" y="879"/>
                    </a:cubicBezTo>
                    <a:cubicBezTo>
                      <a:pt x="3790" y="1400"/>
                      <a:pt x="3900" y="2291"/>
                      <a:pt x="3852" y="3089"/>
                    </a:cubicBezTo>
                    <a:cubicBezTo>
                      <a:pt x="3821" y="3555"/>
                      <a:pt x="3704" y="4027"/>
                      <a:pt x="3498" y="4449"/>
                    </a:cubicBezTo>
                    <a:cubicBezTo>
                      <a:pt x="3360" y="4727"/>
                      <a:pt x="3148" y="4973"/>
                      <a:pt x="2975" y="5234"/>
                    </a:cubicBezTo>
                    <a:lnTo>
                      <a:pt x="2975" y="5234"/>
                    </a:lnTo>
                    <a:cubicBezTo>
                      <a:pt x="2831" y="5015"/>
                      <a:pt x="2621" y="4843"/>
                      <a:pt x="2406" y="4682"/>
                    </a:cubicBezTo>
                    <a:cubicBezTo>
                      <a:pt x="2046" y="4408"/>
                      <a:pt x="1697" y="4138"/>
                      <a:pt x="1416" y="3777"/>
                    </a:cubicBezTo>
                    <a:cubicBezTo>
                      <a:pt x="846" y="3055"/>
                      <a:pt x="422" y="1989"/>
                      <a:pt x="1008" y="1157"/>
                    </a:cubicBezTo>
                    <a:cubicBezTo>
                      <a:pt x="1294" y="752"/>
                      <a:pt x="1729" y="550"/>
                      <a:pt x="2173" y="550"/>
                    </a:cubicBezTo>
                    <a:close/>
                    <a:moveTo>
                      <a:pt x="2151" y="0"/>
                    </a:moveTo>
                    <a:cubicBezTo>
                      <a:pt x="1780" y="0"/>
                      <a:pt x="1411" y="104"/>
                      <a:pt x="1087" y="331"/>
                    </a:cubicBezTo>
                    <a:cubicBezTo>
                      <a:pt x="182" y="961"/>
                      <a:pt x="0" y="2088"/>
                      <a:pt x="381" y="3078"/>
                    </a:cubicBezTo>
                    <a:cubicBezTo>
                      <a:pt x="604" y="3654"/>
                      <a:pt x="949" y="4185"/>
                      <a:pt x="1392" y="4617"/>
                    </a:cubicBezTo>
                    <a:cubicBezTo>
                      <a:pt x="1806" y="5025"/>
                      <a:pt x="2355" y="5295"/>
                      <a:pt x="2642" y="5816"/>
                    </a:cubicBezTo>
                    <a:cubicBezTo>
                      <a:pt x="2694" y="5911"/>
                      <a:pt x="2775" y="5951"/>
                      <a:pt x="2858" y="5951"/>
                    </a:cubicBezTo>
                    <a:cubicBezTo>
                      <a:pt x="2989" y="5951"/>
                      <a:pt x="3123" y="5849"/>
                      <a:pt x="3141" y="5705"/>
                    </a:cubicBezTo>
                    <a:lnTo>
                      <a:pt x="3141" y="5705"/>
                    </a:lnTo>
                    <a:cubicBezTo>
                      <a:pt x="3482" y="5506"/>
                      <a:pt x="3732" y="5109"/>
                      <a:pt x="3910" y="4781"/>
                    </a:cubicBezTo>
                    <a:cubicBezTo>
                      <a:pt x="4146" y="4340"/>
                      <a:pt x="4297" y="3856"/>
                      <a:pt x="4362" y="3360"/>
                    </a:cubicBezTo>
                    <a:cubicBezTo>
                      <a:pt x="4489" y="2435"/>
                      <a:pt x="4376" y="1369"/>
                      <a:pt x="3701" y="670"/>
                    </a:cubicBezTo>
                    <a:cubicBezTo>
                      <a:pt x="3292" y="246"/>
                      <a:pt x="2720" y="0"/>
                      <a:pt x="2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8135340" y="3759525"/>
                <a:ext cx="403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53" extrusionOk="0">
                    <a:moveTo>
                      <a:pt x="465" y="703"/>
                    </a:moveTo>
                    <a:cubicBezTo>
                      <a:pt x="465" y="703"/>
                      <a:pt x="468" y="705"/>
                      <a:pt x="473" y="709"/>
                    </a:cubicBezTo>
                    <a:cubicBezTo>
                      <a:pt x="474" y="710"/>
                      <a:pt x="475" y="711"/>
                      <a:pt x="476" y="712"/>
                    </a:cubicBezTo>
                    <a:lnTo>
                      <a:pt x="476" y="712"/>
                    </a:lnTo>
                    <a:cubicBezTo>
                      <a:pt x="469" y="706"/>
                      <a:pt x="465" y="703"/>
                      <a:pt x="465" y="703"/>
                    </a:cubicBezTo>
                    <a:close/>
                    <a:moveTo>
                      <a:pt x="1270" y="738"/>
                    </a:moveTo>
                    <a:cubicBezTo>
                      <a:pt x="1270" y="743"/>
                      <a:pt x="1269" y="752"/>
                      <a:pt x="1268" y="764"/>
                    </a:cubicBezTo>
                    <a:lnTo>
                      <a:pt x="1268" y="754"/>
                    </a:lnTo>
                    <a:cubicBezTo>
                      <a:pt x="1268" y="749"/>
                      <a:pt x="1269" y="745"/>
                      <a:pt x="1269" y="742"/>
                    </a:cubicBezTo>
                    <a:lnTo>
                      <a:pt x="1269" y="742"/>
                    </a:lnTo>
                    <a:cubicBezTo>
                      <a:pt x="1269" y="741"/>
                      <a:pt x="1270" y="739"/>
                      <a:pt x="1270" y="738"/>
                    </a:cubicBezTo>
                    <a:close/>
                    <a:moveTo>
                      <a:pt x="1235" y="0"/>
                    </a:moveTo>
                    <a:cubicBezTo>
                      <a:pt x="1063" y="0"/>
                      <a:pt x="946" y="99"/>
                      <a:pt x="868" y="230"/>
                    </a:cubicBezTo>
                    <a:lnTo>
                      <a:pt x="868" y="230"/>
                    </a:lnTo>
                    <a:cubicBezTo>
                      <a:pt x="784" y="170"/>
                      <a:pt x="685" y="132"/>
                      <a:pt x="576" y="123"/>
                    </a:cubicBezTo>
                    <a:cubicBezTo>
                      <a:pt x="564" y="123"/>
                      <a:pt x="552" y="122"/>
                      <a:pt x="540" y="122"/>
                    </a:cubicBezTo>
                    <a:cubicBezTo>
                      <a:pt x="330" y="122"/>
                      <a:pt x="127" y="262"/>
                      <a:pt x="69" y="466"/>
                    </a:cubicBezTo>
                    <a:cubicBezTo>
                      <a:pt x="1" y="713"/>
                      <a:pt x="178" y="905"/>
                      <a:pt x="312" y="1086"/>
                    </a:cubicBezTo>
                    <a:cubicBezTo>
                      <a:pt x="377" y="1172"/>
                      <a:pt x="436" y="1257"/>
                      <a:pt x="501" y="1340"/>
                    </a:cubicBezTo>
                    <a:cubicBezTo>
                      <a:pt x="583" y="1453"/>
                      <a:pt x="695" y="1552"/>
                      <a:pt x="815" y="1621"/>
                    </a:cubicBezTo>
                    <a:cubicBezTo>
                      <a:pt x="853" y="1643"/>
                      <a:pt x="893" y="1653"/>
                      <a:pt x="931" y="1653"/>
                    </a:cubicBezTo>
                    <a:cubicBezTo>
                      <a:pt x="1076" y="1653"/>
                      <a:pt x="1203" y="1510"/>
                      <a:pt x="1165" y="1350"/>
                    </a:cubicBezTo>
                    <a:cubicBezTo>
                      <a:pt x="1165" y="1350"/>
                      <a:pt x="1165" y="1349"/>
                      <a:pt x="1164" y="1348"/>
                    </a:cubicBezTo>
                    <a:lnTo>
                      <a:pt x="1164" y="1348"/>
                    </a:lnTo>
                    <a:cubicBezTo>
                      <a:pt x="1204" y="1329"/>
                      <a:pt x="1240" y="1304"/>
                      <a:pt x="1268" y="1278"/>
                    </a:cubicBezTo>
                    <a:cubicBezTo>
                      <a:pt x="1333" y="1220"/>
                      <a:pt x="1402" y="1145"/>
                      <a:pt x="1446" y="1069"/>
                    </a:cubicBezTo>
                    <a:cubicBezTo>
                      <a:pt x="1538" y="908"/>
                      <a:pt x="1584" y="729"/>
                      <a:pt x="1604" y="549"/>
                    </a:cubicBezTo>
                    <a:cubicBezTo>
                      <a:pt x="1614" y="456"/>
                      <a:pt x="1614" y="359"/>
                      <a:pt x="1593" y="271"/>
                    </a:cubicBezTo>
                    <a:cubicBezTo>
                      <a:pt x="1552" y="113"/>
                      <a:pt x="1402" y="3"/>
                      <a:pt x="1241" y="0"/>
                    </a:cubicBezTo>
                    <a:cubicBezTo>
                      <a:pt x="1239" y="0"/>
                      <a:pt x="1237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8334565" y="3687200"/>
                <a:ext cx="11027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6016" extrusionOk="0">
                    <a:moveTo>
                      <a:pt x="2113" y="554"/>
                    </a:moveTo>
                    <a:cubicBezTo>
                      <a:pt x="2581" y="554"/>
                      <a:pt x="3042" y="788"/>
                      <a:pt x="3345" y="1197"/>
                    </a:cubicBezTo>
                    <a:cubicBezTo>
                      <a:pt x="3832" y="1851"/>
                      <a:pt x="3735" y="2739"/>
                      <a:pt x="3519" y="3479"/>
                    </a:cubicBezTo>
                    <a:cubicBezTo>
                      <a:pt x="3396" y="3907"/>
                      <a:pt x="3198" y="4315"/>
                      <a:pt x="2927" y="4668"/>
                    </a:cubicBezTo>
                    <a:cubicBezTo>
                      <a:pt x="2736" y="4918"/>
                      <a:pt x="2478" y="5116"/>
                      <a:pt x="2254" y="5337"/>
                    </a:cubicBezTo>
                    <a:lnTo>
                      <a:pt x="2254" y="5337"/>
                    </a:lnTo>
                    <a:cubicBezTo>
                      <a:pt x="2154" y="5081"/>
                      <a:pt x="1974" y="4859"/>
                      <a:pt x="1782" y="4647"/>
                    </a:cubicBezTo>
                    <a:cubicBezTo>
                      <a:pt x="1460" y="4288"/>
                      <a:pt x="1169" y="3924"/>
                      <a:pt x="963" y="3483"/>
                    </a:cubicBezTo>
                    <a:cubicBezTo>
                      <a:pt x="573" y="2640"/>
                      <a:pt x="429" y="1498"/>
                      <a:pt x="1248" y="858"/>
                    </a:cubicBezTo>
                    <a:cubicBezTo>
                      <a:pt x="1512" y="650"/>
                      <a:pt x="1814" y="554"/>
                      <a:pt x="2113" y="554"/>
                    </a:cubicBezTo>
                    <a:close/>
                    <a:moveTo>
                      <a:pt x="2114" y="0"/>
                    </a:moveTo>
                    <a:cubicBezTo>
                      <a:pt x="1944" y="0"/>
                      <a:pt x="1772" y="24"/>
                      <a:pt x="1601" y="73"/>
                    </a:cubicBezTo>
                    <a:cubicBezTo>
                      <a:pt x="518" y="392"/>
                      <a:pt x="1" y="1471"/>
                      <a:pt x="121" y="2540"/>
                    </a:cubicBezTo>
                    <a:cubicBezTo>
                      <a:pt x="193" y="3164"/>
                      <a:pt x="419" y="3777"/>
                      <a:pt x="758" y="4308"/>
                    </a:cubicBezTo>
                    <a:cubicBezTo>
                      <a:pt x="1087" y="4826"/>
                      <a:pt x="1618" y="5226"/>
                      <a:pt x="1806" y="5826"/>
                    </a:cubicBezTo>
                    <a:cubicBezTo>
                      <a:pt x="1847" y="5954"/>
                      <a:pt x="1961" y="6015"/>
                      <a:pt x="2074" y="6015"/>
                    </a:cubicBezTo>
                    <a:cubicBezTo>
                      <a:pt x="2189" y="6015"/>
                      <a:pt x="2303" y="5950"/>
                      <a:pt x="2331" y="5824"/>
                    </a:cubicBezTo>
                    <a:lnTo>
                      <a:pt x="2331" y="5824"/>
                    </a:lnTo>
                    <a:cubicBezTo>
                      <a:pt x="2692" y="5699"/>
                      <a:pt x="3003" y="5383"/>
                      <a:pt x="3235" y="5107"/>
                    </a:cubicBezTo>
                    <a:cubicBezTo>
                      <a:pt x="3544" y="4740"/>
                      <a:pt x="3780" y="4329"/>
                      <a:pt x="3951" y="3883"/>
                    </a:cubicBezTo>
                    <a:cubicBezTo>
                      <a:pt x="4284" y="3023"/>
                      <a:pt x="4411" y="1933"/>
                      <a:pt x="3938" y="1108"/>
                    </a:cubicBezTo>
                    <a:cubicBezTo>
                      <a:pt x="3561" y="450"/>
                      <a:pt x="2859" y="0"/>
                      <a:pt x="2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8367140" y="3800550"/>
                <a:ext cx="398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0" extrusionOk="0">
                    <a:moveTo>
                      <a:pt x="1038" y="376"/>
                    </a:moveTo>
                    <a:cubicBezTo>
                      <a:pt x="1038" y="376"/>
                      <a:pt x="1038" y="378"/>
                      <a:pt x="1037" y="382"/>
                    </a:cubicBezTo>
                    <a:lnTo>
                      <a:pt x="1037" y="382"/>
                    </a:lnTo>
                    <a:cubicBezTo>
                      <a:pt x="1038" y="378"/>
                      <a:pt x="1038" y="376"/>
                      <a:pt x="1038" y="376"/>
                    </a:cubicBezTo>
                    <a:close/>
                    <a:moveTo>
                      <a:pt x="627" y="432"/>
                    </a:moveTo>
                    <a:cubicBezTo>
                      <a:pt x="626" y="435"/>
                      <a:pt x="626" y="438"/>
                      <a:pt x="626" y="441"/>
                    </a:cubicBezTo>
                    <a:lnTo>
                      <a:pt x="626" y="441"/>
                    </a:lnTo>
                    <a:cubicBezTo>
                      <a:pt x="626" y="441"/>
                      <a:pt x="625" y="440"/>
                      <a:pt x="625" y="440"/>
                    </a:cubicBezTo>
                    <a:lnTo>
                      <a:pt x="625" y="440"/>
                    </a:lnTo>
                    <a:cubicBezTo>
                      <a:pt x="626" y="437"/>
                      <a:pt x="626" y="435"/>
                      <a:pt x="627" y="432"/>
                    </a:cubicBezTo>
                    <a:close/>
                    <a:moveTo>
                      <a:pt x="617" y="432"/>
                    </a:moveTo>
                    <a:cubicBezTo>
                      <a:pt x="619" y="437"/>
                      <a:pt x="620" y="441"/>
                      <a:pt x="622" y="445"/>
                    </a:cubicBezTo>
                    <a:lnTo>
                      <a:pt x="622" y="445"/>
                    </a:lnTo>
                    <a:cubicBezTo>
                      <a:pt x="622" y="445"/>
                      <a:pt x="622" y="445"/>
                      <a:pt x="622" y="446"/>
                    </a:cubicBezTo>
                    <a:lnTo>
                      <a:pt x="622" y="446"/>
                    </a:lnTo>
                    <a:cubicBezTo>
                      <a:pt x="620" y="441"/>
                      <a:pt x="618" y="437"/>
                      <a:pt x="617" y="432"/>
                    </a:cubicBezTo>
                    <a:close/>
                    <a:moveTo>
                      <a:pt x="399" y="562"/>
                    </a:moveTo>
                    <a:cubicBezTo>
                      <a:pt x="400" y="562"/>
                      <a:pt x="404" y="568"/>
                      <a:pt x="414" y="585"/>
                    </a:cubicBezTo>
                    <a:lnTo>
                      <a:pt x="414" y="585"/>
                    </a:lnTo>
                    <a:cubicBezTo>
                      <a:pt x="413" y="584"/>
                      <a:pt x="413" y="584"/>
                      <a:pt x="413" y="584"/>
                    </a:cubicBezTo>
                    <a:lnTo>
                      <a:pt x="413" y="584"/>
                    </a:lnTo>
                    <a:cubicBezTo>
                      <a:pt x="406" y="574"/>
                      <a:pt x="399" y="562"/>
                      <a:pt x="399" y="562"/>
                    </a:cubicBezTo>
                    <a:close/>
                    <a:moveTo>
                      <a:pt x="418" y="597"/>
                    </a:moveTo>
                    <a:cubicBezTo>
                      <a:pt x="418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9" y="597"/>
                      <a:pt x="419" y="597"/>
                    </a:cubicBezTo>
                    <a:lnTo>
                      <a:pt x="419" y="597"/>
                    </a:lnTo>
                    <a:cubicBezTo>
                      <a:pt x="419" y="597"/>
                      <a:pt x="418" y="597"/>
                      <a:pt x="418" y="597"/>
                    </a:cubicBezTo>
                    <a:close/>
                    <a:moveTo>
                      <a:pt x="440" y="680"/>
                    </a:moveTo>
                    <a:cubicBezTo>
                      <a:pt x="440" y="680"/>
                      <a:pt x="440" y="680"/>
                      <a:pt x="440" y="680"/>
                    </a:cubicBezTo>
                    <a:lnTo>
                      <a:pt x="440" y="680"/>
                    </a:lnTo>
                    <a:cubicBezTo>
                      <a:pt x="440" y="681"/>
                      <a:pt x="440" y="682"/>
                      <a:pt x="440" y="682"/>
                    </a:cubicBezTo>
                    <a:lnTo>
                      <a:pt x="440" y="682"/>
                    </a:lnTo>
                    <a:cubicBezTo>
                      <a:pt x="440" y="681"/>
                      <a:pt x="440" y="681"/>
                      <a:pt x="440" y="680"/>
                    </a:cubicBezTo>
                    <a:close/>
                    <a:moveTo>
                      <a:pt x="486" y="0"/>
                    </a:moveTo>
                    <a:cubicBezTo>
                      <a:pt x="256" y="0"/>
                      <a:pt x="51" y="157"/>
                      <a:pt x="21" y="391"/>
                    </a:cubicBezTo>
                    <a:cubicBezTo>
                      <a:pt x="0" y="524"/>
                      <a:pt x="44" y="638"/>
                      <a:pt x="99" y="758"/>
                    </a:cubicBezTo>
                    <a:cubicBezTo>
                      <a:pt x="137" y="833"/>
                      <a:pt x="174" y="912"/>
                      <a:pt x="209" y="990"/>
                    </a:cubicBezTo>
                    <a:cubicBezTo>
                      <a:pt x="250" y="1076"/>
                      <a:pt x="284" y="1172"/>
                      <a:pt x="332" y="1254"/>
                    </a:cubicBezTo>
                    <a:cubicBezTo>
                      <a:pt x="391" y="1350"/>
                      <a:pt x="465" y="1446"/>
                      <a:pt x="548" y="1522"/>
                    </a:cubicBezTo>
                    <a:cubicBezTo>
                      <a:pt x="596" y="1565"/>
                      <a:pt x="654" y="1590"/>
                      <a:pt x="714" y="1590"/>
                    </a:cubicBezTo>
                    <a:cubicBezTo>
                      <a:pt x="745" y="1590"/>
                      <a:pt x="777" y="1583"/>
                      <a:pt x="808" y="1569"/>
                    </a:cubicBezTo>
                    <a:cubicBezTo>
                      <a:pt x="891" y="1535"/>
                      <a:pt x="956" y="1446"/>
                      <a:pt x="952" y="1354"/>
                    </a:cubicBezTo>
                    <a:cubicBezTo>
                      <a:pt x="952" y="1347"/>
                      <a:pt x="952" y="1341"/>
                      <a:pt x="952" y="1334"/>
                    </a:cubicBezTo>
                    <a:lnTo>
                      <a:pt x="952" y="1334"/>
                    </a:lnTo>
                    <a:cubicBezTo>
                      <a:pt x="993" y="1324"/>
                      <a:pt x="1032" y="1308"/>
                      <a:pt x="1065" y="1288"/>
                    </a:cubicBezTo>
                    <a:cubicBezTo>
                      <a:pt x="1137" y="1247"/>
                      <a:pt x="1216" y="1193"/>
                      <a:pt x="1271" y="1131"/>
                    </a:cubicBezTo>
                    <a:cubicBezTo>
                      <a:pt x="1394" y="997"/>
                      <a:pt x="1480" y="833"/>
                      <a:pt x="1538" y="662"/>
                    </a:cubicBezTo>
                    <a:cubicBezTo>
                      <a:pt x="1566" y="576"/>
                      <a:pt x="1586" y="483"/>
                      <a:pt x="1590" y="394"/>
                    </a:cubicBezTo>
                    <a:cubicBezTo>
                      <a:pt x="1593" y="227"/>
                      <a:pt x="1476" y="79"/>
                      <a:pt x="1316" y="34"/>
                    </a:cubicBezTo>
                    <a:cubicBezTo>
                      <a:pt x="1281" y="24"/>
                      <a:pt x="1246" y="19"/>
                      <a:pt x="1212" y="19"/>
                    </a:cubicBezTo>
                    <a:cubicBezTo>
                      <a:pt x="1105" y="19"/>
                      <a:pt x="1004" y="65"/>
                      <a:pt x="921" y="137"/>
                    </a:cubicBezTo>
                    <a:cubicBezTo>
                      <a:pt x="908" y="148"/>
                      <a:pt x="896" y="160"/>
                      <a:pt x="885" y="172"/>
                    </a:cubicBezTo>
                    <a:lnTo>
                      <a:pt x="885" y="172"/>
                    </a:lnTo>
                    <a:cubicBezTo>
                      <a:pt x="784" y="65"/>
                      <a:pt x="642" y="0"/>
                      <a:pt x="493" y="0"/>
                    </a:cubicBezTo>
                    <a:cubicBezTo>
                      <a:pt x="491" y="0"/>
                      <a:pt x="489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38025" y="4020350"/>
                <a:ext cx="483050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10785" extrusionOk="0">
                    <a:moveTo>
                      <a:pt x="172" y="0"/>
                    </a:moveTo>
                    <a:cubicBezTo>
                      <a:pt x="87" y="0"/>
                      <a:pt x="0" y="94"/>
                      <a:pt x="52" y="195"/>
                    </a:cubicBezTo>
                    <a:cubicBezTo>
                      <a:pt x="1659" y="3396"/>
                      <a:pt x="4099" y="6229"/>
                      <a:pt x="7261" y="7970"/>
                    </a:cubicBezTo>
                    <a:cubicBezTo>
                      <a:pt x="10560" y="9788"/>
                      <a:pt x="14260" y="10784"/>
                      <a:pt x="18017" y="10784"/>
                    </a:cubicBezTo>
                    <a:cubicBezTo>
                      <a:pt x="18287" y="10784"/>
                      <a:pt x="18558" y="10779"/>
                      <a:pt x="18829" y="10769"/>
                    </a:cubicBezTo>
                    <a:cubicBezTo>
                      <a:pt x="19310" y="10748"/>
                      <a:pt x="19322" y="10001"/>
                      <a:pt x="18851" y="10001"/>
                    </a:cubicBezTo>
                    <a:cubicBezTo>
                      <a:pt x="18843" y="10001"/>
                      <a:pt x="18836" y="10001"/>
                      <a:pt x="18829" y="10001"/>
                    </a:cubicBezTo>
                    <a:cubicBezTo>
                      <a:pt x="18487" y="10018"/>
                      <a:pt x="18145" y="10026"/>
                      <a:pt x="17802" y="10026"/>
                    </a:cubicBezTo>
                    <a:cubicBezTo>
                      <a:pt x="14252" y="10026"/>
                      <a:pt x="10684" y="9142"/>
                      <a:pt x="7528" y="7514"/>
                    </a:cubicBezTo>
                    <a:cubicBezTo>
                      <a:pt x="4335" y="5863"/>
                      <a:pt x="1984" y="3186"/>
                      <a:pt x="275" y="65"/>
                    </a:cubicBezTo>
                    <a:cubicBezTo>
                      <a:pt x="249" y="19"/>
                      <a:pt x="21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 rot="130776">
                <a:off x="8057862" y="4250765"/>
                <a:ext cx="991989" cy="1404774"/>
              </a:xfrm>
              <a:custGeom>
                <a:avLst/>
                <a:gdLst/>
                <a:ahLst/>
                <a:cxnLst/>
                <a:rect l="l" t="t" r="r" b="b"/>
                <a:pathLst>
                  <a:path w="147951" h="209516" extrusionOk="0">
                    <a:moveTo>
                      <a:pt x="686" y="0"/>
                    </a:moveTo>
                    <a:cubicBezTo>
                      <a:pt x="333" y="0"/>
                      <a:pt x="1" y="505"/>
                      <a:pt x="299" y="887"/>
                    </a:cubicBezTo>
                    <a:cubicBezTo>
                      <a:pt x="12779" y="16811"/>
                      <a:pt x="23736" y="34222"/>
                      <a:pt x="33810" y="51746"/>
                    </a:cubicBezTo>
                    <a:cubicBezTo>
                      <a:pt x="42611" y="67053"/>
                      <a:pt x="50718" y="82719"/>
                      <a:pt x="58656" y="98487"/>
                    </a:cubicBezTo>
                    <a:cubicBezTo>
                      <a:pt x="72389" y="125765"/>
                      <a:pt x="85924" y="153782"/>
                      <a:pt x="106138" y="176984"/>
                    </a:cubicBezTo>
                    <a:cubicBezTo>
                      <a:pt x="117497" y="190023"/>
                      <a:pt x="130867" y="201116"/>
                      <a:pt x="146076" y="209386"/>
                    </a:cubicBezTo>
                    <a:cubicBezTo>
                      <a:pt x="146241" y="209476"/>
                      <a:pt x="146403" y="209515"/>
                      <a:pt x="146555" y="209515"/>
                    </a:cubicBezTo>
                    <a:cubicBezTo>
                      <a:pt x="147409" y="209515"/>
                      <a:pt x="147951" y="208272"/>
                      <a:pt x="147053" y="207719"/>
                    </a:cubicBezTo>
                    <a:cubicBezTo>
                      <a:pt x="133835" y="199601"/>
                      <a:pt x="121640" y="189902"/>
                      <a:pt x="111121" y="178480"/>
                    </a:cubicBezTo>
                    <a:cubicBezTo>
                      <a:pt x="101086" y="167589"/>
                      <a:pt x="92659" y="155356"/>
                      <a:pt x="85115" y="142638"/>
                    </a:cubicBezTo>
                    <a:cubicBezTo>
                      <a:pt x="68219" y="114141"/>
                      <a:pt x="54912" y="83668"/>
                      <a:pt x="38425" y="54929"/>
                    </a:cubicBezTo>
                    <a:cubicBezTo>
                      <a:pt x="33150" y="45740"/>
                      <a:pt x="27539" y="36736"/>
                      <a:pt x="21643" y="27935"/>
                    </a:cubicBezTo>
                    <a:cubicBezTo>
                      <a:pt x="15207" y="18329"/>
                      <a:pt x="8136" y="9267"/>
                      <a:pt x="1010" y="176"/>
                    </a:cubicBezTo>
                    <a:cubicBezTo>
                      <a:pt x="913" y="52"/>
                      <a:pt x="798" y="0"/>
                      <a:pt x="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0125" y="819150"/>
            <a:ext cx="8869326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Tentu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saja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bisa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sayang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,” kata ayah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“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Akhir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tahun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ini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akan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mengunjungi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neneks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eperti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biasa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Jangan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sampai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kecewa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bertanya-tanya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kalau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kita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datang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Tahun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depan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saja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kalau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kepantai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Supaya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juga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di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beritahu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jauh-jauh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hari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.”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jadi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lesu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Namun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kata-kata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ayahnya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ada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benarnya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Nek Ida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pasti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sedih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kalau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datang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kepertaniannya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tak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ingin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membuat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neneknya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yang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baik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hati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itu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jadi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sedih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Keesokan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harinya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cuaca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sangat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cerah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Ayah,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naik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Tak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lama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kemudian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sudah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ada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dalam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perjalanan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menuju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peternakan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Nek Ida. Di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sepanjang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jalan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yang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agak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macet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panas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masih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berharap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andai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bisa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berlibur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pantai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Karena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ayah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mulai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kehausan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menepikan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di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dekat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kafe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pinggir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jalan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bertiga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turun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dari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Tiba-tiba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wajah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ibu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tampak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kaget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gembira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dengan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bersemangat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menuju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keparkiran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Lihat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! Mobil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itu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mirip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!”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ayah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menengok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mereka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bertiga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lalu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melangkah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pelan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mendekati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itu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Astaga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itu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memang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Nek Ida.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bersandar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di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pintu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mobil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sedang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menyeruput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es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jeruk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Seketika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itu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juga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Rino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berlari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memeluk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Ayah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juga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memeluk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Nenek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dan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bertanya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heran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“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Ibu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mauke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mana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?”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tanya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Ayah.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Tentusajamaukerumah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kalian!” Kata Nek Ida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heran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Namun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lalu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menyadari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kesalahannya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 “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Astaga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harusnya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ini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giliran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kalian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berlibur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 di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pertanian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?” </a:t>
            </a:r>
            <a:r>
              <a:rPr lang="en-US" sz="1200" dirty="0" err="1">
                <a:latin typeface="Times New Roman" pitchFamily="18" charset="0"/>
                <a:ea typeface="Calibri"/>
                <a:cs typeface="Times New Roman" pitchFamily="18" charset="0"/>
              </a:rPr>
              <a:t>serunya</a:t>
            </a:r>
            <a:r>
              <a:rPr lang="en-US" sz="1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en-US" sz="1100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0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delion Thesis by Slidesgo">
  <a:themeElements>
    <a:clrScheme name="Simple Light">
      <a:dk1>
        <a:srgbClr val="343B47"/>
      </a:dk1>
      <a:lt1>
        <a:srgbClr val="FCE0D6"/>
      </a:lt1>
      <a:dk2>
        <a:srgbClr val="253038"/>
      </a:dk2>
      <a:lt2>
        <a:srgbClr val="FFFFFF"/>
      </a:lt2>
      <a:accent1>
        <a:srgbClr val="E47644"/>
      </a:accent1>
      <a:accent2>
        <a:srgbClr val="C1DACD"/>
      </a:accent2>
      <a:accent3>
        <a:srgbClr val="556774"/>
      </a:accent3>
      <a:accent4>
        <a:srgbClr val="C1DACD"/>
      </a:accent4>
      <a:accent5>
        <a:srgbClr val="E47644"/>
      </a:accent5>
      <a:accent6>
        <a:srgbClr val="EFB2B2"/>
      </a:accent6>
      <a:hlink>
        <a:srgbClr val="2530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1334</Words>
  <Application>Microsoft Office PowerPoint</Application>
  <PresentationFormat>On-screen Show (16:9)</PresentationFormat>
  <Paragraphs>83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Gill Sans Ultra Bold Condensed</vt:lpstr>
      <vt:lpstr>Tahoma</vt:lpstr>
      <vt:lpstr>Times New Roman</vt:lpstr>
      <vt:lpstr>Rozha One</vt:lpstr>
      <vt:lpstr>Comic Sans MS</vt:lpstr>
      <vt:lpstr>Montserrat</vt:lpstr>
      <vt:lpstr>Calibri</vt:lpstr>
      <vt:lpstr>Stencil Std</vt:lpstr>
      <vt:lpstr>Questrial</vt:lpstr>
      <vt:lpstr>Dandelion Thesis by Slidesgo</vt:lpstr>
      <vt:lpstr>PENDEKATAN STRUKTURALISME GENETIK DAN PRAKTIK ANALISIS </vt:lpstr>
      <vt:lpstr>Pengertian Strukturalisme Genetik</vt:lpstr>
      <vt:lpstr>Slide 3</vt:lpstr>
      <vt:lpstr>Slide 4</vt:lpstr>
      <vt:lpstr>Slide 5</vt:lpstr>
      <vt:lpstr>Langkah-langkah Analisis Strukturalisme Genetik </vt:lpstr>
      <vt:lpstr>Teknik analisis data dalam penelitian ini menggunakan langkah-langkah berikut:  </vt:lpstr>
      <vt:lpstr>Contoh 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STRUKTURALISME GENETIK DAN PRAKTIK ANALISIS</dc:title>
  <dc:creator>LENOVO</dc:creator>
  <cp:lastModifiedBy>user</cp:lastModifiedBy>
  <cp:revision>28</cp:revision>
  <dcterms:modified xsi:type="dcterms:W3CDTF">2021-10-30T16:54:16Z</dcterms:modified>
</cp:coreProperties>
</file>