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7"/>
  </p:notesMasterIdLst>
  <p:sldIdLst>
    <p:sldId id="256" r:id="rId2"/>
    <p:sldId id="257" r:id="rId3"/>
    <p:sldId id="258" r:id="rId4"/>
    <p:sldId id="259" r:id="rId5"/>
    <p:sldId id="262" r:id="rId6"/>
  </p:sldIdLst>
  <p:sldSz cx="9144000" cy="5143500" type="screen16x9"/>
  <p:notesSz cx="6858000" cy="9144000"/>
  <p:embeddedFontLst>
    <p:embeddedFont>
      <p:font typeface="Calibri" pitchFamily="34" charset="0"/>
      <p:regular r:id="rId8"/>
      <p:bold r:id="rId9"/>
      <p:italic r:id="rId10"/>
      <p:boldItalic r:id="rId11"/>
    </p:embeddedFont>
    <p:embeddedFont>
      <p:font typeface="Frank Ruhl Libre Medium" charset="-79"/>
      <p:regular r:id="rId12"/>
      <p:bold r:id="rId13"/>
    </p:embeddedFont>
    <p:embeddedFont>
      <p:font typeface="Frank Ruhl Libre" charset="-79"/>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A6064C02-9ADA-46BB-A779-6AD47960CD7C}">
  <a:tblStyle styleId="{A6064C02-9ADA-46BB-A779-6AD47960CD7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1" d="100"/>
          <a:sy n="91" d="100"/>
        </p:scale>
        <p:origin x="-786"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2316267" y="304925"/>
            <a:ext cx="4511142" cy="4526109"/>
            <a:chOff x="2316267" y="304925"/>
            <a:chExt cx="4511142" cy="4526109"/>
          </a:xfrm>
        </p:grpSpPr>
        <p:sp>
          <p:nvSpPr>
            <p:cNvPr id="11" name="Google Shape;11;p2"/>
            <p:cNvSpPr/>
            <p:nvPr/>
          </p:nvSpPr>
          <p:spPr>
            <a:xfrm>
              <a:off x="2550175" y="541175"/>
              <a:ext cx="4043700" cy="4053600"/>
            </a:xfrm>
            <a:prstGeom prst="snip2DiagRect">
              <a:avLst>
                <a:gd name="adj1" fmla="val 0"/>
                <a:gd name="adj2" fmla="val 8729"/>
              </a:avLst>
            </a:prstGeom>
            <a:solidFill>
              <a:srgbClr val="FFFFFF"/>
            </a:solidFill>
            <a:ln>
              <a:noFill/>
            </a:ln>
            <a:effectLst>
              <a:outerShdw blurRad="42863" dist="9525" algn="bl" rotWithShape="0">
                <a:srgbClr val="000000">
                  <a:alpha val="6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626375" y="617375"/>
              <a:ext cx="3676062"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sp>
          <p:nvSpPr>
            <p:cNvPr id="13" name="Google Shape;13;p2"/>
            <p:cNvSpPr/>
            <p:nvPr/>
          </p:nvSpPr>
          <p:spPr>
            <a:xfrm rot="10800000">
              <a:off x="2841625" y="811975"/>
              <a:ext cx="3676062"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pic>
          <p:nvPicPr>
            <p:cNvPr id="14" name="Google Shape;14;p2"/>
            <p:cNvPicPr preferRelativeResize="0"/>
            <p:nvPr/>
          </p:nvPicPr>
          <p:blipFill>
            <a:blip r:embed="rId2">
              <a:alphaModFix/>
            </a:blip>
            <a:stretch>
              <a:fillRect/>
            </a:stretch>
          </p:blipFill>
          <p:spPr>
            <a:xfrm rot="-2700000">
              <a:off x="2700667" y="3795246"/>
              <a:ext cx="152400" cy="1150374"/>
            </a:xfrm>
            <a:prstGeom prst="rect">
              <a:avLst/>
            </a:prstGeom>
            <a:noFill/>
            <a:ln>
              <a:noFill/>
            </a:ln>
          </p:spPr>
        </p:pic>
        <p:pic>
          <p:nvPicPr>
            <p:cNvPr id="15" name="Google Shape;15;p2"/>
            <p:cNvPicPr preferRelativeResize="0"/>
            <p:nvPr/>
          </p:nvPicPr>
          <p:blipFill>
            <a:blip r:embed="rId2">
              <a:alphaModFix/>
            </a:blip>
            <a:stretch>
              <a:fillRect/>
            </a:stretch>
          </p:blipFill>
          <p:spPr>
            <a:xfrm rot="8100000">
              <a:off x="6290608" y="190338"/>
              <a:ext cx="152400" cy="1150374"/>
            </a:xfrm>
            <a:prstGeom prst="rect">
              <a:avLst/>
            </a:prstGeom>
            <a:noFill/>
            <a:ln>
              <a:noFill/>
            </a:ln>
          </p:spPr>
        </p:pic>
      </p:grpSp>
      <p:sp>
        <p:nvSpPr>
          <p:cNvPr id="16" name="Google Shape;16;p2"/>
          <p:cNvSpPr txBox="1">
            <a:spLocks noGrp="1"/>
          </p:cNvSpPr>
          <p:nvPr>
            <p:ph type="ctrTitle"/>
          </p:nvPr>
        </p:nvSpPr>
        <p:spPr>
          <a:xfrm>
            <a:off x="2787625" y="1991825"/>
            <a:ext cx="3572100" cy="1159800"/>
          </a:xfrm>
          <a:prstGeom prst="rect">
            <a:avLst/>
          </a:prstGeom>
        </p:spPr>
        <p:txBody>
          <a:bodyPr spcFirstLastPara="1" wrap="square" lIns="0" tIns="0" rIns="0" bIns="0"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grpSp>
        <p:nvGrpSpPr>
          <p:cNvPr id="17" name="Google Shape;17;p2"/>
          <p:cNvGrpSpPr/>
          <p:nvPr/>
        </p:nvGrpSpPr>
        <p:grpSpPr>
          <a:xfrm>
            <a:off x="4357664" y="3735189"/>
            <a:ext cx="428350" cy="428530"/>
            <a:chOff x="1191725" y="238125"/>
            <a:chExt cx="5236550" cy="5238750"/>
          </a:xfrm>
        </p:grpSpPr>
        <p:sp>
          <p:nvSpPr>
            <p:cNvPr id="18" name="Google Shape;18;p2"/>
            <p:cNvSpPr/>
            <p:nvPr/>
          </p:nvSpPr>
          <p:spPr>
            <a:xfrm>
              <a:off x="2218800" y="1278375"/>
              <a:ext cx="1018300" cy="1002925"/>
            </a:xfrm>
            <a:custGeom>
              <a:avLst/>
              <a:gdLst/>
              <a:ahLst/>
              <a:cxnLst/>
              <a:rect l="l" t="t" r="r" b="b"/>
              <a:pathLst>
                <a:path w="40732" h="40117" extrusionOk="0">
                  <a:moveTo>
                    <a:pt x="0" y="1"/>
                  </a:moveTo>
                  <a:lnTo>
                    <a:pt x="23225" y="40116"/>
                  </a:lnTo>
                  <a:lnTo>
                    <a:pt x="37212" y="36158"/>
                  </a:lnTo>
                  <a:lnTo>
                    <a:pt x="40731" y="22962"/>
                  </a:lnTo>
                  <a:lnTo>
                    <a:pt x="0"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19" name="Google Shape;19;p2"/>
            <p:cNvSpPr/>
            <p:nvPr/>
          </p:nvSpPr>
          <p:spPr>
            <a:xfrm>
              <a:off x="2227575" y="3429300"/>
              <a:ext cx="1002925" cy="1018300"/>
            </a:xfrm>
            <a:custGeom>
              <a:avLst/>
              <a:gdLst/>
              <a:ahLst/>
              <a:cxnLst/>
              <a:rect l="l" t="t" r="r" b="b"/>
              <a:pathLst>
                <a:path w="40117" h="40732" extrusionOk="0">
                  <a:moveTo>
                    <a:pt x="22962" y="1"/>
                  </a:moveTo>
                  <a:lnTo>
                    <a:pt x="1" y="40732"/>
                  </a:lnTo>
                  <a:lnTo>
                    <a:pt x="40116" y="17595"/>
                  </a:lnTo>
                  <a:lnTo>
                    <a:pt x="36158" y="3608"/>
                  </a:lnTo>
                  <a:lnTo>
                    <a:pt x="22962"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20" name="Google Shape;20;p2"/>
            <p:cNvSpPr/>
            <p:nvPr/>
          </p:nvSpPr>
          <p:spPr>
            <a:xfrm>
              <a:off x="4385100" y="1267400"/>
              <a:ext cx="1005125" cy="1020500"/>
            </a:xfrm>
            <a:custGeom>
              <a:avLst/>
              <a:gdLst/>
              <a:ahLst/>
              <a:cxnLst/>
              <a:rect l="l" t="t" r="r" b="b"/>
              <a:pathLst>
                <a:path w="40205" h="40820" extrusionOk="0">
                  <a:moveTo>
                    <a:pt x="40204" y="0"/>
                  </a:moveTo>
                  <a:lnTo>
                    <a:pt x="1" y="23313"/>
                  </a:lnTo>
                  <a:lnTo>
                    <a:pt x="3872" y="37300"/>
                  </a:lnTo>
                  <a:lnTo>
                    <a:pt x="17155" y="40819"/>
                  </a:lnTo>
                  <a:lnTo>
                    <a:pt x="40204"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21" name="Google Shape;21;p2"/>
            <p:cNvSpPr/>
            <p:nvPr/>
          </p:nvSpPr>
          <p:spPr>
            <a:xfrm>
              <a:off x="4380700" y="3435900"/>
              <a:ext cx="1018300" cy="1002925"/>
            </a:xfrm>
            <a:custGeom>
              <a:avLst/>
              <a:gdLst/>
              <a:ahLst/>
              <a:cxnLst/>
              <a:rect l="l" t="t" r="r" b="b"/>
              <a:pathLst>
                <a:path w="40732" h="40117" extrusionOk="0">
                  <a:moveTo>
                    <a:pt x="17507" y="1"/>
                  </a:moveTo>
                  <a:lnTo>
                    <a:pt x="3520" y="3872"/>
                  </a:lnTo>
                  <a:lnTo>
                    <a:pt x="1" y="17155"/>
                  </a:lnTo>
                  <a:lnTo>
                    <a:pt x="40732" y="40116"/>
                  </a:lnTo>
                  <a:lnTo>
                    <a:pt x="17507"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22" name="Google Shape;22;p2"/>
            <p:cNvSpPr/>
            <p:nvPr/>
          </p:nvSpPr>
          <p:spPr>
            <a:xfrm>
              <a:off x="1191725" y="238125"/>
              <a:ext cx="5236550" cy="5238750"/>
            </a:xfrm>
            <a:custGeom>
              <a:avLst/>
              <a:gdLst/>
              <a:ahLst/>
              <a:cxnLst/>
              <a:rect l="l" t="t" r="r" b="b"/>
              <a:pathLst>
                <a:path w="209462" h="209550" extrusionOk="0">
                  <a:moveTo>
                    <a:pt x="103807" y="20761"/>
                  </a:moveTo>
                  <a:lnTo>
                    <a:pt x="103983" y="105391"/>
                  </a:lnTo>
                  <a:lnTo>
                    <a:pt x="103983" y="105391"/>
                  </a:lnTo>
                  <a:lnTo>
                    <a:pt x="89292" y="85245"/>
                  </a:lnTo>
                  <a:lnTo>
                    <a:pt x="103807" y="20761"/>
                  </a:lnTo>
                  <a:close/>
                  <a:moveTo>
                    <a:pt x="125097" y="89644"/>
                  </a:moveTo>
                  <a:lnTo>
                    <a:pt x="189668" y="104335"/>
                  </a:lnTo>
                  <a:lnTo>
                    <a:pt x="103983" y="105391"/>
                  </a:lnTo>
                  <a:lnTo>
                    <a:pt x="120170" y="124481"/>
                  </a:lnTo>
                  <a:lnTo>
                    <a:pt x="105479" y="188964"/>
                  </a:lnTo>
                  <a:lnTo>
                    <a:pt x="103983" y="105391"/>
                  </a:lnTo>
                  <a:lnTo>
                    <a:pt x="84277" y="120082"/>
                  </a:lnTo>
                  <a:lnTo>
                    <a:pt x="19706" y="105391"/>
                  </a:lnTo>
                  <a:lnTo>
                    <a:pt x="103983" y="105391"/>
                  </a:lnTo>
                  <a:lnTo>
                    <a:pt x="125097" y="89644"/>
                  </a:lnTo>
                  <a:close/>
                  <a:moveTo>
                    <a:pt x="104423" y="0"/>
                  </a:moveTo>
                  <a:lnTo>
                    <a:pt x="82518" y="82078"/>
                  </a:lnTo>
                  <a:lnTo>
                    <a:pt x="0" y="105127"/>
                  </a:lnTo>
                  <a:lnTo>
                    <a:pt x="81902" y="127032"/>
                  </a:lnTo>
                  <a:lnTo>
                    <a:pt x="104951" y="209550"/>
                  </a:lnTo>
                  <a:lnTo>
                    <a:pt x="126856" y="127472"/>
                  </a:lnTo>
                  <a:lnTo>
                    <a:pt x="209462" y="104511"/>
                  </a:lnTo>
                  <a:lnTo>
                    <a:pt x="127384" y="82694"/>
                  </a:lnTo>
                  <a:lnTo>
                    <a:pt x="104423"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background">
  <p:cSld name="BLANK_2">
    <p:bg>
      <p:bgPr>
        <a:solidFill>
          <a:srgbClr val="B0C6D3"/>
        </a:solidFill>
        <a:effectLst/>
      </p:bgPr>
    </p:bg>
    <p:spTree>
      <p:nvGrpSpPr>
        <p:cNvPr id="1" name="Shape 160"/>
        <p:cNvGrpSpPr/>
        <p:nvPr/>
      </p:nvGrpSpPr>
      <p:grpSpPr>
        <a:xfrm>
          <a:off x="0" y="0"/>
          <a:ext cx="0" cy="0"/>
          <a:chOff x="0" y="0"/>
          <a:chExt cx="0" cy="0"/>
        </a:xfrm>
      </p:grpSpPr>
      <p:sp>
        <p:nvSpPr>
          <p:cNvPr id="161" name="Google Shape;161;p12"/>
          <p:cNvSpPr/>
          <p:nvPr/>
        </p:nvSpPr>
        <p:spPr>
          <a:xfrm>
            <a:off x="-7650" y="-7650"/>
            <a:ext cx="9151500" cy="5151300"/>
          </a:xfrm>
          <a:prstGeom prst="frame">
            <a:avLst>
              <a:gd name="adj1" fmla="val 4756"/>
            </a:avLst>
          </a:prstGeom>
          <a:solidFill>
            <a:srgbClr val="F2E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62" name="Google Shape;162;p12"/>
          <p:cNvGrpSpPr/>
          <p:nvPr/>
        </p:nvGrpSpPr>
        <p:grpSpPr>
          <a:xfrm>
            <a:off x="114491" y="106842"/>
            <a:ext cx="1127645" cy="1153976"/>
            <a:chOff x="152400" y="152400"/>
            <a:chExt cx="1127645" cy="1153976"/>
          </a:xfrm>
        </p:grpSpPr>
        <p:sp>
          <p:nvSpPr>
            <p:cNvPr id="163" name="Google Shape;163;p12"/>
            <p:cNvSpPr/>
            <p:nvPr/>
          </p:nvSpPr>
          <p:spPr>
            <a:xfrm>
              <a:off x="152400" y="152400"/>
              <a:ext cx="921300" cy="921300"/>
            </a:xfrm>
            <a:prstGeom prst="diagStripe">
              <a:avLst>
                <a:gd name="adj" fmla="val 50000"/>
              </a:avLst>
            </a:prstGeom>
            <a:solidFill>
              <a:srgbClr val="FFFFFF"/>
            </a:solidFill>
            <a:ln>
              <a:noFill/>
            </a:ln>
            <a:effectLst>
              <a:outerShdw blurRad="28575" dist="9525" dir="27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4" name="Google Shape;164;p12"/>
            <p:cNvPicPr preferRelativeResize="0"/>
            <p:nvPr/>
          </p:nvPicPr>
          <p:blipFill>
            <a:blip r:embed="rId2">
              <a:alphaModFix amt="70000"/>
            </a:blip>
            <a:stretch>
              <a:fillRect/>
            </a:stretch>
          </p:blipFill>
          <p:spPr>
            <a:xfrm rot="5400000">
              <a:off x="745611" y="-256999"/>
              <a:ext cx="125035" cy="943833"/>
            </a:xfrm>
            <a:prstGeom prst="rect">
              <a:avLst/>
            </a:prstGeom>
            <a:noFill/>
            <a:ln>
              <a:noFill/>
            </a:ln>
          </p:spPr>
        </p:pic>
        <p:pic>
          <p:nvPicPr>
            <p:cNvPr id="165" name="Google Shape;165;p12"/>
            <p:cNvPicPr preferRelativeResize="0"/>
            <p:nvPr/>
          </p:nvPicPr>
          <p:blipFill>
            <a:blip r:embed="rId2">
              <a:alphaModFix amt="70000"/>
            </a:blip>
            <a:stretch>
              <a:fillRect/>
            </a:stretch>
          </p:blipFill>
          <p:spPr>
            <a:xfrm>
              <a:off x="152411" y="362543"/>
              <a:ext cx="125035" cy="943833"/>
            </a:xfrm>
            <a:prstGeom prst="rect">
              <a:avLst/>
            </a:prstGeom>
            <a:noFill/>
            <a:ln>
              <a:noFill/>
            </a:ln>
          </p:spPr>
        </p:pic>
      </p:grpSp>
      <p:grpSp>
        <p:nvGrpSpPr>
          <p:cNvPr id="166" name="Google Shape;166;p12"/>
          <p:cNvGrpSpPr/>
          <p:nvPr/>
        </p:nvGrpSpPr>
        <p:grpSpPr>
          <a:xfrm rot="10800000">
            <a:off x="7901725" y="3874892"/>
            <a:ext cx="1127645" cy="1154423"/>
            <a:chOff x="152400" y="151952"/>
            <a:chExt cx="1127645" cy="1154423"/>
          </a:xfrm>
        </p:grpSpPr>
        <p:sp>
          <p:nvSpPr>
            <p:cNvPr id="167" name="Google Shape;167;p12"/>
            <p:cNvSpPr/>
            <p:nvPr/>
          </p:nvSpPr>
          <p:spPr>
            <a:xfrm>
              <a:off x="152400" y="152400"/>
              <a:ext cx="921300" cy="921300"/>
            </a:xfrm>
            <a:prstGeom prst="diagStripe">
              <a:avLst>
                <a:gd name="adj" fmla="val 50000"/>
              </a:avLst>
            </a:prstGeom>
            <a:solidFill>
              <a:srgbClr val="FFFFFF"/>
            </a:solidFill>
            <a:ln>
              <a:noFill/>
            </a:ln>
            <a:effectLst>
              <a:outerShdw blurRad="28575" dist="9525" dir="135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8" name="Google Shape;168;p12"/>
            <p:cNvPicPr preferRelativeResize="0"/>
            <p:nvPr/>
          </p:nvPicPr>
          <p:blipFill>
            <a:blip r:embed="rId2">
              <a:alphaModFix amt="70000"/>
            </a:blip>
            <a:stretch>
              <a:fillRect/>
            </a:stretch>
          </p:blipFill>
          <p:spPr>
            <a:xfrm rot="5400000">
              <a:off x="745611" y="-257447"/>
              <a:ext cx="125035" cy="943833"/>
            </a:xfrm>
            <a:prstGeom prst="rect">
              <a:avLst/>
            </a:prstGeom>
            <a:noFill/>
            <a:ln>
              <a:noFill/>
            </a:ln>
          </p:spPr>
        </p:pic>
        <p:pic>
          <p:nvPicPr>
            <p:cNvPr id="169" name="Google Shape;169;p12"/>
            <p:cNvPicPr preferRelativeResize="0"/>
            <p:nvPr/>
          </p:nvPicPr>
          <p:blipFill>
            <a:blip r:embed="rId2">
              <a:alphaModFix amt="70000"/>
            </a:blip>
            <a:stretch>
              <a:fillRect/>
            </a:stretch>
          </p:blipFill>
          <p:spPr>
            <a:xfrm>
              <a:off x="152411" y="362543"/>
              <a:ext cx="125035" cy="943833"/>
            </a:xfrm>
            <a:prstGeom prst="rect">
              <a:avLst/>
            </a:prstGeom>
            <a:noFill/>
            <a:ln>
              <a:noFill/>
            </a:ln>
          </p:spPr>
        </p:pic>
      </p:grpSp>
      <p:sp>
        <p:nvSpPr>
          <p:cNvPr id="170" name="Google Shape;170;p12"/>
          <p:cNvSpPr txBox="1">
            <a:spLocks noGrp="1"/>
          </p:cNvSpPr>
          <p:nvPr>
            <p:ph type="sldNum" idx="12"/>
          </p:nvPr>
        </p:nvSpPr>
        <p:spPr>
          <a:xfrm>
            <a:off x="4297650" y="4594775"/>
            <a:ext cx="548700" cy="306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otally blank">
  <p:cSld name="BLANK_1">
    <p:bg>
      <p:bgPr>
        <a:blipFill>
          <a:blip r:embed="rId2">
            <a:alphaModFix/>
          </a:blip>
          <a:stretch>
            <a:fillRect/>
          </a:stretch>
        </a:blipFill>
        <a:effectLst/>
      </p:bgPr>
    </p:bg>
    <p:spTree>
      <p:nvGrpSpPr>
        <p:cNvPr id="1" name="Shape 171"/>
        <p:cNvGrpSpPr/>
        <p:nvPr/>
      </p:nvGrpSpPr>
      <p:grpSpPr>
        <a:xfrm>
          <a:off x="0" y="0"/>
          <a:ext cx="0" cy="0"/>
          <a:chOff x="0" y="0"/>
          <a:chExt cx="0" cy="0"/>
        </a:xfrm>
      </p:grpSpPr>
      <p:sp>
        <p:nvSpPr>
          <p:cNvPr id="172" name="Google Shape;172;p13"/>
          <p:cNvSpPr/>
          <p:nvPr/>
        </p:nvSpPr>
        <p:spPr>
          <a:xfrm>
            <a:off x="25" y="-7525"/>
            <a:ext cx="9144000" cy="5151000"/>
          </a:xfrm>
          <a:prstGeom prst="rect">
            <a:avLst/>
          </a:prstGeom>
          <a:solidFill>
            <a:srgbClr val="040E11">
              <a:alpha val="2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txBox="1">
            <a:spLocks noGrp="1"/>
          </p:cNvSpPr>
          <p:nvPr>
            <p:ph type="sldNum" idx="12"/>
          </p:nvPr>
        </p:nvSpPr>
        <p:spPr>
          <a:xfrm>
            <a:off x="4297650" y="4594775"/>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23"/>
        <p:cNvGrpSpPr/>
        <p:nvPr/>
      </p:nvGrpSpPr>
      <p:grpSpPr>
        <a:xfrm>
          <a:off x="0" y="0"/>
          <a:ext cx="0" cy="0"/>
          <a:chOff x="0" y="0"/>
          <a:chExt cx="0" cy="0"/>
        </a:xfrm>
      </p:grpSpPr>
      <p:grpSp>
        <p:nvGrpSpPr>
          <p:cNvPr id="24" name="Google Shape;24;p3"/>
          <p:cNvGrpSpPr/>
          <p:nvPr/>
        </p:nvGrpSpPr>
        <p:grpSpPr>
          <a:xfrm>
            <a:off x="2316267" y="304925"/>
            <a:ext cx="4511142" cy="4526109"/>
            <a:chOff x="2316267" y="304925"/>
            <a:chExt cx="4511142" cy="4526109"/>
          </a:xfrm>
        </p:grpSpPr>
        <p:sp>
          <p:nvSpPr>
            <p:cNvPr id="25" name="Google Shape;25;p3"/>
            <p:cNvSpPr/>
            <p:nvPr/>
          </p:nvSpPr>
          <p:spPr>
            <a:xfrm>
              <a:off x="2550175" y="541175"/>
              <a:ext cx="4043700" cy="4053600"/>
            </a:xfrm>
            <a:prstGeom prst="snip2DiagRect">
              <a:avLst>
                <a:gd name="adj1" fmla="val 0"/>
                <a:gd name="adj2" fmla="val 8729"/>
              </a:avLst>
            </a:prstGeom>
            <a:solidFill>
              <a:srgbClr val="FFFFFF"/>
            </a:solidFill>
            <a:ln>
              <a:noFill/>
            </a:ln>
            <a:effectLst>
              <a:outerShdw blurRad="42863" dist="9525" algn="bl" rotWithShape="0">
                <a:srgbClr val="000000">
                  <a:alpha val="6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2626375" y="617375"/>
              <a:ext cx="3676062"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sp>
          <p:nvSpPr>
            <p:cNvPr id="27" name="Google Shape;27;p3"/>
            <p:cNvSpPr/>
            <p:nvPr/>
          </p:nvSpPr>
          <p:spPr>
            <a:xfrm rot="10800000">
              <a:off x="2841625" y="811975"/>
              <a:ext cx="3676062"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pic>
          <p:nvPicPr>
            <p:cNvPr id="28" name="Google Shape;28;p3"/>
            <p:cNvPicPr preferRelativeResize="0"/>
            <p:nvPr/>
          </p:nvPicPr>
          <p:blipFill>
            <a:blip r:embed="rId3">
              <a:alphaModFix/>
            </a:blip>
            <a:stretch>
              <a:fillRect/>
            </a:stretch>
          </p:blipFill>
          <p:spPr>
            <a:xfrm rot="-2700000">
              <a:off x="2700667" y="3795246"/>
              <a:ext cx="152400" cy="1150374"/>
            </a:xfrm>
            <a:prstGeom prst="rect">
              <a:avLst/>
            </a:prstGeom>
            <a:noFill/>
            <a:ln>
              <a:noFill/>
            </a:ln>
          </p:spPr>
        </p:pic>
        <p:pic>
          <p:nvPicPr>
            <p:cNvPr id="29" name="Google Shape;29;p3"/>
            <p:cNvPicPr preferRelativeResize="0"/>
            <p:nvPr/>
          </p:nvPicPr>
          <p:blipFill>
            <a:blip r:embed="rId3">
              <a:alphaModFix/>
            </a:blip>
            <a:stretch>
              <a:fillRect/>
            </a:stretch>
          </p:blipFill>
          <p:spPr>
            <a:xfrm rot="8100000">
              <a:off x="6290608" y="190338"/>
              <a:ext cx="152400" cy="1150374"/>
            </a:xfrm>
            <a:prstGeom prst="rect">
              <a:avLst/>
            </a:prstGeom>
            <a:noFill/>
            <a:ln>
              <a:noFill/>
            </a:ln>
          </p:spPr>
        </p:pic>
      </p:grpSp>
      <p:sp>
        <p:nvSpPr>
          <p:cNvPr id="30" name="Google Shape;30;p3"/>
          <p:cNvSpPr txBox="1">
            <a:spLocks noGrp="1"/>
          </p:cNvSpPr>
          <p:nvPr>
            <p:ph type="ctrTitle"/>
          </p:nvPr>
        </p:nvSpPr>
        <p:spPr>
          <a:xfrm>
            <a:off x="2795175" y="1668850"/>
            <a:ext cx="3553500" cy="1159800"/>
          </a:xfrm>
          <a:prstGeom prst="rect">
            <a:avLst/>
          </a:prstGeom>
        </p:spPr>
        <p:txBody>
          <a:bodyPr spcFirstLastPara="1" wrap="square" lIns="0" tIns="0" rIns="0" bIns="0" anchor="b" anchorCtr="0"/>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31" name="Google Shape;31;p3"/>
          <p:cNvSpPr txBox="1">
            <a:spLocks noGrp="1"/>
          </p:cNvSpPr>
          <p:nvPr>
            <p:ph type="subTitle" idx="1"/>
          </p:nvPr>
        </p:nvSpPr>
        <p:spPr>
          <a:xfrm>
            <a:off x="2795175" y="2948146"/>
            <a:ext cx="3553500" cy="297900"/>
          </a:xfrm>
          <a:prstGeom prst="rect">
            <a:avLst/>
          </a:prstGeom>
        </p:spPr>
        <p:txBody>
          <a:bodyPr spcFirstLastPara="1" wrap="square" lIns="0" tIns="0" rIns="0" bIns="0" anchor="t" anchorCtr="0"/>
          <a:lstStyle>
            <a:lvl1pPr lvl="0" algn="ctr" rtl="0">
              <a:spcBef>
                <a:spcPts val="0"/>
              </a:spcBef>
              <a:spcAft>
                <a:spcPts val="0"/>
              </a:spcAft>
              <a:buSzPts val="1600"/>
              <a:buNone/>
              <a:defRPr sz="1600">
                <a:solidFill>
                  <a:srgbClr val="B0C6D3"/>
                </a:solidFill>
              </a:defRPr>
            </a:lvl1pPr>
            <a:lvl2pPr lvl="1" algn="ctr" rtl="0">
              <a:spcBef>
                <a:spcPts val="0"/>
              </a:spcBef>
              <a:spcAft>
                <a:spcPts val="0"/>
              </a:spcAft>
              <a:buSzPts val="1600"/>
              <a:buNone/>
              <a:defRPr sz="1600">
                <a:solidFill>
                  <a:srgbClr val="B0C6D3"/>
                </a:solidFill>
              </a:defRPr>
            </a:lvl2pPr>
            <a:lvl3pPr lvl="2" algn="ctr" rtl="0">
              <a:spcBef>
                <a:spcPts val="0"/>
              </a:spcBef>
              <a:spcAft>
                <a:spcPts val="0"/>
              </a:spcAft>
              <a:buSzPts val="1600"/>
              <a:buNone/>
              <a:defRPr sz="1600">
                <a:solidFill>
                  <a:srgbClr val="B0C6D3"/>
                </a:solidFill>
              </a:defRPr>
            </a:lvl3pPr>
            <a:lvl4pPr lvl="3" algn="ctr" rtl="0">
              <a:spcBef>
                <a:spcPts val="0"/>
              </a:spcBef>
              <a:spcAft>
                <a:spcPts val="0"/>
              </a:spcAft>
              <a:buSzPts val="1600"/>
              <a:buNone/>
              <a:defRPr sz="1600">
                <a:solidFill>
                  <a:srgbClr val="B0C6D3"/>
                </a:solidFill>
              </a:defRPr>
            </a:lvl4pPr>
            <a:lvl5pPr lvl="4" algn="ctr" rtl="0">
              <a:spcBef>
                <a:spcPts val="0"/>
              </a:spcBef>
              <a:spcAft>
                <a:spcPts val="0"/>
              </a:spcAft>
              <a:buSzPts val="1600"/>
              <a:buNone/>
              <a:defRPr sz="1600">
                <a:solidFill>
                  <a:srgbClr val="B0C6D3"/>
                </a:solidFill>
              </a:defRPr>
            </a:lvl5pPr>
            <a:lvl6pPr lvl="5" algn="ctr" rtl="0">
              <a:spcBef>
                <a:spcPts val="0"/>
              </a:spcBef>
              <a:spcAft>
                <a:spcPts val="0"/>
              </a:spcAft>
              <a:buSzPts val="1600"/>
              <a:buNone/>
              <a:defRPr sz="1600">
                <a:solidFill>
                  <a:srgbClr val="B0C6D3"/>
                </a:solidFill>
              </a:defRPr>
            </a:lvl6pPr>
            <a:lvl7pPr lvl="6" algn="ctr" rtl="0">
              <a:spcBef>
                <a:spcPts val="0"/>
              </a:spcBef>
              <a:spcAft>
                <a:spcPts val="0"/>
              </a:spcAft>
              <a:buSzPts val="1600"/>
              <a:buNone/>
              <a:defRPr sz="1600">
                <a:solidFill>
                  <a:srgbClr val="B0C6D3"/>
                </a:solidFill>
              </a:defRPr>
            </a:lvl7pPr>
            <a:lvl8pPr lvl="7" algn="ctr" rtl="0">
              <a:spcBef>
                <a:spcPts val="0"/>
              </a:spcBef>
              <a:spcAft>
                <a:spcPts val="0"/>
              </a:spcAft>
              <a:buSzPts val="1600"/>
              <a:buNone/>
              <a:defRPr sz="1600">
                <a:solidFill>
                  <a:srgbClr val="B0C6D3"/>
                </a:solidFill>
              </a:defRPr>
            </a:lvl8pPr>
            <a:lvl9pPr lvl="8" algn="ctr" rtl="0">
              <a:spcBef>
                <a:spcPts val="0"/>
              </a:spcBef>
              <a:spcAft>
                <a:spcPts val="0"/>
              </a:spcAft>
              <a:buSzPts val="1600"/>
              <a:buNone/>
              <a:defRPr sz="1600">
                <a:solidFill>
                  <a:srgbClr val="B0C6D3"/>
                </a:solidFill>
              </a:defRPr>
            </a:lvl9pPr>
          </a:lstStyle>
          <a:p>
            <a:endParaRPr/>
          </a:p>
        </p:txBody>
      </p:sp>
      <p:grpSp>
        <p:nvGrpSpPr>
          <p:cNvPr id="32" name="Google Shape;32;p3"/>
          <p:cNvGrpSpPr/>
          <p:nvPr/>
        </p:nvGrpSpPr>
        <p:grpSpPr>
          <a:xfrm>
            <a:off x="4357664" y="3735189"/>
            <a:ext cx="428350" cy="428530"/>
            <a:chOff x="1191725" y="238125"/>
            <a:chExt cx="5236550" cy="5238750"/>
          </a:xfrm>
        </p:grpSpPr>
        <p:sp>
          <p:nvSpPr>
            <p:cNvPr id="33" name="Google Shape;33;p3"/>
            <p:cNvSpPr/>
            <p:nvPr/>
          </p:nvSpPr>
          <p:spPr>
            <a:xfrm>
              <a:off x="2218800" y="1278375"/>
              <a:ext cx="1018300" cy="1002925"/>
            </a:xfrm>
            <a:custGeom>
              <a:avLst/>
              <a:gdLst/>
              <a:ahLst/>
              <a:cxnLst/>
              <a:rect l="l" t="t" r="r" b="b"/>
              <a:pathLst>
                <a:path w="40732" h="40117" extrusionOk="0">
                  <a:moveTo>
                    <a:pt x="0" y="1"/>
                  </a:moveTo>
                  <a:lnTo>
                    <a:pt x="23225" y="40116"/>
                  </a:lnTo>
                  <a:lnTo>
                    <a:pt x="37212" y="36158"/>
                  </a:lnTo>
                  <a:lnTo>
                    <a:pt x="40731" y="22962"/>
                  </a:lnTo>
                  <a:lnTo>
                    <a:pt x="0"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34" name="Google Shape;34;p3"/>
            <p:cNvSpPr/>
            <p:nvPr/>
          </p:nvSpPr>
          <p:spPr>
            <a:xfrm>
              <a:off x="2227575" y="3429300"/>
              <a:ext cx="1002925" cy="1018300"/>
            </a:xfrm>
            <a:custGeom>
              <a:avLst/>
              <a:gdLst/>
              <a:ahLst/>
              <a:cxnLst/>
              <a:rect l="l" t="t" r="r" b="b"/>
              <a:pathLst>
                <a:path w="40117" h="40732" extrusionOk="0">
                  <a:moveTo>
                    <a:pt x="22962" y="1"/>
                  </a:moveTo>
                  <a:lnTo>
                    <a:pt x="1" y="40732"/>
                  </a:lnTo>
                  <a:lnTo>
                    <a:pt x="40116" y="17595"/>
                  </a:lnTo>
                  <a:lnTo>
                    <a:pt x="36158" y="3608"/>
                  </a:lnTo>
                  <a:lnTo>
                    <a:pt x="22962"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35" name="Google Shape;35;p3"/>
            <p:cNvSpPr/>
            <p:nvPr/>
          </p:nvSpPr>
          <p:spPr>
            <a:xfrm>
              <a:off x="4385100" y="1267400"/>
              <a:ext cx="1005125" cy="1020500"/>
            </a:xfrm>
            <a:custGeom>
              <a:avLst/>
              <a:gdLst/>
              <a:ahLst/>
              <a:cxnLst/>
              <a:rect l="l" t="t" r="r" b="b"/>
              <a:pathLst>
                <a:path w="40205" h="40820" extrusionOk="0">
                  <a:moveTo>
                    <a:pt x="40204" y="0"/>
                  </a:moveTo>
                  <a:lnTo>
                    <a:pt x="1" y="23313"/>
                  </a:lnTo>
                  <a:lnTo>
                    <a:pt x="3872" y="37300"/>
                  </a:lnTo>
                  <a:lnTo>
                    <a:pt x="17155" y="40819"/>
                  </a:lnTo>
                  <a:lnTo>
                    <a:pt x="40204"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36" name="Google Shape;36;p3"/>
            <p:cNvSpPr/>
            <p:nvPr/>
          </p:nvSpPr>
          <p:spPr>
            <a:xfrm>
              <a:off x="4380700" y="3435900"/>
              <a:ext cx="1018300" cy="1002925"/>
            </a:xfrm>
            <a:custGeom>
              <a:avLst/>
              <a:gdLst/>
              <a:ahLst/>
              <a:cxnLst/>
              <a:rect l="l" t="t" r="r" b="b"/>
              <a:pathLst>
                <a:path w="40732" h="40117" extrusionOk="0">
                  <a:moveTo>
                    <a:pt x="17507" y="1"/>
                  </a:moveTo>
                  <a:lnTo>
                    <a:pt x="3520" y="3872"/>
                  </a:lnTo>
                  <a:lnTo>
                    <a:pt x="1" y="17155"/>
                  </a:lnTo>
                  <a:lnTo>
                    <a:pt x="40732" y="40116"/>
                  </a:lnTo>
                  <a:lnTo>
                    <a:pt x="17507"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37" name="Google Shape;37;p3"/>
            <p:cNvSpPr/>
            <p:nvPr/>
          </p:nvSpPr>
          <p:spPr>
            <a:xfrm>
              <a:off x="1191725" y="238125"/>
              <a:ext cx="5236550" cy="5238750"/>
            </a:xfrm>
            <a:custGeom>
              <a:avLst/>
              <a:gdLst/>
              <a:ahLst/>
              <a:cxnLst/>
              <a:rect l="l" t="t" r="r" b="b"/>
              <a:pathLst>
                <a:path w="209462" h="209550" extrusionOk="0">
                  <a:moveTo>
                    <a:pt x="103807" y="20761"/>
                  </a:moveTo>
                  <a:lnTo>
                    <a:pt x="103983" y="105391"/>
                  </a:lnTo>
                  <a:lnTo>
                    <a:pt x="103983" y="105391"/>
                  </a:lnTo>
                  <a:lnTo>
                    <a:pt x="89292" y="85245"/>
                  </a:lnTo>
                  <a:lnTo>
                    <a:pt x="103807" y="20761"/>
                  </a:lnTo>
                  <a:close/>
                  <a:moveTo>
                    <a:pt x="125097" y="89644"/>
                  </a:moveTo>
                  <a:lnTo>
                    <a:pt x="189668" y="104335"/>
                  </a:lnTo>
                  <a:lnTo>
                    <a:pt x="103983" y="105391"/>
                  </a:lnTo>
                  <a:lnTo>
                    <a:pt x="120170" y="124481"/>
                  </a:lnTo>
                  <a:lnTo>
                    <a:pt x="105479" y="188964"/>
                  </a:lnTo>
                  <a:lnTo>
                    <a:pt x="103983" y="105391"/>
                  </a:lnTo>
                  <a:lnTo>
                    <a:pt x="84277" y="120082"/>
                  </a:lnTo>
                  <a:lnTo>
                    <a:pt x="19706" y="105391"/>
                  </a:lnTo>
                  <a:lnTo>
                    <a:pt x="103983" y="105391"/>
                  </a:lnTo>
                  <a:lnTo>
                    <a:pt x="125097" y="89644"/>
                  </a:lnTo>
                  <a:close/>
                  <a:moveTo>
                    <a:pt x="104423" y="0"/>
                  </a:moveTo>
                  <a:lnTo>
                    <a:pt x="82518" y="82078"/>
                  </a:lnTo>
                  <a:lnTo>
                    <a:pt x="0" y="105127"/>
                  </a:lnTo>
                  <a:lnTo>
                    <a:pt x="81902" y="127032"/>
                  </a:lnTo>
                  <a:lnTo>
                    <a:pt x="104951" y="209550"/>
                  </a:lnTo>
                  <a:lnTo>
                    <a:pt x="126856" y="127472"/>
                  </a:lnTo>
                  <a:lnTo>
                    <a:pt x="209462" y="104511"/>
                  </a:lnTo>
                  <a:lnTo>
                    <a:pt x="127384" y="82694"/>
                  </a:lnTo>
                  <a:lnTo>
                    <a:pt x="104423"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5"/>
          <p:cNvSpPr/>
          <p:nvPr/>
        </p:nvSpPr>
        <p:spPr>
          <a:xfrm>
            <a:off x="25" y="-7525"/>
            <a:ext cx="9144000" cy="5151000"/>
          </a:xfrm>
          <a:prstGeom prst="rect">
            <a:avLst/>
          </a:prstGeom>
          <a:solidFill>
            <a:srgbClr val="040E11">
              <a:alpha val="2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51;p5"/>
          <p:cNvGrpSpPr/>
          <p:nvPr/>
        </p:nvGrpSpPr>
        <p:grpSpPr>
          <a:xfrm>
            <a:off x="312475" y="304925"/>
            <a:ext cx="8519109" cy="4526109"/>
            <a:chOff x="312475" y="304925"/>
            <a:chExt cx="8519109" cy="4526109"/>
          </a:xfrm>
        </p:grpSpPr>
        <p:sp>
          <p:nvSpPr>
            <p:cNvPr id="52" name="Google Shape;52;p5"/>
            <p:cNvSpPr/>
            <p:nvPr/>
          </p:nvSpPr>
          <p:spPr>
            <a:xfrm>
              <a:off x="548725" y="541175"/>
              <a:ext cx="8046600" cy="4053600"/>
            </a:xfrm>
            <a:prstGeom prst="snip2DiagRect">
              <a:avLst>
                <a:gd name="adj1" fmla="val 0"/>
                <a:gd name="adj2" fmla="val 8729"/>
              </a:avLst>
            </a:prstGeom>
            <a:solidFill>
              <a:srgbClr val="FFFFFF"/>
            </a:solidFill>
            <a:ln>
              <a:noFill/>
            </a:ln>
            <a:effectLst>
              <a:outerShdw blurRad="42863" dist="9525" algn="bl" rotWithShape="0">
                <a:srgbClr val="000000">
                  <a:alpha val="6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624925" y="6173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sp>
          <p:nvSpPr>
            <p:cNvPr id="54" name="Google Shape;54;p5"/>
            <p:cNvSpPr/>
            <p:nvPr/>
          </p:nvSpPr>
          <p:spPr>
            <a:xfrm rot="10800000">
              <a:off x="799550" y="8119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pic>
          <p:nvPicPr>
            <p:cNvPr id="55" name="Google Shape;55;p5"/>
            <p:cNvPicPr preferRelativeResize="0"/>
            <p:nvPr/>
          </p:nvPicPr>
          <p:blipFill>
            <a:blip r:embed="rId3">
              <a:alphaModFix/>
            </a:blip>
            <a:stretch>
              <a:fillRect/>
            </a:stretch>
          </p:blipFill>
          <p:spPr>
            <a:xfrm rot="-2700000">
              <a:off x="696875" y="3795246"/>
              <a:ext cx="152400" cy="1150374"/>
            </a:xfrm>
            <a:prstGeom prst="rect">
              <a:avLst/>
            </a:prstGeom>
            <a:noFill/>
            <a:ln>
              <a:noFill/>
            </a:ln>
          </p:spPr>
        </p:pic>
        <p:pic>
          <p:nvPicPr>
            <p:cNvPr id="56" name="Google Shape;56;p5"/>
            <p:cNvPicPr preferRelativeResize="0"/>
            <p:nvPr/>
          </p:nvPicPr>
          <p:blipFill>
            <a:blip r:embed="rId3">
              <a:alphaModFix/>
            </a:blip>
            <a:stretch>
              <a:fillRect/>
            </a:stretch>
          </p:blipFill>
          <p:spPr>
            <a:xfrm rot="8100000">
              <a:off x="8294783" y="190338"/>
              <a:ext cx="152400" cy="1150374"/>
            </a:xfrm>
            <a:prstGeom prst="rect">
              <a:avLst/>
            </a:prstGeom>
            <a:noFill/>
            <a:ln>
              <a:noFill/>
            </a:ln>
          </p:spPr>
        </p:pic>
      </p:grpSp>
      <p:grpSp>
        <p:nvGrpSpPr>
          <p:cNvPr id="57" name="Google Shape;57;p5"/>
          <p:cNvGrpSpPr/>
          <p:nvPr/>
        </p:nvGrpSpPr>
        <p:grpSpPr>
          <a:xfrm>
            <a:off x="4433231" y="1195444"/>
            <a:ext cx="277537" cy="277654"/>
            <a:chOff x="1191725" y="238125"/>
            <a:chExt cx="5236550" cy="5238750"/>
          </a:xfrm>
        </p:grpSpPr>
        <p:sp>
          <p:nvSpPr>
            <p:cNvPr id="58" name="Google Shape;58;p5"/>
            <p:cNvSpPr/>
            <p:nvPr/>
          </p:nvSpPr>
          <p:spPr>
            <a:xfrm>
              <a:off x="2218800" y="1278375"/>
              <a:ext cx="1018300" cy="1002925"/>
            </a:xfrm>
            <a:custGeom>
              <a:avLst/>
              <a:gdLst/>
              <a:ahLst/>
              <a:cxnLst/>
              <a:rect l="l" t="t" r="r" b="b"/>
              <a:pathLst>
                <a:path w="40732" h="40117" extrusionOk="0">
                  <a:moveTo>
                    <a:pt x="0" y="1"/>
                  </a:moveTo>
                  <a:lnTo>
                    <a:pt x="23225" y="40116"/>
                  </a:lnTo>
                  <a:lnTo>
                    <a:pt x="37212" y="36158"/>
                  </a:lnTo>
                  <a:lnTo>
                    <a:pt x="40731" y="22962"/>
                  </a:lnTo>
                  <a:lnTo>
                    <a:pt x="0"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59" name="Google Shape;59;p5"/>
            <p:cNvSpPr/>
            <p:nvPr/>
          </p:nvSpPr>
          <p:spPr>
            <a:xfrm>
              <a:off x="2227575" y="3429300"/>
              <a:ext cx="1002925" cy="1018300"/>
            </a:xfrm>
            <a:custGeom>
              <a:avLst/>
              <a:gdLst/>
              <a:ahLst/>
              <a:cxnLst/>
              <a:rect l="l" t="t" r="r" b="b"/>
              <a:pathLst>
                <a:path w="40117" h="40732" extrusionOk="0">
                  <a:moveTo>
                    <a:pt x="22962" y="1"/>
                  </a:moveTo>
                  <a:lnTo>
                    <a:pt x="1" y="40732"/>
                  </a:lnTo>
                  <a:lnTo>
                    <a:pt x="40116" y="17595"/>
                  </a:lnTo>
                  <a:lnTo>
                    <a:pt x="36158" y="3608"/>
                  </a:lnTo>
                  <a:lnTo>
                    <a:pt x="22962"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60" name="Google Shape;60;p5"/>
            <p:cNvSpPr/>
            <p:nvPr/>
          </p:nvSpPr>
          <p:spPr>
            <a:xfrm>
              <a:off x="4385100" y="1267400"/>
              <a:ext cx="1005125" cy="1020500"/>
            </a:xfrm>
            <a:custGeom>
              <a:avLst/>
              <a:gdLst/>
              <a:ahLst/>
              <a:cxnLst/>
              <a:rect l="l" t="t" r="r" b="b"/>
              <a:pathLst>
                <a:path w="40205" h="40820" extrusionOk="0">
                  <a:moveTo>
                    <a:pt x="40204" y="0"/>
                  </a:moveTo>
                  <a:lnTo>
                    <a:pt x="1" y="23313"/>
                  </a:lnTo>
                  <a:lnTo>
                    <a:pt x="3872" y="37300"/>
                  </a:lnTo>
                  <a:lnTo>
                    <a:pt x="17155" y="40819"/>
                  </a:lnTo>
                  <a:lnTo>
                    <a:pt x="40204"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61" name="Google Shape;61;p5"/>
            <p:cNvSpPr/>
            <p:nvPr/>
          </p:nvSpPr>
          <p:spPr>
            <a:xfrm>
              <a:off x="4380700" y="3435900"/>
              <a:ext cx="1018300" cy="1002925"/>
            </a:xfrm>
            <a:custGeom>
              <a:avLst/>
              <a:gdLst/>
              <a:ahLst/>
              <a:cxnLst/>
              <a:rect l="l" t="t" r="r" b="b"/>
              <a:pathLst>
                <a:path w="40732" h="40117" extrusionOk="0">
                  <a:moveTo>
                    <a:pt x="17507" y="1"/>
                  </a:moveTo>
                  <a:lnTo>
                    <a:pt x="3520" y="3872"/>
                  </a:lnTo>
                  <a:lnTo>
                    <a:pt x="1" y="17155"/>
                  </a:lnTo>
                  <a:lnTo>
                    <a:pt x="40732" y="40116"/>
                  </a:lnTo>
                  <a:lnTo>
                    <a:pt x="17507"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62" name="Google Shape;62;p5"/>
            <p:cNvSpPr/>
            <p:nvPr/>
          </p:nvSpPr>
          <p:spPr>
            <a:xfrm>
              <a:off x="1191725" y="238125"/>
              <a:ext cx="5236550" cy="5238750"/>
            </a:xfrm>
            <a:custGeom>
              <a:avLst/>
              <a:gdLst/>
              <a:ahLst/>
              <a:cxnLst/>
              <a:rect l="l" t="t" r="r" b="b"/>
              <a:pathLst>
                <a:path w="209462" h="209550" extrusionOk="0">
                  <a:moveTo>
                    <a:pt x="103807" y="20761"/>
                  </a:moveTo>
                  <a:lnTo>
                    <a:pt x="103983" y="105391"/>
                  </a:lnTo>
                  <a:lnTo>
                    <a:pt x="103983" y="105391"/>
                  </a:lnTo>
                  <a:lnTo>
                    <a:pt x="89292" y="85245"/>
                  </a:lnTo>
                  <a:lnTo>
                    <a:pt x="103807" y="20761"/>
                  </a:lnTo>
                  <a:close/>
                  <a:moveTo>
                    <a:pt x="125097" y="89644"/>
                  </a:moveTo>
                  <a:lnTo>
                    <a:pt x="189668" y="104335"/>
                  </a:lnTo>
                  <a:lnTo>
                    <a:pt x="103983" y="105391"/>
                  </a:lnTo>
                  <a:lnTo>
                    <a:pt x="120170" y="124481"/>
                  </a:lnTo>
                  <a:lnTo>
                    <a:pt x="105479" y="188964"/>
                  </a:lnTo>
                  <a:lnTo>
                    <a:pt x="103983" y="105391"/>
                  </a:lnTo>
                  <a:lnTo>
                    <a:pt x="84277" y="120082"/>
                  </a:lnTo>
                  <a:lnTo>
                    <a:pt x="19706" y="105391"/>
                  </a:lnTo>
                  <a:lnTo>
                    <a:pt x="103983" y="105391"/>
                  </a:lnTo>
                  <a:lnTo>
                    <a:pt x="125097" y="89644"/>
                  </a:lnTo>
                  <a:close/>
                  <a:moveTo>
                    <a:pt x="104423" y="0"/>
                  </a:moveTo>
                  <a:lnTo>
                    <a:pt x="82518" y="82078"/>
                  </a:lnTo>
                  <a:lnTo>
                    <a:pt x="0" y="105127"/>
                  </a:lnTo>
                  <a:lnTo>
                    <a:pt x="81902" y="127032"/>
                  </a:lnTo>
                  <a:lnTo>
                    <a:pt x="104951" y="209550"/>
                  </a:lnTo>
                  <a:lnTo>
                    <a:pt x="126856" y="127472"/>
                  </a:lnTo>
                  <a:lnTo>
                    <a:pt x="209462" y="104511"/>
                  </a:lnTo>
                  <a:lnTo>
                    <a:pt x="127384" y="82694"/>
                  </a:lnTo>
                  <a:lnTo>
                    <a:pt x="104423"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grpSp>
      <p:sp>
        <p:nvSpPr>
          <p:cNvPr id="63" name="Google Shape;63;p5"/>
          <p:cNvSpPr txBox="1">
            <a:spLocks noGrp="1"/>
          </p:cNvSpPr>
          <p:nvPr>
            <p:ph type="title"/>
          </p:nvPr>
        </p:nvSpPr>
        <p:spPr>
          <a:xfrm>
            <a:off x="1003200" y="617375"/>
            <a:ext cx="7137600" cy="548700"/>
          </a:xfrm>
          <a:prstGeom prst="rect">
            <a:avLst/>
          </a:prstGeom>
        </p:spPr>
        <p:txBody>
          <a:bodyPr spcFirstLastPara="1" wrap="square" lIns="0" tIns="0" rIns="0" bIns="0" anchor="b" anchorCtr="0"/>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64" name="Google Shape;64;p5"/>
          <p:cNvSpPr txBox="1">
            <a:spLocks noGrp="1"/>
          </p:cNvSpPr>
          <p:nvPr>
            <p:ph type="body" idx="1"/>
          </p:nvPr>
        </p:nvSpPr>
        <p:spPr>
          <a:xfrm>
            <a:off x="1003200" y="1563725"/>
            <a:ext cx="7137600" cy="2760300"/>
          </a:xfrm>
          <a:prstGeom prst="rect">
            <a:avLst/>
          </a:prstGeom>
        </p:spPr>
        <p:txBody>
          <a:bodyPr spcFirstLastPara="1" wrap="square" lIns="0" tIns="0" rIns="0" bIns="0"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65" name="Google Shape;65;p5"/>
          <p:cNvSpPr txBox="1">
            <a:spLocks noGrp="1"/>
          </p:cNvSpPr>
          <p:nvPr>
            <p:ph type="sldNum" idx="12"/>
          </p:nvPr>
        </p:nvSpPr>
        <p:spPr>
          <a:xfrm>
            <a:off x="4297650" y="4594775"/>
            <a:ext cx="548700" cy="5487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 Image background">
  <p:cSld name="TITLE_AND_BODY_1">
    <p:bg>
      <p:bgPr>
        <a:blipFill>
          <a:blip r:embed="rId2">
            <a:alphaModFix/>
          </a:blip>
          <a:stretch>
            <a:fillRect/>
          </a:stretch>
        </a:blipFill>
        <a:effectLst/>
      </p:bgPr>
    </p:bg>
    <p:spTree>
      <p:nvGrpSpPr>
        <p:cNvPr id="1" name="Shape 66"/>
        <p:cNvGrpSpPr/>
        <p:nvPr/>
      </p:nvGrpSpPr>
      <p:grpSpPr>
        <a:xfrm>
          <a:off x="0" y="0"/>
          <a:ext cx="0" cy="0"/>
          <a:chOff x="0" y="0"/>
          <a:chExt cx="0" cy="0"/>
        </a:xfrm>
      </p:grpSpPr>
      <p:grpSp>
        <p:nvGrpSpPr>
          <p:cNvPr id="67" name="Google Shape;67;p6"/>
          <p:cNvGrpSpPr/>
          <p:nvPr/>
        </p:nvGrpSpPr>
        <p:grpSpPr>
          <a:xfrm>
            <a:off x="325492" y="304925"/>
            <a:ext cx="4511142" cy="4526109"/>
            <a:chOff x="2316267" y="304925"/>
            <a:chExt cx="4511142" cy="4526109"/>
          </a:xfrm>
        </p:grpSpPr>
        <p:sp>
          <p:nvSpPr>
            <p:cNvPr id="68" name="Google Shape;68;p6"/>
            <p:cNvSpPr/>
            <p:nvPr/>
          </p:nvSpPr>
          <p:spPr>
            <a:xfrm>
              <a:off x="2550175" y="541175"/>
              <a:ext cx="4043700" cy="4053600"/>
            </a:xfrm>
            <a:prstGeom prst="snip2DiagRect">
              <a:avLst>
                <a:gd name="adj1" fmla="val 0"/>
                <a:gd name="adj2" fmla="val 8729"/>
              </a:avLst>
            </a:prstGeom>
            <a:solidFill>
              <a:srgbClr val="FFFFFF"/>
            </a:solidFill>
            <a:ln>
              <a:noFill/>
            </a:ln>
            <a:effectLst>
              <a:outerShdw blurRad="42863" dist="9525" algn="bl" rotWithShape="0">
                <a:srgbClr val="000000">
                  <a:alpha val="6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a:off x="2626375" y="617375"/>
              <a:ext cx="3676062"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sp>
          <p:nvSpPr>
            <p:cNvPr id="70" name="Google Shape;70;p6"/>
            <p:cNvSpPr/>
            <p:nvPr/>
          </p:nvSpPr>
          <p:spPr>
            <a:xfrm rot="10800000">
              <a:off x="2841625" y="811975"/>
              <a:ext cx="3676062"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pic>
          <p:nvPicPr>
            <p:cNvPr id="71" name="Google Shape;71;p6"/>
            <p:cNvPicPr preferRelativeResize="0"/>
            <p:nvPr/>
          </p:nvPicPr>
          <p:blipFill>
            <a:blip r:embed="rId3">
              <a:alphaModFix/>
            </a:blip>
            <a:stretch>
              <a:fillRect/>
            </a:stretch>
          </p:blipFill>
          <p:spPr>
            <a:xfrm rot="-2700000">
              <a:off x="2700667" y="3795246"/>
              <a:ext cx="152400" cy="1150374"/>
            </a:xfrm>
            <a:prstGeom prst="rect">
              <a:avLst/>
            </a:prstGeom>
            <a:noFill/>
            <a:ln>
              <a:noFill/>
            </a:ln>
          </p:spPr>
        </p:pic>
        <p:pic>
          <p:nvPicPr>
            <p:cNvPr id="72" name="Google Shape;72;p6"/>
            <p:cNvPicPr preferRelativeResize="0"/>
            <p:nvPr/>
          </p:nvPicPr>
          <p:blipFill>
            <a:blip r:embed="rId3">
              <a:alphaModFix/>
            </a:blip>
            <a:stretch>
              <a:fillRect/>
            </a:stretch>
          </p:blipFill>
          <p:spPr>
            <a:xfrm rot="8100000">
              <a:off x="6290608" y="190338"/>
              <a:ext cx="152400" cy="1150374"/>
            </a:xfrm>
            <a:prstGeom prst="rect">
              <a:avLst/>
            </a:prstGeom>
            <a:noFill/>
            <a:ln>
              <a:noFill/>
            </a:ln>
          </p:spPr>
        </p:pic>
      </p:grpSp>
      <p:grpSp>
        <p:nvGrpSpPr>
          <p:cNvPr id="73" name="Google Shape;73;p6"/>
          <p:cNvGrpSpPr/>
          <p:nvPr/>
        </p:nvGrpSpPr>
        <p:grpSpPr>
          <a:xfrm>
            <a:off x="796444" y="1424044"/>
            <a:ext cx="277537" cy="277654"/>
            <a:chOff x="1191725" y="238125"/>
            <a:chExt cx="5236550" cy="5238750"/>
          </a:xfrm>
        </p:grpSpPr>
        <p:sp>
          <p:nvSpPr>
            <p:cNvPr id="74" name="Google Shape;74;p6"/>
            <p:cNvSpPr/>
            <p:nvPr/>
          </p:nvSpPr>
          <p:spPr>
            <a:xfrm>
              <a:off x="2218800" y="1278375"/>
              <a:ext cx="1018300" cy="1002925"/>
            </a:xfrm>
            <a:custGeom>
              <a:avLst/>
              <a:gdLst/>
              <a:ahLst/>
              <a:cxnLst/>
              <a:rect l="l" t="t" r="r" b="b"/>
              <a:pathLst>
                <a:path w="40732" h="40117" extrusionOk="0">
                  <a:moveTo>
                    <a:pt x="0" y="1"/>
                  </a:moveTo>
                  <a:lnTo>
                    <a:pt x="23225" y="40116"/>
                  </a:lnTo>
                  <a:lnTo>
                    <a:pt x="37212" y="36158"/>
                  </a:lnTo>
                  <a:lnTo>
                    <a:pt x="40731" y="22962"/>
                  </a:lnTo>
                  <a:lnTo>
                    <a:pt x="0"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75" name="Google Shape;75;p6"/>
            <p:cNvSpPr/>
            <p:nvPr/>
          </p:nvSpPr>
          <p:spPr>
            <a:xfrm>
              <a:off x="2227575" y="3429300"/>
              <a:ext cx="1002925" cy="1018300"/>
            </a:xfrm>
            <a:custGeom>
              <a:avLst/>
              <a:gdLst/>
              <a:ahLst/>
              <a:cxnLst/>
              <a:rect l="l" t="t" r="r" b="b"/>
              <a:pathLst>
                <a:path w="40117" h="40732" extrusionOk="0">
                  <a:moveTo>
                    <a:pt x="22962" y="1"/>
                  </a:moveTo>
                  <a:lnTo>
                    <a:pt x="1" y="40732"/>
                  </a:lnTo>
                  <a:lnTo>
                    <a:pt x="40116" y="17595"/>
                  </a:lnTo>
                  <a:lnTo>
                    <a:pt x="36158" y="3608"/>
                  </a:lnTo>
                  <a:lnTo>
                    <a:pt x="22962"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76" name="Google Shape;76;p6"/>
            <p:cNvSpPr/>
            <p:nvPr/>
          </p:nvSpPr>
          <p:spPr>
            <a:xfrm>
              <a:off x="4385100" y="1267400"/>
              <a:ext cx="1005125" cy="1020500"/>
            </a:xfrm>
            <a:custGeom>
              <a:avLst/>
              <a:gdLst/>
              <a:ahLst/>
              <a:cxnLst/>
              <a:rect l="l" t="t" r="r" b="b"/>
              <a:pathLst>
                <a:path w="40205" h="40820" extrusionOk="0">
                  <a:moveTo>
                    <a:pt x="40204" y="0"/>
                  </a:moveTo>
                  <a:lnTo>
                    <a:pt x="1" y="23313"/>
                  </a:lnTo>
                  <a:lnTo>
                    <a:pt x="3872" y="37300"/>
                  </a:lnTo>
                  <a:lnTo>
                    <a:pt x="17155" y="40819"/>
                  </a:lnTo>
                  <a:lnTo>
                    <a:pt x="40204"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77" name="Google Shape;77;p6"/>
            <p:cNvSpPr/>
            <p:nvPr/>
          </p:nvSpPr>
          <p:spPr>
            <a:xfrm>
              <a:off x="4380700" y="3435900"/>
              <a:ext cx="1018300" cy="1002925"/>
            </a:xfrm>
            <a:custGeom>
              <a:avLst/>
              <a:gdLst/>
              <a:ahLst/>
              <a:cxnLst/>
              <a:rect l="l" t="t" r="r" b="b"/>
              <a:pathLst>
                <a:path w="40732" h="40117" extrusionOk="0">
                  <a:moveTo>
                    <a:pt x="17507" y="1"/>
                  </a:moveTo>
                  <a:lnTo>
                    <a:pt x="3520" y="3872"/>
                  </a:lnTo>
                  <a:lnTo>
                    <a:pt x="1" y="17155"/>
                  </a:lnTo>
                  <a:lnTo>
                    <a:pt x="40732" y="40116"/>
                  </a:lnTo>
                  <a:lnTo>
                    <a:pt x="17507"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78" name="Google Shape;78;p6"/>
            <p:cNvSpPr/>
            <p:nvPr/>
          </p:nvSpPr>
          <p:spPr>
            <a:xfrm>
              <a:off x="1191725" y="238125"/>
              <a:ext cx="5236550" cy="5238750"/>
            </a:xfrm>
            <a:custGeom>
              <a:avLst/>
              <a:gdLst/>
              <a:ahLst/>
              <a:cxnLst/>
              <a:rect l="l" t="t" r="r" b="b"/>
              <a:pathLst>
                <a:path w="209462" h="209550" extrusionOk="0">
                  <a:moveTo>
                    <a:pt x="103807" y="20761"/>
                  </a:moveTo>
                  <a:lnTo>
                    <a:pt x="103983" y="105391"/>
                  </a:lnTo>
                  <a:lnTo>
                    <a:pt x="103983" y="105391"/>
                  </a:lnTo>
                  <a:lnTo>
                    <a:pt x="89292" y="85245"/>
                  </a:lnTo>
                  <a:lnTo>
                    <a:pt x="103807" y="20761"/>
                  </a:lnTo>
                  <a:close/>
                  <a:moveTo>
                    <a:pt x="125097" y="89644"/>
                  </a:moveTo>
                  <a:lnTo>
                    <a:pt x="189668" y="104335"/>
                  </a:lnTo>
                  <a:lnTo>
                    <a:pt x="103983" y="105391"/>
                  </a:lnTo>
                  <a:lnTo>
                    <a:pt x="120170" y="124481"/>
                  </a:lnTo>
                  <a:lnTo>
                    <a:pt x="105479" y="188964"/>
                  </a:lnTo>
                  <a:lnTo>
                    <a:pt x="103983" y="105391"/>
                  </a:lnTo>
                  <a:lnTo>
                    <a:pt x="84277" y="120082"/>
                  </a:lnTo>
                  <a:lnTo>
                    <a:pt x="19706" y="105391"/>
                  </a:lnTo>
                  <a:lnTo>
                    <a:pt x="103983" y="105391"/>
                  </a:lnTo>
                  <a:lnTo>
                    <a:pt x="125097" y="89644"/>
                  </a:lnTo>
                  <a:close/>
                  <a:moveTo>
                    <a:pt x="104423" y="0"/>
                  </a:moveTo>
                  <a:lnTo>
                    <a:pt x="82518" y="82078"/>
                  </a:lnTo>
                  <a:lnTo>
                    <a:pt x="0" y="105127"/>
                  </a:lnTo>
                  <a:lnTo>
                    <a:pt x="81902" y="127032"/>
                  </a:lnTo>
                  <a:lnTo>
                    <a:pt x="104951" y="209550"/>
                  </a:lnTo>
                  <a:lnTo>
                    <a:pt x="126856" y="127472"/>
                  </a:lnTo>
                  <a:lnTo>
                    <a:pt x="209462" y="104511"/>
                  </a:lnTo>
                  <a:lnTo>
                    <a:pt x="127384" y="82694"/>
                  </a:lnTo>
                  <a:lnTo>
                    <a:pt x="104423"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grpSp>
      <p:sp>
        <p:nvSpPr>
          <p:cNvPr id="79" name="Google Shape;79;p6"/>
          <p:cNvSpPr txBox="1">
            <a:spLocks noGrp="1"/>
          </p:cNvSpPr>
          <p:nvPr>
            <p:ph type="title"/>
          </p:nvPr>
        </p:nvSpPr>
        <p:spPr>
          <a:xfrm>
            <a:off x="796450" y="845975"/>
            <a:ext cx="3553500" cy="548700"/>
          </a:xfrm>
          <a:prstGeom prst="rect">
            <a:avLst/>
          </a:prstGeom>
        </p:spPr>
        <p:txBody>
          <a:bodyPr spcFirstLastPara="1" wrap="square" lIns="0" tIns="0" rIns="0" bIns="0" anchor="b" anchorCtr="0"/>
          <a:lstStyle>
            <a:lvl1pPr lvl="0" algn="l" rtl="0">
              <a:spcBef>
                <a:spcPts val="0"/>
              </a:spcBef>
              <a:spcAft>
                <a:spcPts val="0"/>
              </a:spcAft>
              <a:buSzPts val="1600"/>
              <a:buNone/>
              <a:defRPr/>
            </a:lvl1pPr>
            <a:lvl2pPr lvl="1" algn="l" rtl="0">
              <a:spcBef>
                <a:spcPts val="0"/>
              </a:spcBef>
              <a:spcAft>
                <a:spcPts val="0"/>
              </a:spcAft>
              <a:buSzPts val="1600"/>
              <a:buNone/>
              <a:defRPr/>
            </a:lvl2pPr>
            <a:lvl3pPr lvl="2" algn="l" rtl="0">
              <a:spcBef>
                <a:spcPts val="0"/>
              </a:spcBef>
              <a:spcAft>
                <a:spcPts val="0"/>
              </a:spcAft>
              <a:buSzPts val="1600"/>
              <a:buNone/>
              <a:defRPr/>
            </a:lvl3pPr>
            <a:lvl4pPr lvl="3" algn="l" rtl="0">
              <a:spcBef>
                <a:spcPts val="0"/>
              </a:spcBef>
              <a:spcAft>
                <a:spcPts val="0"/>
              </a:spcAft>
              <a:buSzPts val="1600"/>
              <a:buNone/>
              <a:defRPr/>
            </a:lvl4pPr>
            <a:lvl5pPr lvl="4" algn="l" rtl="0">
              <a:spcBef>
                <a:spcPts val="0"/>
              </a:spcBef>
              <a:spcAft>
                <a:spcPts val="0"/>
              </a:spcAft>
              <a:buSzPts val="1600"/>
              <a:buNone/>
              <a:defRPr/>
            </a:lvl5pPr>
            <a:lvl6pPr lvl="5" algn="l" rtl="0">
              <a:spcBef>
                <a:spcPts val="0"/>
              </a:spcBef>
              <a:spcAft>
                <a:spcPts val="0"/>
              </a:spcAft>
              <a:buSzPts val="1600"/>
              <a:buNone/>
              <a:defRPr/>
            </a:lvl6pPr>
            <a:lvl7pPr lvl="6" algn="l" rtl="0">
              <a:spcBef>
                <a:spcPts val="0"/>
              </a:spcBef>
              <a:spcAft>
                <a:spcPts val="0"/>
              </a:spcAft>
              <a:buSzPts val="1600"/>
              <a:buNone/>
              <a:defRPr/>
            </a:lvl7pPr>
            <a:lvl8pPr lvl="7" algn="l" rtl="0">
              <a:spcBef>
                <a:spcPts val="0"/>
              </a:spcBef>
              <a:spcAft>
                <a:spcPts val="0"/>
              </a:spcAft>
              <a:buSzPts val="1600"/>
              <a:buNone/>
              <a:defRPr/>
            </a:lvl8pPr>
            <a:lvl9pPr lvl="8" algn="l" rtl="0">
              <a:spcBef>
                <a:spcPts val="0"/>
              </a:spcBef>
              <a:spcAft>
                <a:spcPts val="0"/>
              </a:spcAft>
              <a:buSzPts val="1600"/>
              <a:buNone/>
              <a:defRPr/>
            </a:lvl9pPr>
          </a:lstStyle>
          <a:p>
            <a:endParaRPr/>
          </a:p>
        </p:txBody>
      </p:sp>
      <p:sp>
        <p:nvSpPr>
          <p:cNvPr id="80" name="Google Shape;80;p6"/>
          <p:cNvSpPr txBox="1">
            <a:spLocks noGrp="1"/>
          </p:cNvSpPr>
          <p:nvPr>
            <p:ph type="body" idx="1"/>
          </p:nvPr>
        </p:nvSpPr>
        <p:spPr>
          <a:xfrm>
            <a:off x="796450" y="1792325"/>
            <a:ext cx="3553500" cy="2404500"/>
          </a:xfrm>
          <a:prstGeom prst="rect">
            <a:avLst/>
          </a:prstGeom>
        </p:spPr>
        <p:txBody>
          <a:bodyPr spcFirstLastPara="1" wrap="square" lIns="0" tIns="0" rIns="0" bIns="0"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81" name="Google Shape;81;p6"/>
          <p:cNvSpPr txBox="1">
            <a:spLocks noGrp="1"/>
          </p:cNvSpPr>
          <p:nvPr>
            <p:ph type="sldNum" idx="12"/>
          </p:nvPr>
        </p:nvSpPr>
        <p:spPr>
          <a:xfrm>
            <a:off x="4297650" y="4594775"/>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82"/>
        <p:cNvGrpSpPr/>
        <p:nvPr/>
      </p:nvGrpSpPr>
      <p:grpSpPr>
        <a:xfrm>
          <a:off x="0" y="0"/>
          <a:ext cx="0" cy="0"/>
          <a:chOff x="0" y="0"/>
          <a:chExt cx="0" cy="0"/>
        </a:xfrm>
      </p:grpSpPr>
      <p:sp>
        <p:nvSpPr>
          <p:cNvPr id="83" name="Google Shape;83;p7"/>
          <p:cNvSpPr/>
          <p:nvPr/>
        </p:nvSpPr>
        <p:spPr>
          <a:xfrm>
            <a:off x="25" y="-7525"/>
            <a:ext cx="9144000" cy="5151000"/>
          </a:xfrm>
          <a:prstGeom prst="rect">
            <a:avLst/>
          </a:prstGeom>
          <a:solidFill>
            <a:srgbClr val="040E11">
              <a:alpha val="2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84;p7"/>
          <p:cNvGrpSpPr/>
          <p:nvPr/>
        </p:nvGrpSpPr>
        <p:grpSpPr>
          <a:xfrm>
            <a:off x="312475" y="304925"/>
            <a:ext cx="8519109" cy="4526109"/>
            <a:chOff x="312475" y="304925"/>
            <a:chExt cx="8519109" cy="4526109"/>
          </a:xfrm>
        </p:grpSpPr>
        <p:sp>
          <p:nvSpPr>
            <p:cNvPr id="85" name="Google Shape;85;p7"/>
            <p:cNvSpPr/>
            <p:nvPr/>
          </p:nvSpPr>
          <p:spPr>
            <a:xfrm>
              <a:off x="548725" y="541175"/>
              <a:ext cx="8046600" cy="4053600"/>
            </a:xfrm>
            <a:prstGeom prst="snip2DiagRect">
              <a:avLst>
                <a:gd name="adj1" fmla="val 0"/>
                <a:gd name="adj2" fmla="val 8729"/>
              </a:avLst>
            </a:prstGeom>
            <a:solidFill>
              <a:srgbClr val="FFFFFF"/>
            </a:solidFill>
            <a:ln>
              <a:noFill/>
            </a:ln>
            <a:effectLst>
              <a:outerShdw blurRad="42863" dist="9525" algn="bl" rotWithShape="0">
                <a:srgbClr val="000000">
                  <a:alpha val="6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a:off x="624925" y="6173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sp>
          <p:nvSpPr>
            <p:cNvPr id="87" name="Google Shape;87;p7"/>
            <p:cNvSpPr/>
            <p:nvPr/>
          </p:nvSpPr>
          <p:spPr>
            <a:xfrm rot="10800000">
              <a:off x="799550" y="8119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pic>
          <p:nvPicPr>
            <p:cNvPr id="88" name="Google Shape;88;p7"/>
            <p:cNvPicPr preferRelativeResize="0"/>
            <p:nvPr/>
          </p:nvPicPr>
          <p:blipFill>
            <a:blip r:embed="rId3">
              <a:alphaModFix/>
            </a:blip>
            <a:stretch>
              <a:fillRect/>
            </a:stretch>
          </p:blipFill>
          <p:spPr>
            <a:xfrm rot="-2700000">
              <a:off x="696875" y="3795246"/>
              <a:ext cx="152400" cy="1150374"/>
            </a:xfrm>
            <a:prstGeom prst="rect">
              <a:avLst/>
            </a:prstGeom>
            <a:noFill/>
            <a:ln>
              <a:noFill/>
            </a:ln>
          </p:spPr>
        </p:pic>
        <p:pic>
          <p:nvPicPr>
            <p:cNvPr id="89" name="Google Shape;89;p7"/>
            <p:cNvPicPr preferRelativeResize="0"/>
            <p:nvPr/>
          </p:nvPicPr>
          <p:blipFill>
            <a:blip r:embed="rId3">
              <a:alphaModFix/>
            </a:blip>
            <a:stretch>
              <a:fillRect/>
            </a:stretch>
          </p:blipFill>
          <p:spPr>
            <a:xfrm rot="8100000">
              <a:off x="8294783" y="190338"/>
              <a:ext cx="152400" cy="1150374"/>
            </a:xfrm>
            <a:prstGeom prst="rect">
              <a:avLst/>
            </a:prstGeom>
            <a:noFill/>
            <a:ln>
              <a:noFill/>
            </a:ln>
          </p:spPr>
        </p:pic>
      </p:grpSp>
      <p:grpSp>
        <p:nvGrpSpPr>
          <p:cNvPr id="90" name="Google Shape;90;p7"/>
          <p:cNvGrpSpPr/>
          <p:nvPr/>
        </p:nvGrpSpPr>
        <p:grpSpPr>
          <a:xfrm>
            <a:off x="4433231" y="1195444"/>
            <a:ext cx="277537" cy="277654"/>
            <a:chOff x="1191725" y="238125"/>
            <a:chExt cx="5236550" cy="5238750"/>
          </a:xfrm>
        </p:grpSpPr>
        <p:sp>
          <p:nvSpPr>
            <p:cNvPr id="91" name="Google Shape;91;p7"/>
            <p:cNvSpPr/>
            <p:nvPr/>
          </p:nvSpPr>
          <p:spPr>
            <a:xfrm>
              <a:off x="2218800" y="1278375"/>
              <a:ext cx="1018300" cy="1002925"/>
            </a:xfrm>
            <a:custGeom>
              <a:avLst/>
              <a:gdLst/>
              <a:ahLst/>
              <a:cxnLst/>
              <a:rect l="l" t="t" r="r" b="b"/>
              <a:pathLst>
                <a:path w="40732" h="40117" extrusionOk="0">
                  <a:moveTo>
                    <a:pt x="0" y="1"/>
                  </a:moveTo>
                  <a:lnTo>
                    <a:pt x="23225" y="40116"/>
                  </a:lnTo>
                  <a:lnTo>
                    <a:pt x="37212" y="36158"/>
                  </a:lnTo>
                  <a:lnTo>
                    <a:pt x="40731" y="22962"/>
                  </a:lnTo>
                  <a:lnTo>
                    <a:pt x="0"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92" name="Google Shape;92;p7"/>
            <p:cNvSpPr/>
            <p:nvPr/>
          </p:nvSpPr>
          <p:spPr>
            <a:xfrm>
              <a:off x="2227575" y="3429300"/>
              <a:ext cx="1002925" cy="1018300"/>
            </a:xfrm>
            <a:custGeom>
              <a:avLst/>
              <a:gdLst/>
              <a:ahLst/>
              <a:cxnLst/>
              <a:rect l="l" t="t" r="r" b="b"/>
              <a:pathLst>
                <a:path w="40117" h="40732" extrusionOk="0">
                  <a:moveTo>
                    <a:pt x="22962" y="1"/>
                  </a:moveTo>
                  <a:lnTo>
                    <a:pt x="1" y="40732"/>
                  </a:lnTo>
                  <a:lnTo>
                    <a:pt x="40116" y="17595"/>
                  </a:lnTo>
                  <a:lnTo>
                    <a:pt x="36158" y="3608"/>
                  </a:lnTo>
                  <a:lnTo>
                    <a:pt x="22962"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93" name="Google Shape;93;p7"/>
            <p:cNvSpPr/>
            <p:nvPr/>
          </p:nvSpPr>
          <p:spPr>
            <a:xfrm>
              <a:off x="4385100" y="1267400"/>
              <a:ext cx="1005125" cy="1020500"/>
            </a:xfrm>
            <a:custGeom>
              <a:avLst/>
              <a:gdLst/>
              <a:ahLst/>
              <a:cxnLst/>
              <a:rect l="l" t="t" r="r" b="b"/>
              <a:pathLst>
                <a:path w="40205" h="40820" extrusionOk="0">
                  <a:moveTo>
                    <a:pt x="40204" y="0"/>
                  </a:moveTo>
                  <a:lnTo>
                    <a:pt x="1" y="23313"/>
                  </a:lnTo>
                  <a:lnTo>
                    <a:pt x="3872" y="37300"/>
                  </a:lnTo>
                  <a:lnTo>
                    <a:pt x="17155" y="40819"/>
                  </a:lnTo>
                  <a:lnTo>
                    <a:pt x="40204"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94" name="Google Shape;94;p7"/>
            <p:cNvSpPr/>
            <p:nvPr/>
          </p:nvSpPr>
          <p:spPr>
            <a:xfrm>
              <a:off x="4380700" y="3435900"/>
              <a:ext cx="1018300" cy="1002925"/>
            </a:xfrm>
            <a:custGeom>
              <a:avLst/>
              <a:gdLst/>
              <a:ahLst/>
              <a:cxnLst/>
              <a:rect l="l" t="t" r="r" b="b"/>
              <a:pathLst>
                <a:path w="40732" h="40117" extrusionOk="0">
                  <a:moveTo>
                    <a:pt x="17507" y="1"/>
                  </a:moveTo>
                  <a:lnTo>
                    <a:pt x="3520" y="3872"/>
                  </a:lnTo>
                  <a:lnTo>
                    <a:pt x="1" y="17155"/>
                  </a:lnTo>
                  <a:lnTo>
                    <a:pt x="40732" y="40116"/>
                  </a:lnTo>
                  <a:lnTo>
                    <a:pt x="17507"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95" name="Google Shape;95;p7"/>
            <p:cNvSpPr/>
            <p:nvPr/>
          </p:nvSpPr>
          <p:spPr>
            <a:xfrm>
              <a:off x="1191725" y="238125"/>
              <a:ext cx="5236550" cy="5238750"/>
            </a:xfrm>
            <a:custGeom>
              <a:avLst/>
              <a:gdLst/>
              <a:ahLst/>
              <a:cxnLst/>
              <a:rect l="l" t="t" r="r" b="b"/>
              <a:pathLst>
                <a:path w="209462" h="209550" extrusionOk="0">
                  <a:moveTo>
                    <a:pt x="103807" y="20761"/>
                  </a:moveTo>
                  <a:lnTo>
                    <a:pt x="103983" y="105391"/>
                  </a:lnTo>
                  <a:lnTo>
                    <a:pt x="103983" y="105391"/>
                  </a:lnTo>
                  <a:lnTo>
                    <a:pt x="89292" y="85245"/>
                  </a:lnTo>
                  <a:lnTo>
                    <a:pt x="103807" y="20761"/>
                  </a:lnTo>
                  <a:close/>
                  <a:moveTo>
                    <a:pt x="125097" y="89644"/>
                  </a:moveTo>
                  <a:lnTo>
                    <a:pt x="189668" y="104335"/>
                  </a:lnTo>
                  <a:lnTo>
                    <a:pt x="103983" y="105391"/>
                  </a:lnTo>
                  <a:lnTo>
                    <a:pt x="120170" y="124481"/>
                  </a:lnTo>
                  <a:lnTo>
                    <a:pt x="105479" y="188964"/>
                  </a:lnTo>
                  <a:lnTo>
                    <a:pt x="103983" y="105391"/>
                  </a:lnTo>
                  <a:lnTo>
                    <a:pt x="84277" y="120082"/>
                  </a:lnTo>
                  <a:lnTo>
                    <a:pt x="19706" y="105391"/>
                  </a:lnTo>
                  <a:lnTo>
                    <a:pt x="103983" y="105391"/>
                  </a:lnTo>
                  <a:lnTo>
                    <a:pt x="125097" y="89644"/>
                  </a:lnTo>
                  <a:close/>
                  <a:moveTo>
                    <a:pt x="104423" y="0"/>
                  </a:moveTo>
                  <a:lnTo>
                    <a:pt x="82518" y="82078"/>
                  </a:lnTo>
                  <a:lnTo>
                    <a:pt x="0" y="105127"/>
                  </a:lnTo>
                  <a:lnTo>
                    <a:pt x="81902" y="127032"/>
                  </a:lnTo>
                  <a:lnTo>
                    <a:pt x="104951" y="209550"/>
                  </a:lnTo>
                  <a:lnTo>
                    <a:pt x="126856" y="127472"/>
                  </a:lnTo>
                  <a:lnTo>
                    <a:pt x="209462" y="104511"/>
                  </a:lnTo>
                  <a:lnTo>
                    <a:pt x="127384" y="82694"/>
                  </a:lnTo>
                  <a:lnTo>
                    <a:pt x="104423"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grpSp>
      <p:sp>
        <p:nvSpPr>
          <p:cNvPr id="96" name="Google Shape;96;p7"/>
          <p:cNvSpPr txBox="1">
            <a:spLocks noGrp="1"/>
          </p:cNvSpPr>
          <p:nvPr>
            <p:ph type="title"/>
          </p:nvPr>
        </p:nvSpPr>
        <p:spPr>
          <a:xfrm>
            <a:off x="1003200" y="617375"/>
            <a:ext cx="7137600" cy="548700"/>
          </a:xfrm>
          <a:prstGeom prst="rect">
            <a:avLst/>
          </a:prstGeom>
        </p:spPr>
        <p:txBody>
          <a:bodyPr spcFirstLastPara="1" wrap="square" lIns="0" tIns="0" rIns="0" bIns="0" anchor="b" anchorCtr="0"/>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97" name="Google Shape;97;p7"/>
          <p:cNvSpPr txBox="1">
            <a:spLocks noGrp="1"/>
          </p:cNvSpPr>
          <p:nvPr>
            <p:ph type="body" idx="1"/>
          </p:nvPr>
        </p:nvSpPr>
        <p:spPr>
          <a:xfrm>
            <a:off x="1003200" y="1563725"/>
            <a:ext cx="3356700" cy="2801700"/>
          </a:xfrm>
          <a:prstGeom prst="rect">
            <a:avLst/>
          </a:prstGeom>
        </p:spPr>
        <p:txBody>
          <a:bodyPr spcFirstLastPara="1" wrap="square" lIns="0" tIns="0" rIns="0" bIns="0" anchor="t" anchorCtr="0"/>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98" name="Google Shape;98;p7"/>
          <p:cNvSpPr txBox="1">
            <a:spLocks noGrp="1"/>
          </p:cNvSpPr>
          <p:nvPr>
            <p:ph type="body" idx="2"/>
          </p:nvPr>
        </p:nvSpPr>
        <p:spPr>
          <a:xfrm>
            <a:off x="4784110" y="1563725"/>
            <a:ext cx="3356700" cy="2801700"/>
          </a:xfrm>
          <a:prstGeom prst="rect">
            <a:avLst/>
          </a:prstGeom>
        </p:spPr>
        <p:txBody>
          <a:bodyPr spcFirstLastPara="1" wrap="square" lIns="0" tIns="0" rIns="0" bIns="0" anchor="t" anchorCtr="0"/>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99" name="Google Shape;99;p7"/>
          <p:cNvSpPr txBox="1">
            <a:spLocks noGrp="1"/>
          </p:cNvSpPr>
          <p:nvPr>
            <p:ph type="sldNum" idx="12"/>
          </p:nvPr>
        </p:nvSpPr>
        <p:spPr>
          <a:xfrm>
            <a:off x="4297650" y="4594775"/>
            <a:ext cx="548700" cy="5487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100"/>
        <p:cNvGrpSpPr/>
        <p:nvPr/>
      </p:nvGrpSpPr>
      <p:grpSpPr>
        <a:xfrm>
          <a:off x="0" y="0"/>
          <a:ext cx="0" cy="0"/>
          <a:chOff x="0" y="0"/>
          <a:chExt cx="0" cy="0"/>
        </a:xfrm>
      </p:grpSpPr>
      <p:sp>
        <p:nvSpPr>
          <p:cNvPr id="101" name="Google Shape;101;p8"/>
          <p:cNvSpPr/>
          <p:nvPr/>
        </p:nvSpPr>
        <p:spPr>
          <a:xfrm>
            <a:off x="25" y="-7525"/>
            <a:ext cx="9144000" cy="5151000"/>
          </a:xfrm>
          <a:prstGeom prst="rect">
            <a:avLst/>
          </a:prstGeom>
          <a:solidFill>
            <a:srgbClr val="040E11">
              <a:alpha val="2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 name="Google Shape;102;p8"/>
          <p:cNvGrpSpPr/>
          <p:nvPr/>
        </p:nvGrpSpPr>
        <p:grpSpPr>
          <a:xfrm>
            <a:off x="312475" y="304925"/>
            <a:ext cx="8519109" cy="4526109"/>
            <a:chOff x="312475" y="304925"/>
            <a:chExt cx="8519109" cy="4526109"/>
          </a:xfrm>
        </p:grpSpPr>
        <p:sp>
          <p:nvSpPr>
            <p:cNvPr id="103" name="Google Shape;103;p8"/>
            <p:cNvSpPr/>
            <p:nvPr/>
          </p:nvSpPr>
          <p:spPr>
            <a:xfrm>
              <a:off x="548725" y="541175"/>
              <a:ext cx="8046600" cy="4053600"/>
            </a:xfrm>
            <a:prstGeom prst="snip2DiagRect">
              <a:avLst>
                <a:gd name="adj1" fmla="val 0"/>
                <a:gd name="adj2" fmla="val 8729"/>
              </a:avLst>
            </a:prstGeom>
            <a:solidFill>
              <a:srgbClr val="FFFFFF"/>
            </a:solidFill>
            <a:ln>
              <a:noFill/>
            </a:ln>
            <a:effectLst>
              <a:outerShdw blurRad="42863" dist="9525" algn="bl" rotWithShape="0">
                <a:srgbClr val="000000">
                  <a:alpha val="6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8"/>
            <p:cNvSpPr/>
            <p:nvPr/>
          </p:nvSpPr>
          <p:spPr>
            <a:xfrm>
              <a:off x="624925" y="6173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sp>
          <p:nvSpPr>
            <p:cNvPr id="105" name="Google Shape;105;p8"/>
            <p:cNvSpPr/>
            <p:nvPr/>
          </p:nvSpPr>
          <p:spPr>
            <a:xfrm rot="10800000">
              <a:off x="799550" y="8119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pic>
          <p:nvPicPr>
            <p:cNvPr id="106" name="Google Shape;106;p8"/>
            <p:cNvPicPr preferRelativeResize="0"/>
            <p:nvPr/>
          </p:nvPicPr>
          <p:blipFill>
            <a:blip r:embed="rId3">
              <a:alphaModFix/>
            </a:blip>
            <a:stretch>
              <a:fillRect/>
            </a:stretch>
          </p:blipFill>
          <p:spPr>
            <a:xfrm rot="-2700000">
              <a:off x="696875" y="3795246"/>
              <a:ext cx="152400" cy="1150374"/>
            </a:xfrm>
            <a:prstGeom prst="rect">
              <a:avLst/>
            </a:prstGeom>
            <a:noFill/>
            <a:ln>
              <a:noFill/>
            </a:ln>
          </p:spPr>
        </p:pic>
        <p:pic>
          <p:nvPicPr>
            <p:cNvPr id="107" name="Google Shape;107;p8"/>
            <p:cNvPicPr preferRelativeResize="0"/>
            <p:nvPr/>
          </p:nvPicPr>
          <p:blipFill>
            <a:blip r:embed="rId3">
              <a:alphaModFix/>
            </a:blip>
            <a:stretch>
              <a:fillRect/>
            </a:stretch>
          </p:blipFill>
          <p:spPr>
            <a:xfrm rot="8100000">
              <a:off x="8294783" y="190338"/>
              <a:ext cx="152400" cy="1150374"/>
            </a:xfrm>
            <a:prstGeom prst="rect">
              <a:avLst/>
            </a:prstGeom>
            <a:noFill/>
            <a:ln>
              <a:noFill/>
            </a:ln>
          </p:spPr>
        </p:pic>
      </p:grpSp>
      <p:grpSp>
        <p:nvGrpSpPr>
          <p:cNvPr id="108" name="Google Shape;108;p8"/>
          <p:cNvGrpSpPr/>
          <p:nvPr/>
        </p:nvGrpSpPr>
        <p:grpSpPr>
          <a:xfrm>
            <a:off x="4433231" y="1195444"/>
            <a:ext cx="277537" cy="277654"/>
            <a:chOff x="1191725" y="238125"/>
            <a:chExt cx="5236550" cy="5238750"/>
          </a:xfrm>
        </p:grpSpPr>
        <p:sp>
          <p:nvSpPr>
            <p:cNvPr id="109" name="Google Shape;109;p8"/>
            <p:cNvSpPr/>
            <p:nvPr/>
          </p:nvSpPr>
          <p:spPr>
            <a:xfrm>
              <a:off x="2218800" y="1278375"/>
              <a:ext cx="1018300" cy="1002925"/>
            </a:xfrm>
            <a:custGeom>
              <a:avLst/>
              <a:gdLst/>
              <a:ahLst/>
              <a:cxnLst/>
              <a:rect l="l" t="t" r="r" b="b"/>
              <a:pathLst>
                <a:path w="40732" h="40117" extrusionOk="0">
                  <a:moveTo>
                    <a:pt x="0" y="1"/>
                  </a:moveTo>
                  <a:lnTo>
                    <a:pt x="23225" y="40116"/>
                  </a:lnTo>
                  <a:lnTo>
                    <a:pt x="37212" y="36158"/>
                  </a:lnTo>
                  <a:lnTo>
                    <a:pt x="40731" y="22962"/>
                  </a:lnTo>
                  <a:lnTo>
                    <a:pt x="0"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110" name="Google Shape;110;p8"/>
            <p:cNvSpPr/>
            <p:nvPr/>
          </p:nvSpPr>
          <p:spPr>
            <a:xfrm>
              <a:off x="2227575" y="3429300"/>
              <a:ext cx="1002925" cy="1018300"/>
            </a:xfrm>
            <a:custGeom>
              <a:avLst/>
              <a:gdLst/>
              <a:ahLst/>
              <a:cxnLst/>
              <a:rect l="l" t="t" r="r" b="b"/>
              <a:pathLst>
                <a:path w="40117" h="40732" extrusionOk="0">
                  <a:moveTo>
                    <a:pt x="22962" y="1"/>
                  </a:moveTo>
                  <a:lnTo>
                    <a:pt x="1" y="40732"/>
                  </a:lnTo>
                  <a:lnTo>
                    <a:pt x="40116" y="17595"/>
                  </a:lnTo>
                  <a:lnTo>
                    <a:pt x="36158" y="3608"/>
                  </a:lnTo>
                  <a:lnTo>
                    <a:pt x="22962"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111" name="Google Shape;111;p8"/>
            <p:cNvSpPr/>
            <p:nvPr/>
          </p:nvSpPr>
          <p:spPr>
            <a:xfrm>
              <a:off x="4385100" y="1267400"/>
              <a:ext cx="1005125" cy="1020500"/>
            </a:xfrm>
            <a:custGeom>
              <a:avLst/>
              <a:gdLst/>
              <a:ahLst/>
              <a:cxnLst/>
              <a:rect l="l" t="t" r="r" b="b"/>
              <a:pathLst>
                <a:path w="40205" h="40820" extrusionOk="0">
                  <a:moveTo>
                    <a:pt x="40204" y="0"/>
                  </a:moveTo>
                  <a:lnTo>
                    <a:pt x="1" y="23313"/>
                  </a:lnTo>
                  <a:lnTo>
                    <a:pt x="3872" y="37300"/>
                  </a:lnTo>
                  <a:lnTo>
                    <a:pt x="17155" y="40819"/>
                  </a:lnTo>
                  <a:lnTo>
                    <a:pt x="40204"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112" name="Google Shape;112;p8"/>
            <p:cNvSpPr/>
            <p:nvPr/>
          </p:nvSpPr>
          <p:spPr>
            <a:xfrm>
              <a:off x="4380700" y="3435900"/>
              <a:ext cx="1018300" cy="1002925"/>
            </a:xfrm>
            <a:custGeom>
              <a:avLst/>
              <a:gdLst/>
              <a:ahLst/>
              <a:cxnLst/>
              <a:rect l="l" t="t" r="r" b="b"/>
              <a:pathLst>
                <a:path w="40732" h="40117" extrusionOk="0">
                  <a:moveTo>
                    <a:pt x="17507" y="1"/>
                  </a:moveTo>
                  <a:lnTo>
                    <a:pt x="3520" y="3872"/>
                  </a:lnTo>
                  <a:lnTo>
                    <a:pt x="1" y="17155"/>
                  </a:lnTo>
                  <a:lnTo>
                    <a:pt x="40732" y="40116"/>
                  </a:lnTo>
                  <a:lnTo>
                    <a:pt x="17507"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113" name="Google Shape;113;p8"/>
            <p:cNvSpPr/>
            <p:nvPr/>
          </p:nvSpPr>
          <p:spPr>
            <a:xfrm>
              <a:off x="1191725" y="238125"/>
              <a:ext cx="5236550" cy="5238750"/>
            </a:xfrm>
            <a:custGeom>
              <a:avLst/>
              <a:gdLst/>
              <a:ahLst/>
              <a:cxnLst/>
              <a:rect l="l" t="t" r="r" b="b"/>
              <a:pathLst>
                <a:path w="209462" h="209550" extrusionOk="0">
                  <a:moveTo>
                    <a:pt x="103807" y="20761"/>
                  </a:moveTo>
                  <a:lnTo>
                    <a:pt x="103983" y="105391"/>
                  </a:lnTo>
                  <a:lnTo>
                    <a:pt x="103983" y="105391"/>
                  </a:lnTo>
                  <a:lnTo>
                    <a:pt x="89292" y="85245"/>
                  </a:lnTo>
                  <a:lnTo>
                    <a:pt x="103807" y="20761"/>
                  </a:lnTo>
                  <a:close/>
                  <a:moveTo>
                    <a:pt x="125097" y="89644"/>
                  </a:moveTo>
                  <a:lnTo>
                    <a:pt x="189668" y="104335"/>
                  </a:lnTo>
                  <a:lnTo>
                    <a:pt x="103983" y="105391"/>
                  </a:lnTo>
                  <a:lnTo>
                    <a:pt x="120170" y="124481"/>
                  </a:lnTo>
                  <a:lnTo>
                    <a:pt x="105479" y="188964"/>
                  </a:lnTo>
                  <a:lnTo>
                    <a:pt x="103983" y="105391"/>
                  </a:lnTo>
                  <a:lnTo>
                    <a:pt x="84277" y="120082"/>
                  </a:lnTo>
                  <a:lnTo>
                    <a:pt x="19706" y="105391"/>
                  </a:lnTo>
                  <a:lnTo>
                    <a:pt x="103983" y="105391"/>
                  </a:lnTo>
                  <a:lnTo>
                    <a:pt x="125097" y="89644"/>
                  </a:lnTo>
                  <a:close/>
                  <a:moveTo>
                    <a:pt x="104423" y="0"/>
                  </a:moveTo>
                  <a:lnTo>
                    <a:pt x="82518" y="82078"/>
                  </a:lnTo>
                  <a:lnTo>
                    <a:pt x="0" y="105127"/>
                  </a:lnTo>
                  <a:lnTo>
                    <a:pt x="81902" y="127032"/>
                  </a:lnTo>
                  <a:lnTo>
                    <a:pt x="104951" y="209550"/>
                  </a:lnTo>
                  <a:lnTo>
                    <a:pt x="126856" y="127472"/>
                  </a:lnTo>
                  <a:lnTo>
                    <a:pt x="209462" y="104511"/>
                  </a:lnTo>
                  <a:lnTo>
                    <a:pt x="127384" y="82694"/>
                  </a:lnTo>
                  <a:lnTo>
                    <a:pt x="104423"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grpSp>
      <p:sp>
        <p:nvSpPr>
          <p:cNvPr id="114" name="Google Shape;114;p8"/>
          <p:cNvSpPr txBox="1">
            <a:spLocks noGrp="1"/>
          </p:cNvSpPr>
          <p:nvPr>
            <p:ph type="title"/>
          </p:nvPr>
        </p:nvSpPr>
        <p:spPr>
          <a:xfrm>
            <a:off x="1003200" y="617375"/>
            <a:ext cx="7137600" cy="548700"/>
          </a:xfrm>
          <a:prstGeom prst="rect">
            <a:avLst/>
          </a:prstGeom>
        </p:spPr>
        <p:txBody>
          <a:bodyPr spcFirstLastPara="1" wrap="square" lIns="0" tIns="0" rIns="0" bIns="0" anchor="b" anchorCtr="0"/>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15" name="Google Shape;115;p8"/>
          <p:cNvSpPr txBox="1">
            <a:spLocks noGrp="1"/>
          </p:cNvSpPr>
          <p:nvPr>
            <p:ph type="body" idx="1"/>
          </p:nvPr>
        </p:nvSpPr>
        <p:spPr>
          <a:xfrm>
            <a:off x="1003200" y="1563725"/>
            <a:ext cx="2233800" cy="2747700"/>
          </a:xfrm>
          <a:prstGeom prst="rect">
            <a:avLst/>
          </a:prstGeom>
        </p:spPr>
        <p:txBody>
          <a:bodyPr spcFirstLastPara="1" wrap="square" lIns="0" tIns="0" rIns="0" bIns="0"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16" name="Google Shape;116;p8"/>
          <p:cNvSpPr txBox="1">
            <a:spLocks noGrp="1"/>
          </p:cNvSpPr>
          <p:nvPr>
            <p:ph type="body" idx="2"/>
          </p:nvPr>
        </p:nvSpPr>
        <p:spPr>
          <a:xfrm>
            <a:off x="3455100" y="1563725"/>
            <a:ext cx="2233800" cy="2747700"/>
          </a:xfrm>
          <a:prstGeom prst="rect">
            <a:avLst/>
          </a:prstGeom>
        </p:spPr>
        <p:txBody>
          <a:bodyPr spcFirstLastPara="1" wrap="square" lIns="0" tIns="0" rIns="0" bIns="0"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17" name="Google Shape;117;p8"/>
          <p:cNvSpPr txBox="1">
            <a:spLocks noGrp="1"/>
          </p:cNvSpPr>
          <p:nvPr>
            <p:ph type="body" idx="3"/>
          </p:nvPr>
        </p:nvSpPr>
        <p:spPr>
          <a:xfrm>
            <a:off x="5907003" y="1563725"/>
            <a:ext cx="2233800" cy="2747700"/>
          </a:xfrm>
          <a:prstGeom prst="rect">
            <a:avLst/>
          </a:prstGeom>
        </p:spPr>
        <p:txBody>
          <a:bodyPr spcFirstLastPara="1" wrap="square" lIns="0" tIns="0" rIns="0" bIns="0"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18" name="Google Shape;118;p8"/>
          <p:cNvSpPr txBox="1">
            <a:spLocks noGrp="1"/>
          </p:cNvSpPr>
          <p:nvPr>
            <p:ph type="sldNum" idx="12"/>
          </p:nvPr>
        </p:nvSpPr>
        <p:spPr>
          <a:xfrm>
            <a:off x="4297650" y="4594775"/>
            <a:ext cx="548700" cy="5487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19"/>
        <p:cNvGrpSpPr/>
        <p:nvPr/>
      </p:nvGrpSpPr>
      <p:grpSpPr>
        <a:xfrm>
          <a:off x="0" y="0"/>
          <a:ext cx="0" cy="0"/>
          <a:chOff x="0" y="0"/>
          <a:chExt cx="0" cy="0"/>
        </a:xfrm>
      </p:grpSpPr>
      <p:sp>
        <p:nvSpPr>
          <p:cNvPr id="120" name="Google Shape;120;p9"/>
          <p:cNvSpPr/>
          <p:nvPr/>
        </p:nvSpPr>
        <p:spPr>
          <a:xfrm>
            <a:off x="25" y="-7525"/>
            <a:ext cx="9144000" cy="5151000"/>
          </a:xfrm>
          <a:prstGeom prst="rect">
            <a:avLst/>
          </a:prstGeom>
          <a:solidFill>
            <a:srgbClr val="040E11">
              <a:alpha val="2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 name="Google Shape;121;p9"/>
          <p:cNvGrpSpPr/>
          <p:nvPr/>
        </p:nvGrpSpPr>
        <p:grpSpPr>
          <a:xfrm>
            <a:off x="312475" y="304925"/>
            <a:ext cx="8519109" cy="4526109"/>
            <a:chOff x="312475" y="304925"/>
            <a:chExt cx="8519109" cy="4526109"/>
          </a:xfrm>
        </p:grpSpPr>
        <p:sp>
          <p:nvSpPr>
            <p:cNvPr id="122" name="Google Shape;122;p9"/>
            <p:cNvSpPr/>
            <p:nvPr/>
          </p:nvSpPr>
          <p:spPr>
            <a:xfrm>
              <a:off x="548725" y="541175"/>
              <a:ext cx="8046600" cy="4053600"/>
            </a:xfrm>
            <a:prstGeom prst="snip2DiagRect">
              <a:avLst>
                <a:gd name="adj1" fmla="val 0"/>
                <a:gd name="adj2" fmla="val 8729"/>
              </a:avLst>
            </a:prstGeom>
            <a:solidFill>
              <a:srgbClr val="FFFFFF"/>
            </a:solidFill>
            <a:ln>
              <a:noFill/>
            </a:ln>
            <a:effectLst>
              <a:outerShdw blurRad="42863" dist="9525" algn="bl" rotWithShape="0">
                <a:srgbClr val="000000">
                  <a:alpha val="6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9"/>
            <p:cNvSpPr/>
            <p:nvPr/>
          </p:nvSpPr>
          <p:spPr>
            <a:xfrm>
              <a:off x="624925" y="6173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sp>
          <p:nvSpPr>
            <p:cNvPr id="124" name="Google Shape;124;p9"/>
            <p:cNvSpPr/>
            <p:nvPr/>
          </p:nvSpPr>
          <p:spPr>
            <a:xfrm rot="10800000">
              <a:off x="799550" y="8119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pic>
          <p:nvPicPr>
            <p:cNvPr id="125" name="Google Shape;125;p9"/>
            <p:cNvPicPr preferRelativeResize="0"/>
            <p:nvPr/>
          </p:nvPicPr>
          <p:blipFill>
            <a:blip r:embed="rId3">
              <a:alphaModFix/>
            </a:blip>
            <a:stretch>
              <a:fillRect/>
            </a:stretch>
          </p:blipFill>
          <p:spPr>
            <a:xfrm rot="-2700000">
              <a:off x="696875" y="3795246"/>
              <a:ext cx="152400" cy="1150374"/>
            </a:xfrm>
            <a:prstGeom prst="rect">
              <a:avLst/>
            </a:prstGeom>
            <a:noFill/>
            <a:ln>
              <a:noFill/>
            </a:ln>
          </p:spPr>
        </p:pic>
        <p:pic>
          <p:nvPicPr>
            <p:cNvPr id="126" name="Google Shape;126;p9"/>
            <p:cNvPicPr preferRelativeResize="0"/>
            <p:nvPr/>
          </p:nvPicPr>
          <p:blipFill>
            <a:blip r:embed="rId3">
              <a:alphaModFix/>
            </a:blip>
            <a:stretch>
              <a:fillRect/>
            </a:stretch>
          </p:blipFill>
          <p:spPr>
            <a:xfrm rot="8100000">
              <a:off x="8294783" y="190338"/>
              <a:ext cx="152400" cy="1150374"/>
            </a:xfrm>
            <a:prstGeom prst="rect">
              <a:avLst/>
            </a:prstGeom>
            <a:noFill/>
            <a:ln>
              <a:noFill/>
            </a:ln>
          </p:spPr>
        </p:pic>
      </p:grpSp>
      <p:grpSp>
        <p:nvGrpSpPr>
          <p:cNvPr id="127" name="Google Shape;127;p9"/>
          <p:cNvGrpSpPr/>
          <p:nvPr/>
        </p:nvGrpSpPr>
        <p:grpSpPr>
          <a:xfrm>
            <a:off x="4433231" y="1195444"/>
            <a:ext cx="277537" cy="277654"/>
            <a:chOff x="1191725" y="238125"/>
            <a:chExt cx="5236550" cy="5238750"/>
          </a:xfrm>
        </p:grpSpPr>
        <p:sp>
          <p:nvSpPr>
            <p:cNvPr id="128" name="Google Shape;128;p9"/>
            <p:cNvSpPr/>
            <p:nvPr/>
          </p:nvSpPr>
          <p:spPr>
            <a:xfrm>
              <a:off x="2218800" y="1278375"/>
              <a:ext cx="1018300" cy="1002925"/>
            </a:xfrm>
            <a:custGeom>
              <a:avLst/>
              <a:gdLst/>
              <a:ahLst/>
              <a:cxnLst/>
              <a:rect l="l" t="t" r="r" b="b"/>
              <a:pathLst>
                <a:path w="40732" h="40117" extrusionOk="0">
                  <a:moveTo>
                    <a:pt x="0" y="1"/>
                  </a:moveTo>
                  <a:lnTo>
                    <a:pt x="23225" y="40116"/>
                  </a:lnTo>
                  <a:lnTo>
                    <a:pt x="37212" y="36158"/>
                  </a:lnTo>
                  <a:lnTo>
                    <a:pt x="40731" y="22962"/>
                  </a:lnTo>
                  <a:lnTo>
                    <a:pt x="0"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129" name="Google Shape;129;p9"/>
            <p:cNvSpPr/>
            <p:nvPr/>
          </p:nvSpPr>
          <p:spPr>
            <a:xfrm>
              <a:off x="2227575" y="3429300"/>
              <a:ext cx="1002925" cy="1018300"/>
            </a:xfrm>
            <a:custGeom>
              <a:avLst/>
              <a:gdLst/>
              <a:ahLst/>
              <a:cxnLst/>
              <a:rect l="l" t="t" r="r" b="b"/>
              <a:pathLst>
                <a:path w="40117" h="40732" extrusionOk="0">
                  <a:moveTo>
                    <a:pt x="22962" y="1"/>
                  </a:moveTo>
                  <a:lnTo>
                    <a:pt x="1" y="40732"/>
                  </a:lnTo>
                  <a:lnTo>
                    <a:pt x="40116" y="17595"/>
                  </a:lnTo>
                  <a:lnTo>
                    <a:pt x="36158" y="3608"/>
                  </a:lnTo>
                  <a:lnTo>
                    <a:pt x="22962"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130" name="Google Shape;130;p9"/>
            <p:cNvSpPr/>
            <p:nvPr/>
          </p:nvSpPr>
          <p:spPr>
            <a:xfrm>
              <a:off x="4385100" y="1267400"/>
              <a:ext cx="1005125" cy="1020500"/>
            </a:xfrm>
            <a:custGeom>
              <a:avLst/>
              <a:gdLst/>
              <a:ahLst/>
              <a:cxnLst/>
              <a:rect l="l" t="t" r="r" b="b"/>
              <a:pathLst>
                <a:path w="40205" h="40820" extrusionOk="0">
                  <a:moveTo>
                    <a:pt x="40204" y="0"/>
                  </a:moveTo>
                  <a:lnTo>
                    <a:pt x="1" y="23313"/>
                  </a:lnTo>
                  <a:lnTo>
                    <a:pt x="3872" y="37300"/>
                  </a:lnTo>
                  <a:lnTo>
                    <a:pt x="17155" y="40819"/>
                  </a:lnTo>
                  <a:lnTo>
                    <a:pt x="40204"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131" name="Google Shape;131;p9"/>
            <p:cNvSpPr/>
            <p:nvPr/>
          </p:nvSpPr>
          <p:spPr>
            <a:xfrm>
              <a:off x="4380700" y="3435900"/>
              <a:ext cx="1018300" cy="1002925"/>
            </a:xfrm>
            <a:custGeom>
              <a:avLst/>
              <a:gdLst/>
              <a:ahLst/>
              <a:cxnLst/>
              <a:rect l="l" t="t" r="r" b="b"/>
              <a:pathLst>
                <a:path w="40732" h="40117" extrusionOk="0">
                  <a:moveTo>
                    <a:pt x="17507" y="1"/>
                  </a:moveTo>
                  <a:lnTo>
                    <a:pt x="3520" y="3872"/>
                  </a:lnTo>
                  <a:lnTo>
                    <a:pt x="1" y="17155"/>
                  </a:lnTo>
                  <a:lnTo>
                    <a:pt x="40732" y="40116"/>
                  </a:lnTo>
                  <a:lnTo>
                    <a:pt x="17507"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132" name="Google Shape;132;p9"/>
            <p:cNvSpPr/>
            <p:nvPr/>
          </p:nvSpPr>
          <p:spPr>
            <a:xfrm>
              <a:off x="1191725" y="238125"/>
              <a:ext cx="5236550" cy="5238750"/>
            </a:xfrm>
            <a:custGeom>
              <a:avLst/>
              <a:gdLst/>
              <a:ahLst/>
              <a:cxnLst/>
              <a:rect l="l" t="t" r="r" b="b"/>
              <a:pathLst>
                <a:path w="209462" h="209550" extrusionOk="0">
                  <a:moveTo>
                    <a:pt x="103807" y="20761"/>
                  </a:moveTo>
                  <a:lnTo>
                    <a:pt x="103983" y="105391"/>
                  </a:lnTo>
                  <a:lnTo>
                    <a:pt x="103983" y="105391"/>
                  </a:lnTo>
                  <a:lnTo>
                    <a:pt x="89292" y="85245"/>
                  </a:lnTo>
                  <a:lnTo>
                    <a:pt x="103807" y="20761"/>
                  </a:lnTo>
                  <a:close/>
                  <a:moveTo>
                    <a:pt x="125097" y="89644"/>
                  </a:moveTo>
                  <a:lnTo>
                    <a:pt x="189668" y="104335"/>
                  </a:lnTo>
                  <a:lnTo>
                    <a:pt x="103983" y="105391"/>
                  </a:lnTo>
                  <a:lnTo>
                    <a:pt x="120170" y="124481"/>
                  </a:lnTo>
                  <a:lnTo>
                    <a:pt x="105479" y="188964"/>
                  </a:lnTo>
                  <a:lnTo>
                    <a:pt x="103983" y="105391"/>
                  </a:lnTo>
                  <a:lnTo>
                    <a:pt x="84277" y="120082"/>
                  </a:lnTo>
                  <a:lnTo>
                    <a:pt x="19706" y="105391"/>
                  </a:lnTo>
                  <a:lnTo>
                    <a:pt x="103983" y="105391"/>
                  </a:lnTo>
                  <a:lnTo>
                    <a:pt x="125097" y="89644"/>
                  </a:lnTo>
                  <a:close/>
                  <a:moveTo>
                    <a:pt x="104423" y="0"/>
                  </a:moveTo>
                  <a:lnTo>
                    <a:pt x="82518" y="82078"/>
                  </a:lnTo>
                  <a:lnTo>
                    <a:pt x="0" y="105127"/>
                  </a:lnTo>
                  <a:lnTo>
                    <a:pt x="81902" y="127032"/>
                  </a:lnTo>
                  <a:lnTo>
                    <a:pt x="104951" y="209550"/>
                  </a:lnTo>
                  <a:lnTo>
                    <a:pt x="126856" y="127472"/>
                  </a:lnTo>
                  <a:lnTo>
                    <a:pt x="209462" y="104511"/>
                  </a:lnTo>
                  <a:lnTo>
                    <a:pt x="127384" y="82694"/>
                  </a:lnTo>
                  <a:lnTo>
                    <a:pt x="104423"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grpSp>
      <p:sp>
        <p:nvSpPr>
          <p:cNvPr id="133" name="Google Shape;133;p9"/>
          <p:cNvSpPr txBox="1">
            <a:spLocks noGrp="1"/>
          </p:cNvSpPr>
          <p:nvPr>
            <p:ph type="title"/>
          </p:nvPr>
        </p:nvSpPr>
        <p:spPr>
          <a:xfrm>
            <a:off x="1003200" y="617375"/>
            <a:ext cx="7137600" cy="548700"/>
          </a:xfrm>
          <a:prstGeom prst="rect">
            <a:avLst/>
          </a:prstGeom>
        </p:spPr>
        <p:txBody>
          <a:bodyPr spcFirstLastPara="1" wrap="square" lIns="0" tIns="0" rIns="0" bIns="0" anchor="b" anchorCtr="0"/>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34" name="Google Shape;134;p9"/>
          <p:cNvSpPr txBox="1">
            <a:spLocks noGrp="1"/>
          </p:cNvSpPr>
          <p:nvPr>
            <p:ph type="sldNum" idx="12"/>
          </p:nvPr>
        </p:nvSpPr>
        <p:spPr>
          <a:xfrm>
            <a:off x="4297650" y="4594775"/>
            <a:ext cx="548700" cy="5487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135"/>
        <p:cNvGrpSpPr/>
        <p:nvPr/>
      </p:nvGrpSpPr>
      <p:grpSpPr>
        <a:xfrm>
          <a:off x="0" y="0"/>
          <a:ext cx="0" cy="0"/>
          <a:chOff x="0" y="0"/>
          <a:chExt cx="0" cy="0"/>
        </a:xfrm>
      </p:grpSpPr>
      <p:sp>
        <p:nvSpPr>
          <p:cNvPr id="136" name="Google Shape;136;p10"/>
          <p:cNvSpPr/>
          <p:nvPr/>
        </p:nvSpPr>
        <p:spPr>
          <a:xfrm>
            <a:off x="25" y="-7525"/>
            <a:ext cx="9144000" cy="5151000"/>
          </a:xfrm>
          <a:prstGeom prst="rect">
            <a:avLst/>
          </a:prstGeom>
          <a:solidFill>
            <a:srgbClr val="040E11">
              <a:alpha val="2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 name="Google Shape;137;p10"/>
          <p:cNvGrpSpPr/>
          <p:nvPr/>
        </p:nvGrpSpPr>
        <p:grpSpPr>
          <a:xfrm>
            <a:off x="312475" y="304925"/>
            <a:ext cx="8519109" cy="4526109"/>
            <a:chOff x="312475" y="304925"/>
            <a:chExt cx="8519109" cy="4526109"/>
          </a:xfrm>
        </p:grpSpPr>
        <p:sp>
          <p:nvSpPr>
            <p:cNvPr id="138" name="Google Shape;138;p10"/>
            <p:cNvSpPr/>
            <p:nvPr/>
          </p:nvSpPr>
          <p:spPr>
            <a:xfrm>
              <a:off x="548725" y="541175"/>
              <a:ext cx="8046600" cy="4053600"/>
            </a:xfrm>
            <a:prstGeom prst="snip2DiagRect">
              <a:avLst>
                <a:gd name="adj1" fmla="val 0"/>
                <a:gd name="adj2" fmla="val 8729"/>
              </a:avLst>
            </a:prstGeom>
            <a:solidFill>
              <a:srgbClr val="FFFFFF"/>
            </a:solidFill>
            <a:ln>
              <a:noFill/>
            </a:ln>
            <a:effectLst>
              <a:outerShdw blurRad="42863" dist="9525" algn="bl" rotWithShape="0">
                <a:srgbClr val="000000">
                  <a:alpha val="6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0"/>
            <p:cNvSpPr/>
            <p:nvPr/>
          </p:nvSpPr>
          <p:spPr>
            <a:xfrm>
              <a:off x="624925" y="6173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sp>
          <p:nvSpPr>
            <p:cNvPr id="140" name="Google Shape;140;p10"/>
            <p:cNvSpPr/>
            <p:nvPr/>
          </p:nvSpPr>
          <p:spPr>
            <a:xfrm rot="10800000">
              <a:off x="799550" y="8119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pic>
          <p:nvPicPr>
            <p:cNvPr id="141" name="Google Shape;141;p10"/>
            <p:cNvPicPr preferRelativeResize="0"/>
            <p:nvPr/>
          </p:nvPicPr>
          <p:blipFill>
            <a:blip r:embed="rId3">
              <a:alphaModFix/>
            </a:blip>
            <a:stretch>
              <a:fillRect/>
            </a:stretch>
          </p:blipFill>
          <p:spPr>
            <a:xfrm rot="-2700000">
              <a:off x="696875" y="3795246"/>
              <a:ext cx="152400" cy="1150374"/>
            </a:xfrm>
            <a:prstGeom prst="rect">
              <a:avLst/>
            </a:prstGeom>
            <a:noFill/>
            <a:ln>
              <a:noFill/>
            </a:ln>
          </p:spPr>
        </p:pic>
        <p:pic>
          <p:nvPicPr>
            <p:cNvPr id="142" name="Google Shape;142;p10"/>
            <p:cNvPicPr preferRelativeResize="0"/>
            <p:nvPr/>
          </p:nvPicPr>
          <p:blipFill>
            <a:blip r:embed="rId3">
              <a:alphaModFix/>
            </a:blip>
            <a:stretch>
              <a:fillRect/>
            </a:stretch>
          </p:blipFill>
          <p:spPr>
            <a:xfrm rot="8100000">
              <a:off x="8294783" y="190338"/>
              <a:ext cx="152400" cy="1150374"/>
            </a:xfrm>
            <a:prstGeom prst="rect">
              <a:avLst/>
            </a:prstGeom>
            <a:noFill/>
            <a:ln>
              <a:noFill/>
            </a:ln>
          </p:spPr>
        </p:pic>
      </p:grpSp>
      <p:grpSp>
        <p:nvGrpSpPr>
          <p:cNvPr id="143" name="Google Shape;143;p10"/>
          <p:cNvGrpSpPr/>
          <p:nvPr/>
        </p:nvGrpSpPr>
        <p:grpSpPr>
          <a:xfrm>
            <a:off x="4433231" y="3823844"/>
            <a:ext cx="277537" cy="277654"/>
            <a:chOff x="1191725" y="238125"/>
            <a:chExt cx="5236550" cy="5238750"/>
          </a:xfrm>
        </p:grpSpPr>
        <p:sp>
          <p:nvSpPr>
            <p:cNvPr id="144" name="Google Shape;144;p10"/>
            <p:cNvSpPr/>
            <p:nvPr/>
          </p:nvSpPr>
          <p:spPr>
            <a:xfrm>
              <a:off x="2218800" y="1278375"/>
              <a:ext cx="1018300" cy="1002925"/>
            </a:xfrm>
            <a:custGeom>
              <a:avLst/>
              <a:gdLst/>
              <a:ahLst/>
              <a:cxnLst/>
              <a:rect l="l" t="t" r="r" b="b"/>
              <a:pathLst>
                <a:path w="40732" h="40117" extrusionOk="0">
                  <a:moveTo>
                    <a:pt x="0" y="1"/>
                  </a:moveTo>
                  <a:lnTo>
                    <a:pt x="23225" y="40116"/>
                  </a:lnTo>
                  <a:lnTo>
                    <a:pt x="37212" y="36158"/>
                  </a:lnTo>
                  <a:lnTo>
                    <a:pt x="40731" y="22962"/>
                  </a:lnTo>
                  <a:lnTo>
                    <a:pt x="0"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145" name="Google Shape;145;p10"/>
            <p:cNvSpPr/>
            <p:nvPr/>
          </p:nvSpPr>
          <p:spPr>
            <a:xfrm>
              <a:off x="2227575" y="3429300"/>
              <a:ext cx="1002925" cy="1018300"/>
            </a:xfrm>
            <a:custGeom>
              <a:avLst/>
              <a:gdLst/>
              <a:ahLst/>
              <a:cxnLst/>
              <a:rect l="l" t="t" r="r" b="b"/>
              <a:pathLst>
                <a:path w="40117" h="40732" extrusionOk="0">
                  <a:moveTo>
                    <a:pt x="22962" y="1"/>
                  </a:moveTo>
                  <a:lnTo>
                    <a:pt x="1" y="40732"/>
                  </a:lnTo>
                  <a:lnTo>
                    <a:pt x="40116" y="17595"/>
                  </a:lnTo>
                  <a:lnTo>
                    <a:pt x="36158" y="3608"/>
                  </a:lnTo>
                  <a:lnTo>
                    <a:pt x="22962"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146" name="Google Shape;146;p10"/>
            <p:cNvSpPr/>
            <p:nvPr/>
          </p:nvSpPr>
          <p:spPr>
            <a:xfrm>
              <a:off x="4385100" y="1267400"/>
              <a:ext cx="1005125" cy="1020500"/>
            </a:xfrm>
            <a:custGeom>
              <a:avLst/>
              <a:gdLst/>
              <a:ahLst/>
              <a:cxnLst/>
              <a:rect l="l" t="t" r="r" b="b"/>
              <a:pathLst>
                <a:path w="40205" h="40820" extrusionOk="0">
                  <a:moveTo>
                    <a:pt x="40204" y="0"/>
                  </a:moveTo>
                  <a:lnTo>
                    <a:pt x="1" y="23313"/>
                  </a:lnTo>
                  <a:lnTo>
                    <a:pt x="3872" y="37300"/>
                  </a:lnTo>
                  <a:lnTo>
                    <a:pt x="17155" y="40819"/>
                  </a:lnTo>
                  <a:lnTo>
                    <a:pt x="40204"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147" name="Google Shape;147;p10"/>
            <p:cNvSpPr/>
            <p:nvPr/>
          </p:nvSpPr>
          <p:spPr>
            <a:xfrm>
              <a:off x="4380700" y="3435900"/>
              <a:ext cx="1018300" cy="1002925"/>
            </a:xfrm>
            <a:custGeom>
              <a:avLst/>
              <a:gdLst/>
              <a:ahLst/>
              <a:cxnLst/>
              <a:rect l="l" t="t" r="r" b="b"/>
              <a:pathLst>
                <a:path w="40732" h="40117" extrusionOk="0">
                  <a:moveTo>
                    <a:pt x="17507" y="1"/>
                  </a:moveTo>
                  <a:lnTo>
                    <a:pt x="3520" y="3872"/>
                  </a:lnTo>
                  <a:lnTo>
                    <a:pt x="1" y="17155"/>
                  </a:lnTo>
                  <a:lnTo>
                    <a:pt x="40732" y="40116"/>
                  </a:lnTo>
                  <a:lnTo>
                    <a:pt x="17507" y="1"/>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sp>
          <p:nvSpPr>
            <p:cNvPr id="148" name="Google Shape;148;p10"/>
            <p:cNvSpPr/>
            <p:nvPr/>
          </p:nvSpPr>
          <p:spPr>
            <a:xfrm>
              <a:off x="1191725" y="238125"/>
              <a:ext cx="5236550" cy="5238750"/>
            </a:xfrm>
            <a:custGeom>
              <a:avLst/>
              <a:gdLst/>
              <a:ahLst/>
              <a:cxnLst/>
              <a:rect l="l" t="t" r="r" b="b"/>
              <a:pathLst>
                <a:path w="209462" h="209550" extrusionOk="0">
                  <a:moveTo>
                    <a:pt x="103807" y="20761"/>
                  </a:moveTo>
                  <a:lnTo>
                    <a:pt x="103983" y="105391"/>
                  </a:lnTo>
                  <a:lnTo>
                    <a:pt x="103983" y="105391"/>
                  </a:lnTo>
                  <a:lnTo>
                    <a:pt x="89292" y="85245"/>
                  </a:lnTo>
                  <a:lnTo>
                    <a:pt x="103807" y="20761"/>
                  </a:lnTo>
                  <a:close/>
                  <a:moveTo>
                    <a:pt x="125097" y="89644"/>
                  </a:moveTo>
                  <a:lnTo>
                    <a:pt x="189668" y="104335"/>
                  </a:lnTo>
                  <a:lnTo>
                    <a:pt x="103983" y="105391"/>
                  </a:lnTo>
                  <a:lnTo>
                    <a:pt x="120170" y="124481"/>
                  </a:lnTo>
                  <a:lnTo>
                    <a:pt x="105479" y="188964"/>
                  </a:lnTo>
                  <a:lnTo>
                    <a:pt x="103983" y="105391"/>
                  </a:lnTo>
                  <a:lnTo>
                    <a:pt x="84277" y="120082"/>
                  </a:lnTo>
                  <a:lnTo>
                    <a:pt x="19706" y="105391"/>
                  </a:lnTo>
                  <a:lnTo>
                    <a:pt x="103983" y="105391"/>
                  </a:lnTo>
                  <a:lnTo>
                    <a:pt x="125097" y="89644"/>
                  </a:lnTo>
                  <a:close/>
                  <a:moveTo>
                    <a:pt x="104423" y="0"/>
                  </a:moveTo>
                  <a:lnTo>
                    <a:pt x="82518" y="82078"/>
                  </a:lnTo>
                  <a:lnTo>
                    <a:pt x="0" y="105127"/>
                  </a:lnTo>
                  <a:lnTo>
                    <a:pt x="81902" y="127032"/>
                  </a:lnTo>
                  <a:lnTo>
                    <a:pt x="104951" y="209550"/>
                  </a:lnTo>
                  <a:lnTo>
                    <a:pt x="126856" y="127472"/>
                  </a:lnTo>
                  <a:lnTo>
                    <a:pt x="209462" y="104511"/>
                  </a:lnTo>
                  <a:lnTo>
                    <a:pt x="127384" y="82694"/>
                  </a:lnTo>
                  <a:lnTo>
                    <a:pt x="104423" y="0"/>
                  </a:lnTo>
                  <a:close/>
                </a:path>
              </a:pathLst>
            </a:custGeom>
            <a:solidFill>
              <a:srgbClr val="B0C6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0C6D3"/>
                </a:solidFill>
              </a:endParaRPr>
            </a:p>
          </p:txBody>
        </p:sp>
      </p:grpSp>
      <p:sp>
        <p:nvSpPr>
          <p:cNvPr id="149" name="Google Shape;149;p10"/>
          <p:cNvSpPr txBox="1">
            <a:spLocks noGrp="1"/>
          </p:cNvSpPr>
          <p:nvPr>
            <p:ph type="body" idx="1"/>
          </p:nvPr>
        </p:nvSpPr>
        <p:spPr>
          <a:xfrm>
            <a:off x="735200" y="4101500"/>
            <a:ext cx="7673700" cy="277500"/>
          </a:xfrm>
          <a:prstGeom prst="rect">
            <a:avLst/>
          </a:prstGeom>
        </p:spPr>
        <p:txBody>
          <a:bodyPr spcFirstLastPara="1" wrap="square" lIns="0" tIns="0" rIns="0" bIns="0" anchor="t" anchorCtr="0"/>
          <a:lstStyle>
            <a:lvl1pPr marL="457200" lvl="0" indent="-228600" algn="ctr">
              <a:spcBef>
                <a:spcPts val="360"/>
              </a:spcBef>
              <a:spcAft>
                <a:spcPts val="0"/>
              </a:spcAft>
              <a:buClr>
                <a:srgbClr val="8A9BA6"/>
              </a:buClr>
              <a:buSzPts val="1400"/>
              <a:buNone/>
              <a:defRPr sz="1400" i="1">
                <a:solidFill>
                  <a:srgbClr val="8A9BA6"/>
                </a:solidFill>
              </a:defRPr>
            </a:lvl1pPr>
          </a:lstStyle>
          <a:p>
            <a:endParaRPr/>
          </a:p>
        </p:txBody>
      </p:sp>
      <p:sp>
        <p:nvSpPr>
          <p:cNvPr id="150" name="Google Shape;150;p10"/>
          <p:cNvSpPr txBox="1">
            <a:spLocks noGrp="1"/>
          </p:cNvSpPr>
          <p:nvPr>
            <p:ph type="sldNum" idx="12"/>
          </p:nvPr>
        </p:nvSpPr>
        <p:spPr>
          <a:xfrm>
            <a:off x="4297650" y="4594775"/>
            <a:ext cx="548700" cy="5487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151"/>
        <p:cNvGrpSpPr/>
        <p:nvPr/>
      </p:nvGrpSpPr>
      <p:grpSpPr>
        <a:xfrm>
          <a:off x="0" y="0"/>
          <a:ext cx="0" cy="0"/>
          <a:chOff x="0" y="0"/>
          <a:chExt cx="0" cy="0"/>
        </a:xfrm>
      </p:grpSpPr>
      <p:sp>
        <p:nvSpPr>
          <p:cNvPr id="152" name="Google Shape;152;p11"/>
          <p:cNvSpPr/>
          <p:nvPr/>
        </p:nvSpPr>
        <p:spPr>
          <a:xfrm>
            <a:off x="25" y="-7525"/>
            <a:ext cx="9144000" cy="5151000"/>
          </a:xfrm>
          <a:prstGeom prst="rect">
            <a:avLst/>
          </a:prstGeom>
          <a:solidFill>
            <a:srgbClr val="040E11">
              <a:alpha val="2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 name="Google Shape;153;p11"/>
          <p:cNvGrpSpPr/>
          <p:nvPr/>
        </p:nvGrpSpPr>
        <p:grpSpPr>
          <a:xfrm>
            <a:off x="312475" y="304925"/>
            <a:ext cx="8519109" cy="4526109"/>
            <a:chOff x="312475" y="304925"/>
            <a:chExt cx="8519109" cy="4526109"/>
          </a:xfrm>
        </p:grpSpPr>
        <p:sp>
          <p:nvSpPr>
            <p:cNvPr id="154" name="Google Shape;154;p11"/>
            <p:cNvSpPr/>
            <p:nvPr/>
          </p:nvSpPr>
          <p:spPr>
            <a:xfrm>
              <a:off x="548725" y="541175"/>
              <a:ext cx="8046600" cy="4053600"/>
            </a:xfrm>
            <a:prstGeom prst="snip2DiagRect">
              <a:avLst>
                <a:gd name="adj1" fmla="val 0"/>
                <a:gd name="adj2" fmla="val 8729"/>
              </a:avLst>
            </a:prstGeom>
            <a:solidFill>
              <a:srgbClr val="FFFFFF"/>
            </a:solidFill>
            <a:ln>
              <a:noFill/>
            </a:ln>
            <a:effectLst>
              <a:outerShdw blurRad="42863" dist="9525" algn="bl" rotWithShape="0">
                <a:srgbClr val="000000">
                  <a:alpha val="6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1"/>
            <p:cNvSpPr/>
            <p:nvPr/>
          </p:nvSpPr>
          <p:spPr>
            <a:xfrm>
              <a:off x="624925" y="6173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sp>
          <p:nvSpPr>
            <p:cNvPr id="156" name="Google Shape;156;p11"/>
            <p:cNvSpPr/>
            <p:nvPr/>
          </p:nvSpPr>
          <p:spPr>
            <a:xfrm rot="10800000">
              <a:off x="799550" y="811975"/>
              <a:ext cx="7719575" cy="3706600"/>
            </a:xfrm>
            <a:custGeom>
              <a:avLst/>
              <a:gdLst/>
              <a:ahLst/>
              <a:cxnLst/>
              <a:rect l="l" t="t" r="r" b="b"/>
              <a:pathLst>
                <a:path w="308783" h="148264" extrusionOk="0">
                  <a:moveTo>
                    <a:pt x="0" y="148264"/>
                  </a:moveTo>
                  <a:lnTo>
                    <a:pt x="0" y="0"/>
                  </a:lnTo>
                  <a:lnTo>
                    <a:pt x="308783" y="0"/>
                  </a:lnTo>
                </a:path>
              </a:pathLst>
            </a:custGeom>
            <a:noFill/>
            <a:ln w="28575" cap="flat" cmpd="dbl">
              <a:solidFill>
                <a:srgbClr val="B0C6D3"/>
              </a:solidFill>
              <a:prstDash val="solid"/>
              <a:round/>
              <a:headEnd type="none" w="med" len="med"/>
              <a:tailEnd type="none" w="med" len="med"/>
            </a:ln>
          </p:spPr>
        </p:sp>
        <p:pic>
          <p:nvPicPr>
            <p:cNvPr id="157" name="Google Shape;157;p11"/>
            <p:cNvPicPr preferRelativeResize="0"/>
            <p:nvPr/>
          </p:nvPicPr>
          <p:blipFill>
            <a:blip r:embed="rId3">
              <a:alphaModFix/>
            </a:blip>
            <a:stretch>
              <a:fillRect/>
            </a:stretch>
          </p:blipFill>
          <p:spPr>
            <a:xfrm rot="-2700000">
              <a:off x="696875" y="3795246"/>
              <a:ext cx="152400" cy="1150374"/>
            </a:xfrm>
            <a:prstGeom prst="rect">
              <a:avLst/>
            </a:prstGeom>
            <a:noFill/>
            <a:ln>
              <a:noFill/>
            </a:ln>
          </p:spPr>
        </p:pic>
        <p:pic>
          <p:nvPicPr>
            <p:cNvPr id="158" name="Google Shape;158;p11"/>
            <p:cNvPicPr preferRelativeResize="0"/>
            <p:nvPr/>
          </p:nvPicPr>
          <p:blipFill>
            <a:blip r:embed="rId3">
              <a:alphaModFix/>
            </a:blip>
            <a:stretch>
              <a:fillRect/>
            </a:stretch>
          </p:blipFill>
          <p:spPr>
            <a:xfrm rot="8100000">
              <a:off x="8294783" y="190338"/>
              <a:ext cx="152400" cy="1150374"/>
            </a:xfrm>
            <a:prstGeom prst="rect">
              <a:avLst/>
            </a:prstGeom>
            <a:noFill/>
            <a:ln>
              <a:noFill/>
            </a:ln>
          </p:spPr>
        </p:pic>
      </p:grpSp>
      <p:sp>
        <p:nvSpPr>
          <p:cNvPr id="159" name="Google Shape;159;p11"/>
          <p:cNvSpPr txBox="1">
            <a:spLocks noGrp="1"/>
          </p:cNvSpPr>
          <p:nvPr>
            <p:ph type="sldNum" idx="12"/>
          </p:nvPr>
        </p:nvSpPr>
        <p:spPr>
          <a:xfrm>
            <a:off x="4297650" y="4594775"/>
            <a:ext cx="548700" cy="5487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03200" y="617375"/>
            <a:ext cx="7137600" cy="548700"/>
          </a:xfrm>
          <a:prstGeom prst="rect">
            <a:avLst/>
          </a:prstGeom>
          <a:noFill/>
          <a:ln>
            <a:noFill/>
          </a:ln>
        </p:spPr>
        <p:txBody>
          <a:bodyPr spcFirstLastPara="1" wrap="square" lIns="0" tIns="0" rIns="0" bIns="0" anchor="b" anchorCtr="0"/>
          <a:lstStyle>
            <a:lvl1pPr lvl="0" algn="ctr">
              <a:spcBef>
                <a:spcPts val="0"/>
              </a:spcBef>
              <a:spcAft>
                <a:spcPts val="0"/>
              </a:spcAft>
              <a:buClr>
                <a:srgbClr val="8A9BA6"/>
              </a:buClr>
              <a:buSzPts val="1600"/>
              <a:buFont typeface="Frank Ruhl Libre Medium"/>
              <a:buNone/>
              <a:defRPr sz="1600">
                <a:solidFill>
                  <a:srgbClr val="8A9BA6"/>
                </a:solidFill>
                <a:latin typeface="Frank Ruhl Libre Medium"/>
                <a:ea typeface="Frank Ruhl Libre Medium"/>
                <a:cs typeface="Frank Ruhl Libre Medium"/>
                <a:sym typeface="Frank Ruhl Libre Medium"/>
              </a:defRPr>
            </a:lvl1pPr>
            <a:lvl2pPr lvl="1" algn="ctr">
              <a:spcBef>
                <a:spcPts val="0"/>
              </a:spcBef>
              <a:spcAft>
                <a:spcPts val="0"/>
              </a:spcAft>
              <a:buClr>
                <a:srgbClr val="8A9BA6"/>
              </a:buClr>
              <a:buSzPts val="1600"/>
              <a:buFont typeface="Frank Ruhl Libre Medium"/>
              <a:buNone/>
              <a:defRPr sz="1600">
                <a:solidFill>
                  <a:srgbClr val="8A9BA6"/>
                </a:solidFill>
                <a:latin typeface="Frank Ruhl Libre Medium"/>
                <a:ea typeface="Frank Ruhl Libre Medium"/>
                <a:cs typeface="Frank Ruhl Libre Medium"/>
                <a:sym typeface="Frank Ruhl Libre Medium"/>
              </a:defRPr>
            </a:lvl2pPr>
            <a:lvl3pPr lvl="2" algn="ctr">
              <a:spcBef>
                <a:spcPts val="0"/>
              </a:spcBef>
              <a:spcAft>
                <a:spcPts val="0"/>
              </a:spcAft>
              <a:buClr>
                <a:srgbClr val="8A9BA6"/>
              </a:buClr>
              <a:buSzPts val="1600"/>
              <a:buFont typeface="Frank Ruhl Libre Medium"/>
              <a:buNone/>
              <a:defRPr sz="1600">
                <a:solidFill>
                  <a:srgbClr val="8A9BA6"/>
                </a:solidFill>
                <a:latin typeface="Frank Ruhl Libre Medium"/>
                <a:ea typeface="Frank Ruhl Libre Medium"/>
                <a:cs typeface="Frank Ruhl Libre Medium"/>
                <a:sym typeface="Frank Ruhl Libre Medium"/>
              </a:defRPr>
            </a:lvl3pPr>
            <a:lvl4pPr lvl="3" algn="ctr">
              <a:spcBef>
                <a:spcPts val="0"/>
              </a:spcBef>
              <a:spcAft>
                <a:spcPts val="0"/>
              </a:spcAft>
              <a:buClr>
                <a:srgbClr val="8A9BA6"/>
              </a:buClr>
              <a:buSzPts val="1600"/>
              <a:buFont typeface="Frank Ruhl Libre Medium"/>
              <a:buNone/>
              <a:defRPr sz="1600">
                <a:solidFill>
                  <a:srgbClr val="8A9BA6"/>
                </a:solidFill>
                <a:latin typeface="Frank Ruhl Libre Medium"/>
                <a:ea typeface="Frank Ruhl Libre Medium"/>
                <a:cs typeface="Frank Ruhl Libre Medium"/>
                <a:sym typeface="Frank Ruhl Libre Medium"/>
              </a:defRPr>
            </a:lvl4pPr>
            <a:lvl5pPr lvl="4" algn="ctr">
              <a:spcBef>
                <a:spcPts val="0"/>
              </a:spcBef>
              <a:spcAft>
                <a:spcPts val="0"/>
              </a:spcAft>
              <a:buClr>
                <a:srgbClr val="8A9BA6"/>
              </a:buClr>
              <a:buSzPts val="1600"/>
              <a:buFont typeface="Frank Ruhl Libre Medium"/>
              <a:buNone/>
              <a:defRPr sz="1600">
                <a:solidFill>
                  <a:srgbClr val="8A9BA6"/>
                </a:solidFill>
                <a:latin typeface="Frank Ruhl Libre Medium"/>
                <a:ea typeface="Frank Ruhl Libre Medium"/>
                <a:cs typeface="Frank Ruhl Libre Medium"/>
                <a:sym typeface="Frank Ruhl Libre Medium"/>
              </a:defRPr>
            </a:lvl5pPr>
            <a:lvl6pPr lvl="5" algn="ctr">
              <a:spcBef>
                <a:spcPts val="0"/>
              </a:spcBef>
              <a:spcAft>
                <a:spcPts val="0"/>
              </a:spcAft>
              <a:buClr>
                <a:srgbClr val="8A9BA6"/>
              </a:buClr>
              <a:buSzPts val="1600"/>
              <a:buFont typeface="Frank Ruhl Libre Medium"/>
              <a:buNone/>
              <a:defRPr sz="1600">
                <a:solidFill>
                  <a:srgbClr val="8A9BA6"/>
                </a:solidFill>
                <a:latin typeface="Frank Ruhl Libre Medium"/>
                <a:ea typeface="Frank Ruhl Libre Medium"/>
                <a:cs typeface="Frank Ruhl Libre Medium"/>
                <a:sym typeface="Frank Ruhl Libre Medium"/>
              </a:defRPr>
            </a:lvl6pPr>
            <a:lvl7pPr lvl="6" algn="ctr">
              <a:spcBef>
                <a:spcPts val="0"/>
              </a:spcBef>
              <a:spcAft>
                <a:spcPts val="0"/>
              </a:spcAft>
              <a:buClr>
                <a:srgbClr val="8A9BA6"/>
              </a:buClr>
              <a:buSzPts val="1600"/>
              <a:buFont typeface="Frank Ruhl Libre Medium"/>
              <a:buNone/>
              <a:defRPr sz="1600">
                <a:solidFill>
                  <a:srgbClr val="8A9BA6"/>
                </a:solidFill>
                <a:latin typeface="Frank Ruhl Libre Medium"/>
                <a:ea typeface="Frank Ruhl Libre Medium"/>
                <a:cs typeface="Frank Ruhl Libre Medium"/>
                <a:sym typeface="Frank Ruhl Libre Medium"/>
              </a:defRPr>
            </a:lvl7pPr>
            <a:lvl8pPr lvl="7" algn="ctr">
              <a:spcBef>
                <a:spcPts val="0"/>
              </a:spcBef>
              <a:spcAft>
                <a:spcPts val="0"/>
              </a:spcAft>
              <a:buClr>
                <a:srgbClr val="8A9BA6"/>
              </a:buClr>
              <a:buSzPts val="1600"/>
              <a:buFont typeface="Frank Ruhl Libre Medium"/>
              <a:buNone/>
              <a:defRPr sz="1600">
                <a:solidFill>
                  <a:srgbClr val="8A9BA6"/>
                </a:solidFill>
                <a:latin typeface="Frank Ruhl Libre Medium"/>
                <a:ea typeface="Frank Ruhl Libre Medium"/>
                <a:cs typeface="Frank Ruhl Libre Medium"/>
                <a:sym typeface="Frank Ruhl Libre Medium"/>
              </a:defRPr>
            </a:lvl8pPr>
            <a:lvl9pPr lvl="8" algn="ctr">
              <a:spcBef>
                <a:spcPts val="0"/>
              </a:spcBef>
              <a:spcAft>
                <a:spcPts val="0"/>
              </a:spcAft>
              <a:buClr>
                <a:srgbClr val="8A9BA6"/>
              </a:buClr>
              <a:buSzPts val="1600"/>
              <a:buFont typeface="Frank Ruhl Libre Medium"/>
              <a:buNone/>
              <a:defRPr sz="1600">
                <a:solidFill>
                  <a:srgbClr val="8A9BA6"/>
                </a:solidFill>
                <a:latin typeface="Frank Ruhl Libre Medium"/>
                <a:ea typeface="Frank Ruhl Libre Medium"/>
                <a:cs typeface="Frank Ruhl Libre Medium"/>
                <a:sym typeface="Frank Ruhl Libre Medium"/>
              </a:defRPr>
            </a:lvl9pPr>
          </a:lstStyle>
          <a:p>
            <a:endParaRPr/>
          </a:p>
        </p:txBody>
      </p:sp>
      <p:sp>
        <p:nvSpPr>
          <p:cNvPr id="7" name="Google Shape;7;p1"/>
          <p:cNvSpPr txBox="1">
            <a:spLocks noGrp="1"/>
          </p:cNvSpPr>
          <p:nvPr>
            <p:ph type="body" idx="1"/>
          </p:nvPr>
        </p:nvSpPr>
        <p:spPr>
          <a:xfrm>
            <a:off x="1003200" y="1563725"/>
            <a:ext cx="7137600" cy="2760300"/>
          </a:xfrm>
          <a:prstGeom prst="rect">
            <a:avLst/>
          </a:prstGeom>
          <a:noFill/>
          <a:ln>
            <a:noFill/>
          </a:ln>
        </p:spPr>
        <p:txBody>
          <a:bodyPr spcFirstLastPara="1" wrap="square" lIns="0" tIns="0" rIns="0" bIns="0" anchor="t" anchorCtr="0"/>
          <a:lstStyle>
            <a:lvl1pPr marL="457200" lvl="0" indent="-381000">
              <a:spcBef>
                <a:spcPts val="600"/>
              </a:spcBef>
              <a:spcAft>
                <a:spcPts val="0"/>
              </a:spcAft>
              <a:buClr>
                <a:srgbClr val="B0C6D3"/>
              </a:buClr>
              <a:buSzPts val="2400"/>
              <a:buFont typeface="Frank Ruhl Libre"/>
              <a:buChar char="➢"/>
              <a:defRPr sz="2400">
                <a:solidFill>
                  <a:srgbClr val="434343"/>
                </a:solidFill>
                <a:latin typeface="Frank Ruhl Libre"/>
                <a:ea typeface="Frank Ruhl Libre"/>
                <a:cs typeface="Frank Ruhl Libre"/>
                <a:sym typeface="Frank Ruhl Libre"/>
              </a:defRPr>
            </a:lvl1pPr>
            <a:lvl2pPr marL="914400" lvl="1" indent="-381000">
              <a:spcBef>
                <a:spcPts val="0"/>
              </a:spcBef>
              <a:spcAft>
                <a:spcPts val="0"/>
              </a:spcAft>
              <a:buClr>
                <a:srgbClr val="B0C6D3"/>
              </a:buClr>
              <a:buSzPts val="2400"/>
              <a:buFont typeface="Frank Ruhl Libre"/>
              <a:buChar char="￫"/>
              <a:defRPr sz="2400">
                <a:solidFill>
                  <a:srgbClr val="434343"/>
                </a:solidFill>
                <a:latin typeface="Frank Ruhl Libre"/>
                <a:ea typeface="Frank Ruhl Libre"/>
                <a:cs typeface="Frank Ruhl Libre"/>
                <a:sym typeface="Frank Ruhl Libre"/>
              </a:defRPr>
            </a:lvl2pPr>
            <a:lvl3pPr marL="1371600" lvl="2" indent="-381000">
              <a:spcBef>
                <a:spcPts val="0"/>
              </a:spcBef>
              <a:spcAft>
                <a:spcPts val="0"/>
              </a:spcAft>
              <a:buClr>
                <a:srgbClr val="B0C6D3"/>
              </a:buClr>
              <a:buSzPts val="2400"/>
              <a:buFont typeface="Frank Ruhl Libre"/>
              <a:buChar char="￫"/>
              <a:defRPr sz="2400">
                <a:solidFill>
                  <a:srgbClr val="434343"/>
                </a:solidFill>
                <a:latin typeface="Frank Ruhl Libre"/>
                <a:ea typeface="Frank Ruhl Libre"/>
                <a:cs typeface="Frank Ruhl Libre"/>
                <a:sym typeface="Frank Ruhl Libre"/>
              </a:defRPr>
            </a:lvl3pPr>
            <a:lvl4pPr marL="1828800" lvl="3" indent="-381000">
              <a:spcBef>
                <a:spcPts val="0"/>
              </a:spcBef>
              <a:spcAft>
                <a:spcPts val="0"/>
              </a:spcAft>
              <a:buClr>
                <a:srgbClr val="B0C6D3"/>
              </a:buClr>
              <a:buSzPts val="2400"/>
              <a:buFont typeface="Frank Ruhl Libre"/>
              <a:buChar char="￫"/>
              <a:defRPr sz="2400">
                <a:solidFill>
                  <a:srgbClr val="434343"/>
                </a:solidFill>
                <a:latin typeface="Frank Ruhl Libre"/>
                <a:ea typeface="Frank Ruhl Libre"/>
                <a:cs typeface="Frank Ruhl Libre"/>
                <a:sym typeface="Frank Ruhl Libre"/>
              </a:defRPr>
            </a:lvl4pPr>
            <a:lvl5pPr marL="2286000" lvl="4" indent="-381000">
              <a:spcBef>
                <a:spcPts val="0"/>
              </a:spcBef>
              <a:spcAft>
                <a:spcPts val="0"/>
              </a:spcAft>
              <a:buClr>
                <a:srgbClr val="B0C6D3"/>
              </a:buClr>
              <a:buSzPts val="2400"/>
              <a:buFont typeface="Frank Ruhl Libre"/>
              <a:buChar char="￫"/>
              <a:defRPr sz="2400">
                <a:solidFill>
                  <a:srgbClr val="434343"/>
                </a:solidFill>
                <a:latin typeface="Frank Ruhl Libre"/>
                <a:ea typeface="Frank Ruhl Libre"/>
                <a:cs typeface="Frank Ruhl Libre"/>
                <a:sym typeface="Frank Ruhl Libre"/>
              </a:defRPr>
            </a:lvl5pPr>
            <a:lvl6pPr marL="2743200" lvl="5" indent="-381000">
              <a:spcBef>
                <a:spcPts val="0"/>
              </a:spcBef>
              <a:spcAft>
                <a:spcPts val="0"/>
              </a:spcAft>
              <a:buClr>
                <a:srgbClr val="B0C6D3"/>
              </a:buClr>
              <a:buSzPts val="2400"/>
              <a:buFont typeface="Frank Ruhl Libre"/>
              <a:buChar char="￫"/>
              <a:defRPr sz="2400">
                <a:solidFill>
                  <a:srgbClr val="434343"/>
                </a:solidFill>
                <a:latin typeface="Frank Ruhl Libre"/>
                <a:ea typeface="Frank Ruhl Libre"/>
                <a:cs typeface="Frank Ruhl Libre"/>
                <a:sym typeface="Frank Ruhl Libre"/>
              </a:defRPr>
            </a:lvl6pPr>
            <a:lvl7pPr marL="3200400" lvl="6" indent="-381000">
              <a:spcBef>
                <a:spcPts val="0"/>
              </a:spcBef>
              <a:spcAft>
                <a:spcPts val="0"/>
              </a:spcAft>
              <a:buClr>
                <a:srgbClr val="B0C6D3"/>
              </a:buClr>
              <a:buSzPts val="2400"/>
              <a:buFont typeface="Frank Ruhl Libre"/>
              <a:buChar char="￫"/>
              <a:defRPr sz="2400">
                <a:solidFill>
                  <a:srgbClr val="434343"/>
                </a:solidFill>
                <a:latin typeface="Frank Ruhl Libre"/>
                <a:ea typeface="Frank Ruhl Libre"/>
                <a:cs typeface="Frank Ruhl Libre"/>
                <a:sym typeface="Frank Ruhl Libre"/>
              </a:defRPr>
            </a:lvl7pPr>
            <a:lvl8pPr marL="3657600" lvl="7" indent="-381000">
              <a:spcBef>
                <a:spcPts val="0"/>
              </a:spcBef>
              <a:spcAft>
                <a:spcPts val="0"/>
              </a:spcAft>
              <a:buClr>
                <a:srgbClr val="B0C6D3"/>
              </a:buClr>
              <a:buSzPts val="2400"/>
              <a:buFont typeface="Frank Ruhl Libre"/>
              <a:buChar char="￫"/>
              <a:defRPr sz="2400">
                <a:solidFill>
                  <a:srgbClr val="434343"/>
                </a:solidFill>
                <a:latin typeface="Frank Ruhl Libre"/>
                <a:ea typeface="Frank Ruhl Libre"/>
                <a:cs typeface="Frank Ruhl Libre"/>
                <a:sym typeface="Frank Ruhl Libre"/>
              </a:defRPr>
            </a:lvl8pPr>
            <a:lvl9pPr marL="4114800" lvl="8" indent="-381000">
              <a:spcBef>
                <a:spcPts val="0"/>
              </a:spcBef>
              <a:spcAft>
                <a:spcPts val="0"/>
              </a:spcAft>
              <a:buClr>
                <a:srgbClr val="B0C6D3"/>
              </a:buClr>
              <a:buSzPts val="2400"/>
              <a:buFont typeface="Frank Ruhl Libre"/>
              <a:buChar char="￫"/>
              <a:defRPr sz="2400">
                <a:solidFill>
                  <a:srgbClr val="434343"/>
                </a:solidFill>
                <a:latin typeface="Frank Ruhl Libre"/>
                <a:ea typeface="Frank Ruhl Libre"/>
                <a:cs typeface="Frank Ruhl Libre"/>
                <a:sym typeface="Frank Ruhl Libre"/>
              </a:defRPr>
            </a:lvl9pPr>
          </a:lstStyle>
          <a:p>
            <a:endParaRPr/>
          </a:p>
        </p:txBody>
      </p:sp>
      <p:sp>
        <p:nvSpPr>
          <p:cNvPr id="8" name="Google Shape;8;p1"/>
          <p:cNvSpPr txBox="1">
            <a:spLocks noGrp="1"/>
          </p:cNvSpPr>
          <p:nvPr>
            <p:ph type="sldNum" idx="12"/>
          </p:nvPr>
        </p:nvSpPr>
        <p:spPr>
          <a:xfrm>
            <a:off x="4297650" y="4594775"/>
            <a:ext cx="548700" cy="548700"/>
          </a:xfrm>
          <a:prstGeom prst="rect">
            <a:avLst/>
          </a:prstGeom>
          <a:noFill/>
          <a:ln>
            <a:noFill/>
          </a:ln>
          <a:effectLst>
            <a:outerShdw blurRad="42863" dist="9525" dir="5400000" algn="bl" rotWithShape="0">
              <a:srgbClr val="000000">
                <a:alpha val="40000"/>
              </a:srgbClr>
            </a:outerShdw>
          </a:effectLst>
        </p:spPr>
        <p:txBody>
          <a:bodyPr spcFirstLastPara="1" wrap="square" lIns="0" tIns="0" rIns="0" bIns="0" anchor="ctr" anchorCtr="0">
            <a:noAutofit/>
          </a:bodyPr>
          <a:lstStyle>
            <a:lvl1pPr lvl="0" algn="ctr">
              <a:buNone/>
              <a:defRPr sz="1200">
                <a:solidFill>
                  <a:srgbClr val="FFFFFF"/>
                </a:solidFill>
                <a:latin typeface="Frank Ruhl Libre Medium"/>
                <a:ea typeface="Frank Ruhl Libre Medium"/>
                <a:cs typeface="Frank Ruhl Libre Medium"/>
                <a:sym typeface="Frank Ruhl Libre Medium"/>
              </a:defRPr>
            </a:lvl1pPr>
            <a:lvl2pPr lvl="1" algn="ctr">
              <a:buNone/>
              <a:defRPr sz="1200">
                <a:solidFill>
                  <a:srgbClr val="FFFFFF"/>
                </a:solidFill>
                <a:latin typeface="Frank Ruhl Libre Medium"/>
                <a:ea typeface="Frank Ruhl Libre Medium"/>
                <a:cs typeface="Frank Ruhl Libre Medium"/>
                <a:sym typeface="Frank Ruhl Libre Medium"/>
              </a:defRPr>
            </a:lvl2pPr>
            <a:lvl3pPr lvl="2" algn="ctr">
              <a:buNone/>
              <a:defRPr sz="1200">
                <a:solidFill>
                  <a:srgbClr val="FFFFFF"/>
                </a:solidFill>
                <a:latin typeface="Frank Ruhl Libre Medium"/>
                <a:ea typeface="Frank Ruhl Libre Medium"/>
                <a:cs typeface="Frank Ruhl Libre Medium"/>
                <a:sym typeface="Frank Ruhl Libre Medium"/>
              </a:defRPr>
            </a:lvl3pPr>
            <a:lvl4pPr lvl="3" algn="ctr">
              <a:buNone/>
              <a:defRPr sz="1200">
                <a:solidFill>
                  <a:srgbClr val="FFFFFF"/>
                </a:solidFill>
                <a:latin typeface="Frank Ruhl Libre Medium"/>
                <a:ea typeface="Frank Ruhl Libre Medium"/>
                <a:cs typeface="Frank Ruhl Libre Medium"/>
                <a:sym typeface="Frank Ruhl Libre Medium"/>
              </a:defRPr>
            </a:lvl4pPr>
            <a:lvl5pPr lvl="4" algn="ctr">
              <a:buNone/>
              <a:defRPr sz="1200">
                <a:solidFill>
                  <a:srgbClr val="FFFFFF"/>
                </a:solidFill>
                <a:latin typeface="Frank Ruhl Libre Medium"/>
                <a:ea typeface="Frank Ruhl Libre Medium"/>
                <a:cs typeface="Frank Ruhl Libre Medium"/>
                <a:sym typeface="Frank Ruhl Libre Medium"/>
              </a:defRPr>
            </a:lvl5pPr>
            <a:lvl6pPr lvl="5" algn="ctr">
              <a:buNone/>
              <a:defRPr sz="1200">
                <a:solidFill>
                  <a:srgbClr val="FFFFFF"/>
                </a:solidFill>
                <a:latin typeface="Frank Ruhl Libre Medium"/>
                <a:ea typeface="Frank Ruhl Libre Medium"/>
                <a:cs typeface="Frank Ruhl Libre Medium"/>
                <a:sym typeface="Frank Ruhl Libre Medium"/>
              </a:defRPr>
            </a:lvl6pPr>
            <a:lvl7pPr lvl="6" algn="ctr">
              <a:buNone/>
              <a:defRPr sz="1200">
                <a:solidFill>
                  <a:srgbClr val="FFFFFF"/>
                </a:solidFill>
                <a:latin typeface="Frank Ruhl Libre Medium"/>
                <a:ea typeface="Frank Ruhl Libre Medium"/>
                <a:cs typeface="Frank Ruhl Libre Medium"/>
                <a:sym typeface="Frank Ruhl Libre Medium"/>
              </a:defRPr>
            </a:lvl7pPr>
            <a:lvl8pPr lvl="7" algn="ctr">
              <a:buNone/>
              <a:defRPr sz="1200">
                <a:solidFill>
                  <a:srgbClr val="FFFFFF"/>
                </a:solidFill>
                <a:latin typeface="Frank Ruhl Libre Medium"/>
                <a:ea typeface="Frank Ruhl Libre Medium"/>
                <a:cs typeface="Frank Ruhl Libre Medium"/>
                <a:sym typeface="Frank Ruhl Libre Medium"/>
              </a:defRPr>
            </a:lvl8pPr>
            <a:lvl9pPr lvl="8" algn="ctr">
              <a:buNone/>
              <a:defRPr sz="1200">
                <a:solidFill>
                  <a:srgbClr val="FFFFFF"/>
                </a:solidFill>
                <a:latin typeface="Frank Ruhl Libre Medium"/>
                <a:ea typeface="Frank Ruhl Libre Medium"/>
                <a:cs typeface="Frank Ruhl Libre Medium"/>
                <a:sym typeface="Frank Ruhl Libre Medium"/>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4"/>
          <p:cNvSpPr txBox="1">
            <a:spLocks noGrp="1"/>
          </p:cNvSpPr>
          <p:nvPr>
            <p:ph type="ctrTitle"/>
          </p:nvPr>
        </p:nvSpPr>
        <p:spPr>
          <a:xfrm>
            <a:off x="3048000" y="1885950"/>
            <a:ext cx="3114688" cy="1661885"/>
          </a:xfrm>
          <a:prstGeom prst="rect">
            <a:avLst/>
          </a:prstGeom>
        </p:spPr>
        <p:txBody>
          <a:bodyPr spcFirstLastPara="1" wrap="square" lIns="0" tIns="0" rIns="0" bIns="0" anchor="ctr" anchorCtr="0">
            <a:noAutofit/>
          </a:bodyPr>
          <a:lstStyle/>
          <a:p>
            <a:pPr marL="0" lvl="0" indent="0">
              <a:spcBef>
                <a:spcPts val="0"/>
              </a:spcBef>
              <a:spcAft>
                <a:spcPts val="0"/>
              </a:spcAft>
              <a:buNone/>
            </a:pPr>
            <a:r>
              <a:rPr lang="en-US" sz="1800" b="1" dirty="0" smtClean="0">
                <a:effectLst/>
                <a:latin typeface="Times New Roman" panose="02020603050405020304" pitchFamily="18" charset="0"/>
                <a:ea typeface="Calibri" panose="020F0502020204030204" pitchFamily="34" charset="0"/>
              </a:rPr>
              <a:t/>
            </a:r>
            <a:br>
              <a:rPr lang="en-US" sz="1800" b="1" dirty="0" smtClean="0">
                <a:effectLst/>
                <a:latin typeface="Times New Roman" panose="02020603050405020304" pitchFamily="18" charset="0"/>
                <a:ea typeface="Calibri" panose="020F0502020204030204" pitchFamily="34" charset="0"/>
              </a:rPr>
            </a:br>
            <a:r>
              <a:rPr lang="en-US" sz="1800" b="1" dirty="0" smtClean="0">
                <a:latin typeface="Times New Roman" panose="02020603050405020304" pitchFamily="18" charset="0"/>
                <a:ea typeface="Calibri" panose="020F0502020204030204" pitchFamily="34" charset="0"/>
              </a:rPr>
              <a:t/>
            </a:r>
            <a:br>
              <a:rPr lang="en-US" sz="1800" b="1" dirty="0" smtClean="0">
                <a:latin typeface="Times New Roman" panose="02020603050405020304" pitchFamily="18" charset="0"/>
                <a:ea typeface="Calibri" panose="020F0502020204030204" pitchFamily="34" charset="0"/>
              </a:rPr>
            </a:br>
            <a:r>
              <a:rPr lang="en-US" sz="1800" b="1" dirty="0" smtClean="0">
                <a:effectLst/>
                <a:latin typeface="Times New Roman" panose="02020603050405020304" pitchFamily="18" charset="0"/>
                <a:ea typeface="Calibri" panose="020F0502020204030204" pitchFamily="34" charset="0"/>
              </a:rPr>
              <a:t>PEMILIHAN </a:t>
            </a:r>
            <a:r>
              <a:rPr lang="en-US" sz="1800" b="1" dirty="0">
                <a:effectLst/>
                <a:latin typeface="Times New Roman" panose="02020603050405020304" pitchFamily="18" charset="0"/>
                <a:ea typeface="Calibri" panose="020F0502020204030204" pitchFamily="34" charset="0"/>
              </a:rPr>
              <a:t>BACAAN SASTRA ANAK: TAHAPAN PERKEMBANGAN ANAK DAN PEMILIHAN BACAAN</a:t>
            </a:r>
            <a:r>
              <a:rPr lang="id-ID" sz="1800" b="1" dirty="0">
                <a:effectLst/>
                <a:latin typeface="Times New Roman" panose="02020603050405020304" pitchFamily="18" charset="0"/>
                <a:ea typeface="Calibri" panose="020F0502020204030204" pitchFamily="34" charset="0"/>
              </a:rPr>
              <a:t/>
            </a:r>
            <a:br>
              <a:rPr lang="id-ID" sz="1800" b="1" dirty="0">
                <a:effectLst/>
                <a:latin typeface="Times New Roman" panose="02020603050405020304" pitchFamily="18" charset="0"/>
                <a:ea typeface="Calibri" panose="020F0502020204030204" pitchFamily="34" charset="0"/>
              </a:rPr>
            </a:br>
            <a:r>
              <a:rPr lang="id-ID" sz="1800" b="1" dirty="0">
                <a:effectLst/>
                <a:latin typeface="Times New Roman" panose="02020603050405020304" pitchFamily="18" charset="0"/>
                <a:ea typeface="Calibri" panose="020F0502020204030204" pitchFamily="34" charset="0"/>
              </a:rPr>
              <a:t/>
            </a:r>
            <a:br>
              <a:rPr lang="id-ID" sz="1800" b="1" dirty="0">
                <a:effectLst/>
                <a:latin typeface="Times New Roman" panose="02020603050405020304" pitchFamily="18" charset="0"/>
                <a:ea typeface="Calibri" panose="020F0502020204030204" pitchFamily="34" charset="0"/>
              </a:rPr>
            </a:br>
            <a:endParaRPr/>
          </a:p>
        </p:txBody>
      </p:sp>
      <p:pic>
        <p:nvPicPr>
          <p:cNvPr id="3" name="image1.png" descr="C:\Users\user\Documents\Indah K\UMJ\UMJ 1.png"/>
          <p:cNvPicPr/>
          <p:nvPr/>
        </p:nvPicPr>
        <p:blipFill>
          <a:blip r:embed="rId3" cstate="print"/>
          <a:stretch>
            <a:fillRect/>
          </a:stretch>
        </p:blipFill>
        <p:spPr>
          <a:xfrm>
            <a:off x="2667000" y="666750"/>
            <a:ext cx="838200" cy="819150"/>
          </a:xfrm>
          <a:prstGeom prst="rect">
            <a:avLst/>
          </a:prstGeom>
        </p:spPr>
      </p:pic>
      <p:pic>
        <p:nvPicPr>
          <p:cNvPr id="4" name="Picture 3" descr="unnamed.png"/>
          <p:cNvPicPr>
            <a:picLocks noChangeAspect="1"/>
          </p:cNvPicPr>
          <p:nvPr/>
        </p:nvPicPr>
        <p:blipFill>
          <a:blip r:embed="rId4" cstate="print"/>
          <a:stretch>
            <a:fillRect/>
          </a:stretch>
        </p:blipFill>
        <p:spPr>
          <a:xfrm>
            <a:off x="5562600" y="438150"/>
            <a:ext cx="981075" cy="12133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5"/>
          <p:cNvSpPr txBox="1">
            <a:spLocks noGrp="1"/>
          </p:cNvSpPr>
          <p:nvPr>
            <p:ph type="title"/>
          </p:nvPr>
        </p:nvSpPr>
        <p:spPr>
          <a:xfrm>
            <a:off x="1003200" y="617375"/>
            <a:ext cx="7137600" cy="734268"/>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id-ID" sz="2400"/>
              <a:t>Tahapan Perkembangan Anak</a:t>
            </a:r>
            <a:endParaRPr sz="2400"/>
          </a:p>
        </p:txBody>
      </p:sp>
      <p:sp>
        <p:nvSpPr>
          <p:cNvPr id="185" name="Google Shape;185;p15"/>
          <p:cNvSpPr txBox="1">
            <a:spLocks noGrp="1"/>
          </p:cNvSpPr>
          <p:nvPr>
            <p:ph type="body" idx="1"/>
          </p:nvPr>
        </p:nvSpPr>
        <p:spPr>
          <a:xfrm>
            <a:off x="938557" y="1664411"/>
            <a:ext cx="5021371" cy="1708113"/>
          </a:xfrm>
          <a:prstGeom prst="rect">
            <a:avLst/>
          </a:prstGeom>
        </p:spPr>
        <p:txBody>
          <a:bodyPr spcFirstLastPara="1" wrap="square" lIns="0" tIns="0" rIns="0" bIns="0" anchor="t" anchorCtr="0">
            <a:noAutofit/>
          </a:bodyPr>
          <a:lstStyle/>
          <a:p>
            <a:pPr marL="342900" indent="-342900">
              <a:buClr>
                <a:schemeClr val="dk1"/>
              </a:buClr>
              <a:buSzPts val="1100"/>
              <a:buAutoNum type="arabicPeriod"/>
            </a:pPr>
            <a:r>
              <a:rPr lang="id-ID" sz="1800">
                <a:latin typeface="Times New Roman" panose="02020603050405020304" pitchFamily="18" charset="0"/>
                <a:ea typeface="Calibri" panose="020F0502020204030204" pitchFamily="34" charset="0"/>
                <a:cs typeface="Times New Roman" panose="02020603050405020304" pitchFamily="18" charset="0"/>
              </a:rPr>
              <a:t>P</a:t>
            </a:r>
            <a:r>
              <a:rPr lang="en-US" sz="1800">
                <a:effectLst/>
                <a:latin typeface="Times New Roman" panose="02020603050405020304" pitchFamily="18" charset="0"/>
                <a:ea typeface="Calibri" panose="020F0502020204030204" pitchFamily="34" charset="0"/>
                <a:cs typeface="Times New Roman" panose="02020603050405020304" pitchFamily="18" charset="0"/>
              </a:rPr>
              <a:t>erkembangan intelektual</a:t>
            </a:r>
            <a:endParaRPr lang="id-ID" sz="120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Clr>
                <a:schemeClr val="dk1"/>
              </a:buClr>
              <a:buSzPts val="1100"/>
              <a:buFont typeface="Frank Ruhl Libre"/>
              <a:buAutoNum type="arabicPeriod"/>
            </a:pPr>
            <a:r>
              <a:rPr lang="en-US" sz="1800">
                <a:effectLst/>
                <a:latin typeface="Times New Roman" panose="02020603050405020304" pitchFamily="18" charset="0"/>
                <a:ea typeface="Calibri" panose="020F0502020204030204" pitchFamily="34" charset="0"/>
                <a:cs typeface="Times New Roman" panose="02020603050405020304" pitchFamily="18" charset="0"/>
              </a:rPr>
              <a:t>Perkembangan moral</a:t>
            </a:r>
            <a:endParaRPr lang="id-ID" sz="18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Clr>
                <a:schemeClr val="dk1"/>
              </a:buClr>
              <a:buSzPts val="1100"/>
              <a:buFont typeface="Frank Ruhl Libre"/>
              <a:buAutoNum type="arabicPeriod"/>
            </a:pPr>
            <a:r>
              <a:rPr lang="en-US" sz="1800">
                <a:effectLst/>
                <a:latin typeface="Times New Roman" panose="02020603050405020304" pitchFamily="18" charset="0"/>
                <a:ea typeface="Calibri" panose="020F0502020204030204" pitchFamily="34" charset="0"/>
                <a:cs typeface="Times New Roman" panose="02020603050405020304" pitchFamily="18" charset="0"/>
              </a:rPr>
              <a:t>Perkembangan emosional dan personal</a:t>
            </a:r>
            <a:endParaRPr lang="id-ID" sz="18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Clr>
                <a:schemeClr val="dk1"/>
              </a:buClr>
              <a:buSzPts val="1100"/>
              <a:buFont typeface="Frank Ruhl Libre"/>
              <a:buAutoNum type="arabicPeriod"/>
            </a:pPr>
            <a:r>
              <a:rPr lang="en-US" sz="1800">
                <a:effectLst/>
                <a:latin typeface="Times New Roman" panose="02020603050405020304" pitchFamily="18" charset="0"/>
                <a:ea typeface="Calibri" panose="020F0502020204030204" pitchFamily="34" charset="0"/>
                <a:cs typeface="Times New Roman" panose="02020603050405020304" pitchFamily="18" charset="0"/>
              </a:rPr>
              <a:t>Perkembangan bahasa</a:t>
            </a:r>
            <a:endParaRPr lang="id-ID"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Clr>
                <a:schemeClr val="dk1"/>
              </a:buClr>
              <a:buSzPts val="1100"/>
              <a:buFont typeface="Frank Ruhl Libre"/>
              <a:buAutoNum type="arabicPeriod"/>
            </a:pPr>
            <a:r>
              <a:rPr lang="en-US" sz="1800">
                <a:effectLst/>
                <a:latin typeface="Times New Roman" panose="02020603050405020304" pitchFamily="18" charset="0"/>
                <a:ea typeface="Calibri" panose="020F0502020204030204" pitchFamily="34" charset="0"/>
                <a:cs typeface="Times New Roman" panose="02020603050405020304" pitchFamily="18" charset="0"/>
              </a:rPr>
              <a:t>Pertumbuhan konsep cerita</a:t>
            </a:r>
            <a:endParaRPr lang="id-ID" sz="18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Clr>
                <a:schemeClr val="dk1"/>
              </a:buClr>
              <a:buSzPts val="1100"/>
              <a:buAutoNum type="arabicPeriod"/>
            </a:pPr>
            <a:endParaRPr lang="id-ID" sz="1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6" name="Google Shape;186;p15"/>
          <p:cNvSpPr txBox="1">
            <a:spLocks noGrp="1"/>
          </p:cNvSpPr>
          <p:nvPr>
            <p:ph type="body" idx="2"/>
          </p:nvPr>
        </p:nvSpPr>
        <p:spPr>
          <a:xfrm>
            <a:off x="1003200" y="3372525"/>
            <a:ext cx="7137600" cy="11412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endParaRPr sz="1200">
              <a:solidFill>
                <a:srgbClr val="8A9BA6"/>
              </a:solidFill>
            </a:endParaRPr>
          </a:p>
          <a:p>
            <a:pPr marL="0" lvl="0" indent="0" algn="l" rtl="0">
              <a:spcBef>
                <a:spcPts val="1000"/>
              </a:spcBef>
              <a:spcAft>
                <a:spcPts val="1000"/>
              </a:spcAft>
              <a:buNone/>
            </a:pPr>
            <a:endParaRPr sz="1200">
              <a:solidFill>
                <a:srgbClr val="8A9BA6"/>
              </a:solidFill>
            </a:endParaRPr>
          </a:p>
        </p:txBody>
      </p:sp>
      <p:sp>
        <p:nvSpPr>
          <p:cNvPr id="187" name="Google Shape;187;p15"/>
          <p:cNvSpPr txBox="1">
            <a:spLocks noGrp="1"/>
          </p:cNvSpPr>
          <p:nvPr>
            <p:ph type="sldNum" idx="12"/>
          </p:nvPr>
        </p:nvSpPr>
        <p:spPr>
          <a:xfrm>
            <a:off x="4297650" y="4594775"/>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6"/>
          <p:cNvSpPr txBox="1">
            <a:spLocks noGrp="1"/>
          </p:cNvSpPr>
          <p:nvPr>
            <p:ph type="ctrTitle" idx="4294967295"/>
          </p:nvPr>
        </p:nvSpPr>
        <p:spPr>
          <a:xfrm>
            <a:off x="1289035" y="922479"/>
            <a:ext cx="6593700" cy="1417117"/>
          </a:xfrm>
          <a:prstGeom prst="rect">
            <a:avLst/>
          </a:prstGeom>
        </p:spPr>
        <p:txBody>
          <a:bodyPr spcFirstLastPara="1" wrap="square" lIns="0" tIns="0" rIns="0" bIns="0" anchor="b" anchorCtr="0">
            <a:noAutofit/>
          </a:bodyPr>
          <a:lstStyle/>
          <a:p>
            <a:r>
              <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(Brady, 1991:35-7) mengemukakan sebagai bahan pertimbangan beberapa karakteristik anak pada kelompok usia tertentu sebagai salah satu kriteria dalam pemilihan buku bacaan sastra untuk anak.</a:t>
            </a:r>
            <a:r>
              <a:rPr lang="id-ID"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lang="id-ID"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sz="2400">
              <a:solidFill>
                <a:schemeClr val="tx1"/>
              </a:solidFill>
            </a:endParaRPr>
          </a:p>
        </p:txBody>
      </p:sp>
      <p:sp>
        <p:nvSpPr>
          <p:cNvPr id="193" name="Google Shape;193;p16"/>
          <p:cNvSpPr txBox="1">
            <a:spLocks noGrp="1"/>
          </p:cNvSpPr>
          <p:nvPr>
            <p:ph type="subTitle" idx="4294967295"/>
          </p:nvPr>
        </p:nvSpPr>
        <p:spPr>
          <a:xfrm>
            <a:off x="1257007" y="2222500"/>
            <a:ext cx="6593700" cy="1982508"/>
          </a:xfrm>
          <a:prstGeom prst="rect">
            <a:avLst/>
          </a:prstGeom>
        </p:spPr>
        <p:txBody>
          <a:bodyPr spcFirstLastPara="1" wrap="square" lIns="0" tIns="0" rIns="0" bIns="0" anchor="t" anchorCtr="0">
            <a:noAutofit/>
          </a:bodyPr>
          <a:lstStyle/>
          <a:p>
            <a:pPr marL="342900" indent="-342900">
              <a:buFont typeface="+mj-lt"/>
              <a:buAutoNum type="arabicPeriod"/>
            </a:pPr>
            <a:r>
              <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Anak usia 3 sampai 5 tahun</a:t>
            </a:r>
            <a:endParaRPr lang="id-ID"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Anak usia 6 dan 7 tahun</a:t>
            </a:r>
            <a:endParaRPr lang="id-ID"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Anak usia 8 dan 9 tahun</a:t>
            </a:r>
            <a:endParaRPr lang="id-ID"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Anak 10 sampai 12 tahun</a:t>
            </a:r>
            <a:endParaRPr lang="id-ID"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Anak usia 13 dan adolesen</a:t>
            </a:r>
            <a:endParaRPr lang="id-ID"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endParaRPr lang="id-ID"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5" name="Google Shape;195;p16"/>
          <p:cNvSpPr txBox="1">
            <a:spLocks noGrp="1"/>
          </p:cNvSpPr>
          <p:nvPr>
            <p:ph type="sldNum" idx="12"/>
          </p:nvPr>
        </p:nvSpPr>
        <p:spPr>
          <a:xfrm>
            <a:off x="4297650" y="4594775"/>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7"/>
          <p:cNvSpPr txBox="1">
            <a:spLocks noGrp="1"/>
          </p:cNvSpPr>
          <p:nvPr>
            <p:ph type="ctrTitle"/>
          </p:nvPr>
        </p:nvSpPr>
        <p:spPr>
          <a:xfrm>
            <a:off x="2795250" y="879930"/>
            <a:ext cx="3553500" cy="988784"/>
          </a:xfrm>
          <a:prstGeom prst="rect">
            <a:avLst/>
          </a:prstGeom>
        </p:spPr>
        <p:txBody>
          <a:bodyPr spcFirstLastPara="1" wrap="square" lIns="0" tIns="0" rIns="0" bIns="0" anchor="b" anchorCtr="0">
            <a:noAutofit/>
          </a:bodyPr>
          <a:lstStyle/>
          <a:p>
            <a:r>
              <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Pemilihan Bacaan</a:t>
            </a:r>
            <a:r>
              <a:rPr lang="id-ID"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id-ID"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b="1">
                <a:solidFill>
                  <a:schemeClr val="tx1"/>
                </a:solidFill>
                <a:effectLst/>
                <a:latin typeface="Times New Roman" panose="02020603050405020304" pitchFamily="18" charset="0"/>
                <a:ea typeface="Calibri" panose="020F0502020204030204" pitchFamily="34" charset="0"/>
              </a:rPr>
              <a:t> Anak Usia Dini</a:t>
            </a:r>
            <a:r>
              <a:rPr lang="id-ID"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id-ID"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sz="2400">
              <a:solidFill>
                <a:schemeClr val="tx1"/>
              </a:solidFill>
            </a:endParaRPr>
          </a:p>
        </p:txBody>
      </p:sp>
      <p:sp>
        <p:nvSpPr>
          <p:cNvPr id="201" name="Google Shape;201;p17"/>
          <p:cNvSpPr txBox="1">
            <a:spLocks noGrp="1"/>
          </p:cNvSpPr>
          <p:nvPr>
            <p:ph type="subTitle" idx="1"/>
          </p:nvPr>
        </p:nvSpPr>
        <p:spPr>
          <a:xfrm>
            <a:off x="2795175" y="1868714"/>
            <a:ext cx="3553500" cy="2394856"/>
          </a:xfrm>
          <a:prstGeom prst="rect">
            <a:avLst/>
          </a:prstGeom>
        </p:spPr>
        <p:txBody>
          <a:bodyPr spcFirstLastPara="1" wrap="square" lIns="0" tIns="0" rIns="0" bIns="0" anchor="t" anchorCtr="0">
            <a:noAutofit/>
          </a:bodyPr>
          <a:lstStyle/>
          <a:p>
            <a:pPr marL="0" indent="0" algn="l"/>
            <a:r>
              <a:rPr lang="id-ID">
                <a:solidFill>
                  <a:schemeClr val="tx1"/>
                </a:solidFill>
              </a:rPr>
              <a:t>1. </a:t>
            </a:r>
            <a:r>
              <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Buku Huruf/ ABC</a:t>
            </a:r>
            <a:endParaRPr lang="id-ID">
              <a:solidFill>
                <a:schemeClr val="tx1"/>
              </a:solidFill>
            </a:endParaRPr>
          </a:p>
          <a:p>
            <a:pPr marL="0" indent="0" algn="l"/>
            <a:r>
              <a:rPr lang="id-ID">
                <a:solidFill>
                  <a:schemeClr val="tx1"/>
                </a:solidFill>
              </a:rPr>
              <a:t>2. </a:t>
            </a:r>
            <a:r>
              <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Buku Berhitung</a:t>
            </a:r>
            <a:endParaRPr lang="id-ID">
              <a:solidFill>
                <a:schemeClr val="tx1"/>
              </a:solidFill>
            </a:endParaRPr>
          </a:p>
          <a:p>
            <a:pPr marL="0" indent="0" algn="l"/>
            <a:r>
              <a:rPr lang="id-ID">
                <a:solidFill>
                  <a:schemeClr val="tx1"/>
                </a:solidFill>
              </a:rPr>
              <a:t>3. </a:t>
            </a:r>
            <a:r>
              <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Buku Tentang Konsep </a:t>
            </a:r>
            <a:endParaRPr lang="id-ID"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l"/>
            <a:r>
              <a:rPr lang="id-ID"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 </a:t>
            </a:r>
            <a:r>
              <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Buku tanpa kata</a:t>
            </a:r>
            <a:endParaRPr lang="id-ID"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l"/>
            <a:r>
              <a:rPr lang="id-ID"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 </a:t>
            </a:r>
            <a:r>
              <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Bacaan untuk Pemula </a:t>
            </a:r>
            <a:endParaRPr lang="id-ID"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l"/>
            <a:r>
              <a:rPr lang="id-ID"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 </a:t>
            </a:r>
            <a:r>
              <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Buku Bacaan Bergambar</a:t>
            </a:r>
            <a:endParaRPr lang="id-ID"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l"/>
            <a:endParaRPr lang="id-ID" sz="180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Nomor Slide 1">
            <a:extLst>
              <a:ext uri="{FF2B5EF4-FFF2-40B4-BE49-F238E27FC236}">
                <a16:creationId xmlns="" xmlns:a16="http://schemas.microsoft.com/office/drawing/2014/main" id="{38F5EDF9-AC26-114F-9975-0B93B6EFBA2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5</a:t>
            </a:fld>
            <a:endParaRPr lang="en"/>
          </a:p>
        </p:txBody>
      </p:sp>
      <p:sp>
        <p:nvSpPr>
          <p:cNvPr id="4" name="Google Shape;183;p15">
            <a:extLst>
              <a:ext uri="{FF2B5EF4-FFF2-40B4-BE49-F238E27FC236}">
                <a16:creationId xmlns="" xmlns:a16="http://schemas.microsoft.com/office/drawing/2014/main" id="{7C63968B-5B11-ED47-A232-CFC88842000F}"/>
              </a:ext>
            </a:extLst>
          </p:cNvPr>
          <p:cNvSpPr txBox="1">
            <a:spLocks/>
          </p:cNvSpPr>
          <p:nvPr/>
        </p:nvSpPr>
        <p:spPr>
          <a:xfrm>
            <a:off x="1003200" y="617375"/>
            <a:ext cx="7137600" cy="734268"/>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id-ID" sz="2400"/>
              <a:t>Kesimpulan</a:t>
            </a:r>
          </a:p>
        </p:txBody>
      </p:sp>
      <p:sp>
        <p:nvSpPr>
          <p:cNvPr id="6" name="Google Shape;192;p16">
            <a:extLst>
              <a:ext uri="{FF2B5EF4-FFF2-40B4-BE49-F238E27FC236}">
                <a16:creationId xmlns="" xmlns:a16="http://schemas.microsoft.com/office/drawing/2014/main" id="{FE5E3567-6158-654F-BA17-415B2B0568D9}"/>
              </a:ext>
            </a:extLst>
          </p:cNvPr>
          <p:cNvSpPr txBox="1">
            <a:spLocks/>
          </p:cNvSpPr>
          <p:nvPr/>
        </p:nvSpPr>
        <p:spPr>
          <a:xfrm>
            <a:off x="1289035" y="1778000"/>
            <a:ext cx="6593700" cy="231321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8A9BA6"/>
              </a:buClr>
              <a:buSzPts val="1600"/>
              <a:buFont typeface="Frank Ruhl Libre Medium"/>
              <a:buNone/>
              <a:defRPr sz="1600" b="0" i="0" u="none" strike="noStrike" cap="none">
                <a:solidFill>
                  <a:srgbClr val="8A9BA6"/>
                </a:solidFill>
                <a:latin typeface="Frank Ruhl Libre Medium"/>
                <a:ea typeface="Frank Ruhl Libre Medium"/>
                <a:cs typeface="Frank Ruhl Libre Medium"/>
                <a:sym typeface="Frank Ruhl Libre Medium"/>
              </a:defRPr>
            </a:lvl1pPr>
            <a:lvl2pPr marR="0" lvl="1" algn="ctr" rtl="0">
              <a:lnSpc>
                <a:spcPct val="100000"/>
              </a:lnSpc>
              <a:spcBef>
                <a:spcPts val="0"/>
              </a:spcBef>
              <a:spcAft>
                <a:spcPts val="0"/>
              </a:spcAft>
              <a:buClr>
                <a:srgbClr val="8A9BA6"/>
              </a:buClr>
              <a:buSzPts val="1600"/>
              <a:buFont typeface="Frank Ruhl Libre Medium"/>
              <a:buNone/>
              <a:defRPr sz="1600" b="0" i="0" u="none" strike="noStrike" cap="none">
                <a:solidFill>
                  <a:srgbClr val="8A9BA6"/>
                </a:solidFill>
                <a:latin typeface="Frank Ruhl Libre Medium"/>
                <a:ea typeface="Frank Ruhl Libre Medium"/>
                <a:cs typeface="Frank Ruhl Libre Medium"/>
                <a:sym typeface="Frank Ruhl Libre Medium"/>
              </a:defRPr>
            </a:lvl2pPr>
            <a:lvl3pPr marR="0" lvl="2" algn="ctr" rtl="0">
              <a:lnSpc>
                <a:spcPct val="100000"/>
              </a:lnSpc>
              <a:spcBef>
                <a:spcPts val="0"/>
              </a:spcBef>
              <a:spcAft>
                <a:spcPts val="0"/>
              </a:spcAft>
              <a:buClr>
                <a:srgbClr val="8A9BA6"/>
              </a:buClr>
              <a:buSzPts val="1600"/>
              <a:buFont typeface="Frank Ruhl Libre Medium"/>
              <a:buNone/>
              <a:defRPr sz="1600" b="0" i="0" u="none" strike="noStrike" cap="none">
                <a:solidFill>
                  <a:srgbClr val="8A9BA6"/>
                </a:solidFill>
                <a:latin typeface="Frank Ruhl Libre Medium"/>
                <a:ea typeface="Frank Ruhl Libre Medium"/>
                <a:cs typeface="Frank Ruhl Libre Medium"/>
                <a:sym typeface="Frank Ruhl Libre Medium"/>
              </a:defRPr>
            </a:lvl3pPr>
            <a:lvl4pPr marR="0" lvl="3" algn="ctr" rtl="0">
              <a:lnSpc>
                <a:spcPct val="100000"/>
              </a:lnSpc>
              <a:spcBef>
                <a:spcPts val="0"/>
              </a:spcBef>
              <a:spcAft>
                <a:spcPts val="0"/>
              </a:spcAft>
              <a:buClr>
                <a:srgbClr val="8A9BA6"/>
              </a:buClr>
              <a:buSzPts val="1600"/>
              <a:buFont typeface="Frank Ruhl Libre Medium"/>
              <a:buNone/>
              <a:defRPr sz="1600" b="0" i="0" u="none" strike="noStrike" cap="none">
                <a:solidFill>
                  <a:srgbClr val="8A9BA6"/>
                </a:solidFill>
                <a:latin typeface="Frank Ruhl Libre Medium"/>
                <a:ea typeface="Frank Ruhl Libre Medium"/>
                <a:cs typeface="Frank Ruhl Libre Medium"/>
                <a:sym typeface="Frank Ruhl Libre Medium"/>
              </a:defRPr>
            </a:lvl4pPr>
            <a:lvl5pPr marR="0" lvl="4" algn="ctr" rtl="0">
              <a:lnSpc>
                <a:spcPct val="100000"/>
              </a:lnSpc>
              <a:spcBef>
                <a:spcPts val="0"/>
              </a:spcBef>
              <a:spcAft>
                <a:spcPts val="0"/>
              </a:spcAft>
              <a:buClr>
                <a:srgbClr val="8A9BA6"/>
              </a:buClr>
              <a:buSzPts val="1600"/>
              <a:buFont typeface="Frank Ruhl Libre Medium"/>
              <a:buNone/>
              <a:defRPr sz="1600" b="0" i="0" u="none" strike="noStrike" cap="none">
                <a:solidFill>
                  <a:srgbClr val="8A9BA6"/>
                </a:solidFill>
                <a:latin typeface="Frank Ruhl Libre Medium"/>
                <a:ea typeface="Frank Ruhl Libre Medium"/>
                <a:cs typeface="Frank Ruhl Libre Medium"/>
                <a:sym typeface="Frank Ruhl Libre Medium"/>
              </a:defRPr>
            </a:lvl5pPr>
            <a:lvl6pPr marR="0" lvl="5" algn="ctr" rtl="0">
              <a:lnSpc>
                <a:spcPct val="100000"/>
              </a:lnSpc>
              <a:spcBef>
                <a:spcPts val="0"/>
              </a:spcBef>
              <a:spcAft>
                <a:spcPts val="0"/>
              </a:spcAft>
              <a:buClr>
                <a:srgbClr val="8A9BA6"/>
              </a:buClr>
              <a:buSzPts val="1600"/>
              <a:buFont typeface="Frank Ruhl Libre Medium"/>
              <a:buNone/>
              <a:defRPr sz="1600" b="0" i="0" u="none" strike="noStrike" cap="none">
                <a:solidFill>
                  <a:srgbClr val="8A9BA6"/>
                </a:solidFill>
                <a:latin typeface="Frank Ruhl Libre Medium"/>
                <a:ea typeface="Frank Ruhl Libre Medium"/>
                <a:cs typeface="Frank Ruhl Libre Medium"/>
                <a:sym typeface="Frank Ruhl Libre Medium"/>
              </a:defRPr>
            </a:lvl6pPr>
            <a:lvl7pPr marR="0" lvl="6" algn="ctr" rtl="0">
              <a:lnSpc>
                <a:spcPct val="100000"/>
              </a:lnSpc>
              <a:spcBef>
                <a:spcPts val="0"/>
              </a:spcBef>
              <a:spcAft>
                <a:spcPts val="0"/>
              </a:spcAft>
              <a:buClr>
                <a:srgbClr val="8A9BA6"/>
              </a:buClr>
              <a:buSzPts val="1600"/>
              <a:buFont typeface="Frank Ruhl Libre Medium"/>
              <a:buNone/>
              <a:defRPr sz="1600" b="0" i="0" u="none" strike="noStrike" cap="none">
                <a:solidFill>
                  <a:srgbClr val="8A9BA6"/>
                </a:solidFill>
                <a:latin typeface="Frank Ruhl Libre Medium"/>
                <a:ea typeface="Frank Ruhl Libre Medium"/>
                <a:cs typeface="Frank Ruhl Libre Medium"/>
                <a:sym typeface="Frank Ruhl Libre Medium"/>
              </a:defRPr>
            </a:lvl7pPr>
            <a:lvl8pPr marR="0" lvl="7" algn="ctr" rtl="0">
              <a:lnSpc>
                <a:spcPct val="100000"/>
              </a:lnSpc>
              <a:spcBef>
                <a:spcPts val="0"/>
              </a:spcBef>
              <a:spcAft>
                <a:spcPts val="0"/>
              </a:spcAft>
              <a:buClr>
                <a:srgbClr val="8A9BA6"/>
              </a:buClr>
              <a:buSzPts val="1600"/>
              <a:buFont typeface="Frank Ruhl Libre Medium"/>
              <a:buNone/>
              <a:defRPr sz="1600" b="0" i="0" u="none" strike="noStrike" cap="none">
                <a:solidFill>
                  <a:srgbClr val="8A9BA6"/>
                </a:solidFill>
                <a:latin typeface="Frank Ruhl Libre Medium"/>
                <a:ea typeface="Frank Ruhl Libre Medium"/>
                <a:cs typeface="Frank Ruhl Libre Medium"/>
                <a:sym typeface="Frank Ruhl Libre Medium"/>
              </a:defRPr>
            </a:lvl8pPr>
            <a:lvl9pPr marR="0" lvl="8" algn="ctr" rtl="0">
              <a:lnSpc>
                <a:spcPct val="100000"/>
              </a:lnSpc>
              <a:spcBef>
                <a:spcPts val="0"/>
              </a:spcBef>
              <a:spcAft>
                <a:spcPts val="0"/>
              </a:spcAft>
              <a:buClr>
                <a:srgbClr val="8A9BA6"/>
              </a:buClr>
              <a:buSzPts val="1600"/>
              <a:buFont typeface="Frank Ruhl Libre Medium"/>
              <a:buNone/>
              <a:defRPr sz="1600" b="0" i="0" u="none" strike="noStrike" cap="none">
                <a:solidFill>
                  <a:srgbClr val="8A9BA6"/>
                </a:solidFill>
                <a:latin typeface="Frank Ruhl Libre Medium"/>
                <a:ea typeface="Frank Ruhl Libre Medium"/>
                <a:cs typeface="Frank Ruhl Libre Medium"/>
                <a:sym typeface="Frank Ruhl Libre Medium"/>
              </a:defRPr>
            </a:lvl9pPr>
          </a:lstStyle>
          <a:p>
            <a:pPr algn="just"/>
            <a:r>
              <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Perkembangan anak untuk mencapai tingkat kedewasaan sesuai dengan yang diinginkan tidak akan terjadi dengan sendirinya tanpa diusahakan dengan pemberian bantuan. Salah satu bantuan yang dapat diberikan yaitu dengan menyediakan bacaan sastra yang sesuai dengan perkembangan jiwa anak. Pemberian sastra anak yang tepat dapat memberikan dampak positif bagi perkembangan anak selanjutnya. </a:t>
            </a:r>
            <a:endParaRPr lang="id-ID"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en-US" sz="1800">
                <a:solidFill>
                  <a:schemeClr val="tx1"/>
                </a:solidFill>
                <a:latin typeface="Calibri" panose="020F0502020204030204" pitchFamily="34" charset="0"/>
                <a:ea typeface="Calibri" panose="020F0502020204030204" pitchFamily="34" charset="0"/>
                <a:cs typeface="Times New Roman" panose="02020603050405020304" pitchFamily="18" charset="0"/>
              </a:rPr>
            </a:br>
            <a:endParaRPr lang="en-US" sz="2400">
              <a:solidFill>
                <a:schemeClr val="tx1"/>
              </a:solidFill>
            </a:endParaRPr>
          </a:p>
        </p:txBody>
      </p:sp>
    </p:spTree>
    <p:extLst>
      <p:ext uri="{BB962C8B-B14F-4D97-AF65-F5344CB8AC3E}">
        <p14:creationId xmlns="" xmlns:p14="http://schemas.microsoft.com/office/powerpoint/2010/main" val="2710649014"/>
      </p:ext>
    </p:extLst>
  </p:cSld>
  <p:clrMapOvr>
    <a:masterClrMapping/>
  </p:clrMapOvr>
</p:sld>
</file>

<file path=ppt/theme/theme1.xml><?xml version="1.0" encoding="utf-8"?>
<a:theme xmlns:a="http://schemas.openxmlformats.org/drawingml/2006/main" name="Di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162</Words>
  <Application>Microsoft Office PowerPoint</Application>
  <PresentationFormat>On-screen Show (16:9)</PresentationFormat>
  <Paragraphs>26</Paragraphs>
  <Slides>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Times New Roman</vt:lpstr>
      <vt:lpstr>Calibri</vt:lpstr>
      <vt:lpstr>Frank Ruhl Libre Medium</vt:lpstr>
      <vt:lpstr>Frank Ruhl Libre</vt:lpstr>
      <vt:lpstr>Dion template</vt:lpstr>
      <vt:lpstr>  PEMILIHAN BACAAN SASTRA ANAK: TAHAPAN PERKEMBANGAN ANAK DAN PEMILIHAN BACAAN  </vt:lpstr>
      <vt:lpstr>Tahapan Perkembangan Anak</vt:lpstr>
      <vt:lpstr>(Brady, 1991:35-7) mengemukakan sebagai bahan pertimbangan beberapa karakteristik anak pada kelompok usia tertentu sebagai salah satu kriteria dalam pemilihan buku bacaan sastra untuk anak. </vt:lpstr>
      <vt:lpstr>Pemilihan Bacaan  Anak Usia Dini </vt:lpstr>
      <vt:lpstr>Slide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PEMILIHAN BACAAN SASTRA ANAK: TAHAPAN PERKEMBANGAN ANAK DAN PEMILIHAN BACAAN  </dc:title>
  <cp:lastModifiedBy>user</cp:lastModifiedBy>
  <cp:revision>3</cp:revision>
  <dcterms:modified xsi:type="dcterms:W3CDTF">2021-10-30T16:56:11Z</dcterms:modified>
</cp:coreProperties>
</file>