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sca lee" initials="Sl" lastIdx="1" clrIdx="0">
    <p:extLst>
      <p:ext uri="{19B8F6BF-5375-455C-9EA6-DF929625EA0E}">
        <p15:presenceInfo xmlns:p15="http://schemas.microsoft.com/office/powerpoint/2012/main" userId="ec85ac6758f701d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2F5D3-0A3B-4E24-8240-06A6622CB397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13593-9FB1-44E2-B05C-C09B38B8C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disa.umj.ac.id/dsoul/judi-303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disa.umj.ac.id/yuyun/slot-toto-gacor-4d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disa.umj.ac.id/yuyun/slot-dana-5000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ssets.engage.montereypark.ca.gov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848600" cy="1984375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Snap ITC" pitchFamily="82" charset="0"/>
                <a:cs typeface="Times New Roman" pitchFamily="18" charset="0"/>
              </a:rPr>
              <a:t>KILASAN UMUM TEKS SASTRA, GENRE SASTRA, DAN TEKS NARATIF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Khaerunnisa</a:t>
            </a:r>
            <a:r>
              <a:rPr lang="en-US" dirty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M.Pd</a:t>
            </a:r>
            <a:r>
              <a:rPr lang="en-US" dirty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image1.png" descr="C:\Users\user\Documents\Indah K\UMJ\UMJ 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0"/>
            <a:ext cx="1219200" cy="1219200"/>
          </a:xfrm>
          <a:prstGeom prst="rect">
            <a:avLst/>
          </a:prstGeom>
        </p:spPr>
      </p:pic>
      <p:pic>
        <p:nvPicPr>
          <p:cNvPr id="5" name="Picture 4" descr="unna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8125" y="-152400"/>
            <a:ext cx="1285875" cy="1590261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>
                <a:latin typeface="Smudger LET" pitchFamily="2" charset="0"/>
                <a:cs typeface="Times New Roman" pitchFamily="18" charset="0"/>
              </a:rPr>
              <a:t>Teks</a:t>
            </a:r>
            <a:r>
              <a:rPr lang="en-US" dirty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>
                <a:latin typeface="Smudger LET" pitchFamily="2" charset="0"/>
                <a:cs typeface="Times New Roman" pitchFamily="18" charset="0"/>
              </a:rPr>
              <a:t>Sastra</a:t>
            </a:r>
            <a:endParaRPr lang="en-US" dirty="0">
              <a:latin typeface="Smudger LET" pitchFamily="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sastra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salah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satu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cipta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, rasa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karsa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sastra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lahir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ekspresi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jiwa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seorang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pengarang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diolah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menjadi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teks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indah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Suatu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dikatakan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memiliki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nilai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sastra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isinya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menimbulkan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perasaan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haru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menggugah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kagum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mendapat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tempat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hati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pembacanya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sastra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seperti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dikatakan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sebagai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sastra yang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adiluhung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yaitu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menembus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ruang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 dan </a:t>
            </a:r>
            <a:r>
              <a:rPr lang="en-US" dirty="0" err="1">
                <a:latin typeface="Arno Pro Smbd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Arno Pro Smbd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Arno Pro Smbd" pitchFamily="18" charset="0"/>
                <a:cs typeface="Times New Roman" pitchFamily="18" charset="0"/>
                <a:hlinkClick r:id="rId3"/>
              </a:rPr>
              <a:t>Judi 303</a:t>
            </a:r>
            <a:endParaRPr lang="en-US" b="0" dirty="0">
              <a:latin typeface="Arno Pro Smbd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Sastra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memiliki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peranan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penting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dalam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kehidupan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sebuah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masyarakat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Melalui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sastra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seseorang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dapat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mempelajari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nilai-nilai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kehidupan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yang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terkandung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di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dalam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sebuah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karya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sastra dan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menerapkannya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dalam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kehidupan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sehari-hari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sehingga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akhirnya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terbentuklah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sebuah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karakter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yang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positif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. </a:t>
            </a:r>
            <a:r>
              <a:rPr lang="en-US" sz="1800" dirty="0">
                <a:latin typeface="Adobe Hebrew" pitchFamily="18" charset="-79"/>
                <a:cs typeface="Adobe Hebrew" pitchFamily="18" charset="-79"/>
                <a:hlinkClick r:id="rId3"/>
              </a:rPr>
              <a:t>Situs 4d</a:t>
            </a:r>
            <a:endParaRPr lang="en-US" sz="1800" dirty="0">
              <a:latin typeface="Adobe Hebrew" pitchFamily="18" charset="-79"/>
              <a:cs typeface="Adobe Hebrew" pitchFamily="18" charset="-79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sz="1800" dirty="0">
                <a:latin typeface="Adobe Hebrew" pitchFamily="18" charset="-79"/>
                <a:cs typeface="Adobe Hebrew" pitchFamily="18" charset="-79"/>
              </a:rPr>
              <a:t>	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Dalam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sastra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tradisional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diperkenalkan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tipe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teks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.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Tipe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teks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meliputi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teks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sastra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teks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dokumen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tertulis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konvensional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teks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wacana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.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Teks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sastra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sendiri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terdiri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atas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fiksi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drama,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puisi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.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Sedangkan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teks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yang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tidak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termasuk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genre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kanonik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dari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fiksi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drama,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puisi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adalah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dokumen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tertulis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konvensional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seperti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buku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petunjuk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khotbah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berita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kematian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mengiklankan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teks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katalog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dan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penulisan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>
                <a:latin typeface="Adobe Hebrew" pitchFamily="18" charset="-79"/>
                <a:cs typeface="Adobe Hebrew" pitchFamily="18" charset="-79"/>
              </a:rPr>
              <a:t>ilmiah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. </a:t>
            </a:r>
          </a:p>
          <a:p>
            <a:pPr algn="just">
              <a:lnSpc>
                <a:spcPct val="170000"/>
              </a:lnSpc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60960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digunakan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terdiri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atas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lisan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tulis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Oleh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karena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itu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ada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lisan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ada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pula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tulis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Kajian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ini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berfokus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kajian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tulis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berdasarkan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ragamnya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terdiri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atas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beberapa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genre.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Klasifikasi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genre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itu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didasarkan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atas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dasar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kategori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situasi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Berdasarkan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situasi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itulah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diklasifikasikan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atas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puisi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naratif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prosa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drama. </a:t>
            </a:r>
            <a:r>
              <a:rPr lang="en-US" sz="1800" b="1" dirty="0">
                <a:latin typeface="Tekton Pro" pitchFamily="34" charset="0"/>
                <a:cs typeface="Times New Roman" pitchFamily="18" charset="0"/>
              </a:rPr>
              <a:t> 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Jadi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sastra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sebuah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kalimat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memiliki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arti dan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saling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berkaitan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memiliki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tujuan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artistik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menggunakan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. </a:t>
            </a:r>
            <a:r>
              <a:rPr lang="en-US" sz="1800" dirty="0">
                <a:latin typeface="Tekton Pro" pitchFamily="34" charset="0"/>
                <a:cs typeface="Times New Roman" pitchFamily="18" charset="0"/>
                <a:hlinkClick r:id="rId3"/>
              </a:rPr>
              <a:t>Slot Dana 5000</a:t>
            </a:r>
            <a:endParaRPr lang="en-US" sz="1800" b="0" dirty="0">
              <a:latin typeface="Tekton Pro" pitchFamily="34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315200" cy="944562"/>
          </a:xfrm>
        </p:spPr>
        <p:txBody>
          <a:bodyPr/>
          <a:lstStyle/>
          <a:p>
            <a:r>
              <a:rPr lang="en-US" dirty="0">
                <a:latin typeface="Snap ITC" pitchFamily="82" charset="0"/>
              </a:rPr>
              <a:t>Genre </a:t>
            </a:r>
            <a:r>
              <a:rPr lang="en-US" dirty="0" err="1">
                <a:latin typeface="Snap ITC" pitchFamily="82" charset="0"/>
              </a:rPr>
              <a:t>Sastra</a:t>
            </a:r>
            <a:endParaRPr lang="en-US" dirty="0"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Teori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genre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suatu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prinsip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keteraturan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sejarah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satra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diklarifikasikan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tidak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berdasarkan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waktu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tempat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periode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pembagian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satra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nasional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),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tetapi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berdasrkan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tipe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struktur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susunan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satra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tertentu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Apakah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genre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bersifat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tetap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?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Mungkin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tidak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penambahan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beberapa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karya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baru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kategori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bergeser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>
                <a:latin typeface="Tekton Pro" pitchFamily="34" charset="0"/>
                <a:cs typeface="Times New Roman" pitchFamily="18" charset="0"/>
                <a:hlinkClick r:id="rId3"/>
              </a:rPr>
              <a:t>Slot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  <a:hlinkClick r:id="rId3"/>
              </a:rPr>
              <a:t>Garansi</a:t>
            </a:r>
            <a:r>
              <a:rPr lang="en-US" sz="2000" dirty="0">
                <a:latin typeface="Tekton Pro" pitchFamily="34" charset="0"/>
                <a:cs typeface="Times New Roman" pitchFamily="18" charset="0"/>
                <a:hlinkClick r:id="rId3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  <a:hlinkClick r:id="rId3"/>
              </a:rPr>
              <a:t>Kekalahan</a:t>
            </a:r>
            <a:endParaRPr lang="en-US" sz="2000" dirty="0">
              <a:latin typeface="Tekton Pro" pitchFamily="34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sz="2000" dirty="0">
                <a:latin typeface="Tekton Pro" pitchFamily="34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Jenis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bukan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sekedar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nama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karena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konvensi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berlaku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suatu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karya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membentuk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ciri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karya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tersebut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Wellek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warren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jenis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dianggap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sebagai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suatu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perintah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kelembagaan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memaksa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pengarangnya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sendiri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err="1">
                <a:latin typeface="Smudger LET" pitchFamily="2" charset="0"/>
                <a:cs typeface="Times New Roman" pitchFamily="18" charset="0"/>
              </a:rPr>
              <a:t>Teks</a:t>
            </a:r>
            <a:r>
              <a:rPr lang="en-US" dirty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>
                <a:latin typeface="Smudger LET" pitchFamily="2" charset="0"/>
                <a:cs typeface="Times New Roman" pitchFamily="18" charset="0"/>
              </a:rPr>
              <a:t>Naratif</a:t>
            </a:r>
            <a:endParaRPr lang="en-US" dirty="0">
              <a:latin typeface="Smudger LET" pitchFamily="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naratif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suatu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bentuk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karangan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menceritakan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secara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jelas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kepada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pembaca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mengenai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kejadian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suatu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jalinan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waktu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dinamis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Karangan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naratif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itu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tidak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selalu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bersifat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fiktif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imajinatif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menggunakan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khayal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sebagai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bahannya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 Hal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ini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tentu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bergantung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bahan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serta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tujuannya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 	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Ada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karangan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naratif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berasal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kenyataan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disajikan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untuk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memperluas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pengetahuan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wawasan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pembacanya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Naratif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seperti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ini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disebut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narasi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ekspositoris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Ada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pula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karangan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naratif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disusun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kenyataan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fiksi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ramuan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kesastraan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dimaksudkan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untuk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memancing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imajinasi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daya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khayal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" pitchFamily="34" charset="0"/>
                <a:cs typeface="Times New Roman" pitchFamily="18" charset="0"/>
              </a:rPr>
              <a:t>pembacanya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500_F_130732697_P8GKY2FBqXFWlRSFk0KL2rKj2AjDvyC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1219200"/>
            <a:ext cx="7239000" cy="457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498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Adobe Hebrew</vt:lpstr>
      <vt:lpstr>Arial</vt:lpstr>
      <vt:lpstr>Arno Pro Smbd</vt:lpstr>
      <vt:lpstr>Calibri</vt:lpstr>
      <vt:lpstr>Smudger LET</vt:lpstr>
      <vt:lpstr>Snap ITC</vt:lpstr>
      <vt:lpstr>Tekton Pro</vt:lpstr>
      <vt:lpstr>Times New Roman</vt:lpstr>
      <vt:lpstr>Office Theme</vt:lpstr>
      <vt:lpstr> KILASAN UMUM TEKS SASTRA, GENRE SASTRA, DAN TEKS NARATIF</vt:lpstr>
      <vt:lpstr>Teks Sastra</vt:lpstr>
      <vt:lpstr>PowerPoint Presentation</vt:lpstr>
      <vt:lpstr>PowerPoint Presentation</vt:lpstr>
      <vt:lpstr>Genre Sastra</vt:lpstr>
      <vt:lpstr>Teks Naratif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KILASAN UMUM TEKS SASTRA, GENRE SASTRA, DAN TEKS NARATIF</dc:title>
  <dc:creator>user</dc:creator>
  <cp:lastModifiedBy>Sisca lee</cp:lastModifiedBy>
  <cp:revision>11</cp:revision>
  <dcterms:created xsi:type="dcterms:W3CDTF">2021-10-29T08:05:39Z</dcterms:created>
  <dcterms:modified xsi:type="dcterms:W3CDTF">2023-12-06T00:18:26Z</dcterms:modified>
</cp:coreProperties>
</file>