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8"/>
  </p:notesMasterIdLst>
  <p:sldIdLst>
    <p:sldId id="272" r:id="rId2"/>
    <p:sldId id="256" r:id="rId3"/>
    <p:sldId id="257" r:id="rId4"/>
    <p:sldId id="259" r:id="rId5"/>
    <p:sldId id="263" r:id="rId6"/>
    <p:sldId id="273"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1791B9C-9DA0-4544-9A76-F5254B73C9F4}">
  <a:tblStyle styleId="{91791B9C-9DA0-4544-9A76-F5254B73C9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42910955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8b8223d95a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8b8223d95a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478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75845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8209c86e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8209c86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23276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8209c86ed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8209c86ed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64503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8209c86ed1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8209c86ed1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55942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8b01837736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8b01837736_2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8911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AEAEF"/>
        </a:solidFill>
        <a:effectLst/>
      </p:bgPr>
    </p:bg>
    <p:spTree>
      <p:nvGrpSpPr>
        <p:cNvPr id="1" name="Shape 8"/>
        <p:cNvGrpSpPr/>
        <p:nvPr/>
      </p:nvGrpSpPr>
      <p:grpSpPr>
        <a:xfrm>
          <a:off x="0" y="0"/>
          <a:ext cx="0" cy="0"/>
          <a:chOff x="0" y="0"/>
          <a:chExt cx="0" cy="0"/>
        </a:xfrm>
      </p:grpSpPr>
      <p:sp>
        <p:nvSpPr>
          <p:cNvPr id="9" name="Google Shape;9;p2"/>
          <p:cNvSpPr/>
          <p:nvPr/>
        </p:nvSpPr>
        <p:spPr>
          <a:xfrm rot="5401531">
            <a:off x="5699653" y="3489171"/>
            <a:ext cx="1313325" cy="2747033"/>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305360" y="-1817398"/>
            <a:ext cx="12098701" cy="3415779"/>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26877" y="3646718"/>
            <a:ext cx="12062448" cy="31575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727188" y="1507488"/>
            <a:ext cx="485720" cy="659830"/>
            <a:chOff x="8727188" y="1507488"/>
            <a:chExt cx="485720" cy="659830"/>
          </a:xfrm>
        </p:grpSpPr>
        <p:sp>
          <p:nvSpPr>
            <p:cNvPr id="13" name="Google Shape;13;p2"/>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097840" y="198286"/>
            <a:ext cx="664892" cy="682431"/>
            <a:chOff x="4007590" y="88411"/>
            <a:chExt cx="664892" cy="682431"/>
          </a:xfrm>
        </p:grpSpPr>
        <p:sp>
          <p:nvSpPr>
            <p:cNvPr id="23" name="Google Shape;23;p2"/>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153652" y="4053702"/>
            <a:ext cx="485817" cy="660091"/>
            <a:chOff x="6885752" y="4461977"/>
            <a:chExt cx="485817" cy="660091"/>
          </a:xfrm>
        </p:grpSpPr>
        <p:sp>
          <p:nvSpPr>
            <p:cNvPr id="36" name="Google Shape;36;p2"/>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200031" y="4394273"/>
            <a:ext cx="485948" cy="659601"/>
            <a:chOff x="-200031" y="4394273"/>
            <a:chExt cx="485948" cy="659601"/>
          </a:xfrm>
        </p:grpSpPr>
        <p:sp>
          <p:nvSpPr>
            <p:cNvPr id="46" name="Google Shape;46;p2"/>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8325307" y="4510216"/>
            <a:ext cx="581087" cy="413345"/>
            <a:chOff x="8325307" y="4510216"/>
            <a:chExt cx="581087" cy="413345"/>
          </a:xfrm>
        </p:grpSpPr>
        <p:sp>
          <p:nvSpPr>
            <p:cNvPr id="56" name="Google Shape;56;p2"/>
            <p:cNvSpPr/>
            <p:nvPr/>
          </p:nvSpPr>
          <p:spPr>
            <a:xfrm>
              <a:off x="8602166" y="4638145"/>
              <a:ext cx="133416" cy="108497"/>
            </a:xfrm>
            <a:custGeom>
              <a:avLst/>
              <a:gdLst/>
              <a:ahLst/>
              <a:cxn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33118" y="4769863"/>
              <a:ext cx="184039" cy="153698"/>
            </a:xfrm>
            <a:custGeom>
              <a:avLst/>
              <a:gdLst/>
              <a:ahLst/>
              <a:cxn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597103" y="4768850"/>
              <a:ext cx="144553" cy="119242"/>
            </a:xfrm>
            <a:custGeom>
              <a:avLst/>
              <a:gdLst/>
              <a:ahLst/>
              <a:cxn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72408" y="4569004"/>
              <a:ext cx="135800" cy="110456"/>
            </a:xfrm>
            <a:custGeom>
              <a:avLst/>
              <a:gdLst/>
              <a:ahLst/>
              <a:cxn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15920" y="4510216"/>
              <a:ext cx="144847" cy="131489"/>
            </a:xfrm>
            <a:custGeom>
              <a:avLst/>
              <a:gdLst/>
              <a:ahLst/>
              <a:cxn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772847" y="4659994"/>
              <a:ext cx="133547" cy="112024"/>
            </a:xfrm>
            <a:custGeom>
              <a:avLst/>
              <a:gdLst/>
              <a:ahLst/>
              <a:cxn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325307" y="4735798"/>
              <a:ext cx="132992" cy="112546"/>
            </a:xfrm>
            <a:custGeom>
              <a:avLst/>
              <a:gdLst/>
              <a:ahLst/>
              <a:cxn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txBox="1">
            <a:spLocks noGrp="1"/>
          </p:cNvSpPr>
          <p:nvPr>
            <p:ph type="ctrTitle"/>
          </p:nvPr>
        </p:nvSpPr>
        <p:spPr>
          <a:xfrm>
            <a:off x="713188" y="1678950"/>
            <a:ext cx="7717500" cy="1167600"/>
          </a:xfrm>
          <a:prstGeom prst="rect">
            <a:avLst/>
          </a:prstGeom>
        </p:spPr>
        <p:txBody>
          <a:bodyPr spcFirstLastPara="1" wrap="square" lIns="91425" tIns="91425" rIns="91425" bIns="91425" anchor="b" anchorCtr="0">
            <a:noAutofit/>
          </a:bodyPr>
          <a:lstStyle>
            <a:lvl1pPr lvl="0" algn="ctr">
              <a:spcBef>
                <a:spcPts val="0"/>
              </a:spcBef>
              <a:spcAft>
                <a:spcPts val="0"/>
              </a:spcAft>
              <a:buSzPts val="6800"/>
              <a:buFont typeface="Indie Flower"/>
              <a:buNone/>
              <a:defRPr sz="6800">
                <a:solidFill>
                  <a:srgbClr val="231F20"/>
                </a:solidFill>
                <a:latin typeface="Indie Flower"/>
                <a:ea typeface="Indie Flower"/>
                <a:cs typeface="Indie Flower"/>
                <a:sym typeface="Indie Flower"/>
              </a:defRPr>
            </a:lvl1pPr>
            <a:lvl2pPr lvl="1" algn="ctr">
              <a:spcBef>
                <a:spcPts val="0"/>
              </a:spcBef>
              <a:spcAft>
                <a:spcPts val="0"/>
              </a:spcAft>
              <a:buSzPts val="6800"/>
              <a:buFont typeface="Indie Flower"/>
              <a:buNone/>
              <a:defRPr sz="6800">
                <a:latin typeface="Indie Flower"/>
                <a:ea typeface="Indie Flower"/>
                <a:cs typeface="Indie Flower"/>
                <a:sym typeface="Indie Flower"/>
              </a:defRPr>
            </a:lvl2pPr>
            <a:lvl3pPr lvl="2" algn="ctr">
              <a:spcBef>
                <a:spcPts val="0"/>
              </a:spcBef>
              <a:spcAft>
                <a:spcPts val="0"/>
              </a:spcAft>
              <a:buSzPts val="6800"/>
              <a:buFont typeface="Indie Flower"/>
              <a:buNone/>
              <a:defRPr sz="6800">
                <a:latin typeface="Indie Flower"/>
                <a:ea typeface="Indie Flower"/>
                <a:cs typeface="Indie Flower"/>
                <a:sym typeface="Indie Flower"/>
              </a:defRPr>
            </a:lvl3pPr>
            <a:lvl4pPr lvl="3" algn="ctr">
              <a:spcBef>
                <a:spcPts val="0"/>
              </a:spcBef>
              <a:spcAft>
                <a:spcPts val="0"/>
              </a:spcAft>
              <a:buSzPts val="6800"/>
              <a:buFont typeface="Indie Flower"/>
              <a:buNone/>
              <a:defRPr sz="6800">
                <a:latin typeface="Indie Flower"/>
                <a:ea typeface="Indie Flower"/>
                <a:cs typeface="Indie Flower"/>
                <a:sym typeface="Indie Flower"/>
              </a:defRPr>
            </a:lvl4pPr>
            <a:lvl5pPr lvl="4" algn="ctr">
              <a:spcBef>
                <a:spcPts val="0"/>
              </a:spcBef>
              <a:spcAft>
                <a:spcPts val="0"/>
              </a:spcAft>
              <a:buSzPts val="6800"/>
              <a:buFont typeface="Indie Flower"/>
              <a:buNone/>
              <a:defRPr sz="6800">
                <a:latin typeface="Indie Flower"/>
                <a:ea typeface="Indie Flower"/>
                <a:cs typeface="Indie Flower"/>
                <a:sym typeface="Indie Flower"/>
              </a:defRPr>
            </a:lvl5pPr>
            <a:lvl6pPr lvl="5" algn="ctr">
              <a:spcBef>
                <a:spcPts val="0"/>
              </a:spcBef>
              <a:spcAft>
                <a:spcPts val="0"/>
              </a:spcAft>
              <a:buSzPts val="6800"/>
              <a:buFont typeface="Indie Flower"/>
              <a:buNone/>
              <a:defRPr sz="6800">
                <a:latin typeface="Indie Flower"/>
                <a:ea typeface="Indie Flower"/>
                <a:cs typeface="Indie Flower"/>
                <a:sym typeface="Indie Flower"/>
              </a:defRPr>
            </a:lvl6pPr>
            <a:lvl7pPr lvl="6" algn="ctr">
              <a:spcBef>
                <a:spcPts val="0"/>
              </a:spcBef>
              <a:spcAft>
                <a:spcPts val="0"/>
              </a:spcAft>
              <a:buSzPts val="6800"/>
              <a:buFont typeface="Indie Flower"/>
              <a:buNone/>
              <a:defRPr sz="6800">
                <a:latin typeface="Indie Flower"/>
                <a:ea typeface="Indie Flower"/>
                <a:cs typeface="Indie Flower"/>
                <a:sym typeface="Indie Flower"/>
              </a:defRPr>
            </a:lvl7pPr>
            <a:lvl8pPr lvl="7" algn="ctr">
              <a:spcBef>
                <a:spcPts val="0"/>
              </a:spcBef>
              <a:spcAft>
                <a:spcPts val="0"/>
              </a:spcAft>
              <a:buSzPts val="6800"/>
              <a:buFont typeface="Indie Flower"/>
              <a:buNone/>
              <a:defRPr sz="6800">
                <a:latin typeface="Indie Flower"/>
                <a:ea typeface="Indie Flower"/>
                <a:cs typeface="Indie Flower"/>
                <a:sym typeface="Indie Flower"/>
              </a:defRPr>
            </a:lvl8pPr>
            <a:lvl9pPr lvl="8" algn="ctr">
              <a:spcBef>
                <a:spcPts val="0"/>
              </a:spcBef>
              <a:spcAft>
                <a:spcPts val="0"/>
              </a:spcAft>
              <a:buSzPts val="6800"/>
              <a:buFont typeface="Indie Flower"/>
              <a:buNone/>
              <a:defRPr sz="6800">
                <a:latin typeface="Indie Flower"/>
                <a:ea typeface="Indie Flower"/>
                <a:cs typeface="Indie Flower"/>
                <a:sym typeface="Indie Flower"/>
              </a:defRPr>
            </a:lvl9pPr>
          </a:lstStyle>
          <a:p>
            <a:endParaRPr/>
          </a:p>
        </p:txBody>
      </p:sp>
      <p:sp>
        <p:nvSpPr>
          <p:cNvPr id="64" name="Google Shape;64;p2"/>
          <p:cNvSpPr txBox="1">
            <a:spLocks noGrp="1"/>
          </p:cNvSpPr>
          <p:nvPr>
            <p:ph type="subTitle" idx="1"/>
          </p:nvPr>
        </p:nvSpPr>
        <p:spPr>
          <a:xfrm>
            <a:off x="713313" y="2894191"/>
            <a:ext cx="7717500" cy="413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231F20"/>
              </a:buClr>
              <a:buSzPts val="2800"/>
              <a:buNone/>
              <a:defRPr sz="1600">
                <a:solidFill>
                  <a:srgbClr val="231F20"/>
                </a:solidFill>
                <a:latin typeface="Open Sans"/>
                <a:ea typeface="Open Sans"/>
                <a:cs typeface="Open Sans"/>
                <a:sym typeface="Open Sans"/>
              </a:defRPr>
            </a:lvl1pPr>
            <a:lvl2pPr lvl="1" algn="ctr">
              <a:lnSpc>
                <a:spcPct val="100000"/>
              </a:lnSpc>
              <a:spcBef>
                <a:spcPts val="0"/>
              </a:spcBef>
              <a:spcAft>
                <a:spcPts val="0"/>
              </a:spcAft>
              <a:buClr>
                <a:srgbClr val="231F20"/>
              </a:buClr>
              <a:buSzPts val="2800"/>
              <a:buNone/>
              <a:defRPr sz="2800">
                <a:solidFill>
                  <a:srgbClr val="231F20"/>
                </a:solidFill>
              </a:defRPr>
            </a:lvl2pPr>
            <a:lvl3pPr lvl="2" algn="ctr">
              <a:lnSpc>
                <a:spcPct val="100000"/>
              </a:lnSpc>
              <a:spcBef>
                <a:spcPts val="0"/>
              </a:spcBef>
              <a:spcAft>
                <a:spcPts val="0"/>
              </a:spcAft>
              <a:buClr>
                <a:srgbClr val="231F20"/>
              </a:buClr>
              <a:buSzPts val="2800"/>
              <a:buNone/>
              <a:defRPr sz="2800">
                <a:solidFill>
                  <a:srgbClr val="231F20"/>
                </a:solidFill>
              </a:defRPr>
            </a:lvl3pPr>
            <a:lvl4pPr lvl="3" algn="ctr">
              <a:lnSpc>
                <a:spcPct val="100000"/>
              </a:lnSpc>
              <a:spcBef>
                <a:spcPts val="0"/>
              </a:spcBef>
              <a:spcAft>
                <a:spcPts val="0"/>
              </a:spcAft>
              <a:buClr>
                <a:srgbClr val="231F20"/>
              </a:buClr>
              <a:buSzPts val="2800"/>
              <a:buNone/>
              <a:defRPr sz="2800">
                <a:solidFill>
                  <a:srgbClr val="231F20"/>
                </a:solidFill>
              </a:defRPr>
            </a:lvl4pPr>
            <a:lvl5pPr lvl="4" algn="ctr">
              <a:lnSpc>
                <a:spcPct val="100000"/>
              </a:lnSpc>
              <a:spcBef>
                <a:spcPts val="0"/>
              </a:spcBef>
              <a:spcAft>
                <a:spcPts val="0"/>
              </a:spcAft>
              <a:buClr>
                <a:srgbClr val="231F20"/>
              </a:buClr>
              <a:buSzPts val="2800"/>
              <a:buNone/>
              <a:defRPr sz="2800">
                <a:solidFill>
                  <a:srgbClr val="231F20"/>
                </a:solidFill>
              </a:defRPr>
            </a:lvl5pPr>
            <a:lvl6pPr lvl="5" algn="ctr">
              <a:lnSpc>
                <a:spcPct val="100000"/>
              </a:lnSpc>
              <a:spcBef>
                <a:spcPts val="0"/>
              </a:spcBef>
              <a:spcAft>
                <a:spcPts val="0"/>
              </a:spcAft>
              <a:buClr>
                <a:srgbClr val="231F20"/>
              </a:buClr>
              <a:buSzPts val="2800"/>
              <a:buNone/>
              <a:defRPr sz="2800">
                <a:solidFill>
                  <a:srgbClr val="231F20"/>
                </a:solidFill>
              </a:defRPr>
            </a:lvl6pPr>
            <a:lvl7pPr lvl="6" algn="ctr">
              <a:lnSpc>
                <a:spcPct val="100000"/>
              </a:lnSpc>
              <a:spcBef>
                <a:spcPts val="0"/>
              </a:spcBef>
              <a:spcAft>
                <a:spcPts val="0"/>
              </a:spcAft>
              <a:buClr>
                <a:srgbClr val="231F20"/>
              </a:buClr>
              <a:buSzPts val="2800"/>
              <a:buNone/>
              <a:defRPr sz="2800">
                <a:solidFill>
                  <a:srgbClr val="231F20"/>
                </a:solidFill>
              </a:defRPr>
            </a:lvl7pPr>
            <a:lvl8pPr lvl="7" algn="ctr">
              <a:lnSpc>
                <a:spcPct val="100000"/>
              </a:lnSpc>
              <a:spcBef>
                <a:spcPts val="0"/>
              </a:spcBef>
              <a:spcAft>
                <a:spcPts val="0"/>
              </a:spcAft>
              <a:buClr>
                <a:srgbClr val="231F20"/>
              </a:buClr>
              <a:buSzPts val="2800"/>
              <a:buNone/>
              <a:defRPr sz="2800">
                <a:solidFill>
                  <a:srgbClr val="231F20"/>
                </a:solidFill>
              </a:defRPr>
            </a:lvl8pPr>
            <a:lvl9pPr lvl="8" algn="ctr">
              <a:lnSpc>
                <a:spcPct val="100000"/>
              </a:lnSpc>
              <a:spcBef>
                <a:spcPts val="0"/>
              </a:spcBef>
              <a:spcAft>
                <a:spcPts val="0"/>
              </a:spcAft>
              <a:buClr>
                <a:srgbClr val="231F20"/>
              </a:buClr>
              <a:buSzPts val="2800"/>
              <a:buNone/>
              <a:defRPr sz="2800">
                <a:solidFill>
                  <a:srgbClr val="231F20"/>
                </a:solidFill>
              </a:defRPr>
            </a:lvl9pPr>
          </a:lstStyle>
          <a:p>
            <a:endParaRPr/>
          </a:p>
        </p:txBody>
      </p:sp>
      <p:sp>
        <p:nvSpPr>
          <p:cNvPr id="65" name="Google Shape;65;p2"/>
          <p:cNvSpPr/>
          <p:nvPr/>
        </p:nvSpPr>
        <p:spPr>
          <a:xfrm>
            <a:off x="818700" y="4389929"/>
            <a:ext cx="46051" cy="35599"/>
          </a:xfrm>
          <a:custGeom>
            <a:avLst/>
            <a:gdLst/>
            <a:ahLst/>
            <a:cxn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661215" y="342959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456714" y="56717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25311" y="567174"/>
            <a:ext cx="92101" cy="71689"/>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469614" y="465274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276691" y="442781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13208" y="613780"/>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488738" y="1503046"/>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30086" y="885348"/>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
    <p:spTree>
      <p:nvGrpSpPr>
        <p:cNvPr id="1" name="Shape 896"/>
        <p:cNvGrpSpPr/>
        <p:nvPr/>
      </p:nvGrpSpPr>
      <p:grpSpPr>
        <a:xfrm>
          <a:off x="0" y="0"/>
          <a:ext cx="0" cy="0"/>
          <a:chOff x="0" y="0"/>
          <a:chExt cx="0" cy="0"/>
        </a:xfrm>
      </p:grpSpPr>
      <p:sp>
        <p:nvSpPr>
          <p:cNvPr id="897" name="Google Shape;897;p30"/>
          <p:cNvSpPr/>
          <p:nvPr/>
        </p:nvSpPr>
        <p:spPr>
          <a:xfrm rot="-8668324" flipH="1">
            <a:off x="6750056" y="3283941"/>
            <a:ext cx="1198994" cy="2332631"/>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rot="126148" flipH="1">
            <a:off x="-1059503" y="-655658"/>
            <a:ext cx="2264304" cy="256926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rot="-3360588" flipH="1">
            <a:off x="-237097" y="1338252"/>
            <a:ext cx="619478" cy="124479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rot="-3314681" flipH="1">
            <a:off x="5748467" y="2887729"/>
            <a:ext cx="5950699" cy="235728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30"/>
          <p:cNvGrpSpPr/>
          <p:nvPr/>
        </p:nvGrpSpPr>
        <p:grpSpPr>
          <a:xfrm flipH="1">
            <a:off x="8274573" y="2470323"/>
            <a:ext cx="664892" cy="682431"/>
            <a:chOff x="4007590" y="88411"/>
            <a:chExt cx="664892" cy="682431"/>
          </a:xfrm>
        </p:grpSpPr>
        <p:sp>
          <p:nvSpPr>
            <p:cNvPr id="902" name="Google Shape;902;p30"/>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0"/>
          <p:cNvGrpSpPr/>
          <p:nvPr/>
        </p:nvGrpSpPr>
        <p:grpSpPr>
          <a:xfrm flipH="1">
            <a:off x="268298" y="1524186"/>
            <a:ext cx="664892" cy="682431"/>
            <a:chOff x="4007590" y="88411"/>
            <a:chExt cx="664892" cy="682431"/>
          </a:xfrm>
        </p:grpSpPr>
        <p:sp>
          <p:nvSpPr>
            <p:cNvPr id="915" name="Google Shape;915;p30"/>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_1">
    <p:spTree>
      <p:nvGrpSpPr>
        <p:cNvPr id="1" name="Shape 927"/>
        <p:cNvGrpSpPr/>
        <p:nvPr/>
      </p:nvGrpSpPr>
      <p:grpSpPr>
        <a:xfrm>
          <a:off x="0" y="0"/>
          <a:ext cx="0" cy="0"/>
          <a:chOff x="0" y="0"/>
          <a:chExt cx="0" cy="0"/>
        </a:xfrm>
      </p:grpSpPr>
      <p:sp>
        <p:nvSpPr>
          <p:cNvPr id="928" name="Google Shape;928;p31"/>
          <p:cNvSpPr/>
          <p:nvPr/>
        </p:nvSpPr>
        <p:spPr>
          <a:xfrm flipH="1">
            <a:off x="8022214" y="611548"/>
            <a:ext cx="652275" cy="601805"/>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rot="4277893">
            <a:off x="7980362" y="3499961"/>
            <a:ext cx="2264157" cy="289205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rot="-10547862">
            <a:off x="3307376" y="4151297"/>
            <a:ext cx="8909980" cy="2515520"/>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31"/>
          <p:cNvGrpSpPr/>
          <p:nvPr/>
        </p:nvGrpSpPr>
        <p:grpSpPr>
          <a:xfrm flipH="1">
            <a:off x="7864468" y="3999673"/>
            <a:ext cx="485948" cy="659601"/>
            <a:chOff x="-200031" y="4394273"/>
            <a:chExt cx="485948" cy="659601"/>
          </a:xfrm>
        </p:grpSpPr>
        <p:sp>
          <p:nvSpPr>
            <p:cNvPr id="932" name="Google Shape;932;p31"/>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31"/>
          <p:cNvSpPr/>
          <p:nvPr/>
        </p:nvSpPr>
        <p:spPr>
          <a:xfrm rot="6229370">
            <a:off x="-1028993" y="-1145141"/>
            <a:ext cx="2666432" cy="271083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rot="8893544">
            <a:off x="-2529440" y="-288328"/>
            <a:ext cx="4779976" cy="185220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31"/>
          <p:cNvGrpSpPr/>
          <p:nvPr/>
        </p:nvGrpSpPr>
        <p:grpSpPr>
          <a:xfrm rot="2243615" flipH="1">
            <a:off x="111908" y="1158187"/>
            <a:ext cx="485730" cy="659844"/>
            <a:chOff x="8727188" y="1507488"/>
            <a:chExt cx="485720" cy="659830"/>
          </a:xfrm>
        </p:grpSpPr>
        <p:sp>
          <p:nvSpPr>
            <p:cNvPr id="944" name="Google Shape;944;p31"/>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CUSTOM_1_1_1">
    <p:spTree>
      <p:nvGrpSpPr>
        <p:cNvPr id="1" name="Shape 953"/>
        <p:cNvGrpSpPr/>
        <p:nvPr/>
      </p:nvGrpSpPr>
      <p:grpSpPr>
        <a:xfrm>
          <a:off x="0" y="0"/>
          <a:ext cx="0" cy="0"/>
          <a:chOff x="0" y="0"/>
          <a:chExt cx="0" cy="0"/>
        </a:xfrm>
      </p:grpSpPr>
      <p:sp>
        <p:nvSpPr>
          <p:cNvPr id="954" name="Google Shape;954;p32"/>
          <p:cNvSpPr/>
          <p:nvPr/>
        </p:nvSpPr>
        <p:spPr>
          <a:xfrm rot="3384725">
            <a:off x="-171229" y="-5862"/>
            <a:ext cx="1365172" cy="174379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32"/>
          <p:cNvGrpSpPr/>
          <p:nvPr/>
        </p:nvGrpSpPr>
        <p:grpSpPr>
          <a:xfrm rot="6338071">
            <a:off x="8128461" y="536119"/>
            <a:ext cx="485719" cy="659830"/>
            <a:chOff x="8727188" y="1507488"/>
            <a:chExt cx="485720" cy="659830"/>
          </a:xfrm>
        </p:grpSpPr>
        <p:sp>
          <p:nvSpPr>
            <p:cNvPr id="956" name="Google Shape;956;p32"/>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32"/>
          <p:cNvSpPr/>
          <p:nvPr/>
        </p:nvSpPr>
        <p:spPr>
          <a:xfrm rot="-8765093" flipH="1">
            <a:off x="535949" y="871928"/>
            <a:ext cx="619637" cy="124493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32"/>
          <p:cNvGrpSpPr/>
          <p:nvPr/>
        </p:nvGrpSpPr>
        <p:grpSpPr>
          <a:xfrm rot="-10284822">
            <a:off x="903423" y="460590"/>
            <a:ext cx="664898" cy="682436"/>
            <a:chOff x="4007590" y="88411"/>
            <a:chExt cx="664892" cy="682431"/>
          </a:xfrm>
        </p:grpSpPr>
        <p:sp>
          <p:nvSpPr>
            <p:cNvPr id="967" name="Google Shape;967;p32"/>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32"/>
          <p:cNvSpPr/>
          <p:nvPr/>
        </p:nvSpPr>
        <p:spPr>
          <a:xfrm rot="-1115338">
            <a:off x="7522116" y="3390972"/>
            <a:ext cx="4779214" cy="1852171"/>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rot="6111352">
            <a:off x="787933" y="4106111"/>
            <a:ext cx="2263685" cy="289221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rot="1307719" flipH="1">
            <a:off x="-2379471" y="4272343"/>
            <a:ext cx="6450802" cy="1960540"/>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32"/>
          <p:cNvGrpSpPr/>
          <p:nvPr/>
        </p:nvGrpSpPr>
        <p:grpSpPr>
          <a:xfrm rot="-1392027" flipH="1">
            <a:off x="1146138" y="4270945"/>
            <a:ext cx="469354" cy="333866"/>
            <a:chOff x="8325307" y="4510216"/>
            <a:chExt cx="581087" cy="413345"/>
          </a:xfrm>
        </p:grpSpPr>
        <p:sp>
          <p:nvSpPr>
            <p:cNvPr id="983" name="Google Shape;983;p32"/>
            <p:cNvSpPr/>
            <p:nvPr/>
          </p:nvSpPr>
          <p:spPr>
            <a:xfrm>
              <a:off x="8602166" y="4638145"/>
              <a:ext cx="133416" cy="108497"/>
            </a:xfrm>
            <a:custGeom>
              <a:avLst/>
              <a:gdLst/>
              <a:ahLst/>
              <a:cxn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8433118" y="4769863"/>
              <a:ext cx="184039" cy="153698"/>
            </a:xfrm>
            <a:custGeom>
              <a:avLst/>
              <a:gdLst/>
              <a:ahLst/>
              <a:cxn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8597103" y="4768850"/>
              <a:ext cx="144553" cy="119242"/>
            </a:xfrm>
            <a:custGeom>
              <a:avLst/>
              <a:gdLst/>
              <a:ahLst/>
              <a:cxn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8472408" y="4569004"/>
              <a:ext cx="135800" cy="110456"/>
            </a:xfrm>
            <a:custGeom>
              <a:avLst/>
              <a:gdLst/>
              <a:ahLst/>
              <a:cxn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8715920" y="4510216"/>
              <a:ext cx="144847" cy="131489"/>
            </a:xfrm>
            <a:custGeom>
              <a:avLst/>
              <a:gdLst/>
              <a:ahLst/>
              <a:cxn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8772847" y="4659994"/>
              <a:ext cx="133547" cy="112024"/>
            </a:xfrm>
            <a:custGeom>
              <a:avLst/>
              <a:gdLst/>
              <a:ahLst/>
              <a:cxn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8325307" y="4735798"/>
              <a:ext cx="132992" cy="112546"/>
            </a:xfrm>
            <a:custGeom>
              <a:avLst/>
              <a:gdLst/>
              <a:ahLst/>
              <a:cxn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CAEAEF"/>
        </a:solidFill>
        <a:effectLst/>
      </p:bgPr>
    </p:bg>
    <p:spTree>
      <p:nvGrpSpPr>
        <p:cNvPr id="1" name="Shape 111"/>
        <p:cNvGrpSpPr/>
        <p:nvPr/>
      </p:nvGrpSpPr>
      <p:grpSpPr>
        <a:xfrm>
          <a:off x="0" y="0"/>
          <a:ext cx="0" cy="0"/>
          <a:chOff x="0" y="0"/>
          <a:chExt cx="0" cy="0"/>
        </a:xfrm>
      </p:grpSpPr>
      <p:sp>
        <p:nvSpPr>
          <p:cNvPr id="112" name="Google Shape;112;p4"/>
          <p:cNvSpPr/>
          <p:nvPr/>
        </p:nvSpPr>
        <p:spPr>
          <a:xfrm rot="326270">
            <a:off x="-5562538" y="-2263148"/>
            <a:ext cx="12098509" cy="3415724"/>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4"/>
          <p:cNvGrpSpPr/>
          <p:nvPr/>
        </p:nvGrpSpPr>
        <p:grpSpPr>
          <a:xfrm>
            <a:off x="8768482" y="628529"/>
            <a:ext cx="475107" cy="645539"/>
            <a:chOff x="6925407" y="4474454"/>
            <a:chExt cx="475107" cy="645539"/>
          </a:xfrm>
        </p:grpSpPr>
        <p:sp>
          <p:nvSpPr>
            <p:cNvPr id="114" name="Google Shape;114;p4"/>
            <p:cNvSpPr/>
            <p:nvPr/>
          </p:nvSpPr>
          <p:spPr>
            <a:xfrm>
              <a:off x="7114939" y="4645270"/>
              <a:ext cx="119839" cy="131753"/>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7154864" y="4760222"/>
              <a:ext cx="113738" cy="139067"/>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6925407" y="4824293"/>
              <a:ext cx="162415" cy="157145"/>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7002191" y="4653702"/>
              <a:ext cx="103198" cy="108117"/>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7253846" y="4487135"/>
              <a:ext cx="146668" cy="154047"/>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7031480" y="4978148"/>
              <a:ext cx="137150" cy="141846"/>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233660" y="4849494"/>
              <a:ext cx="136064" cy="139993"/>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117686" y="4474454"/>
              <a:ext cx="121244" cy="13127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6941217" y="4547341"/>
              <a:ext cx="120286" cy="126546"/>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4"/>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ctr" anchorCtr="0">
            <a:noAutofit/>
          </a:bodyPr>
          <a:lstStyle>
            <a:lvl1pPr marL="457200" lvl="0" indent="-304800">
              <a:lnSpc>
                <a:spcPct val="100000"/>
              </a:lnSpc>
              <a:spcBef>
                <a:spcPts val="0"/>
              </a:spcBef>
              <a:spcAft>
                <a:spcPts val="0"/>
              </a:spcAft>
              <a:buClr>
                <a:srgbClr val="231F20"/>
              </a:buClr>
              <a:buSzPts val="1200"/>
              <a:buFont typeface="Livvic"/>
              <a:buChar char="●"/>
              <a:defRPr sz="1200">
                <a:solidFill>
                  <a:srgbClr val="231F20"/>
                </a:solidFill>
                <a:latin typeface="Open Sans"/>
                <a:ea typeface="Open Sans"/>
                <a:cs typeface="Open Sans"/>
                <a:sym typeface="Open Sans"/>
              </a:defRPr>
            </a:lvl1pPr>
            <a:lvl2pPr marL="914400" lvl="1" indent="-304800">
              <a:spcBef>
                <a:spcPts val="0"/>
              </a:spcBef>
              <a:spcAft>
                <a:spcPts val="0"/>
              </a:spcAft>
              <a:buClr>
                <a:srgbClr val="231F20"/>
              </a:buClr>
              <a:buSzPts val="1200"/>
              <a:buFont typeface="Roboto Condensed Light"/>
              <a:buChar char="○"/>
              <a:defRPr>
                <a:solidFill>
                  <a:srgbClr val="231F20"/>
                </a:solidFill>
              </a:defRPr>
            </a:lvl2pPr>
            <a:lvl3pPr marL="1371600" lvl="2" indent="-304800">
              <a:spcBef>
                <a:spcPts val="0"/>
              </a:spcBef>
              <a:spcAft>
                <a:spcPts val="0"/>
              </a:spcAft>
              <a:buClr>
                <a:srgbClr val="231F20"/>
              </a:buClr>
              <a:buSzPts val="1200"/>
              <a:buFont typeface="Roboto Condensed Light"/>
              <a:buChar char="■"/>
              <a:defRPr>
                <a:solidFill>
                  <a:srgbClr val="231F20"/>
                </a:solidFill>
              </a:defRPr>
            </a:lvl3pPr>
            <a:lvl4pPr marL="1828800" lvl="3" indent="-304800">
              <a:spcBef>
                <a:spcPts val="0"/>
              </a:spcBef>
              <a:spcAft>
                <a:spcPts val="0"/>
              </a:spcAft>
              <a:buClr>
                <a:srgbClr val="231F20"/>
              </a:buClr>
              <a:buSzPts val="1200"/>
              <a:buFont typeface="Roboto Condensed Light"/>
              <a:buChar char="●"/>
              <a:defRPr>
                <a:solidFill>
                  <a:srgbClr val="231F20"/>
                </a:solidFill>
              </a:defRPr>
            </a:lvl4pPr>
            <a:lvl5pPr marL="2286000" lvl="4" indent="-304800">
              <a:spcBef>
                <a:spcPts val="0"/>
              </a:spcBef>
              <a:spcAft>
                <a:spcPts val="0"/>
              </a:spcAft>
              <a:buClr>
                <a:srgbClr val="231F20"/>
              </a:buClr>
              <a:buSzPts val="1200"/>
              <a:buFont typeface="Roboto Condensed Light"/>
              <a:buChar char="○"/>
              <a:defRPr>
                <a:solidFill>
                  <a:srgbClr val="231F20"/>
                </a:solidFill>
              </a:defRPr>
            </a:lvl5pPr>
            <a:lvl6pPr marL="2743200" lvl="5" indent="-304800">
              <a:spcBef>
                <a:spcPts val="0"/>
              </a:spcBef>
              <a:spcAft>
                <a:spcPts val="0"/>
              </a:spcAft>
              <a:buClr>
                <a:srgbClr val="231F20"/>
              </a:buClr>
              <a:buSzPts val="1200"/>
              <a:buFont typeface="Roboto Condensed Light"/>
              <a:buChar char="■"/>
              <a:defRPr>
                <a:solidFill>
                  <a:srgbClr val="231F20"/>
                </a:solidFill>
              </a:defRPr>
            </a:lvl6pPr>
            <a:lvl7pPr marL="3200400" lvl="6" indent="-304800">
              <a:spcBef>
                <a:spcPts val="0"/>
              </a:spcBef>
              <a:spcAft>
                <a:spcPts val="0"/>
              </a:spcAft>
              <a:buClr>
                <a:srgbClr val="231F20"/>
              </a:buClr>
              <a:buSzPts val="1200"/>
              <a:buFont typeface="Roboto Condensed Light"/>
              <a:buChar char="●"/>
              <a:defRPr>
                <a:solidFill>
                  <a:srgbClr val="231F20"/>
                </a:solidFill>
              </a:defRPr>
            </a:lvl7pPr>
            <a:lvl8pPr marL="3657600" lvl="7" indent="-304800">
              <a:spcBef>
                <a:spcPts val="0"/>
              </a:spcBef>
              <a:spcAft>
                <a:spcPts val="0"/>
              </a:spcAft>
              <a:buClr>
                <a:srgbClr val="231F20"/>
              </a:buClr>
              <a:buSzPts val="1200"/>
              <a:buFont typeface="Roboto Condensed Light"/>
              <a:buChar char="○"/>
              <a:defRPr>
                <a:solidFill>
                  <a:srgbClr val="231F20"/>
                </a:solidFill>
              </a:defRPr>
            </a:lvl8pPr>
            <a:lvl9pPr marL="4114800" lvl="8" indent="-304800">
              <a:spcBef>
                <a:spcPts val="0"/>
              </a:spcBef>
              <a:spcAft>
                <a:spcPts val="0"/>
              </a:spcAft>
              <a:buClr>
                <a:srgbClr val="231F20"/>
              </a:buClr>
              <a:buSzPts val="1200"/>
              <a:buFont typeface="Roboto Condensed Light"/>
              <a:buChar char="■"/>
              <a:defRPr>
                <a:solidFill>
                  <a:srgbClr val="231F20"/>
                </a:solidFill>
              </a:defRPr>
            </a:lvl9pPr>
          </a:lstStyle>
          <a:p>
            <a:endParaRPr/>
          </a:p>
        </p:txBody>
      </p:sp>
      <p:sp>
        <p:nvSpPr>
          <p:cNvPr id="124" name="Google Shape;124;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125" name="Google Shape;125;p4"/>
          <p:cNvSpPr/>
          <p:nvPr/>
        </p:nvSpPr>
        <p:spPr>
          <a:xfrm>
            <a:off x="8661729" y="3464831"/>
            <a:ext cx="45610" cy="35358"/>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628669" y="4661016"/>
            <a:ext cx="90071" cy="69565"/>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028008" y="711092"/>
            <a:ext cx="67841" cy="52477"/>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493054" y="1580754"/>
            <a:ext cx="90071" cy="70108"/>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7">
  <p:cSld name="TITLE_ONLY_1">
    <p:bg>
      <p:bgPr>
        <a:solidFill>
          <a:srgbClr val="CAEAEF"/>
        </a:solidFill>
        <a:effectLst/>
      </p:bgPr>
    </p:bg>
    <p:spTree>
      <p:nvGrpSpPr>
        <p:cNvPr id="1" name="Shape 335"/>
        <p:cNvGrpSpPr/>
        <p:nvPr/>
      </p:nvGrpSpPr>
      <p:grpSpPr>
        <a:xfrm>
          <a:off x="0" y="0"/>
          <a:ext cx="0" cy="0"/>
          <a:chOff x="0" y="0"/>
          <a:chExt cx="0" cy="0"/>
        </a:xfrm>
      </p:grpSpPr>
      <p:sp>
        <p:nvSpPr>
          <p:cNvPr id="336" name="Google Shape;336;p13"/>
          <p:cNvSpPr/>
          <p:nvPr/>
        </p:nvSpPr>
        <p:spPr>
          <a:xfrm rot="-6547964">
            <a:off x="-5547347" y="1537366"/>
            <a:ext cx="10028035" cy="2831176"/>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a:spLocks noGrp="1"/>
          </p:cNvSpPr>
          <p:nvPr>
            <p:ph type="title"/>
          </p:nvPr>
        </p:nvSpPr>
        <p:spPr>
          <a:xfrm>
            <a:off x="1094225" y="920500"/>
            <a:ext cx="2211000" cy="208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338" name="Google Shape;338;p13"/>
          <p:cNvSpPr/>
          <p:nvPr/>
        </p:nvSpPr>
        <p:spPr>
          <a:xfrm rot="-4557825">
            <a:off x="7967665" y="-268237"/>
            <a:ext cx="699485" cy="1367361"/>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13"/>
          <p:cNvGrpSpPr/>
          <p:nvPr/>
        </p:nvGrpSpPr>
        <p:grpSpPr>
          <a:xfrm rot="4114450">
            <a:off x="856758" y="3314734"/>
            <a:ext cx="485724" cy="659836"/>
            <a:chOff x="8727188" y="1507488"/>
            <a:chExt cx="485720" cy="659830"/>
          </a:xfrm>
        </p:grpSpPr>
        <p:sp>
          <p:nvSpPr>
            <p:cNvPr id="340" name="Google Shape;340;p13"/>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3"/>
          <p:cNvGrpSpPr/>
          <p:nvPr/>
        </p:nvGrpSpPr>
        <p:grpSpPr>
          <a:xfrm rot="4114661">
            <a:off x="7516947" y="300495"/>
            <a:ext cx="418509" cy="524820"/>
            <a:chOff x="8727188" y="1507488"/>
            <a:chExt cx="485720" cy="659830"/>
          </a:xfrm>
        </p:grpSpPr>
        <p:sp>
          <p:nvSpPr>
            <p:cNvPr id="350" name="Google Shape;350;p13"/>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CAEAEF"/>
        </a:solidFill>
        <a:effectLst/>
      </p:bgPr>
    </p:bg>
    <p:spTree>
      <p:nvGrpSpPr>
        <p:cNvPr id="1" name="Shape 460"/>
        <p:cNvGrpSpPr/>
        <p:nvPr/>
      </p:nvGrpSpPr>
      <p:grpSpPr>
        <a:xfrm>
          <a:off x="0" y="0"/>
          <a:ext cx="0" cy="0"/>
          <a:chOff x="0" y="0"/>
          <a:chExt cx="0" cy="0"/>
        </a:xfrm>
      </p:grpSpPr>
      <p:sp>
        <p:nvSpPr>
          <p:cNvPr id="461" name="Google Shape;461;p17"/>
          <p:cNvSpPr/>
          <p:nvPr/>
        </p:nvSpPr>
        <p:spPr>
          <a:xfrm rot="2120696">
            <a:off x="6499084" y="3836097"/>
            <a:ext cx="2264167" cy="256917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rot="-1840968" flipH="1">
            <a:off x="5447744" y="3401824"/>
            <a:ext cx="7815015" cy="2045703"/>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17"/>
          <p:cNvGrpSpPr/>
          <p:nvPr/>
        </p:nvGrpSpPr>
        <p:grpSpPr>
          <a:xfrm flipH="1">
            <a:off x="8632599" y="3043361"/>
            <a:ext cx="664892" cy="682431"/>
            <a:chOff x="4007590" y="88411"/>
            <a:chExt cx="664892" cy="682431"/>
          </a:xfrm>
        </p:grpSpPr>
        <p:sp>
          <p:nvSpPr>
            <p:cNvPr id="464" name="Google Shape;464;p17"/>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17"/>
          <p:cNvGrpSpPr/>
          <p:nvPr/>
        </p:nvGrpSpPr>
        <p:grpSpPr>
          <a:xfrm flipH="1">
            <a:off x="-126024" y="386985"/>
            <a:ext cx="485948" cy="659601"/>
            <a:chOff x="-200031" y="4394273"/>
            <a:chExt cx="485948" cy="659601"/>
          </a:xfrm>
        </p:grpSpPr>
        <p:sp>
          <p:nvSpPr>
            <p:cNvPr id="477" name="Google Shape;477;p17"/>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487" name="Google Shape;487;p17"/>
          <p:cNvSpPr txBox="1">
            <a:spLocks noGrp="1"/>
          </p:cNvSpPr>
          <p:nvPr>
            <p:ph type="subTitle" idx="1"/>
          </p:nvPr>
        </p:nvSpPr>
        <p:spPr>
          <a:xfrm>
            <a:off x="2816869" y="1600429"/>
            <a:ext cx="3750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488" name="Google Shape;488;p17"/>
          <p:cNvSpPr txBox="1">
            <a:spLocks noGrp="1"/>
          </p:cNvSpPr>
          <p:nvPr>
            <p:ph type="subTitle" idx="2"/>
          </p:nvPr>
        </p:nvSpPr>
        <p:spPr>
          <a:xfrm>
            <a:off x="2842500" y="2424375"/>
            <a:ext cx="4478700" cy="1936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1400"/>
              <a:buFont typeface="Open Sans"/>
              <a:buChar char="●"/>
              <a:defRPr sz="14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9pPr>
          </a:lstStyle>
          <a:p>
            <a:endParaRPr/>
          </a:p>
        </p:txBody>
      </p:sp>
      <p:sp>
        <p:nvSpPr>
          <p:cNvPr id="489" name="Google Shape;489;p17"/>
          <p:cNvSpPr txBox="1">
            <a:spLocks noGrp="1"/>
          </p:cNvSpPr>
          <p:nvPr>
            <p:ph type="title" idx="3" hasCustomPrompt="1"/>
          </p:nvPr>
        </p:nvSpPr>
        <p:spPr>
          <a:xfrm>
            <a:off x="6295300" y="1470404"/>
            <a:ext cx="1622100" cy="8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r>
              <a:t>xx%</a:t>
            </a:r>
          </a:p>
        </p:txBody>
      </p:sp>
      <p:sp>
        <p:nvSpPr>
          <p:cNvPr id="490" name="Google Shape;490;p17"/>
          <p:cNvSpPr/>
          <p:nvPr/>
        </p:nvSpPr>
        <p:spPr>
          <a:xfrm flipH="1">
            <a:off x="495477" y="3505769"/>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flipH="1">
            <a:off x="622492" y="15792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flipH="1">
            <a:off x="5252494" y="375573"/>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flipH="1">
            <a:off x="8540491" y="4505474"/>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flipH="1">
            <a:off x="1803903" y="4577167"/>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flipH="1">
            <a:off x="5160392" y="48331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2">
  <p:cSld name="SECTION_TITLE_AND_DESCRIPTION_2">
    <p:bg>
      <p:bgPr>
        <a:solidFill>
          <a:srgbClr val="CAEAEF"/>
        </a:solidFill>
        <a:effectLst/>
      </p:bgPr>
    </p:bg>
    <p:spTree>
      <p:nvGrpSpPr>
        <p:cNvPr id="1" name="Shape 496"/>
        <p:cNvGrpSpPr/>
        <p:nvPr/>
      </p:nvGrpSpPr>
      <p:grpSpPr>
        <a:xfrm>
          <a:off x="0" y="0"/>
          <a:ext cx="0" cy="0"/>
          <a:chOff x="0" y="0"/>
          <a:chExt cx="0" cy="0"/>
        </a:xfrm>
      </p:grpSpPr>
      <p:sp>
        <p:nvSpPr>
          <p:cNvPr id="497" name="Google Shape;497;p1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498" name="Google Shape;498;p18"/>
          <p:cNvSpPr txBox="1">
            <a:spLocks noGrp="1"/>
          </p:cNvSpPr>
          <p:nvPr>
            <p:ph type="subTitle" idx="1"/>
          </p:nvPr>
        </p:nvSpPr>
        <p:spPr>
          <a:xfrm>
            <a:off x="2816869" y="1600200"/>
            <a:ext cx="37500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499" name="Google Shape;499;p18"/>
          <p:cNvSpPr txBox="1">
            <a:spLocks noGrp="1"/>
          </p:cNvSpPr>
          <p:nvPr>
            <p:ph type="subTitle" idx="2"/>
          </p:nvPr>
        </p:nvSpPr>
        <p:spPr>
          <a:xfrm>
            <a:off x="2842500" y="2424146"/>
            <a:ext cx="4478700" cy="1936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1400"/>
              <a:buFont typeface="Open Sans"/>
              <a:buChar char="●"/>
              <a:defRPr sz="14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1400"/>
              <a:buFont typeface="Open Sans"/>
              <a:buChar char="■"/>
              <a:defRPr sz="2400" b="1">
                <a:solidFill>
                  <a:srgbClr val="231F20"/>
                </a:solidFill>
                <a:latin typeface="Indie Flower"/>
                <a:ea typeface="Indie Flower"/>
                <a:cs typeface="Indie Flower"/>
                <a:sym typeface="Indie Flower"/>
              </a:defRPr>
            </a:lvl9pPr>
          </a:lstStyle>
          <a:p>
            <a:endParaRPr/>
          </a:p>
        </p:txBody>
      </p:sp>
      <p:sp>
        <p:nvSpPr>
          <p:cNvPr id="500" name="Google Shape;500;p18"/>
          <p:cNvSpPr txBox="1">
            <a:spLocks noGrp="1"/>
          </p:cNvSpPr>
          <p:nvPr>
            <p:ph type="title" idx="3" hasCustomPrompt="1"/>
          </p:nvPr>
        </p:nvSpPr>
        <p:spPr>
          <a:xfrm>
            <a:off x="6295300" y="1470175"/>
            <a:ext cx="1622100" cy="8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r>
              <a:t>xx%</a:t>
            </a:r>
          </a:p>
        </p:txBody>
      </p:sp>
      <p:sp>
        <p:nvSpPr>
          <p:cNvPr id="501" name="Google Shape;501;p18"/>
          <p:cNvSpPr/>
          <p:nvPr/>
        </p:nvSpPr>
        <p:spPr>
          <a:xfrm>
            <a:off x="7967043" y="-932539"/>
            <a:ext cx="2465775" cy="268789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rot="3985340">
            <a:off x="-1629986" y="3477411"/>
            <a:ext cx="2263996" cy="2569325"/>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rot="23963" flipH="1">
            <a:off x="-2569832" y="4033471"/>
            <a:ext cx="7815297" cy="2045777"/>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8"/>
          <p:cNvGrpSpPr/>
          <p:nvPr/>
        </p:nvGrpSpPr>
        <p:grpSpPr>
          <a:xfrm rot="1865077" flipH="1">
            <a:off x="1208394" y="3622738"/>
            <a:ext cx="664888" cy="682426"/>
            <a:chOff x="4007590" y="88411"/>
            <a:chExt cx="664892" cy="682431"/>
          </a:xfrm>
        </p:grpSpPr>
        <p:sp>
          <p:nvSpPr>
            <p:cNvPr id="505" name="Google Shape;505;p18"/>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18"/>
          <p:cNvGrpSpPr/>
          <p:nvPr/>
        </p:nvGrpSpPr>
        <p:grpSpPr>
          <a:xfrm flipH="1">
            <a:off x="-126024" y="386985"/>
            <a:ext cx="485948" cy="659601"/>
            <a:chOff x="-200031" y="4394273"/>
            <a:chExt cx="485948" cy="659601"/>
          </a:xfrm>
        </p:grpSpPr>
        <p:sp>
          <p:nvSpPr>
            <p:cNvPr id="518" name="Google Shape;518;p18"/>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18"/>
          <p:cNvSpPr/>
          <p:nvPr/>
        </p:nvSpPr>
        <p:spPr>
          <a:xfrm flipH="1">
            <a:off x="495477" y="3505769"/>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flipH="1">
            <a:off x="622492" y="15792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flipH="1">
            <a:off x="5252494" y="375573"/>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1865091" flipH="1">
            <a:off x="573339" y="4723485"/>
            <a:ext cx="92101" cy="71688"/>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flipH="1">
            <a:off x="1803903" y="4577167"/>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flipH="1">
            <a:off x="5160392" y="48331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3"/>
        <p:cNvGrpSpPr/>
        <p:nvPr/>
      </p:nvGrpSpPr>
      <p:grpSpPr>
        <a:xfrm>
          <a:off x="0" y="0"/>
          <a:ext cx="0" cy="0"/>
          <a:chOff x="0" y="0"/>
          <a:chExt cx="0" cy="0"/>
        </a:xfrm>
      </p:grpSpPr>
      <p:sp>
        <p:nvSpPr>
          <p:cNvPr id="534" name="Google Shape;534;p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one column">
  <p:cSld name="BLANK_1_1">
    <p:bg>
      <p:bgPr>
        <a:solidFill>
          <a:srgbClr val="CAEAEF"/>
        </a:solidFill>
        <a:effectLst/>
      </p:bgPr>
    </p:bg>
    <p:spTree>
      <p:nvGrpSpPr>
        <p:cNvPr id="1" name="Shape 627"/>
        <p:cNvGrpSpPr/>
        <p:nvPr/>
      </p:nvGrpSpPr>
      <p:grpSpPr>
        <a:xfrm>
          <a:off x="0" y="0"/>
          <a:ext cx="0" cy="0"/>
          <a:chOff x="0" y="0"/>
          <a:chExt cx="0" cy="0"/>
        </a:xfrm>
      </p:grpSpPr>
      <p:sp>
        <p:nvSpPr>
          <p:cNvPr id="628" name="Google Shape;628;p23"/>
          <p:cNvSpPr/>
          <p:nvPr/>
        </p:nvSpPr>
        <p:spPr>
          <a:xfrm rot="2384148">
            <a:off x="-100257" y="2089436"/>
            <a:ext cx="861144" cy="204171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rot="2120696">
            <a:off x="7833534" y="3435872"/>
            <a:ext cx="2264167" cy="256917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rot="-3283789">
            <a:off x="-5213172" y="-150573"/>
            <a:ext cx="10376847" cy="2929654"/>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1563877" y="3808718"/>
            <a:ext cx="12062448" cy="31575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23"/>
          <p:cNvGrpSpPr/>
          <p:nvPr/>
        </p:nvGrpSpPr>
        <p:grpSpPr>
          <a:xfrm>
            <a:off x="7229702" y="3548152"/>
            <a:ext cx="485817" cy="660091"/>
            <a:chOff x="6885752" y="4461977"/>
            <a:chExt cx="485817" cy="660091"/>
          </a:xfrm>
        </p:grpSpPr>
        <p:sp>
          <p:nvSpPr>
            <p:cNvPr id="633" name="Google Shape;633;p23"/>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23"/>
          <p:cNvGrpSpPr/>
          <p:nvPr/>
        </p:nvGrpSpPr>
        <p:grpSpPr>
          <a:xfrm>
            <a:off x="1202757" y="209698"/>
            <a:ext cx="485948" cy="659601"/>
            <a:chOff x="-200031" y="4394273"/>
            <a:chExt cx="485948" cy="659601"/>
          </a:xfrm>
        </p:grpSpPr>
        <p:sp>
          <p:nvSpPr>
            <p:cNvPr id="643" name="Google Shape;643;p23"/>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23"/>
          <p:cNvSpPr txBox="1">
            <a:spLocks noGrp="1"/>
          </p:cNvSpPr>
          <p:nvPr>
            <p:ph type="body" idx="1"/>
          </p:nvPr>
        </p:nvSpPr>
        <p:spPr>
          <a:xfrm>
            <a:off x="1914300" y="2049850"/>
            <a:ext cx="5315400" cy="13284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rgbClr val="231F20"/>
              </a:buClr>
              <a:buSzPts val="1400"/>
              <a:buFont typeface="Open Sans"/>
              <a:buChar char="●"/>
              <a:defRPr sz="1600">
                <a:solidFill>
                  <a:srgbClr val="231F20"/>
                </a:solidFill>
                <a:latin typeface="Open Sans"/>
                <a:ea typeface="Open Sans"/>
                <a:cs typeface="Open Sans"/>
                <a:sym typeface="Open Sans"/>
              </a:defRPr>
            </a:lvl1pPr>
            <a:lvl2pPr marL="914400" lvl="1"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2pPr>
            <a:lvl3pPr marL="1371600" lvl="2"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3pPr>
            <a:lvl4pPr marL="1828800" lvl="3"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4pPr>
            <a:lvl5pPr marL="2286000" lvl="4"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5pPr>
            <a:lvl6pPr marL="2743200" lvl="5"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6pPr>
            <a:lvl7pPr marL="3200400" lvl="6"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7pPr>
            <a:lvl8pPr marL="3657600" lvl="7"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8pPr>
            <a:lvl9pPr marL="4114800" lvl="8" indent="-317500" algn="ctr">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9pPr>
          </a:lstStyle>
          <a:p>
            <a:endParaRPr/>
          </a:p>
        </p:txBody>
      </p:sp>
      <p:sp>
        <p:nvSpPr>
          <p:cNvPr id="653" name="Google Shape;653;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a:endParaRPr/>
          </a:p>
        </p:txBody>
      </p:sp>
      <p:sp>
        <p:nvSpPr>
          <p:cNvPr id="654" name="Google Shape;654;p23"/>
          <p:cNvSpPr/>
          <p:nvPr/>
        </p:nvSpPr>
        <p:spPr>
          <a:xfrm>
            <a:off x="1156666" y="679034"/>
            <a:ext cx="46083" cy="35599"/>
          </a:xfrm>
          <a:custGeom>
            <a:avLst/>
            <a:gdLst/>
            <a:ahLst/>
            <a:cxn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3"/>
          <p:cNvSpPr/>
          <p:nvPr/>
        </p:nvSpPr>
        <p:spPr>
          <a:xfrm>
            <a:off x="8661215" y="342959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3"/>
          <p:cNvSpPr/>
          <p:nvPr/>
        </p:nvSpPr>
        <p:spPr>
          <a:xfrm>
            <a:off x="8638476" y="299386"/>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3066239" y="468489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a:off x="8013208" y="613780"/>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a:off x="8488738" y="1503046"/>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a:off x="3858736" y="299398"/>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859"/>
        <p:cNvGrpSpPr/>
        <p:nvPr/>
      </p:nvGrpSpPr>
      <p:grpSpPr>
        <a:xfrm>
          <a:off x="0" y="0"/>
          <a:ext cx="0" cy="0"/>
          <a:chOff x="0" y="0"/>
          <a:chExt cx="0" cy="0"/>
        </a:xfrm>
      </p:grpSpPr>
      <p:sp>
        <p:nvSpPr>
          <p:cNvPr id="860" name="Google Shape;860;p29"/>
          <p:cNvSpPr/>
          <p:nvPr/>
        </p:nvSpPr>
        <p:spPr>
          <a:xfrm rot="5401531">
            <a:off x="5699653" y="3489171"/>
            <a:ext cx="1313325" cy="2747033"/>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flipH="1">
            <a:off x="3690615" y="-1817398"/>
            <a:ext cx="12098701" cy="3415779"/>
          </a:xfrm>
          <a:custGeom>
            <a:avLst/>
            <a:gdLst/>
            <a:ahLst/>
            <a:cxn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flipH="1">
            <a:off x="-2445323" y="4180118"/>
            <a:ext cx="12062448" cy="3157536"/>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29"/>
          <p:cNvGrpSpPr/>
          <p:nvPr/>
        </p:nvGrpSpPr>
        <p:grpSpPr>
          <a:xfrm>
            <a:off x="8658288" y="1107438"/>
            <a:ext cx="485720" cy="659830"/>
            <a:chOff x="8727188" y="1507488"/>
            <a:chExt cx="485720" cy="659830"/>
          </a:xfrm>
        </p:grpSpPr>
        <p:sp>
          <p:nvSpPr>
            <p:cNvPr id="864" name="Google Shape;864;p29"/>
            <p:cNvSpPr/>
            <p:nvPr/>
          </p:nvSpPr>
          <p:spPr>
            <a:xfrm>
              <a:off x="8920437" y="1681925"/>
              <a:ext cx="122606" cy="134918"/>
            </a:xfrm>
            <a:custGeom>
              <a:avLst/>
              <a:gdLst/>
              <a:ahLst/>
              <a:cxn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8961262" y="1799436"/>
              <a:ext cx="116302" cy="142463"/>
            </a:xfrm>
            <a:custGeom>
              <a:avLst/>
              <a:gdLst/>
              <a:ahLst/>
              <a:cxn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8727188" y="1865213"/>
              <a:ext cx="165652" cy="160687"/>
            </a:xfrm>
            <a:custGeom>
              <a:avLst/>
              <a:gdLst/>
              <a:ahLst/>
              <a:cxn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8805735" y="1690776"/>
              <a:ext cx="104937" cy="110554"/>
            </a:xfrm>
            <a:custGeom>
              <a:avLst/>
              <a:gdLst/>
              <a:ahLst/>
              <a:cxn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9063064" y="1520454"/>
              <a:ext cx="149844" cy="157519"/>
            </a:xfrm>
            <a:custGeom>
              <a:avLst/>
              <a:gdLst/>
              <a:ahLst/>
              <a:cxn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8835293" y="2022373"/>
              <a:ext cx="140046" cy="144945"/>
            </a:xfrm>
            <a:custGeom>
              <a:avLst/>
              <a:gdLst/>
              <a:ahLst/>
              <a:cxn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9042423" y="1890590"/>
              <a:ext cx="139066" cy="143541"/>
            </a:xfrm>
            <a:custGeom>
              <a:avLst/>
              <a:gdLst/>
              <a:ahLst/>
              <a:cxn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8923899" y="1507488"/>
              <a:ext cx="123487" cy="134037"/>
            </a:xfrm>
            <a:custGeom>
              <a:avLst/>
              <a:gdLst/>
              <a:ahLst/>
              <a:cxn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8742800" y="1582018"/>
              <a:ext cx="122998" cy="129399"/>
            </a:xfrm>
            <a:custGeom>
              <a:avLst/>
              <a:gdLst/>
              <a:ahLst/>
              <a:cxn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29"/>
          <p:cNvGrpSpPr/>
          <p:nvPr/>
        </p:nvGrpSpPr>
        <p:grpSpPr>
          <a:xfrm>
            <a:off x="158840" y="915936"/>
            <a:ext cx="664892" cy="682431"/>
            <a:chOff x="4007590" y="88411"/>
            <a:chExt cx="664892" cy="682431"/>
          </a:xfrm>
        </p:grpSpPr>
        <p:sp>
          <p:nvSpPr>
            <p:cNvPr id="874" name="Google Shape;874;p29"/>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9"/>
          <p:cNvGrpSpPr/>
          <p:nvPr/>
        </p:nvGrpSpPr>
        <p:grpSpPr>
          <a:xfrm>
            <a:off x="7153652" y="4053702"/>
            <a:ext cx="485817" cy="660091"/>
            <a:chOff x="6885752" y="4461977"/>
            <a:chExt cx="485817" cy="660091"/>
          </a:xfrm>
        </p:grpSpPr>
        <p:sp>
          <p:nvSpPr>
            <p:cNvPr id="887" name="Google Shape;887;p29"/>
            <p:cNvSpPr/>
            <p:nvPr/>
          </p:nvSpPr>
          <p:spPr>
            <a:xfrm>
              <a:off x="7079557" y="4636643"/>
              <a:ext cx="122540" cy="134722"/>
            </a:xfrm>
            <a:custGeom>
              <a:avLst/>
              <a:gdLst/>
              <a:ahLst/>
              <a:cxn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7120382" y="4754186"/>
              <a:ext cx="116302" cy="142202"/>
            </a:xfrm>
            <a:custGeom>
              <a:avLst/>
              <a:gdLst/>
              <a:ahLst/>
              <a:cxn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6885752" y="4819702"/>
              <a:ext cx="166076" cy="160687"/>
            </a:xfrm>
            <a:custGeom>
              <a:avLst/>
              <a:gdLst/>
              <a:ahLst/>
              <a:cxn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6964267" y="4645265"/>
              <a:ext cx="105524" cy="110554"/>
            </a:xfrm>
            <a:custGeom>
              <a:avLst/>
              <a:gdLst/>
              <a:ahLst/>
              <a:cxn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7221595" y="4474943"/>
              <a:ext cx="149975" cy="157519"/>
            </a:xfrm>
            <a:custGeom>
              <a:avLst/>
              <a:gdLst/>
              <a:ahLst/>
              <a:cxn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6994216" y="4977025"/>
              <a:ext cx="140242" cy="145043"/>
            </a:xfrm>
            <a:custGeom>
              <a:avLst/>
              <a:gdLst/>
              <a:ahLst/>
              <a:cxn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7200954" y="4845471"/>
              <a:ext cx="139132" cy="143149"/>
            </a:xfrm>
            <a:custGeom>
              <a:avLst/>
              <a:gdLst/>
              <a:ahLst/>
              <a:cxn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7082365" y="4461977"/>
              <a:ext cx="123977" cy="134233"/>
            </a:xfrm>
            <a:custGeom>
              <a:avLst/>
              <a:gdLst/>
              <a:ahLst/>
              <a:cxn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6901919" y="4536507"/>
              <a:ext cx="122998" cy="129399"/>
            </a:xfrm>
            <a:custGeom>
              <a:avLst/>
              <a:gdLst/>
              <a:ahLst/>
              <a:cxn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1pPr>
            <a:lvl2pPr lvl="1"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2pPr>
            <a:lvl3pPr lvl="2"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3pPr>
            <a:lvl4pPr lvl="3"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4pPr>
            <a:lvl5pPr lvl="4"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5pPr>
            <a:lvl6pPr lvl="5"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6pPr>
            <a:lvl7pPr lvl="6"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7pPr>
            <a:lvl8pPr lvl="7"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8pPr>
            <a:lvl9pPr lvl="8"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231F20"/>
              </a:buClr>
              <a:buSzPts val="1800"/>
              <a:buFont typeface="Open Sans"/>
              <a:buChar char="●"/>
              <a:defRPr sz="1800">
                <a:solidFill>
                  <a:srgbClr val="231F20"/>
                </a:solidFill>
                <a:latin typeface="Open Sans"/>
                <a:ea typeface="Open Sans"/>
                <a:cs typeface="Open Sans"/>
                <a:sym typeface="Open Sans"/>
              </a:defRPr>
            </a:lvl1pPr>
            <a:lvl2pPr marL="914400" lvl="1"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2pPr>
            <a:lvl3pPr marL="1371600" lvl="2"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3pPr>
            <a:lvl4pPr marL="1828800" lvl="3"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4pPr>
            <a:lvl5pPr marL="2286000" lvl="4"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5pPr>
            <a:lvl6pPr marL="2743200" lvl="5"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6pPr>
            <a:lvl7pPr marL="3200400" lvl="6"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7pPr>
            <a:lvl8pPr marL="3657600" lvl="7" indent="-3175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8pPr>
            <a:lvl9pPr marL="4114800" lvl="8" indent="-317500" rtl="0">
              <a:lnSpc>
                <a:spcPct val="100000"/>
              </a:lnSpc>
              <a:spcBef>
                <a:spcPts val="1600"/>
              </a:spcBef>
              <a:spcAft>
                <a:spcPts val="1600"/>
              </a:spcAft>
              <a:buClr>
                <a:srgbClr val="231F20"/>
              </a:buClr>
              <a:buSzPts val="1400"/>
              <a:buFont typeface="Open Sans"/>
              <a:buChar char="■"/>
              <a:defRPr>
                <a:solidFill>
                  <a:srgbClr val="231F20"/>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9" r:id="rId3"/>
    <p:sldLayoutId id="2147483663" r:id="rId4"/>
    <p:sldLayoutId id="2147483664" r:id="rId5"/>
    <p:sldLayoutId id="2147483665" r:id="rId6"/>
    <p:sldLayoutId id="2147483667" r:id="rId7"/>
    <p:sldLayoutId id="2147483669"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3"/>
        <p:cNvGrpSpPr/>
        <p:nvPr/>
      </p:nvGrpSpPr>
      <p:grpSpPr>
        <a:xfrm>
          <a:off x="0" y="0"/>
          <a:ext cx="0" cy="0"/>
          <a:chOff x="0" y="0"/>
          <a:chExt cx="0" cy="0"/>
        </a:xfrm>
      </p:grpSpPr>
      <p:sp>
        <p:nvSpPr>
          <p:cNvPr id="1485" name="Google Shape;1485;p51"/>
          <p:cNvSpPr txBox="1">
            <a:spLocks noGrp="1"/>
          </p:cNvSpPr>
          <p:nvPr>
            <p:ph type="title"/>
          </p:nvPr>
        </p:nvSpPr>
        <p:spPr>
          <a:xfrm>
            <a:off x="790352" y="1545771"/>
            <a:ext cx="4199860" cy="200143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id-ID" dirty="0"/>
              <a:t/>
            </a:r>
            <a:br>
              <a:rPr lang="id-ID" dirty="0"/>
            </a:br>
            <a:r>
              <a:rPr lang="id-ID" dirty="0">
                <a:latin typeface="Gill Sans Ultra Bold Condensed" pitchFamily="34" charset="0"/>
              </a:rPr>
              <a:t>HAKIKAT SASTRA ANAK</a:t>
            </a:r>
            <a:r>
              <a:rPr lang="id-ID" dirty="0"/>
              <a:t/>
            </a:r>
            <a:br>
              <a:rPr lang="id-ID" dirty="0"/>
            </a:br>
            <a:r>
              <a:rPr lang="id-ID" dirty="0"/>
              <a:t/>
            </a:r>
            <a:br>
              <a:rPr lang="id-ID" dirty="0"/>
            </a:br>
            <a:r>
              <a:rPr lang="id-ID" dirty="0"/>
              <a:t/>
            </a:r>
            <a:br>
              <a:rPr lang="id-ID" dirty="0"/>
            </a:br>
            <a:r>
              <a:rPr lang="id-ID" dirty="0"/>
              <a:t/>
            </a:r>
            <a:br>
              <a:rPr lang="id-ID" dirty="0"/>
            </a:br>
            <a:endParaRPr lang="id-ID" dirty="0"/>
          </a:p>
        </p:txBody>
      </p:sp>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42928" y="141514"/>
            <a:ext cx="1152472" cy="1172342"/>
          </a:xfrm>
          <a:prstGeom prst="rect">
            <a:avLst/>
          </a:prstGeom>
        </p:spPr>
      </p:pic>
      <p:pic>
        <p:nvPicPr>
          <p:cNvPr id="4" name="Picture 3" descr="unnamed.png"/>
          <p:cNvPicPr>
            <a:picLocks noChangeAspect="1"/>
          </p:cNvPicPr>
          <p:nvPr/>
        </p:nvPicPr>
        <p:blipFill>
          <a:blip r:embed="rId5" cstate="print"/>
          <a:stretch>
            <a:fillRect/>
          </a:stretch>
        </p:blipFill>
        <p:spPr>
          <a:xfrm>
            <a:off x="7781925" y="-163286"/>
            <a:ext cx="1362075" cy="1684499"/>
          </a:xfrm>
          <a:prstGeom prst="rect">
            <a:avLst/>
          </a:prstGeom>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5"/>
          <p:cNvSpPr/>
          <p:nvPr/>
        </p:nvSpPr>
        <p:spPr>
          <a:xfrm>
            <a:off x="1250180" y="93764"/>
            <a:ext cx="5483790" cy="673918"/>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99" name="Google Shape;999;p35"/>
          <p:cNvGrpSpPr/>
          <p:nvPr/>
        </p:nvGrpSpPr>
        <p:grpSpPr>
          <a:xfrm>
            <a:off x="1762737" y="1287425"/>
            <a:ext cx="4794409" cy="2837403"/>
            <a:chOff x="1762737" y="1287425"/>
            <a:chExt cx="4794409" cy="2837403"/>
          </a:xfrm>
        </p:grpSpPr>
        <p:sp>
          <p:nvSpPr>
            <p:cNvPr id="1000" name="Google Shape;1000;p35"/>
            <p:cNvSpPr/>
            <p:nvPr/>
          </p:nvSpPr>
          <p:spPr>
            <a:xfrm>
              <a:off x="6466776" y="1485221"/>
              <a:ext cx="90370" cy="53660"/>
            </a:xfrm>
            <a:custGeom>
              <a:avLst/>
              <a:gdLst/>
              <a:ahLst/>
              <a:cxnLst/>
              <a:rect l="l" t="t" r="r" b="b"/>
              <a:pathLst>
                <a:path w="2767" h="1643" extrusionOk="0">
                  <a:moveTo>
                    <a:pt x="1107" y="1"/>
                  </a:moveTo>
                  <a:cubicBezTo>
                    <a:pt x="1" y="1"/>
                    <a:pt x="1" y="1642"/>
                    <a:pt x="1107" y="1642"/>
                  </a:cubicBezTo>
                  <a:lnTo>
                    <a:pt x="1678" y="1642"/>
                  </a:lnTo>
                  <a:cubicBezTo>
                    <a:pt x="2766" y="1642"/>
                    <a:pt x="2766" y="1"/>
                    <a:pt x="167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5568019" y="4053694"/>
              <a:ext cx="92101" cy="71133"/>
            </a:xfrm>
            <a:custGeom>
              <a:avLst/>
              <a:gdLst/>
              <a:ahLst/>
              <a:cxn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3446262" y="3706976"/>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1762737" y="128742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5"/>
          <p:cNvSpPr txBox="1">
            <a:spLocks noGrp="1"/>
          </p:cNvSpPr>
          <p:nvPr>
            <p:ph type="ctrTitle"/>
          </p:nvPr>
        </p:nvSpPr>
        <p:spPr>
          <a:xfrm>
            <a:off x="133325" y="-127525"/>
            <a:ext cx="7717500" cy="8535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3200" b="1" dirty="0"/>
              <a:t>Pengertian Sastra</a:t>
            </a:r>
            <a:endParaRPr sz="3200" b="1" dirty="0"/>
          </a:p>
        </p:txBody>
      </p:sp>
      <p:sp>
        <p:nvSpPr>
          <p:cNvPr id="1005" name="Google Shape;1005;p35"/>
          <p:cNvSpPr txBox="1">
            <a:spLocks noGrp="1"/>
          </p:cNvSpPr>
          <p:nvPr>
            <p:ph type="subTitle" idx="1"/>
          </p:nvPr>
        </p:nvSpPr>
        <p:spPr>
          <a:xfrm>
            <a:off x="304800" y="726028"/>
            <a:ext cx="8288216" cy="42205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dirty="0">
                <a:effectLst/>
                <a:latin typeface="Calibri" panose="020F0502020204030204" pitchFamily="34" charset="0"/>
                <a:ea typeface="Calibri" panose="020F0502020204030204" pitchFamily="34" charset="0"/>
                <a:cs typeface="Arial" panose="020B0604020202020204" pitchFamily="34" charset="0"/>
              </a:rPr>
              <a:t>	Secara etimologi sastra berasal dari bahasa latin, yaitu literatur (</a:t>
            </a:r>
            <a:r>
              <a:rPr lang="id-ID" i="1" dirty="0">
                <a:effectLst/>
                <a:latin typeface="Calibri" panose="020F0502020204030204" pitchFamily="34" charset="0"/>
                <a:ea typeface="Calibri" panose="020F0502020204030204" pitchFamily="34" charset="0"/>
                <a:cs typeface="Arial" panose="020B0604020202020204" pitchFamily="34" charset="0"/>
              </a:rPr>
              <a:t>litera=</a:t>
            </a:r>
            <a:r>
              <a:rPr lang="id-ID" dirty="0">
                <a:effectLst/>
                <a:latin typeface="Calibri" panose="020F0502020204030204" pitchFamily="34" charset="0"/>
                <a:ea typeface="Calibri" panose="020F0502020204030204" pitchFamily="34" charset="0"/>
                <a:cs typeface="Arial" panose="020B0604020202020204" pitchFamily="34" charset="0"/>
              </a:rPr>
              <a:t>huruf atau karya tulis). Dalam bahasa indonesia karya sastra berasal dari bahasa sansekerta, </a:t>
            </a:r>
            <a:r>
              <a:rPr lang="id-ID" i="1" dirty="0">
                <a:effectLst/>
                <a:latin typeface="Calibri" panose="020F0502020204030204" pitchFamily="34" charset="0"/>
                <a:ea typeface="Calibri" panose="020F0502020204030204" pitchFamily="34" charset="0"/>
                <a:cs typeface="Arial" panose="020B0604020202020204" pitchFamily="34" charset="0"/>
              </a:rPr>
              <a:t>sas </a:t>
            </a:r>
            <a:r>
              <a:rPr lang="id-ID" dirty="0">
                <a:effectLst/>
                <a:latin typeface="Calibri" panose="020F0502020204030204" pitchFamily="34" charset="0"/>
                <a:ea typeface="Calibri" panose="020F0502020204030204" pitchFamily="34" charset="0"/>
                <a:cs typeface="Arial" panose="020B0604020202020204" pitchFamily="34" charset="0"/>
              </a:rPr>
              <a:t>artinya mengajar, memberi petunjuk atau intruksi, </a:t>
            </a:r>
            <a:r>
              <a:rPr lang="id-ID" i="1" dirty="0">
                <a:effectLst/>
                <a:latin typeface="Calibri" panose="020F0502020204030204" pitchFamily="34" charset="0"/>
                <a:ea typeface="Calibri" panose="020F0502020204030204" pitchFamily="34" charset="0"/>
                <a:cs typeface="Arial" panose="020B0604020202020204" pitchFamily="34" charset="0"/>
              </a:rPr>
              <a:t>tra</a:t>
            </a:r>
            <a:r>
              <a:rPr lang="id-ID" dirty="0">
                <a:effectLst/>
                <a:latin typeface="Calibri" panose="020F0502020204030204" pitchFamily="34" charset="0"/>
                <a:ea typeface="Calibri" panose="020F0502020204030204" pitchFamily="34" charset="0"/>
                <a:cs typeface="Arial" panose="020B0604020202020204" pitchFamily="34" charset="0"/>
              </a:rPr>
              <a:t> artinya alat atau sarana. Sehingga dapat disimpulkan bahwa sastra artinya kumpulan alat untuk mengajar, buku petunjuk, buku intruksi atau pengajaran yang baik.</a:t>
            </a:r>
          </a:p>
          <a:p>
            <a:pPr marL="0" lvl="0" indent="0" algn="l" rtl="0">
              <a:spcBef>
                <a:spcPts val="0"/>
              </a:spcBef>
              <a:spcAft>
                <a:spcPts val="0"/>
              </a:spcAft>
              <a:buClr>
                <a:schemeClr val="dk1"/>
              </a:buClr>
              <a:buSzPts val="1100"/>
              <a:buFont typeface="Arial"/>
              <a:buNone/>
            </a:pPr>
            <a:endParaRPr lang="id-ID"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id-ID"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Sastra </a:t>
            </a:r>
            <a:r>
              <a:rPr lang="en-US" dirty="0" err="1">
                <a:effectLst/>
                <a:latin typeface="Calibri" panose="020F0502020204030204" pitchFamily="34" charset="0"/>
                <a:ea typeface="Calibri" panose="020F0502020204030204" pitchFamily="34" charset="0"/>
                <a:cs typeface="Arial" panose="020B0604020202020204" pitchFamily="34" charset="0"/>
              </a:rPr>
              <a:t>menurut</a:t>
            </a:r>
            <a:r>
              <a:rPr lang="en-US" dirty="0">
                <a:effectLst/>
                <a:latin typeface="Calibri" panose="020F0502020204030204" pitchFamily="34" charset="0"/>
                <a:ea typeface="Calibri" panose="020F0502020204030204" pitchFamily="34" charset="0"/>
                <a:cs typeface="Arial" panose="020B0604020202020204" pitchFamily="34" charset="0"/>
              </a:rPr>
              <a:t> Lukens (2003:9) </a:t>
            </a:r>
            <a:r>
              <a:rPr lang="en-US" dirty="0" err="1">
                <a:effectLst/>
                <a:latin typeface="Calibri" panose="020F0502020204030204" pitchFamily="34" charset="0"/>
                <a:ea typeface="Calibri" panose="020F0502020204030204" pitchFamily="34" charset="0"/>
                <a:cs typeface="Arial" panose="020B0604020202020204" pitchFamily="34" charset="0"/>
              </a:rPr>
              <a:t>menawarkan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dua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hak</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utama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yaitu</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kesenangan</a:t>
            </a:r>
            <a:r>
              <a:rPr lang="en-US" dirty="0">
                <a:effectLst/>
                <a:latin typeface="Calibri" panose="020F0502020204030204" pitchFamily="34" charset="0"/>
                <a:ea typeface="Calibri" panose="020F0502020204030204" pitchFamily="34" charset="0"/>
                <a:cs typeface="Arial" panose="020B0604020202020204" pitchFamily="34" charset="0"/>
              </a:rPr>
              <a:t> dan </a:t>
            </a:r>
            <a:r>
              <a:rPr lang="en-US" dirty="0" err="1">
                <a:effectLst/>
                <a:latin typeface="Calibri" panose="020F0502020204030204" pitchFamily="34" charset="0"/>
                <a:ea typeface="Calibri" panose="020F0502020204030204" pitchFamily="34" charset="0"/>
                <a:cs typeface="Arial" panose="020B0604020202020204" pitchFamily="34" charset="0"/>
              </a:rPr>
              <a:t>pemahaman</a:t>
            </a:r>
            <a:r>
              <a:rPr lang="en-US" dirty="0">
                <a:effectLst/>
                <a:latin typeface="Calibri" panose="020F0502020204030204" pitchFamily="34" charset="0"/>
                <a:ea typeface="Calibri" panose="020F0502020204030204" pitchFamily="34" charset="0"/>
                <a:cs typeface="Arial" panose="020B0604020202020204" pitchFamily="34" charset="0"/>
              </a:rPr>
              <a:t>. Sastra </a:t>
            </a:r>
            <a:r>
              <a:rPr lang="en-US" dirty="0" err="1">
                <a:effectLst/>
                <a:latin typeface="Calibri" panose="020F0502020204030204" pitchFamily="34" charset="0"/>
                <a:ea typeface="Calibri" panose="020F0502020204030204" pitchFamily="34" charset="0"/>
                <a:cs typeface="Arial" panose="020B0604020202020204" pitchFamily="34" charset="0"/>
              </a:rPr>
              <a:t>hadir</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kepada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pembaca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pertama-tama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adalah</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memberikan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hiburan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hiburan</a:t>
            </a:r>
            <a:r>
              <a:rPr lang="en-US" dirty="0">
                <a:effectLst/>
                <a:latin typeface="Calibri" panose="020F0502020204030204" pitchFamily="34" charset="0"/>
                <a:ea typeface="Calibri" panose="020F0502020204030204" pitchFamily="34" charset="0"/>
                <a:cs typeface="Arial" panose="020B0604020202020204" pitchFamily="34" charset="0"/>
              </a:rPr>
              <a:t> yang </a:t>
            </a:r>
            <a:r>
              <a:rPr lang="en-US" dirty="0" err="1">
                <a:effectLst/>
                <a:latin typeface="Calibri" panose="020F0502020204030204" pitchFamily="34" charset="0"/>
                <a:ea typeface="Calibri" panose="020F0502020204030204" pitchFamily="34" charset="0"/>
                <a:cs typeface="Arial" panose="020B0604020202020204" pitchFamily="34" charset="0"/>
              </a:rPr>
              <a:t>menyenangkan</a:t>
            </a:r>
            <a:r>
              <a:rPr lang="en-US" dirty="0">
                <a:effectLst/>
                <a:latin typeface="Calibri" panose="020F0502020204030204" pitchFamily="34" charset="0"/>
                <a:ea typeface="Calibri" panose="020F0502020204030204" pitchFamily="34" charset="0"/>
                <a:cs typeface="Arial" panose="020B0604020202020204" pitchFamily="34" charset="0"/>
              </a:rPr>
              <a:t>. Sastra </a:t>
            </a:r>
            <a:r>
              <a:rPr lang="en-US" dirty="0" err="1">
                <a:effectLst/>
                <a:latin typeface="Calibri" panose="020F0502020204030204" pitchFamily="34" charset="0"/>
                <a:ea typeface="Calibri" panose="020F0502020204030204" pitchFamily="34" charset="0"/>
                <a:cs typeface="Arial" panose="020B0604020202020204" pitchFamily="34" charset="0"/>
              </a:rPr>
              <a:t>menampilkan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cerita</a:t>
            </a:r>
            <a:r>
              <a:rPr lang="en-US" dirty="0">
                <a:effectLst/>
                <a:latin typeface="Calibri" panose="020F0502020204030204" pitchFamily="34" charset="0"/>
                <a:ea typeface="Calibri" panose="020F0502020204030204" pitchFamily="34" charset="0"/>
                <a:cs typeface="Arial" panose="020B0604020202020204" pitchFamily="34" charset="0"/>
              </a:rPr>
              <a:t> yang </a:t>
            </a:r>
            <a:r>
              <a:rPr lang="en-US" dirty="0" err="1">
                <a:effectLst/>
                <a:latin typeface="Calibri" panose="020F0502020204030204" pitchFamily="34" charset="0"/>
                <a:ea typeface="Calibri" panose="020F0502020204030204" pitchFamily="34" charset="0"/>
                <a:cs typeface="Arial" panose="020B0604020202020204" pitchFamily="34" charset="0"/>
              </a:rPr>
              <a:t>menarik</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mengajak</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pembaca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untuk</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memanjakan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fantasi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membawa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pembaca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ke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suatu</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alur</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kehidupan</a:t>
            </a:r>
            <a:r>
              <a:rPr lang="en-US" dirty="0">
                <a:effectLst/>
                <a:latin typeface="Calibri" panose="020F0502020204030204" pitchFamily="34" charset="0"/>
                <a:ea typeface="Calibri" panose="020F0502020204030204" pitchFamily="34" charset="0"/>
                <a:cs typeface="Arial" panose="020B0604020202020204" pitchFamily="34" charset="0"/>
              </a:rPr>
              <a:t> yang </a:t>
            </a:r>
            <a:r>
              <a:rPr lang="en-US" dirty="0" err="1">
                <a:effectLst/>
                <a:latin typeface="Calibri" panose="020F0502020204030204" pitchFamily="34" charset="0"/>
                <a:ea typeface="Calibri" panose="020F0502020204030204" pitchFamily="34" charset="0"/>
                <a:cs typeface="Arial" panose="020B0604020202020204" pitchFamily="34" charset="0"/>
              </a:rPr>
              <a:t>penuh</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daya</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i="1" dirty="0">
                <a:effectLst/>
                <a:latin typeface="Calibri" panose="020F0502020204030204" pitchFamily="34" charset="0"/>
                <a:ea typeface="Calibri" panose="020F0502020204030204" pitchFamily="34" charset="0"/>
                <a:cs typeface="Arial" panose="020B0604020202020204" pitchFamily="34" charset="0"/>
              </a:rPr>
              <a:t>suspense</a:t>
            </a:r>
            <a:r>
              <a:rPr lang="en-US" dirty="0">
                <a:effectLst/>
                <a:latin typeface="Calibri" panose="020F0502020204030204" pitchFamily="34" charset="0"/>
                <a:ea typeface="Calibri" panose="020F0502020204030204" pitchFamily="34" charset="0"/>
                <a:cs typeface="Arial" panose="020B0604020202020204" pitchFamily="34" charset="0"/>
              </a:rPr>
              <a:t>. </a:t>
            </a:r>
            <a:endParaRPr lang="id-ID"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id-ID" dirty="0"/>
              <a:t>	Sastra merupakan ungkapan perasaan seseorang yang dituangkan dalam sebuah tulisan maupun cerita yang dikemas secara menarik pembacanya. </a:t>
            </a:r>
            <a:endParaRPr dirty="0"/>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EAEF"/>
        </a:solidFill>
        <a:effectLst/>
      </p:bgPr>
    </p:bg>
    <p:spTree>
      <p:nvGrpSpPr>
        <p:cNvPr id="1" name="Shape 1009"/>
        <p:cNvGrpSpPr/>
        <p:nvPr/>
      </p:nvGrpSpPr>
      <p:grpSpPr>
        <a:xfrm>
          <a:off x="0" y="0"/>
          <a:ext cx="0" cy="0"/>
          <a:chOff x="0" y="0"/>
          <a:chExt cx="0" cy="0"/>
        </a:xfrm>
      </p:grpSpPr>
      <p:sp>
        <p:nvSpPr>
          <p:cNvPr id="1010" name="Google Shape;1010;p36"/>
          <p:cNvSpPr/>
          <p:nvPr/>
        </p:nvSpPr>
        <p:spPr>
          <a:xfrm>
            <a:off x="2232511" y="630351"/>
            <a:ext cx="4678830" cy="49597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txBox="1">
            <a:spLocks noGrp="1"/>
          </p:cNvSpPr>
          <p:nvPr>
            <p:ph type="body" idx="1"/>
          </p:nvPr>
        </p:nvSpPr>
        <p:spPr>
          <a:xfrm>
            <a:off x="574430" y="1203051"/>
            <a:ext cx="8159261" cy="331009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sz="1800" dirty="0">
                <a:effectLst/>
                <a:latin typeface="Times New Roman" panose="02020603050405020304" pitchFamily="18" charset="0"/>
                <a:ea typeface="Times New Roman" panose="02020603050405020304" pitchFamily="18" charset="0"/>
              </a:rPr>
              <a:t>	Merujuk Kamus Umum bahasa Indonesia mengenai pengertian anak secara etimologis diartikan dengan manusia yang masih kecil ataupun manusia yang belum dewasa. </a:t>
            </a:r>
          </a:p>
          <a:p>
            <a:pPr marL="0" lvl="0" indent="0" algn="l" rtl="0">
              <a:spcBef>
                <a:spcPts val="0"/>
              </a:spcBef>
              <a:spcAft>
                <a:spcPts val="0"/>
              </a:spcAft>
              <a:buClr>
                <a:schemeClr val="dk1"/>
              </a:buClr>
              <a:buSzPts val="1100"/>
              <a:buFont typeface="Arial"/>
              <a:buNone/>
            </a:pPr>
            <a:r>
              <a:rPr lang="id-ID" sz="1800" dirty="0">
                <a:effectLst/>
                <a:latin typeface="Times New Roman" panose="02020603050405020304" pitchFamily="18" charset="0"/>
                <a:ea typeface="Times New Roman" panose="02020603050405020304" pitchFamily="18" charset="0"/>
              </a:rPr>
              <a:t>Anak adalah seseorang yang memerlukan segala fasilitas, perhatian, dorongan, dan kekuatan untuk membuatnya bisa bertumbuh sehat dan menjadi mandiri dan dewasa.</a:t>
            </a:r>
          </a:p>
          <a:p>
            <a:pPr marL="0" lvl="0" indent="0" algn="l" rtl="0">
              <a:spcBef>
                <a:spcPts val="0"/>
              </a:spcBef>
              <a:spcAft>
                <a:spcPts val="0"/>
              </a:spcAft>
              <a:buClr>
                <a:schemeClr val="dk1"/>
              </a:buClr>
              <a:buSzPts val="1100"/>
              <a:buFont typeface="Arial"/>
              <a:buNone/>
            </a:pPr>
            <a:endParaRPr lang="id-ID" sz="1800" dirty="0">
              <a:latin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id-ID" sz="1800" dirty="0">
                <a:latin typeface="Times New Roman" panose="02020603050405020304" pitchFamily="18" charset="0"/>
              </a:rPr>
              <a:t>	Orang yang dapat dikategorikan sebagai anak itu adalah orang yang berusia 0 tahun sampai dengan sekitar 12 tahun. Jadi, anak yang dimaksudkan dalam sastra anak itu adalah orang yang berusia 0 tahun sampai sekitar 12 atau 13 tahun, atau anak yang sudah masuk dalam masa remaja awal.</a:t>
            </a:r>
            <a:endParaRPr dirty="0"/>
          </a:p>
        </p:txBody>
      </p:sp>
      <p:sp>
        <p:nvSpPr>
          <p:cNvPr id="1012" name="Google Shape;1012;p3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sz="3200" dirty="0"/>
              <a:t>Pengertian Anak</a:t>
            </a:r>
            <a:endParaRPr sz="32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8"/>
          <p:cNvSpPr/>
          <p:nvPr/>
        </p:nvSpPr>
        <p:spPr>
          <a:xfrm>
            <a:off x="2232511" y="630351"/>
            <a:ext cx="4678830" cy="49597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1F20"/>
              </a:solidFill>
            </a:endParaRPr>
          </a:p>
        </p:txBody>
      </p:sp>
      <p:sp>
        <p:nvSpPr>
          <p:cNvPr id="1040" name="Google Shape;1040;p38"/>
          <p:cNvSpPr txBox="1">
            <a:spLocks noGrp="1"/>
          </p:cNvSpPr>
          <p:nvPr>
            <p:ph type="body" idx="1"/>
          </p:nvPr>
        </p:nvSpPr>
        <p:spPr>
          <a:xfrm>
            <a:off x="386862" y="1203051"/>
            <a:ext cx="7346979" cy="38495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id-ID"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id-ID" dirty="0">
                <a:effectLst/>
                <a:latin typeface="Times New Roman" panose="02020603050405020304" pitchFamily="18" charset="0"/>
                <a:ea typeface="Times New Roman" panose="02020603050405020304" pitchFamily="18" charset="0"/>
              </a:rPr>
              <a:t>	Secara teoritis sastra anak adalah sastra yang dibaca anak-anak “dengan bimbingan dan pengarahan anggota dewasa suatu masyarakat, sedang penulisannya juga dilakukan oleh orang dewasa” (Davis 1967 dalam Sarumpaet 1976:23)</a:t>
            </a:r>
          </a:p>
          <a:p>
            <a:pPr marL="0" lvl="0" indent="0" algn="l" rtl="0">
              <a:spcBef>
                <a:spcPts val="0"/>
              </a:spcBef>
              <a:spcAft>
                <a:spcPts val="0"/>
              </a:spcAft>
              <a:buClr>
                <a:schemeClr val="dk1"/>
              </a:buClr>
              <a:buSzPts val="1100"/>
              <a:buFont typeface="Arial"/>
              <a:buNone/>
            </a:pPr>
            <a:endParaRPr lang="id-ID" dirty="0">
              <a:latin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id-ID" dirty="0">
                <a:latin typeface="Times New Roman" panose="02020603050405020304" pitchFamily="18" charset="0"/>
              </a:rPr>
              <a:t>	Sastra anak merupakan sastra yang ditujukan kepada anak-anak agar mendapat banyak manfaat yang berguna bagi kehidupan di masa yang mendatang. </a:t>
            </a:r>
            <a:r>
              <a:rPr lang="id-ID" dirty="0">
                <a:effectLst/>
                <a:latin typeface="Times New Roman" panose="02020603050405020304" pitchFamily="18" charset="0"/>
                <a:ea typeface="Times New Roman" panose="02020603050405020304" pitchFamily="18" charset="0"/>
              </a:rPr>
              <a:t>Sastra anak merupakan jenis bacaan cerita anak-anak dari bentuk karya sastra yang ditulis untuk konsumsi anak-anak. Betuk sastra anak di Indonesia sangatlah beragam diantaranya seperti puisi, cerpen, dongeng, fabel dan lain-lain. </a:t>
            </a:r>
          </a:p>
          <a:p>
            <a:pPr marL="0" lvl="0" indent="0" algn="l" rtl="0">
              <a:spcBef>
                <a:spcPts val="0"/>
              </a:spcBef>
              <a:spcAft>
                <a:spcPts val="0"/>
              </a:spcAft>
              <a:buClr>
                <a:schemeClr val="dk1"/>
              </a:buClr>
              <a:buSzPts val="1100"/>
              <a:buFont typeface="Arial"/>
              <a:buNone/>
            </a:pPr>
            <a:endParaRPr lang="id-ID" dirty="0">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SzPts val="1100"/>
              <a:buFont typeface="Arial"/>
              <a:buNone/>
            </a:pPr>
            <a:r>
              <a:rPr lang="id-ID" dirty="0">
                <a:effectLst/>
                <a:latin typeface="Times New Roman" panose="02020603050405020304" pitchFamily="18" charset="0"/>
                <a:ea typeface="Times New Roman" panose="02020603050405020304" pitchFamily="18" charset="0"/>
              </a:rPr>
              <a:t>	Sastra (dalam sastra anak-anak) adalah bentuk kreasi imajinatif dengan paparan bahasa tertentu yang menggambarkan dunia rekaan, menghadirkan pemahaman dan pengalaman tertentu, dan mengandung nilai estetik tertentu yang bisa dibuat oleh orang dewasa ataupun anak-anak.</a:t>
            </a:r>
          </a:p>
          <a:p>
            <a:pPr marL="0" lvl="0" indent="0" algn="l" rtl="0">
              <a:spcBef>
                <a:spcPts val="0"/>
              </a:spcBef>
              <a:spcAft>
                <a:spcPts val="0"/>
              </a:spcAft>
              <a:buClr>
                <a:schemeClr val="dk1"/>
              </a:buClr>
              <a:buSzPts val="1100"/>
              <a:buFont typeface="Arial"/>
              <a:buNone/>
            </a:pPr>
            <a:endParaRPr lang="id-ID"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
        <p:nvSpPr>
          <p:cNvPr id="1041" name="Google Shape;1041;p3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200" dirty="0"/>
              <a:t>Pengertian Sastra Anak</a:t>
            </a:r>
            <a:endParaRPr sz="3200" dirty="0"/>
          </a:p>
        </p:txBody>
      </p:sp>
      <p:grpSp>
        <p:nvGrpSpPr>
          <p:cNvPr id="1042" name="Google Shape;1042;p38"/>
          <p:cNvGrpSpPr/>
          <p:nvPr/>
        </p:nvGrpSpPr>
        <p:grpSpPr>
          <a:xfrm>
            <a:off x="1313837" y="1287425"/>
            <a:ext cx="5471408" cy="2920835"/>
            <a:chOff x="1313837" y="1287425"/>
            <a:chExt cx="5471408" cy="2920835"/>
          </a:xfrm>
        </p:grpSpPr>
        <p:sp>
          <p:nvSpPr>
            <p:cNvPr id="1043" name="Google Shape;1043;p38"/>
            <p:cNvSpPr/>
            <p:nvPr/>
          </p:nvSpPr>
          <p:spPr>
            <a:xfrm>
              <a:off x="6693144" y="1431919"/>
              <a:ext cx="92101" cy="71133"/>
            </a:xfrm>
            <a:custGeom>
              <a:avLst/>
              <a:gdLst/>
              <a:ahLst/>
              <a:cxn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8"/>
            <p:cNvSpPr/>
            <p:nvPr/>
          </p:nvSpPr>
          <p:spPr>
            <a:xfrm>
              <a:off x="1313837" y="3867726"/>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5730591" y="4117889"/>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1762737" y="128742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42"/>
          <p:cNvSpPr/>
          <p:nvPr/>
        </p:nvSpPr>
        <p:spPr>
          <a:xfrm>
            <a:off x="2232511" y="630351"/>
            <a:ext cx="4678830" cy="49597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393822" y="1634689"/>
            <a:ext cx="1063530" cy="94317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53" name="Google Shape;1153;p42"/>
          <p:cNvGrpSpPr/>
          <p:nvPr/>
        </p:nvGrpSpPr>
        <p:grpSpPr>
          <a:xfrm>
            <a:off x="494622" y="1758889"/>
            <a:ext cx="861930" cy="578756"/>
            <a:chOff x="214400" y="544650"/>
            <a:chExt cx="6846150" cy="4596950"/>
          </a:xfrm>
        </p:grpSpPr>
        <p:sp>
          <p:nvSpPr>
            <p:cNvPr id="1154" name="Google Shape;1154;p42"/>
            <p:cNvSpPr/>
            <p:nvPr/>
          </p:nvSpPr>
          <p:spPr>
            <a:xfrm>
              <a:off x="3633400" y="596975"/>
              <a:ext cx="3427150" cy="1725125"/>
            </a:xfrm>
            <a:custGeom>
              <a:avLst/>
              <a:gdLst/>
              <a:ahLst/>
              <a:cxnLst/>
              <a:rect l="l" t="t" r="r" b="b"/>
              <a:pathLst>
                <a:path w="137086" h="69005" extrusionOk="0">
                  <a:moveTo>
                    <a:pt x="134122" y="0"/>
                  </a:moveTo>
                  <a:cubicBezTo>
                    <a:pt x="133720" y="0"/>
                    <a:pt x="133284" y="137"/>
                    <a:pt x="132837" y="456"/>
                  </a:cubicBezTo>
                  <a:lnTo>
                    <a:pt x="70485" y="40718"/>
                  </a:lnTo>
                  <a:cubicBezTo>
                    <a:pt x="61577" y="46418"/>
                    <a:pt x="51957" y="51050"/>
                    <a:pt x="42337" y="54969"/>
                  </a:cubicBezTo>
                  <a:cubicBezTo>
                    <a:pt x="36983" y="56859"/>
                    <a:pt x="32185" y="60142"/>
                    <a:pt x="28436" y="64324"/>
                  </a:cubicBezTo>
                  <a:lnTo>
                    <a:pt x="28436" y="64324"/>
                  </a:lnTo>
                  <a:cubicBezTo>
                    <a:pt x="19722" y="60434"/>
                    <a:pt x="11665" y="54976"/>
                    <a:pt x="4570" y="48556"/>
                  </a:cubicBezTo>
                  <a:cubicBezTo>
                    <a:pt x="4068" y="48054"/>
                    <a:pt x="3526" y="47847"/>
                    <a:pt x="3014" y="47847"/>
                  </a:cubicBezTo>
                  <a:cubicBezTo>
                    <a:pt x="1348" y="47847"/>
                    <a:pt x="0" y="50044"/>
                    <a:pt x="1363" y="51407"/>
                  </a:cubicBezTo>
                  <a:cubicBezTo>
                    <a:pt x="9202" y="58889"/>
                    <a:pt x="18109" y="64589"/>
                    <a:pt x="27729" y="68865"/>
                  </a:cubicBezTo>
                  <a:cubicBezTo>
                    <a:pt x="28016" y="68961"/>
                    <a:pt x="28302" y="69005"/>
                    <a:pt x="28582" y="69005"/>
                  </a:cubicBezTo>
                  <a:cubicBezTo>
                    <a:pt x="29345" y="69005"/>
                    <a:pt x="30058" y="68674"/>
                    <a:pt x="30580" y="68152"/>
                  </a:cubicBezTo>
                  <a:cubicBezTo>
                    <a:pt x="36637" y="59958"/>
                    <a:pt x="46969" y="58532"/>
                    <a:pt x="55520" y="54257"/>
                  </a:cubicBezTo>
                  <a:cubicBezTo>
                    <a:pt x="64071" y="49981"/>
                    <a:pt x="71910" y="44993"/>
                    <a:pt x="79749" y="39649"/>
                  </a:cubicBezTo>
                  <a:lnTo>
                    <a:pt x="135331" y="4019"/>
                  </a:lnTo>
                  <a:cubicBezTo>
                    <a:pt x="137085" y="2850"/>
                    <a:pt x="135960" y="0"/>
                    <a:pt x="13412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1F20"/>
                </a:solidFill>
              </a:endParaRPr>
            </a:p>
          </p:txBody>
        </p:sp>
        <p:sp>
          <p:nvSpPr>
            <p:cNvPr id="1155" name="Google Shape;1155;p42"/>
            <p:cNvSpPr/>
            <p:nvPr/>
          </p:nvSpPr>
          <p:spPr>
            <a:xfrm>
              <a:off x="3649650" y="544650"/>
              <a:ext cx="3401725" cy="2880100"/>
            </a:xfrm>
            <a:custGeom>
              <a:avLst/>
              <a:gdLst/>
              <a:ahLst/>
              <a:cxnLst/>
              <a:rect l="l" t="t" r="r" b="b"/>
              <a:pathLst>
                <a:path w="136069" h="115204" extrusionOk="0">
                  <a:moveTo>
                    <a:pt x="133700" y="0"/>
                  </a:moveTo>
                  <a:cubicBezTo>
                    <a:pt x="133553" y="0"/>
                    <a:pt x="133404" y="18"/>
                    <a:pt x="133256" y="55"/>
                  </a:cubicBezTo>
                  <a:cubicBezTo>
                    <a:pt x="111522" y="6468"/>
                    <a:pt x="90500" y="14307"/>
                    <a:pt x="70191" y="24283"/>
                  </a:cubicBezTo>
                  <a:cubicBezTo>
                    <a:pt x="48457" y="34259"/>
                    <a:pt x="25654" y="42454"/>
                    <a:pt x="2495" y="48868"/>
                  </a:cubicBezTo>
                  <a:cubicBezTo>
                    <a:pt x="1070" y="49224"/>
                    <a:pt x="1" y="51005"/>
                    <a:pt x="357" y="52074"/>
                  </a:cubicBezTo>
                  <a:cubicBezTo>
                    <a:pt x="357" y="52752"/>
                    <a:pt x="1216" y="53000"/>
                    <a:pt x="2118" y="53000"/>
                  </a:cubicBezTo>
                  <a:cubicBezTo>
                    <a:pt x="2638" y="53000"/>
                    <a:pt x="3172" y="52917"/>
                    <a:pt x="3564" y="52787"/>
                  </a:cubicBezTo>
                  <a:cubicBezTo>
                    <a:pt x="24585" y="47086"/>
                    <a:pt x="45250" y="39960"/>
                    <a:pt x="65203" y="31409"/>
                  </a:cubicBezTo>
                  <a:cubicBezTo>
                    <a:pt x="86526" y="20917"/>
                    <a:pt x="108171" y="12353"/>
                    <a:pt x="130749" y="5719"/>
                  </a:cubicBezTo>
                  <a:lnTo>
                    <a:pt x="130749" y="5719"/>
                  </a:lnTo>
                  <a:cubicBezTo>
                    <a:pt x="128378" y="16189"/>
                    <a:pt x="122978" y="25366"/>
                    <a:pt x="117579" y="34259"/>
                  </a:cubicBezTo>
                  <a:cubicBezTo>
                    <a:pt x="111522" y="45305"/>
                    <a:pt x="104752" y="55637"/>
                    <a:pt x="96913" y="65614"/>
                  </a:cubicBezTo>
                  <a:cubicBezTo>
                    <a:pt x="85654" y="79522"/>
                    <a:pt x="73472" y="92199"/>
                    <a:pt x="66087" y="108795"/>
                  </a:cubicBezTo>
                  <a:lnTo>
                    <a:pt x="66087" y="108795"/>
                  </a:lnTo>
                  <a:cubicBezTo>
                    <a:pt x="61679" y="102546"/>
                    <a:pt x="60271" y="94463"/>
                    <a:pt x="53801" y="89842"/>
                  </a:cubicBezTo>
                  <a:cubicBezTo>
                    <a:pt x="50951" y="88060"/>
                    <a:pt x="41687" y="85923"/>
                    <a:pt x="42044" y="81291"/>
                  </a:cubicBezTo>
                  <a:cubicBezTo>
                    <a:pt x="42044" y="78440"/>
                    <a:pt x="57008" y="70958"/>
                    <a:pt x="59859" y="69177"/>
                  </a:cubicBezTo>
                  <a:cubicBezTo>
                    <a:pt x="79099" y="56706"/>
                    <a:pt x="90856" y="33547"/>
                    <a:pt x="110809" y="21433"/>
                  </a:cubicBezTo>
                  <a:cubicBezTo>
                    <a:pt x="112321" y="20425"/>
                    <a:pt x="111694" y="19417"/>
                    <a:pt x="110316" y="19417"/>
                  </a:cubicBezTo>
                  <a:cubicBezTo>
                    <a:pt x="109745" y="19417"/>
                    <a:pt x="109045" y="19590"/>
                    <a:pt x="108315" y="20008"/>
                  </a:cubicBezTo>
                  <a:cubicBezTo>
                    <a:pt x="95132" y="28202"/>
                    <a:pt x="85512" y="39604"/>
                    <a:pt x="74823" y="50649"/>
                  </a:cubicBezTo>
                  <a:cubicBezTo>
                    <a:pt x="63421" y="62763"/>
                    <a:pt x="48101" y="69533"/>
                    <a:pt x="36343" y="80578"/>
                  </a:cubicBezTo>
                  <a:cubicBezTo>
                    <a:pt x="35630" y="81291"/>
                    <a:pt x="35630" y="82360"/>
                    <a:pt x="35987" y="83428"/>
                  </a:cubicBezTo>
                  <a:cubicBezTo>
                    <a:pt x="40262" y="88773"/>
                    <a:pt x="45963" y="89842"/>
                    <a:pt x="51307" y="93761"/>
                  </a:cubicBezTo>
                  <a:cubicBezTo>
                    <a:pt x="58077" y="98749"/>
                    <a:pt x="59146" y="108369"/>
                    <a:pt x="65203" y="114426"/>
                  </a:cubicBezTo>
                  <a:cubicBezTo>
                    <a:pt x="65611" y="114971"/>
                    <a:pt x="66175" y="115203"/>
                    <a:pt x="66737" y="115203"/>
                  </a:cubicBezTo>
                  <a:cubicBezTo>
                    <a:pt x="67645" y="115203"/>
                    <a:pt x="68546" y="114594"/>
                    <a:pt x="68766" y="113714"/>
                  </a:cubicBezTo>
                  <a:cubicBezTo>
                    <a:pt x="76961" y="92692"/>
                    <a:pt x="94063" y="77371"/>
                    <a:pt x="106890" y="59557"/>
                  </a:cubicBezTo>
                  <a:cubicBezTo>
                    <a:pt x="118647" y="43167"/>
                    <a:pt x="132899" y="22858"/>
                    <a:pt x="135750" y="2905"/>
                  </a:cubicBezTo>
                  <a:cubicBezTo>
                    <a:pt x="136069" y="1310"/>
                    <a:pt x="134959" y="0"/>
                    <a:pt x="13370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1F20"/>
                </a:solidFill>
              </a:endParaRPr>
            </a:p>
          </p:txBody>
        </p:sp>
        <p:sp>
          <p:nvSpPr>
            <p:cNvPr id="1156" name="Google Shape;1156;p42"/>
            <p:cNvSpPr/>
            <p:nvPr/>
          </p:nvSpPr>
          <p:spPr>
            <a:xfrm>
              <a:off x="4246450" y="2210875"/>
              <a:ext cx="430075" cy="939700"/>
            </a:xfrm>
            <a:custGeom>
              <a:avLst/>
              <a:gdLst/>
              <a:ahLst/>
              <a:cxnLst/>
              <a:rect l="l" t="t" r="r" b="b"/>
              <a:pathLst>
                <a:path w="17203" h="37588" extrusionOk="0">
                  <a:moveTo>
                    <a:pt x="2590" y="0"/>
                  </a:moveTo>
                  <a:cubicBezTo>
                    <a:pt x="1340" y="0"/>
                    <a:pt x="157" y="565"/>
                    <a:pt x="1" y="1815"/>
                  </a:cubicBezTo>
                  <a:lnTo>
                    <a:pt x="1069" y="2528"/>
                  </a:lnTo>
                  <a:cubicBezTo>
                    <a:pt x="713" y="7159"/>
                    <a:pt x="1069" y="12148"/>
                    <a:pt x="2138" y="16779"/>
                  </a:cubicBezTo>
                  <a:cubicBezTo>
                    <a:pt x="3142" y="22468"/>
                    <a:pt x="3517" y="28470"/>
                    <a:pt x="3264" y="34491"/>
                  </a:cubicBezTo>
                  <a:lnTo>
                    <a:pt x="3264" y="34491"/>
                  </a:lnTo>
                  <a:cubicBezTo>
                    <a:pt x="3245" y="34526"/>
                    <a:pt x="3226" y="34560"/>
                    <a:pt x="3207" y="34594"/>
                  </a:cubicBezTo>
                  <a:lnTo>
                    <a:pt x="3259" y="34607"/>
                  </a:lnTo>
                  <a:lnTo>
                    <a:pt x="3259" y="34607"/>
                  </a:lnTo>
                  <a:cubicBezTo>
                    <a:pt x="3244" y="34959"/>
                    <a:pt x="3227" y="35311"/>
                    <a:pt x="3207" y="35663"/>
                  </a:cubicBezTo>
                  <a:cubicBezTo>
                    <a:pt x="3207" y="36946"/>
                    <a:pt x="4233" y="37587"/>
                    <a:pt x="5285" y="37587"/>
                  </a:cubicBezTo>
                  <a:cubicBezTo>
                    <a:pt x="5986" y="37587"/>
                    <a:pt x="6699" y="37302"/>
                    <a:pt x="7126" y="36732"/>
                  </a:cubicBezTo>
                  <a:cubicBezTo>
                    <a:pt x="10689" y="31031"/>
                    <a:pt x="13896" y="24618"/>
                    <a:pt x="16390" y="18205"/>
                  </a:cubicBezTo>
                  <a:cubicBezTo>
                    <a:pt x="17203" y="16308"/>
                    <a:pt x="14720" y="13794"/>
                    <a:pt x="13013" y="13794"/>
                  </a:cubicBezTo>
                  <a:cubicBezTo>
                    <a:pt x="12475" y="13794"/>
                    <a:pt x="12015" y="14044"/>
                    <a:pt x="11758" y="14642"/>
                  </a:cubicBezTo>
                  <a:cubicBezTo>
                    <a:pt x="10556" y="18649"/>
                    <a:pt x="9128" y="22432"/>
                    <a:pt x="7475" y="26115"/>
                  </a:cubicBezTo>
                  <a:lnTo>
                    <a:pt x="7475" y="26115"/>
                  </a:lnTo>
                  <a:cubicBezTo>
                    <a:pt x="7330" y="23597"/>
                    <a:pt x="7085" y="21079"/>
                    <a:pt x="6770" y="18561"/>
                  </a:cubicBezTo>
                  <a:cubicBezTo>
                    <a:pt x="5701" y="13216"/>
                    <a:pt x="5345" y="7872"/>
                    <a:pt x="5701" y="2528"/>
                  </a:cubicBezTo>
                  <a:cubicBezTo>
                    <a:pt x="5901" y="927"/>
                    <a:pt x="4191" y="0"/>
                    <a:pt x="259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1F20"/>
                </a:solidFill>
              </a:endParaRPr>
            </a:p>
          </p:txBody>
        </p:sp>
        <p:sp>
          <p:nvSpPr>
            <p:cNvPr id="1157" name="Google Shape;1157;p42"/>
            <p:cNvSpPr/>
            <p:nvPr/>
          </p:nvSpPr>
          <p:spPr>
            <a:xfrm>
              <a:off x="4304550" y="2852400"/>
              <a:ext cx="820800" cy="294600"/>
            </a:xfrm>
            <a:custGeom>
              <a:avLst/>
              <a:gdLst/>
              <a:ahLst/>
              <a:cxnLst/>
              <a:rect l="l" t="t" r="r" b="b"/>
              <a:pathLst>
                <a:path w="32832" h="11784" extrusionOk="0">
                  <a:moveTo>
                    <a:pt x="28716" y="1"/>
                  </a:moveTo>
                  <a:cubicBezTo>
                    <a:pt x="28586" y="1"/>
                    <a:pt x="28453" y="9"/>
                    <a:pt x="28318" y="26"/>
                  </a:cubicBezTo>
                  <a:lnTo>
                    <a:pt x="4802" y="6439"/>
                  </a:lnTo>
                  <a:cubicBezTo>
                    <a:pt x="2076" y="7121"/>
                    <a:pt x="1" y="10738"/>
                    <a:pt x="2010" y="10738"/>
                  </a:cubicBezTo>
                  <a:cubicBezTo>
                    <a:pt x="2101" y="10738"/>
                    <a:pt x="2200" y="10730"/>
                    <a:pt x="2308" y="10715"/>
                  </a:cubicBezTo>
                  <a:lnTo>
                    <a:pt x="3377" y="11784"/>
                  </a:lnTo>
                  <a:cubicBezTo>
                    <a:pt x="11572" y="9646"/>
                    <a:pt x="22261" y="6083"/>
                    <a:pt x="30456" y="3945"/>
                  </a:cubicBezTo>
                  <a:cubicBezTo>
                    <a:pt x="32832" y="3266"/>
                    <a:pt x="31328" y="1"/>
                    <a:pt x="2871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1F20"/>
                </a:solidFill>
              </a:endParaRPr>
            </a:p>
          </p:txBody>
        </p:sp>
        <p:sp>
          <p:nvSpPr>
            <p:cNvPr id="1158" name="Google Shape;1158;p42"/>
            <p:cNvSpPr/>
            <p:nvPr/>
          </p:nvSpPr>
          <p:spPr>
            <a:xfrm>
              <a:off x="214400" y="3368600"/>
              <a:ext cx="3881150" cy="1773000"/>
            </a:xfrm>
            <a:custGeom>
              <a:avLst/>
              <a:gdLst/>
              <a:ahLst/>
              <a:cxnLst/>
              <a:rect l="l" t="t" r="r" b="b"/>
              <a:pathLst>
                <a:path w="155246" h="70920" extrusionOk="0">
                  <a:moveTo>
                    <a:pt x="107698" y="4928"/>
                  </a:moveTo>
                  <a:cubicBezTo>
                    <a:pt x="111780" y="4928"/>
                    <a:pt x="115647" y="7072"/>
                    <a:pt x="116033" y="11445"/>
                  </a:cubicBezTo>
                  <a:cubicBezTo>
                    <a:pt x="118698" y="16965"/>
                    <a:pt x="117803" y="23603"/>
                    <a:pt x="115251" y="29677"/>
                  </a:cubicBezTo>
                  <a:lnTo>
                    <a:pt x="115251" y="29677"/>
                  </a:lnTo>
                  <a:cubicBezTo>
                    <a:pt x="114600" y="29731"/>
                    <a:pt x="113952" y="29760"/>
                    <a:pt x="113312" y="29760"/>
                  </a:cubicBezTo>
                  <a:cubicBezTo>
                    <a:pt x="108868" y="29760"/>
                    <a:pt x="104763" y="28378"/>
                    <a:pt x="102137" y="24628"/>
                  </a:cubicBezTo>
                  <a:cubicBezTo>
                    <a:pt x="92574" y="11649"/>
                    <a:pt x="100472" y="4928"/>
                    <a:pt x="107698" y="4928"/>
                  </a:cubicBezTo>
                  <a:close/>
                  <a:moveTo>
                    <a:pt x="59064" y="19964"/>
                  </a:moveTo>
                  <a:cubicBezTo>
                    <a:pt x="61877" y="19964"/>
                    <a:pt x="65210" y="20927"/>
                    <a:pt x="69002" y="23202"/>
                  </a:cubicBezTo>
                  <a:cubicBezTo>
                    <a:pt x="71852" y="26053"/>
                    <a:pt x="73634" y="29616"/>
                    <a:pt x="73990" y="33535"/>
                  </a:cubicBezTo>
                  <a:cubicBezTo>
                    <a:pt x="75058" y="39943"/>
                    <a:pt x="73636" y="46351"/>
                    <a:pt x="70435" y="52049"/>
                  </a:cubicBezTo>
                  <a:lnTo>
                    <a:pt x="70435" y="52049"/>
                  </a:lnTo>
                  <a:cubicBezTo>
                    <a:pt x="66648" y="50818"/>
                    <a:pt x="62912" y="49331"/>
                    <a:pt x="59382" y="47431"/>
                  </a:cubicBezTo>
                  <a:cubicBezTo>
                    <a:pt x="44141" y="40689"/>
                    <a:pt x="46018" y="19964"/>
                    <a:pt x="59064" y="19964"/>
                  </a:cubicBezTo>
                  <a:close/>
                  <a:moveTo>
                    <a:pt x="152365" y="0"/>
                  </a:moveTo>
                  <a:cubicBezTo>
                    <a:pt x="151704" y="0"/>
                    <a:pt x="151043" y="326"/>
                    <a:pt x="150594" y="1112"/>
                  </a:cubicBezTo>
                  <a:cubicBezTo>
                    <a:pt x="145605" y="12513"/>
                    <a:pt x="136698" y="21777"/>
                    <a:pt x="125297" y="27122"/>
                  </a:cubicBezTo>
                  <a:cubicBezTo>
                    <a:pt x="123685" y="27781"/>
                    <a:pt x="121969" y="28365"/>
                    <a:pt x="120215" y="28814"/>
                  </a:cubicBezTo>
                  <a:lnTo>
                    <a:pt x="120215" y="28814"/>
                  </a:lnTo>
                  <a:cubicBezTo>
                    <a:pt x="122606" y="21601"/>
                    <a:pt x="122946" y="13909"/>
                    <a:pt x="119240" y="7525"/>
                  </a:cubicBezTo>
                  <a:cubicBezTo>
                    <a:pt x="116623" y="2667"/>
                    <a:pt x="111851" y="160"/>
                    <a:pt x="107081" y="160"/>
                  </a:cubicBezTo>
                  <a:cubicBezTo>
                    <a:pt x="102757" y="160"/>
                    <a:pt x="98435" y="2221"/>
                    <a:pt x="95724" y="6456"/>
                  </a:cubicBezTo>
                  <a:cubicBezTo>
                    <a:pt x="87173" y="17502"/>
                    <a:pt x="97862" y="31753"/>
                    <a:pt x="109976" y="33535"/>
                  </a:cubicBezTo>
                  <a:cubicBezTo>
                    <a:pt x="111036" y="33735"/>
                    <a:pt x="112094" y="33868"/>
                    <a:pt x="113149" y="33937"/>
                  </a:cubicBezTo>
                  <a:lnTo>
                    <a:pt x="113149" y="33937"/>
                  </a:lnTo>
                  <a:cubicBezTo>
                    <a:pt x="111104" y="37538"/>
                    <a:pt x="108580" y="40752"/>
                    <a:pt x="106057" y="43155"/>
                  </a:cubicBezTo>
                  <a:cubicBezTo>
                    <a:pt x="98947" y="49968"/>
                    <a:pt x="89620" y="53580"/>
                    <a:pt x="79920" y="53580"/>
                  </a:cubicBezTo>
                  <a:cubicBezTo>
                    <a:pt x="78021" y="53580"/>
                    <a:pt x="76108" y="53442"/>
                    <a:pt x="74194" y="53162"/>
                  </a:cubicBezTo>
                  <a:lnTo>
                    <a:pt x="74194" y="53162"/>
                  </a:lnTo>
                  <a:cubicBezTo>
                    <a:pt x="75389" y="51143"/>
                    <a:pt x="76399" y="48989"/>
                    <a:pt x="77197" y="46718"/>
                  </a:cubicBezTo>
                  <a:cubicBezTo>
                    <a:pt x="80759" y="35673"/>
                    <a:pt x="77553" y="19639"/>
                    <a:pt x="65082" y="15364"/>
                  </a:cubicBezTo>
                  <a:cubicBezTo>
                    <a:pt x="63266" y="14758"/>
                    <a:pt x="61458" y="14476"/>
                    <a:pt x="59704" y="14476"/>
                  </a:cubicBezTo>
                  <a:cubicBezTo>
                    <a:pt x="50100" y="14476"/>
                    <a:pt x="42088" y="22936"/>
                    <a:pt x="42992" y="33179"/>
                  </a:cubicBezTo>
                  <a:cubicBezTo>
                    <a:pt x="44817" y="44431"/>
                    <a:pt x="56505" y="52568"/>
                    <a:pt x="67644" y="56040"/>
                  </a:cubicBezTo>
                  <a:lnTo>
                    <a:pt x="67644" y="56040"/>
                  </a:lnTo>
                  <a:cubicBezTo>
                    <a:pt x="61442" y="63644"/>
                    <a:pt x="53041" y="66658"/>
                    <a:pt x="44140" y="66658"/>
                  </a:cubicBezTo>
                  <a:cubicBezTo>
                    <a:pt x="30065" y="66658"/>
                    <a:pt x="14738" y="59122"/>
                    <a:pt x="4868" y="50281"/>
                  </a:cubicBezTo>
                  <a:cubicBezTo>
                    <a:pt x="4392" y="49884"/>
                    <a:pt x="3862" y="49717"/>
                    <a:pt x="3351" y="49717"/>
                  </a:cubicBezTo>
                  <a:cubicBezTo>
                    <a:pt x="1567" y="49717"/>
                    <a:pt x="0" y="51747"/>
                    <a:pt x="1662" y="53131"/>
                  </a:cubicBezTo>
                  <a:cubicBezTo>
                    <a:pt x="13152" y="63026"/>
                    <a:pt x="26645" y="70919"/>
                    <a:pt x="41626" y="70919"/>
                  </a:cubicBezTo>
                  <a:cubicBezTo>
                    <a:pt x="43368" y="70919"/>
                    <a:pt x="45130" y="70812"/>
                    <a:pt x="46911" y="70590"/>
                  </a:cubicBezTo>
                  <a:cubicBezTo>
                    <a:pt x="56794" y="69576"/>
                    <a:pt x="65595" y="64598"/>
                    <a:pt x="71520" y="57065"/>
                  </a:cubicBezTo>
                  <a:lnTo>
                    <a:pt x="71520" y="57065"/>
                  </a:lnTo>
                  <a:cubicBezTo>
                    <a:pt x="72112" y="57194"/>
                    <a:pt x="72698" y="57308"/>
                    <a:pt x="73277" y="57407"/>
                  </a:cubicBezTo>
                  <a:cubicBezTo>
                    <a:pt x="75562" y="57797"/>
                    <a:pt x="77856" y="57987"/>
                    <a:pt x="80137" y="57987"/>
                  </a:cubicBezTo>
                  <a:cubicBezTo>
                    <a:pt x="92436" y="57987"/>
                    <a:pt x="104355" y="52472"/>
                    <a:pt x="112470" y="43155"/>
                  </a:cubicBezTo>
                  <a:cubicBezTo>
                    <a:pt x="114612" y="40401"/>
                    <a:pt x="116608" y="37208"/>
                    <a:pt x="118216" y="33795"/>
                  </a:cubicBezTo>
                  <a:lnTo>
                    <a:pt x="118216" y="33795"/>
                  </a:lnTo>
                  <a:cubicBezTo>
                    <a:pt x="133965" y="31905"/>
                    <a:pt x="148129" y="16929"/>
                    <a:pt x="154513" y="3250"/>
                  </a:cubicBezTo>
                  <a:cubicBezTo>
                    <a:pt x="155245" y="1541"/>
                    <a:pt x="153804" y="0"/>
                    <a:pt x="1523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231F20"/>
                </a:solidFill>
              </a:endParaRPr>
            </a:p>
          </p:txBody>
        </p:sp>
      </p:grpSp>
      <p:sp>
        <p:nvSpPr>
          <p:cNvPr id="1160" name="Google Shape;1160;p42"/>
          <p:cNvSpPr/>
          <p:nvPr/>
        </p:nvSpPr>
        <p:spPr>
          <a:xfrm>
            <a:off x="2816769" y="2208925"/>
            <a:ext cx="5069558" cy="125200"/>
          </a:xfrm>
          <a:custGeom>
            <a:avLst/>
            <a:gdLst/>
            <a:ahLst/>
            <a:cxnLst/>
            <a:rect l="l" t="t" r="r" b="b"/>
            <a:pathLst>
              <a:path w="138702" h="5008" extrusionOk="0">
                <a:moveTo>
                  <a:pt x="0" y="5008"/>
                </a:moveTo>
                <a:cubicBezTo>
                  <a:pt x="6117" y="3481"/>
                  <a:pt x="12596" y="4375"/>
                  <a:pt x="18879" y="3852"/>
                </a:cubicBezTo>
                <a:cubicBezTo>
                  <a:pt x="41533" y="1965"/>
                  <a:pt x="64377" y="2207"/>
                  <a:pt x="87074" y="3467"/>
                </a:cubicBezTo>
                <a:cubicBezTo>
                  <a:pt x="104296" y="4423"/>
                  <a:pt x="121454" y="0"/>
                  <a:pt x="138702" y="0"/>
                </a:cubicBezTo>
              </a:path>
            </a:pathLst>
          </a:custGeom>
          <a:noFill/>
          <a:ln w="28575" cap="flat" cmpd="sng">
            <a:solidFill>
              <a:srgbClr val="FFFFFF"/>
            </a:solidFill>
            <a:prstDash val="solid"/>
            <a:round/>
            <a:headEnd type="none" w="med" len="med"/>
            <a:tailEnd type="none" w="med" len="med"/>
          </a:ln>
        </p:spPr>
      </p:sp>
      <p:sp>
        <p:nvSpPr>
          <p:cNvPr id="1161" name="Google Shape;1161;p4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3200" dirty="0"/>
              <a:t>Kesimpulan</a:t>
            </a:r>
            <a:endParaRPr sz="3200" dirty="0"/>
          </a:p>
        </p:txBody>
      </p:sp>
      <p:sp>
        <p:nvSpPr>
          <p:cNvPr id="1162" name="Google Shape;1162;p42"/>
          <p:cNvSpPr txBox="1">
            <a:spLocks noGrp="1"/>
          </p:cNvSpPr>
          <p:nvPr>
            <p:ph type="subTitle" idx="2"/>
          </p:nvPr>
        </p:nvSpPr>
        <p:spPr>
          <a:xfrm>
            <a:off x="1669416" y="1200465"/>
            <a:ext cx="6448672" cy="3609588"/>
          </a:xfrm>
          <a:prstGeom prst="rect">
            <a:avLst/>
          </a:prstGeom>
        </p:spPr>
        <p:txBody>
          <a:bodyPr spcFirstLastPara="1" wrap="square" lIns="91425" tIns="91425" rIns="91425" bIns="91425" anchor="t" anchorCtr="0">
            <a:noAutofit/>
          </a:bodyPr>
          <a:lstStyle/>
          <a:p>
            <a:pPr marL="114300" indent="0" algn="just">
              <a:lnSpc>
                <a:spcPct val="150000"/>
              </a:lnSpc>
              <a:spcAft>
                <a:spcPts val="1950"/>
              </a:spcAft>
              <a:buNone/>
            </a:pPr>
            <a:r>
              <a:rPr lang="id-ID" sz="1800" dirty="0">
                <a:solidFill>
                  <a:srgbClr val="000000"/>
                </a:solidFill>
                <a:effectLst/>
                <a:latin typeface="Times New Roman" panose="02020603050405020304" pitchFamily="18" charset="0"/>
                <a:ea typeface="Times New Roman" panose="02020603050405020304" pitchFamily="18" charset="0"/>
              </a:rPr>
              <a:t>Hakikat sastra anak meliputi,  secara sederhana, sastra adalah suatu tulisan yang khas serta mengandung kata-kata yang indah sehingga dapat menghasilkan karya sastra yang menarik untuk para pembacanya. Sedangkan anak adalah seseorang yang berhak menerima pendidikan yang layak, fasilitas yang memadai, serta perhatian orang tua. Jadi, sastra anak adalah sastra yang dibaca oleh kalangan anak-anak dengan bimbingan dan pengarahan anggota dewasa suatu masyarakat, sedang penulisannya juga dilakukan oleh orang dewasa.</a:t>
            </a:r>
            <a:endParaRPr lang="en-US" sz="1800" dirty="0">
              <a:effectLst/>
              <a:latin typeface="Times New Roman" panose="02020603050405020304" pitchFamily="18" charset="0"/>
              <a:ea typeface="Times New Roman" panose="02020603050405020304" pitchFamily="18" charset="0"/>
            </a:endParaRPr>
          </a:p>
          <a:p>
            <a:pPr marL="114300" indent="0" algn="just">
              <a:lnSpc>
                <a:spcPct val="150000"/>
              </a:lnSpc>
              <a:spcAft>
                <a:spcPts val="1950"/>
              </a:spcAft>
              <a:buNone/>
            </a:pPr>
            <a:endParaRPr lang="en-US" dirty="0">
              <a:effectLst/>
              <a:latin typeface="Times New Roman" panose="02020603050405020304" pitchFamily="18" charset="0"/>
              <a:ea typeface="Times New Roman" panose="02020603050405020304" pitchFamily="18" charset="0"/>
            </a:endParaRPr>
          </a:p>
        </p:txBody>
      </p:sp>
      <p:grpSp>
        <p:nvGrpSpPr>
          <p:cNvPr id="1164" name="Google Shape;1164;p42"/>
          <p:cNvGrpSpPr/>
          <p:nvPr/>
        </p:nvGrpSpPr>
        <p:grpSpPr>
          <a:xfrm>
            <a:off x="1669416" y="1305160"/>
            <a:ext cx="6186397" cy="3091864"/>
            <a:chOff x="1669416" y="1094810"/>
            <a:chExt cx="6186397" cy="3091864"/>
          </a:xfrm>
        </p:grpSpPr>
        <p:sp>
          <p:nvSpPr>
            <p:cNvPr id="1165" name="Google Shape;1165;p42"/>
            <p:cNvSpPr/>
            <p:nvPr/>
          </p:nvSpPr>
          <p:spPr>
            <a:xfrm flipH="1">
              <a:off x="1669416" y="3833176"/>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flipH="1">
              <a:off x="7763712" y="1094810"/>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flipH="1">
              <a:off x="7321277" y="4150519"/>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6"/>
          <p:cNvSpPr/>
          <p:nvPr/>
        </p:nvSpPr>
        <p:spPr>
          <a:xfrm>
            <a:off x="1765721" y="1448905"/>
            <a:ext cx="6254559" cy="632207"/>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46"/>
          <p:cNvSpPr/>
          <p:nvPr/>
        </p:nvSpPr>
        <p:spPr>
          <a:xfrm>
            <a:off x="1260117" y="1896859"/>
            <a:ext cx="1063530" cy="94317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txBox="1">
            <a:spLocks noGrp="1"/>
          </p:cNvSpPr>
          <p:nvPr>
            <p:ph type="title"/>
          </p:nvPr>
        </p:nvSpPr>
        <p:spPr>
          <a:xfrm>
            <a:off x="1123720" y="138150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a:t>TERIMA KASIH </a:t>
            </a:r>
          </a:p>
        </p:txBody>
      </p:sp>
      <p:sp>
        <p:nvSpPr>
          <p:cNvPr id="1300" name="Google Shape;1300;p46"/>
          <p:cNvSpPr/>
          <p:nvPr/>
        </p:nvSpPr>
        <p:spPr>
          <a:xfrm>
            <a:off x="2816769" y="2208696"/>
            <a:ext cx="5069558" cy="125200"/>
          </a:xfrm>
          <a:custGeom>
            <a:avLst/>
            <a:gdLst/>
            <a:ahLst/>
            <a:cxnLst/>
            <a:rect l="l" t="t" r="r" b="b"/>
            <a:pathLst>
              <a:path w="138702" h="5008" extrusionOk="0">
                <a:moveTo>
                  <a:pt x="0" y="5008"/>
                </a:moveTo>
                <a:cubicBezTo>
                  <a:pt x="6117" y="3481"/>
                  <a:pt x="12596" y="4375"/>
                  <a:pt x="18879" y="3852"/>
                </a:cubicBezTo>
                <a:cubicBezTo>
                  <a:pt x="41533" y="1965"/>
                  <a:pt x="64377" y="2207"/>
                  <a:pt x="87074" y="3467"/>
                </a:cubicBezTo>
                <a:cubicBezTo>
                  <a:pt x="104296" y="4423"/>
                  <a:pt x="121454" y="0"/>
                  <a:pt x="138702" y="0"/>
                </a:cubicBezTo>
              </a:path>
            </a:pathLst>
          </a:custGeom>
          <a:noFill/>
          <a:ln w="28575" cap="flat" cmpd="sng">
            <a:solidFill>
              <a:srgbClr val="FFFFFF"/>
            </a:solidFill>
            <a:prstDash val="solid"/>
            <a:round/>
            <a:headEnd type="none" w="med" len="med"/>
            <a:tailEnd type="none" w="med" len="med"/>
          </a:ln>
        </p:spPr>
      </p:sp>
      <p:grpSp>
        <p:nvGrpSpPr>
          <p:cNvPr id="1302" name="Google Shape;1302;p46"/>
          <p:cNvGrpSpPr/>
          <p:nvPr/>
        </p:nvGrpSpPr>
        <p:grpSpPr>
          <a:xfrm>
            <a:off x="1506635" y="2142613"/>
            <a:ext cx="567618" cy="465091"/>
            <a:chOff x="1506635" y="1932493"/>
            <a:chExt cx="567618" cy="465091"/>
          </a:xfrm>
        </p:grpSpPr>
        <p:sp>
          <p:nvSpPr>
            <p:cNvPr id="1303" name="Google Shape;1303;p46"/>
            <p:cNvSpPr/>
            <p:nvPr/>
          </p:nvSpPr>
          <p:spPr>
            <a:xfrm>
              <a:off x="1604015" y="1932493"/>
              <a:ext cx="369698" cy="457908"/>
            </a:xfrm>
            <a:custGeom>
              <a:avLst/>
              <a:gdLst/>
              <a:ahLst/>
              <a:cxnLst/>
              <a:rect l="l" t="t" r="r" b="b"/>
              <a:pathLst>
                <a:path w="13690" h="16958" extrusionOk="0">
                  <a:moveTo>
                    <a:pt x="685" y="15847"/>
                  </a:moveTo>
                  <a:lnTo>
                    <a:pt x="685" y="15882"/>
                  </a:lnTo>
                  <a:lnTo>
                    <a:pt x="685" y="15882"/>
                  </a:lnTo>
                  <a:cubicBezTo>
                    <a:pt x="684" y="15882"/>
                    <a:pt x="684" y="15881"/>
                    <a:pt x="683" y="15881"/>
                  </a:cubicBezTo>
                  <a:lnTo>
                    <a:pt x="683" y="15881"/>
                  </a:lnTo>
                  <a:cubicBezTo>
                    <a:pt x="684" y="15870"/>
                    <a:pt x="685" y="15858"/>
                    <a:pt x="685" y="15847"/>
                  </a:cubicBezTo>
                  <a:close/>
                  <a:moveTo>
                    <a:pt x="11901" y="676"/>
                  </a:moveTo>
                  <a:cubicBezTo>
                    <a:pt x="12457" y="676"/>
                    <a:pt x="12839" y="1087"/>
                    <a:pt x="12822" y="2230"/>
                  </a:cubicBezTo>
                  <a:cubicBezTo>
                    <a:pt x="12822" y="3913"/>
                    <a:pt x="11955" y="5494"/>
                    <a:pt x="11241" y="6973"/>
                  </a:cubicBezTo>
                  <a:cubicBezTo>
                    <a:pt x="10578" y="8299"/>
                    <a:pt x="9864" y="9574"/>
                    <a:pt x="9048" y="10798"/>
                  </a:cubicBezTo>
                  <a:cubicBezTo>
                    <a:pt x="7886" y="12458"/>
                    <a:pt x="4800" y="16448"/>
                    <a:pt x="2206" y="16448"/>
                  </a:cubicBezTo>
                  <a:cubicBezTo>
                    <a:pt x="1671" y="16448"/>
                    <a:pt x="1157" y="16278"/>
                    <a:pt x="685" y="15882"/>
                  </a:cubicBezTo>
                  <a:lnTo>
                    <a:pt x="685" y="15882"/>
                  </a:lnTo>
                  <a:cubicBezTo>
                    <a:pt x="690" y="13951"/>
                    <a:pt x="1758" y="12324"/>
                    <a:pt x="2674" y="10696"/>
                  </a:cubicBezTo>
                  <a:cubicBezTo>
                    <a:pt x="3439" y="9370"/>
                    <a:pt x="4255" y="8044"/>
                    <a:pt x="5173" y="6769"/>
                  </a:cubicBezTo>
                  <a:cubicBezTo>
                    <a:pt x="6091" y="5494"/>
                    <a:pt x="7111" y="4219"/>
                    <a:pt x="8232" y="3097"/>
                  </a:cubicBezTo>
                  <a:cubicBezTo>
                    <a:pt x="8916" y="2379"/>
                    <a:pt x="10769" y="676"/>
                    <a:pt x="11901" y="676"/>
                  </a:cubicBezTo>
                  <a:close/>
                  <a:moveTo>
                    <a:pt x="11953" y="1"/>
                  </a:moveTo>
                  <a:cubicBezTo>
                    <a:pt x="10022" y="1"/>
                    <a:pt x="6828" y="3699"/>
                    <a:pt x="6142" y="4576"/>
                  </a:cubicBezTo>
                  <a:cubicBezTo>
                    <a:pt x="4765" y="6310"/>
                    <a:pt x="3541" y="8095"/>
                    <a:pt x="2419" y="9982"/>
                  </a:cubicBezTo>
                  <a:cubicBezTo>
                    <a:pt x="1366" y="11787"/>
                    <a:pt x="214" y="13642"/>
                    <a:pt x="127" y="15740"/>
                  </a:cubicBezTo>
                  <a:lnTo>
                    <a:pt x="127" y="15740"/>
                  </a:lnTo>
                  <a:cubicBezTo>
                    <a:pt x="32" y="15831"/>
                    <a:pt x="0" y="15978"/>
                    <a:pt x="124" y="16102"/>
                  </a:cubicBezTo>
                  <a:cubicBezTo>
                    <a:pt x="762" y="16707"/>
                    <a:pt x="1453" y="16957"/>
                    <a:pt x="2159" y="16957"/>
                  </a:cubicBezTo>
                  <a:cubicBezTo>
                    <a:pt x="4668" y="16957"/>
                    <a:pt x="7378" y="13795"/>
                    <a:pt x="8691" y="12124"/>
                  </a:cubicBezTo>
                  <a:cubicBezTo>
                    <a:pt x="9966" y="10492"/>
                    <a:pt x="11037" y="8707"/>
                    <a:pt x="11904" y="6820"/>
                  </a:cubicBezTo>
                  <a:cubicBezTo>
                    <a:pt x="12669" y="5239"/>
                    <a:pt x="13689" y="3301"/>
                    <a:pt x="13332" y="1516"/>
                  </a:cubicBezTo>
                  <a:cubicBezTo>
                    <a:pt x="13113" y="422"/>
                    <a:pt x="12605" y="1"/>
                    <a:pt x="1195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6"/>
            <p:cNvSpPr/>
            <p:nvPr/>
          </p:nvSpPr>
          <p:spPr>
            <a:xfrm>
              <a:off x="1575659" y="1940944"/>
              <a:ext cx="381527" cy="433120"/>
            </a:xfrm>
            <a:custGeom>
              <a:avLst/>
              <a:gdLst/>
              <a:ahLst/>
              <a:cxnLst/>
              <a:rect l="l" t="t" r="r" b="b"/>
              <a:pathLst>
                <a:path w="14128" h="16040" extrusionOk="0">
                  <a:moveTo>
                    <a:pt x="3166" y="0"/>
                  </a:moveTo>
                  <a:cubicBezTo>
                    <a:pt x="2569" y="0"/>
                    <a:pt x="1971" y="194"/>
                    <a:pt x="1480" y="591"/>
                  </a:cubicBezTo>
                  <a:cubicBezTo>
                    <a:pt x="1" y="1815"/>
                    <a:pt x="460" y="3600"/>
                    <a:pt x="1021" y="5130"/>
                  </a:cubicBezTo>
                  <a:cubicBezTo>
                    <a:pt x="2449" y="8904"/>
                    <a:pt x="4999" y="12117"/>
                    <a:pt x="8314" y="14412"/>
                  </a:cubicBezTo>
                  <a:cubicBezTo>
                    <a:pt x="9199" y="15066"/>
                    <a:pt x="10520" y="16040"/>
                    <a:pt x="11772" y="16040"/>
                  </a:cubicBezTo>
                  <a:cubicBezTo>
                    <a:pt x="12179" y="16040"/>
                    <a:pt x="12579" y="15937"/>
                    <a:pt x="12954" y="15687"/>
                  </a:cubicBezTo>
                  <a:cubicBezTo>
                    <a:pt x="14076" y="14922"/>
                    <a:pt x="14127" y="13137"/>
                    <a:pt x="13566" y="12066"/>
                  </a:cubicBezTo>
                  <a:cubicBezTo>
                    <a:pt x="12444" y="9924"/>
                    <a:pt x="11526" y="7629"/>
                    <a:pt x="10098" y="5589"/>
                  </a:cubicBezTo>
                  <a:cubicBezTo>
                    <a:pt x="8670" y="3702"/>
                    <a:pt x="7090" y="1917"/>
                    <a:pt x="5458" y="285"/>
                  </a:cubicBezTo>
                  <a:cubicBezTo>
                    <a:pt x="5401" y="229"/>
                    <a:pt x="5336" y="205"/>
                    <a:pt x="5273" y="205"/>
                  </a:cubicBezTo>
                  <a:cubicBezTo>
                    <a:pt x="5054" y="205"/>
                    <a:pt x="4852" y="495"/>
                    <a:pt x="5050" y="693"/>
                  </a:cubicBezTo>
                  <a:cubicBezTo>
                    <a:pt x="7243" y="2937"/>
                    <a:pt x="9435" y="5232"/>
                    <a:pt x="10965" y="8037"/>
                  </a:cubicBezTo>
                  <a:cubicBezTo>
                    <a:pt x="11679" y="9312"/>
                    <a:pt x="12189" y="10740"/>
                    <a:pt x="12903" y="12015"/>
                  </a:cubicBezTo>
                  <a:cubicBezTo>
                    <a:pt x="13209" y="12525"/>
                    <a:pt x="13362" y="13086"/>
                    <a:pt x="13362" y="13698"/>
                  </a:cubicBezTo>
                  <a:cubicBezTo>
                    <a:pt x="13209" y="14514"/>
                    <a:pt x="12597" y="15228"/>
                    <a:pt x="11781" y="15483"/>
                  </a:cubicBezTo>
                  <a:cubicBezTo>
                    <a:pt x="11714" y="15496"/>
                    <a:pt x="11643" y="15503"/>
                    <a:pt x="11571" y="15503"/>
                  </a:cubicBezTo>
                  <a:cubicBezTo>
                    <a:pt x="10829" y="15503"/>
                    <a:pt x="9882" y="14830"/>
                    <a:pt x="9231" y="14412"/>
                  </a:cubicBezTo>
                  <a:cubicBezTo>
                    <a:pt x="6784" y="12882"/>
                    <a:pt x="4744" y="10791"/>
                    <a:pt x="3214" y="8292"/>
                  </a:cubicBezTo>
                  <a:cubicBezTo>
                    <a:pt x="2398" y="7017"/>
                    <a:pt x="1735" y="5640"/>
                    <a:pt x="1276" y="4212"/>
                  </a:cubicBezTo>
                  <a:cubicBezTo>
                    <a:pt x="919" y="3396"/>
                    <a:pt x="970" y="2427"/>
                    <a:pt x="1378" y="1662"/>
                  </a:cubicBezTo>
                  <a:cubicBezTo>
                    <a:pt x="1761" y="954"/>
                    <a:pt x="2487" y="570"/>
                    <a:pt x="3218" y="570"/>
                  </a:cubicBezTo>
                  <a:cubicBezTo>
                    <a:pt x="3750" y="570"/>
                    <a:pt x="4284" y="774"/>
                    <a:pt x="4693" y="1203"/>
                  </a:cubicBezTo>
                  <a:cubicBezTo>
                    <a:pt x="4750" y="1260"/>
                    <a:pt x="4814" y="1284"/>
                    <a:pt x="4877" y="1284"/>
                  </a:cubicBezTo>
                  <a:cubicBezTo>
                    <a:pt x="5097" y="1284"/>
                    <a:pt x="5299" y="993"/>
                    <a:pt x="5101" y="795"/>
                  </a:cubicBezTo>
                  <a:cubicBezTo>
                    <a:pt x="4576" y="271"/>
                    <a:pt x="3872" y="0"/>
                    <a:pt x="31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1671095" y="1937218"/>
              <a:ext cx="72400" cy="66264"/>
            </a:xfrm>
            <a:custGeom>
              <a:avLst/>
              <a:gdLst/>
              <a:ahLst/>
              <a:cxnLst/>
              <a:rect l="l" t="t" r="r" b="b"/>
              <a:pathLst>
                <a:path w="2681" h="2454" extrusionOk="0">
                  <a:moveTo>
                    <a:pt x="1960" y="1"/>
                  </a:moveTo>
                  <a:cubicBezTo>
                    <a:pt x="1776" y="1"/>
                    <a:pt x="1588" y="51"/>
                    <a:pt x="1435" y="113"/>
                  </a:cubicBezTo>
                  <a:lnTo>
                    <a:pt x="1435" y="113"/>
                  </a:lnTo>
                  <a:cubicBezTo>
                    <a:pt x="1391" y="119"/>
                    <a:pt x="1348" y="129"/>
                    <a:pt x="1306" y="140"/>
                  </a:cubicBezTo>
                  <a:lnTo>
                    <a:pt x="1306" y="140"/>
                  </a:lnTo>
                  <a:cubicBezTo>
                    <a:pt x="1175" y="63"/>
                    <a:pt x="1029" y="12"/>
                    <a:pt x="873" y="12"/>
                  </a:cubicBezTo>
                  <a:cubicBezTo>
                    <a:pt x="849" y="12"/>
                    <a:pt x="826" y="13"/>
                    <a:pt x="802" y="15"/>
                  </a:cubicBezTo>
                  <a:cubicBezTo>
                    <a:pt x="394" y="117"/>
                    <a:pt x="88" y="474"/>
                    <a:pt x="139" y="882"/>
                  </a:cubicBezTo>
                  <a:cubicBezTo>
                    <a:pt x="139" y="945"/>
                    <a:pt x="145" y="1008"/>
                    <a:pt x="158" y="1073"/>
                  </a:cubicBezTo>
                  <a:lnTo>
                    <a:pt x="158" y="1073"/>
                  </a:lnTo>
                  <a:cubicBezTo>
                    <a:pt x="1" y="1726"/>
                    <a:pt x="495" y="2419"/>
                    <a:pt x="1235" y="2419"/>
                  </a:cubicBezTo>
                  <a:cubicBezTo>
                    <a:pt x="1277" y="2419"/>
                    <a:pt x="1319" y="2417"/>
                    <a:pt x="1363" y="2412"/>
                  </a:cubicBezTo>
                  <a:cubicBezTo>
                    <a:pt x="1371" y="2411"/>
                    <a:pt x="1379" y="2410"/>
                    <a:pt x="1387" y="2409"/>
                  </a:cubicBezTo>
                  <a:lnTo>
                    <a:pt x="1387" y="2409"/>
                  </a:lnTo>
                  <a:cubicBezTo>
                    <a:pt x="1486" y="2438"/>
                    <a:pt x="1586" y="2454"/>
                    <a:pt x="1685" y="2454"/>
                  </a:cubicBezTo>
                  <a:cubicBezTo>
                    <a:pt x="1876" y="2454"/>
                    <a:pt x="2062" y="2395"/>
                    <a:pt x="2230" y="2259"/>
                  </a:cubicBezTo>
                  <a:cubicBezTo>
                    <a:pt x="2463" y="2006"/>
                    <a:pt x="2578" y="1686"/>
                    <a:pt x="2582" y="1368"/>
                  </a:cubicBezTo>
                  <a:lnTo>
                    <a:pt x="2582" y="1368"/>
                  </a:lnTo>
                  <a:cubicBezTo>
                    <a:pt x="2681" y="987"/>
                    <a:pt x="2648" y="587"/>
                    <a:pt x="2485" y="219"/>
                  </a:cubicBezTo>
                  <a:cubicBezTo>
                    <a:pt x="2346" y="58"/>
                    <a:pt x="2156" y="1"/>
                    <a:pt x="196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6"/>
            <p:cNvSpPr/>
            <p:nvPr/>
          </p:nvSpPr>
          <p:spPr>
            <a:xfrm>
              <a:off x="1765721" y="2135713"/>
              <a:ext cx="57872" cy="52601"/>
            </a:xfrm>
            <a:custGeom>
              <a:avLst/>
              <a:gdLst/>
              <a:ahLst/>
              <a:cxnLst/>
              <a:rect l="l" t="t" r="r" b="b"/>
              <a:pathLst>
                <a:path w="2143" h="1948" extrusionOk="0">
                  <a:moveTo>
                    <a:pt x="500" y="0"/>
                  </a:moveTo>
                  <a:cubicBezTo>
                    <a:pt x="413" y="0"/>
                    <a:pt x="321" y="47"/>
                    <a:pt x="256" y="161"/>
                  </a:cubicBezTo>
                  <a:cubicBezTo>
                    <a:pt x="223" y="215"/>
                    <a:pt x="195" y="274"/>
                    <a:pt x="173" y="335"/>
                  </a:cubicBezTo>
                  <a:lnTo>
                    <a:pt x="173" y="335"/>
                  </a:lnTo>
                  <a:cubicBezTo>
                    <a:pt x="166" y="345"/>
                    <a:pt x="160" y="355"/>
                    <a:pt x="154" y="365"/>
                  </a:cubicBezTo>
                  <a:cubicBezTo>
                    <a:pt x="1" y="671"/>
                    <a:pt x="1" y="1028"/>
                    <a:pt x="205" y="1334"/>
                  </a:cubicBezTo>
                  <a:cubicBezTo>
                    <a:pt x="401" y="1662"/>
                    <a:pt x="808" y="1947"/>
                    <a:pt x="1196" y="1947"/>
                  </a:cubicBezTo>
                  <a:cubicBezTo>
                    <a:pt x="1412" y="1947"/>
                    <a:pt x="1621" y="1859"/>
                    <a:pt x="1785" y="1640"/>
                  </a:cubicBezTo>
                  <a:cubicBezTo>
                    <a:pt x="2142" y="1130"/>
                    <a:pt x="2040" y="467"/>
                    <a:pt x="1530" y="110"/>
                  </a:cubicBezTo>
                  <a:cubicBezTo>
                    <a:pt x="1412" y="41"/>
                    <a:pt x="1291" y="10"/>
                    <a:pt x="1175" y="10"/>
                  </a:cubicBezTo>
                  <a:cubicBezTo>
                    <a:pt x="1061" y="10"/>
                    <a:pt x="951" y="39"/>
                    <a:pt x="850" y="90"/>
                  </a:cubicBezTo>
                  <a:lnTo>
                    <a:pt x="850" y="90"/>
                  </a:lnTo>
                  <a:cubicBezTo>
                    <a:pt x="794" y="77"/>
                    <a:pt x="738" y="71"/>
                    <a:pt x="684" y="71"/>
                  </a:cubicBezTo>
                  <a:cubicBezTo>
                    <a:pt x="683" y="71"/>
                    <a:pt x="681" y="71"/>
                    <a:pt x="680" y="71"/>
                  </a:cubicBezTo>
                  <a:lnTo>
                    <a:pt x="680" y="71"/>
                  </a:lnTo>
                  <a:cubicBezTo>
                    <a:pt x="631" y="27"/>
                    <a:pt x="567" y="0"/>
                    <a:pt x="50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6"/>
            <p:cNvSpPr/>
            <p:nvPr/>
          </p:nvSpPr>
          <p:spPr>
            <a:xfrm>
              <a:off x="1506635" y="2034076"/>
              <a:ext cx="567618" cy="209782"/>
            </a:xfrm>
            <a:custGeom>
              <a:avLst/>
              <a:gdLst/>
              <a:ahLst/>
              <a:cxnLst/>
              <a:rect l="l" t="t" r="r" b="b"/>
              <a:pathLst>
                <a:path w="21019" h="7769" extrusionOk="0">
                  <a:moveTo>
                    <a:pt x="16836" y="559"/>
                  </a:moveTo>
                  <a:cubicBezTo>
                    <a:pt x="17397" y="559"/>
                    <a:pt x="17907" y="610"/>
                    <a:pt x="18468" y="763"/>
                  </a:cubicBezTo>
                  <a:cubicBezTo>
                    <a:pt x="19437" y="1018"/>
                    <a:pt x="19488" y="1069"/>
                    <a:pt x="19590" y="2191"/>
                  </a:cubicBezTo>
                  <a:cubicBezTo>
                    <a:pt x="19641" y="3364"/>
                    <a:pt x="19743" y="3211"/>
                    <a:pt x="19029" y="3721"/>
                  </a:cubicBezTo>
                  <a:cubicBezTo>
                    <a:pt x="18672" y="3976"/>
                    <a:pt x="18366" y="4180"/>
                    <a:pt x="18009" y="4384"/>
                  </a:cubicBezTo>
                  <a:cubicBezTo>
                    <a:pt x="17346" y="4690"/>
                    <a:pt x="16632" y="4996"/>
                    <a:pt x="15969" y="5200"/>
                  </a:cubicBezTo>
                  <a:cubicBezTo>
                    <a:pt x="14592" y="5557"/>
                    <a:pt x="13266" y="5863"/>
                    <a:pt x="11889" y="6067"/>
                  </a:cubicBezTo>
                  <a:cubicBezTo>
                    <a:pt x="10207" y="6373"/>
                    <a:pt x="8524" y="6730"/>
                    <a:pt x="6841" y="6883"/>
                  </a:cubicBezTo>
                  <a:cubicBezTo>
                    <a:pt x="5974" y="6985"/>
                    <a:pt x="5056" y="7087"/>
                    <a:pt x="4189" y="7087"/>
                  </a:cubicBezTo>
                  <a:lnTo>
                    <a:pt x="3118" y="7087"/>
                  </a:lnTo>
                  <a:cubicBezTo>
                    <a:pt x="2863" y="7087"/>
                    <a:pt x="2557" y="7036"/>
                    <a:pt x="2302" y="6985"/>
                  </a:cubicBezTo>
                  <a:cubicBezTo>
                    <a:pt x="1588" y="6985"/>
                    <a:pt x="1231" y="6475"/>
                    <a:pt x="1282" y="5455"/>
                  </a:cubicBezTo>
                  <a:cubicBezTo>
                    <a:pt x="1359" y="5409"/>
                    <a:pt x="1390" y="5334"/>
                    <a:pt x="1386" y="5257"/>
                  </a:cubicBezTo>
                  <a:lnTo>
                    <a:pt x="1386" y="5257"/>
                  </a:lnTo>
                  <a:cubicBezTo>
                    <a:pt x="3618" y="3237"/>
                    <a:pt x="6579" y="2435"/>
                    <a:pt x="9442" y="1732"/>
                  </a:cubicBezTo>
                  <a:cubicBezTo>
                    <a:pt x="11023" y="1375"/>
                    <a:pt x="12603" y="1069"/>
                    <a:pt x="14235" y="814"/>
                  </a:cubicBezTo>
                  <a:cubicBezTo>
                    <a:pt x="15102" y="661"/>
                    <a:pt x="15969" y="610"/>
                    <a:pt x="16836" y="559"/>
                  </a:cubicBezTo>
                  <a:close/>
                  <a:moveTo>
                    <a:pt x="17028" y="1"/>
                  </a:moveTo>
                  <a:cubicBezTo>
                    <a:pt x="15848" y="1"/>
                    <a:pt x="14621" y="241"/>
                    <a:pt x="13572" y="406"/>
                  </a:cubicBezTo>
                  <a:cubicBezTo>
                    <a:pt x="9289" y="1069"/>
                    <a:pt x="4240" y="1885"/>
                    <a:pt x="925" y="4945"/>
                  </a:cubicBezTo>
                  <a:cubicBezTo>
                    <a:pt x="879" y="4991"/>
                    <a:pt x="853" y="5042"/>
                    <a:pt x="843" y="5093"/>
                  </a:cubicBezTo>
                  <a:lnTo>
                    <a:pt x="843" y="5093"/>
                  </a:lnTo>
                  <a:cubicBezTo>
                    <a:pt x="0" y="5776"/>
                    <a:pt x="460" y="6953"/>
                    <a:pt x="1384" y="7342"/>
                  </a:cubicBezTo>
                  <a:cubicBezTo>
                    <a:pt x="2097" y="7659"/>
                    <a:pt x="2957" y="7768"/>
                    <a:pt x="3849" y="7768"/>
                  </a:cubicBezTo>
                  <a:cubicBezTo>
                    <a:pt x="5253" y="7768"/>
                    <a:pt x="6738" y="7498"/>
                    <a:pt x="7861" y="7342"/>
                  </a:cubicBezTo>
                  <a:cubicBezTo>
                    <a:pt x="10309" y="7036"/>
                    <a:pt x="12705" y="6577"/>
                    <a:pt x="15102" y="5965"/>
                  </a:cubicBezTo>
                  <a:cubicBezTo>
                    <a:pt x="16836" y="5557"/>
                    <a:pt x="18723" y="4945"/>
                    <a:pt x="19998" y="3619"/>
                  </a:cubicBezTo>
                  <a:cubicBezTo>
                    <a:pt x="21018" y="2650"/>
                    <a:pt x="20967" y="1477"/>
                    <a:pt x="19794" y="712"/>
                  </a:cubicBezTo>
                  <a:cubicBezTo>
                    <a:pt x="18998" y="174"/>
                    <a:pt x="18030" y="1"/>
                    <a:pt x="170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6"/>
            <p:cNvSpPr/>
            <p:nvPr/>
          </p:nvSpPr>
          <p:spPr>
            <a:xfrm>
              <a:off x="2003986" y="2031646"/>
              <a:ext cx="60626" cy="52574"/>
            </a:xfrm>
            <a:custGeom>
              <a:avLst/>
              <a:gdLst/>
              <a:ahLst/>
              <a:cxnLst/>
              <a:rect l="l" t="t" r="r" b="b"/>
              <a:pathLst>
                <a:path w="2245" h="1947" extrusionOk="0">
                  <a:moveTo>
                    <a:pt x="1530" y="37"/>
                  </a:moveTo>
                  <a:cubicBezTo>
                    <a:pt x="1515" y="37"/>
                    <a:pt x="1500" y="37"/>
                    <a:pt x="1484" y="38"/>
                  </a:cubicBezTo>
                  <a:lnTo>
                    <a:pt x="1484" y="38"/>
                  </a:lnTo>
                  <a:cubicBezTo>
                    <a:pt x="1483" y="38"/>
                    <a:pt x="1481" y="37"/>
                    <a:pt x="1479" y="37"/>
                  </a:cubicBezTo>
                  <a:close/>
                  <a:moveTo>
                    <a:pt x="1079" y="952"/>
                  </a:moveTo>
                  <a:cubicBezTo>
                    <a:pt x="1121" y="952"/>
                    <a:pt x="1170" y="979"/>
                    <a:pt x="1220" y="1051"/>
                  </a:cubicBezTo>
                  <a:lnTo>
                    <a:pt x="1220" y="1051"/>
                  </a:lnTo>
                  <a:cubicBezTo>
                    <a:pt x="1144" y="1092"/>
                    <a:pt x="1064" y="1121"/>
                    <a:pt x="990" y="1121"/>
                  </a:cubicBezTo>
                  <a:cubicBezTo>
                    <a:pt x="984" y="1121"/>
                    <a:pt x="977" y="1121"/>
                    <a:pt x="971" y="1121"/>
                  </a:cubicBezTo>
                  <a:lnTo>
                    <a:pt x="971" y="1121"/>
                  </a:lnTo>
                  <a:cubicBezTo>
                    <a:pt x="949" y="1046"/>
                    <a:pt x="1001" y="952"/>
                    <a:pt x="1079" y="952"/>
                  </a:cubicBezTo>
                  <a:close/>
                  <a:moveTo>
                    <a:pt x="1251" y="0"/>
                  </a:moveTo>
                  <a:cubicBezTo>
                    <a:pt x="912" y="0"/>
                    <a:pt x="583" y="136"/>
                    <a:pt x="357" y="394"/>
                  </a:cubicBezTo>
                  <a:cubicBezTo>
                    <a:pt x="0" y="853"/>
                    <a:pt x="102" y="1465"/>
                    <a:pt x="510" y="1822"/>
                  </a:cubicBezTo>
                  <a:cubicBezTo>
                    <a:pt x="663" y="1907"/>
                    <a:pt x="827" y="1947"/>
                    <a:pt x="988" y="1947"/>
                  </a:cubicBezTo>
                  <a:cubicBezTo>
                    <a:pt x="1309" y="1947"/>
                    <a:pt x="1615" y="1788"/>
                    <a:pt x="1785" y="1516"/>
                  </a:cubicBezTo>
                  <a:cubicBezTo>
                    <a:pt x="1801" y="1472"/>
                    <a:pt x="1814" y="1427"/>
                    <a:pt x="1822" y="1383"/>
                  </a:cubicBezTo>
                  <a:lnTo>
                    <a:pt x="1822" y="1383"/>
                  </a:lnTo>
                  <a:cubicBezTo>
                    <a:pt x="1855" y="1342"/>
                    <a:pt x="1885" y="1300"/>
                    <a:pt x="1912" y="1255"/>
                  </a:cubicBezTo>
                  <a:lnTo>
                    <a:pt x="1912" y="1255"/>
                  </a:lnTo>
                  <a:cubicBezTo>
                    <a:pt x="2011" y="1152"/>
                    <a:pt x="2090" y="1035"/>
                    <a:pt x="2142" y="904"/>
                  </a:cubicBezTo>
                  <a:cubicBezTo>
                    <a:pt x="2244" y="598"/>
                    <a:pt x="2091" y="292"/>
                    <a:pt x="1836" y="139"/>
                  </a:cubicBezTo>
                  <a:cubicBezTo>
                    <a:pt x="1649" y="46"/>
                    <a:pt x="1448" y="0"/>
                    <a:pt x="125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6"/>
            <p:cNvSpPr/>
            <p:nvPr/>
          </p:nvSpPr>
          <p:spPr>
            <a:xfrm>
              <a:off x="1587217" y="2338826"/>
              <a:ext cx="58709" cy="58757"/>
            </a:xfrm>
            <a:custGeom>
              <a:avLst/>
              <a:gdLst/>
              <a:ahLst/>
              <a:cxnLst/>
              <a:rect l="l" t="t" r="r" b="b"/>
              <a:pathLst>
                <a:path w="2174" h="2176" extrusionOk="0">
                  <a:moveTo>
                    <a:pt x="1246" y="987"/>
                  </a:moveTo>
                  <a:cubicBezTo>
                    <a:pt x="1261" y="1011"/>
                    <a:pt x="1263" y="1042"/>
                    <a:pt x="1248" y="1080"/>
                  </a:cubicBezTo>
                  <a:lnTo>
                    <a:pt x="1248" y="1080"/>
                  </a:lnTo>
                  <a:cubicBezTo>
                    <a:pt x="1250" y="1049"/>
                    <a:pt x="1249" y="1018"/>
                    <a:pt x="1246" y="987"/>
                  </a:cubicBezTo>
                  <a:close/>
                  <a:moveTo>
                    <a:pt x="1231" y="1"/>
                  </a:moveTo>
                  <a:cubicBezTo>
                    <a:pt x="953" y="1"/>
                    <a:pt x="670" y="182"/>
                    <a:pt x="455" y="420"/>
                  </a:cubicBezTo>
                  <a:lnTo>
                    <a:pt x="455" y="420"/>
                  </a:lnTo>
                  <a:cubicBezTo>
                    <a:pt x="305" y="458"/>
                    <a:pt x="168" y="560"/>
                    <a:pt x="83" y="748"/>
                  </a:cubicBezTo>
                  <a:cubicBezTo>
                    <a:pt x="25" y="874"/>
                    <a:pt x="7" y="993"/>
                    <a:pt x="18" y="1102"/>
                  </a:cubicBezTo>
                  <a:lnTo>
                    <a:pt x="18" y="1102"/>
                  </a:lnTo>
                  <a:cubicBezTo>
                    <a:pt x="1" y="1191"/>
                    <a:pt x="2" y="1287"/>
                    <a:pt x="26" y="1387"/>
                  </a:cubicBezTo>
                  <a:lnTo>
                    <a:pt x="26" y="1387"/>
                  </a:lnTo>
                  <a:cubicBezTo>
                    <a:pt x="34" y="1614"/>
                    <a:pt x="132" y="1837"/>
                    <a:pt x="287" y="2023"/>
                  </a:cubicBezTo>
                  <a:cubicBezTo>
                    <a:pt x="440" y="2125"/>
                    <a:pt x="631" y="2176"/>
                    <a:pt x="822" y="2176"/>
                  </a:cubicBezTo>
                  <a:cubicBezTo>
                    <a:pt x="1014" y="2176"/>
                    <a:pt x="1205" y="2125"/>
                    <a:pt x="1358" y="2023"/>
                  </a:cubicBezTo>
                  <a:cubicBezTo>
                    <a:pt x="1715" y="1819"/>
                    <a:pt x="1970" y="1513"/>
                    <a:pt x="2072" y="1105"/>
                  </a:cubicBezTo>
                  <a:cubicBezTo>
                    <a:pt x="2173" y="749"/>
                    <a:pt x="1972" y="344"/>
                    <a:pt x="1618" y="139"/>
                  </a:cubicBezTo>
                  <a:lnTo>
                    <a:pt x="1618" y="139"/>
                  </a:lnTo>
                  <a:cubicBezTo>
                    <a:pt x="1495" y="42"/>
                    <a:pt x="1364" y="1"/>
                    <a:pt x="12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6"/>
          <p:cNvGrpSpPr/>
          <p:nvPr/>
        </p:nvGrpSpPr>
        <p:grpSpPr>
          <a:xfrm>
            <a:off x="1953505" y="1207516"/>
            <a:ext cx="5735140" cy="2681984"/>
            <a:chOff x="1953505" y="997395"/>
            <a:chExt cx="5735140" cy="2681984"/>
          </a:xfrm>
        </p:grpSpPr>
        <p:sp>
          <p:nvSpPr>
            <p:cNvPr id="1312" name="Google Shape;1312;p46"/>
            <p:cNvSpPr/>
            <p:nvPr/>
          </p:nvSpPr>
          <p:spPr>
            <a:xfrm rot="1865091" flipH="1">
              <a:off x="1959490" y="1006839"/>
              <a:ext cx="46638" cy="36154"/>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6"/>
            <p:cNvSpPr/>
            <p:nvPr/>
          </p:nvSpPr>
          <p:spPr>
            <a:xfrm flipH="1">
              <a:off x="7209316" y="3625751"/>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6"/>
            <p:cNvSpPr/>
            <p:nvPr/>
          </p:nvSpPr>
          <p:spPr>
            <a:xfrm flipH="1">
              <a:off x="7596544" y="1112210"/>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3686867736"/>
      </p:ext>
    </p:extLst>
  </p:cSld>
  <p:clrMapOvr>
    <a:masterClrMapping/>
  </p:clrMapOvr>
</p:sld>
</file>

<file path=ppt/theme/theme1.xml><?xml version="1.0" encoding="utf-8"?>
<a:theme xmlns:a="http://schemas.openxmlformats.org/drawingml/2006/main" name="Kiddle teacher CV by Slidesgo">
  <a:themeElements>
    <a:clrScheme name="Simple Light">
      <a:dk1>
        <a:srgbClr val="000000"/>
      </a:dk1>
      <a:lt1>
        <a:srgbClr val="FFFFFF"/>
      </a:lt1>
      <a:dk2>
        <a:srgbClr val="595959"/>
      </a:dk2>
      <a:lt2>
        <a:srgbClr val="EEEEEE"/>
      </a:lt2>
      <a:accent1>
        <a:srgbClr val="CAEAEF"/>
      </a:accent1>
      <a:accent2>
        <a:srgbClr val="FCE8EA"/>
      </a:accent2>
      <a:accent3>
        <a:srgbClr val="FFF6AE"/>
      </a:accent3>
      <a:accent4>
        <a:srgbClr val="9ABFC5"/>
      </a:accent4>
      <a:accent5>
        <a:srgbClr val="231F20"/>
      </a:accent5>
      <a:accent6>
        <a:srgbClr val="FFFFFF"/>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88</Words>
  <Application>Microsoft Office PowerPoint</Application>
  <PresentationFormat>On-screen Show (16:9)</PresentationFormat>
  <Paragraphs>22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Kiddle teacher CV by Slidesgo</vt:lpstr>
      <vt:lpstr> HAKIKAT SASTRA ANAK    </vt:lpstr>
      <vt:lpstr>Pengertian Sastra</vt:lpstr>
      <vt:lpstr>Pengertian Anak</vt:lpstr>
      <vt:lpstr>Pengertian Sastra Anak</vt:lpstr>
      <vt:lpstr>Kesimpulan</vt:lpstr>
      <vt:lpstr>TERIMA KASIH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Kiddle Teacher CV</dc:title>
  <dc:creator>WIN10</dc:creator>
  <cp:lastModifiedBy>user</cp:lastModifiedBy>
  <cp:revision>20</cp:revision>
  <dcterms:modified xsi:type="dcterms:W3CDTF">2021-10-30T16:39:00Z</dcterms:modified>
</cp:coreProperties>
</file>