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Lst>
  <p:sldSz cx="9144000" cy="5143500" type="screen16x9"/>
  <p:notesSz cx="6858000" cy="9144000"/>
  <p:embeddedFontLst>
    <p:embeddedFont>
      <p:font typeface="Bahiana" charset="0"/>
      <p:regular r:id="rId22"/>
    </p:embeddedFont>
    <p:embeddedFont>
      <p:font typeface="Capriola" charset="0"/>
      <p:regular r:id="rId23"/>
    </p:embeddedFont>
    <p:embeddedFont>
      <p:font typeface="Calibri" pitchFamily="34" charset="0"/>
      <p:regular r:id="rId24"/>
      <p:bold r:id="rId25"/>
      <p:italic r:id="rId26"/>
      <p:boldItalic r:id="rId27"/>
    </p:embeddedFont>
    <p:embeddedFont>
      <p:font typeface="Fira Sans Extra Condensed Medium" charset="0"/>
      <p:regular r:id="rId28"/>
      <p:bold r:id="rId29"/>
      <p:italic r:id="rId30"/>
      <p:boldItalic r:id="rId31"/>
    </p:embeddedFont>
    <p:embeddedFont>
      <p:font typeface="Lato"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94" autoAdjust="0"/>
    <p:restoredTop sz="94660"/>
  </p:normalViewPr>
  <p:slideViewPr>
    <p:cSldViewPr>
      <p:cViewPr>
        <p:scale>
          <a:sx n="89" d="100"/>
          <a:sy n="89" d="100"/>
        </p:scale>
        <p:origin x="-858" y="-24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50816"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0817"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1048981" name="Google Shape;684;ga95d3f933e_2_4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982" name="Google Shape;685;ga95d3f933e_2_4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1049503" name="Google Shape;996;gcd0939aec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504" name="Google Shape;997;gcd0939aec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49564" name="Google Shape;1002;ga95d3f933e_2_6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565" name="Google Shape;1003;ga95d3f933e_2_6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48849" name="Google Shape;1060;gb2b64787f4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0" name="Google Shape;1061;gb2b64787f4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48784" name="Google Shape;1066;gcd0939aecf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85" name="Google Shape;1067;gcd0939aecf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048686" name="Google Shape;1117;gcd0939aecf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87" name="Google Shape;1118;gcd0939aec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048595" name="Google Shape;1123;gcd0939aecf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96" name="Google Shape;1124;gcd0939aecf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048644" name="Google Shape;1129;gcd0939aecf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5" name="Google Shape;1130;gcd0939aecf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048740" name="Google Shape;1180;gb282201b01_0_17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41" name="Google Shape;1181;gb282201b01_0_1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048845" name="Google Shape;1218;gb282201b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46" name="Google Shape;1219;gb282201b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049499" name="Google Shape;1316;gb282201b01_0_1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500" name="Google Shape;1317;gb282201b01_0_1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1049021" name="Google Shape;693;ga95d3f933e_2_6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22" name="Google Shape;694;ga95d3f933e_2_6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1049065" name="Google Shape;724;gb2b64787f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66" name="Google Shape;725;gb2b64787f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1049069" name="Google Shape;775;ga95d3f933e_2_6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70" name="Google Shape;776;ga95d3f933e_2_6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1049121" name="Google Shape;781;gb282201b0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122" name="Google Shape;782;gb282201b0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1049165" name="Google Shape;836;gcd0939aec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166" name="Google Shape;837;gcd0939aec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1049169" name="Google Shape;887;gcd0939aec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170" name="Google Shape;888;gcd0939aec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1049212" name="Google Shape;893;gcd0939aec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213" name="Google Shape;894;gcd0939aec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1049256" name="Google Shape;945;gcd0939aec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257" name="Google Shape;946;gcd0939aec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4D7C3"/>
        </a:solidFill>
        <a:effectLst/>
      </p:bgPr>
    </p:bg>
    <p:spTree>
      <p:nvGrpSpPr>
        <p:cNvPr id="1" name="Shape 8"/>
        <p:cNvGrpSpPr/>
        <p:nvPr/>
      </p:nvGrpSpPr>
      <p:grpSpPr>
        <a:xfrm>
          <a:off x="0" y="0"/>
          <a:ext cx="0" cy="0"/>
          <a:chOff x="0" y="0"/>
          <a:chExt cx="0" cy="0"/>
        </a:xfrm>
      </p:grpSpPr>
      <p:sp>
        <p:nvSpPr>
          <p:cNvPr id="1048851" name="Google Shape;9;p2"/>
          <p:cNvSpPr/>
          <p:nvPr/>
        </p:nvSpPr>
        <p:spPr>
          <a:xfrm>
            <a:off x="1445875" y="-831500"/>
            <a:ext cx="6632057" cy="6327076"/>
          </a:xfrm>
          <a:custGeom>
            <a:avLst/>
            <a:gdLst/>
            <a:ahLst/>
            <a:cxnLst/>
            <a:rect l="l" t="t" r="r" b="b"/>
            <a:pathLst>
              <a:path w="9613" h="8674" extrusionOk="0">
                <a:moveTo>
                  <a:pt x="3928" y="0"/>
                </a:moveTo>
                <a:cubicBezTo>
                  <a:pt x="3901" y="0"/>
                  <a:pt x="3874" y="19"/>
                  <a:pt x="3868" y="52"/>
                </a:cubicBezTo>
                <a:cubicBezTo>
                  <a:pt x="3829" y="631"/>
                  <a:pt x="3701" y="1201"/>
                  <a:pt x="3485" y="1741"/>
                </a:cubicBezTo>
                <a:cubicBezTo>
                  <a:pt x="3477" y="1762"/>
                  <a:pt x="3453" y="1776"/>
                  <a:pt x="3428" y="1776"/>
                </a:cubicBezTo>
                <a:cubicBezTo>
                  <a:pt x="3424" y="1776"/>
                  <a:pt x="3420" y="1776"/>
                  <a:pt x="3416" y="1775"/>
                </a:cubicBezTo>
                <a:cubicBezTo>
                  <a:pt x="2945" y="1672"/>
                  <a:pt x="2376" y="1515"/>
                  <a:pt x="1870" y="1382"/>
                </a:cubicBezTo>
                <a:cubicBezTo>
                  <a:pt x="1864" y="1381"/>
                  <a:pt x="1858" y="1380"/>
                  <a:pt x="1853" y="1380"/>
                </a:cubicBezTo>
                <a:cubicBezTo>
                  <a:pt x="1821" y="1380"/>
                  <a:pt x="1796" y="1403"/>
                  <a:pt x="1796" y="1436"/>
                </a:cubicBezTo>
                <a:cubicBezTo>
                  <a:pt x="1777" y="1682"/>
                  <a:pt x="1988" y="1966"/>
                  <a:pt x="2106" y="2217"/>
                </a:cubicBezTo>
                <a:cubicBezTo>
                  <a:pt x="2120" y="2256"/>
                  <a:pt x="2086" y="2300"/>
                  <a:pt x="2042" y="2300"/>
                </a:cubicBezTo>
                <a:cubicBezTo>
                  <a:pt x="1877" y="2278"/>
                  <a:pt x="1687" y="2257"/>
                  <a:pt x="1497" y="2257"/>
                </a:cubicBezTo>
                <a:cubicBezTo>
                  <a:pt x="1232" y="2257"/>
                  <a:pt x="967" y="2298"/>
                  <a:pt x="775" y="2433"/>
                </a:cubicBezTo>
                <a:cubicBezTo>
                  <a:pt x="746" y="2452"/>
                  <a:pt x="741" y="2492"/>
                  <a:pt x="761" y="2516"/>
                </a:cubicBezTo>
                <a:cubicBezTo>
                  <a:pt x="1021" y="2830"/>
                  <a:pt x="559" y="3037"/>
                  <a:pt x="279" y="3253"/>
                </a:cubicBezTo>
                <a:cubicBezTo>
                  <a:pt x="241" y="3291"/>
                  <a:pt x="268" y="3356"/>
                  <a:pt x="318" y="3356"/>
                </a:cubicBezTo>
                <a:cubicBezTo>
                  <a:pt x="320" y="3356"/>
                  <a:pt x="322" y="3356"/>
                  <a:pt x="324" y="3356"/>
                </a:cubicBezTo>
                <a:cubicBezTo>
                  <a:pt x="347" y="3352"/>
                  <a:pt x="368" y="3351"/>
                  <a:pt x="387" y="3351"/>
                </a:cubicBezTo>
                <a:cubicBezTo>
                  <a:pt x="852" y="3351"/>
                  <a:pt x="127" y="4351"/>
                  <a:pt x="9" y="4789"/>
                </a:cubicBezTo>
                <a:cubicBezTo>
                  <a:pt x="1" y="4833"/>
                  <a:pt x="34" y="4865"/>
                  <a:pt x="73" y="4865"/>
                </a:cubicBezTo>
                <a:cubicBezTo>
                  <a:pt x="78" y="4865"/>
                  <a:pt x="83" y="4864"/>
                  <a:pt x="88" y="4863"/>
                </a:cubicBezTo>
                <a:cubicBezTo>
                  <a:pt x="240" y="4804"/>
                  <a:pt x="397" y="4721"/>
                  <a:pt x="559" y="4662"/>
                </a:cubicBezTo>
                <a:cubicBezTo>
                  <a:pt x="564" y="4660"/>
                  <a:pt x="570" y="4659"/>
                  <a:pt x="575" y="4659"/>
                </a:cubicBezTo>
                <a:cubicBezTo>
                  <a:pt x="600" y="4659"/>
                  <a:pt x="625" y="4677"/>
                  <a:pt x="633" y="4701"/>
                </a:cubicBezTo>
                <a:cubicBezTo>
                  <a:pt x="707" y="4986"/>
                  <a:pt x="682" y="5285"/>
                  <a:pt x="554" y="5550"/>
                </a:cubicBezTo>
                <a:cubicBezTo>
                  <a:pt x="542" y="5594"/>
                  <a:pt x="576" y="5635"/>
                  <a:pt x="616" y="5635"/>
                </a:cubicBezTo>
                <a:cubicBezTo>
                  <a:pt x="625" y="5635"/>
                  <a:pt x="634" y="5633"/>
                  <a:pt x="643" y="5629"/>
                </a:cubicBezTo>
                <a:cubicBezTo>
                  <a:pt x="711" y="5580"/>
                  <a:pt x="785" y="5536"/>
                  <a:pt x="859" y="5491"/>
                </a:cubicBezTo>
                <a:cubicBezTo>
                  <a:pt x="867" y="5487"/>
                  <a:pt x="876" y="5485"/>
                  <a:pt x="885" y="5485"/>
                </a:cubicBezTo>
                <a:cubicBezTo>
                  <a:pt x="917" y="5485"/>
                  <a:pt x="947" y="5511"/>
                  <a:pt x="947" y="5545"/>
                </a:cubicBezTo>
                <a:cubicBezTo>
                  <a:pt x="927" y="6233"/>
                  <a:pt x="319" y="6891"/>
                  <a:pt x="333" y="7539"/>
                </a:cubicBezTo>
                <a:cubicBezTo>
                  <a:pt x="333" y="7568"/>
                  <a:pt x="363" y="7593"/>
                  <a:pt x="392" y="7593"/>
                </a:cubicBezTo>
                <a:cubicBezTo>
                  <a:pt x="687" y="7563"/>
                  <a:pt x="981" y="7357"/>
                  <a:pt x="1266" y="7342"/>
                </a:cubicBezTo>
                <a:cubicBezTo>
                  <a:pt x="1296" y="7342"/>
                  <a:pt x="1325" y="7367"/>
                  <a:pt x="1325" y="7396"/>
                </a:cubicBezTo>
                <a:cubicBezTo>
                  <a:pt x="1345" y="7696"/>
                  <a:pt x="1188" y="7995"/>
                  <a:pt x="1202" y="8265"/>
                </a:cubicBezTo>
                <a:cubicBezTo>
                  <a:pt x="1207" y="8295"/>
                  <a:pt x="1227" y="8319"/>
                  <a:pt x="1256" y="8319"/>
                </a:cubicBezTo>
                <a:cubicBezTo>
                  <a:pt x="1276" y="8321"/>
                  <a:pt x="1296" y="8321"/>
                  <a:pt x="1316" y="8321"/>
                </a:cubicBezTo>
                <a:cubicBezTo>
                  <a:pt x="1805" y="8321"/>
                  <a:pt x="2371" y="7890"/>
                  <a:pt x="2882" y="7890"/>
                </a:cubicBezTo>
                <a:cubicBezTo>
                  <a:pt x="2964" y="7890"/>
                  <a:pt x="3044" y="7901"/>
                  <a:pt x="3122" y="7926"/>
                </a:cubicBezTo>
                <a:cubicBezTo>
                  <a:pt x="3377" y="8010"/>
                  <a:pt x="3765" y="8447"/>
                  <a:pt x="3976" y="8658"/>
                </a:cubicBezTo>
                <a:cubicBezTo>
                  <a:pt x="3987" y="8668"/>
                  <a:pt x="4000" y="8673"/>
                  <a:pt x="4014" y="8673"/>
                </a:cubicBezTo>
                <a:cubicBezTo>
                  <a:pt x="4026" y="8673"/>
                  <a:pt x="4038" y="8670"/>
                  <a:pt x="4050" y="8663"/>
                </a:cubicBezTo>
                <a:cubicBezTo>
                  <a:pt x="4389" y="8417"/>
                  <a:pt x="4295" y="7853"/>
                  <a:pt x="4683" y="7764"/>
                </a:cubicBezTo>
                <a:cubicBezTo>
                  <a:pt x="4706" y="7759"/>
                  <a:pt x="4730" y="7757"/>
                  <a:pt x="4756" y="7757"/>
                </a:cubicBezTo>
                <a:cubicBezTo>
                  <a:pt x="5073" y="7757"/>
                  <a:pt x="5620" y="8120"/>
                  <a:pt x="5964" y="8201"/>
                </a:cubicBezTo>
                <a:cubicBezTo>
                  <a:pt x="5967" y="8202"/>
                  <a:pt x="5971" y="8202"/>
                  <a:pt x="5974" y="8202"/>
                </a:cubicBezTo>
                <a:cubicBezTo>
                  <a:pt x="6000" y="8202"/>
                  <a:pt x="6024" y="8184"/>
                  <a:pt x="6028" y="8157"/>
                </a:cubicBezTo>
                <a:cubicBezTo>
                  <a:pt x="6259" y="7293"/>
                  <a:pt x="6814" y="7597"/>
                  <a:pt x="7589" y="7450"/>
                </a:cubicBezTo>
                <a:cubicBezTo>
                  <a:pt x="7619" y="7445"/>
                  <a:pt x="7643" y="7416"/>
                  <a:pt x="7639" y="7386"/>
                </a:cubicBezTo>
                <a:cubicBezTo>
                  <a:pt x="7624" y="7254"/>
                  <a:pt x="7531" y="7146"/>
                  <a:pt x="7418" y="7053"/>
                </a:cubicBezTo>
                <a:cubicBezTo>
                  <a:pt x="7393" y="7028"/>
                  <a:pt x="7393" y="6989"/>
                  <a:pt x="7418" y="6964"/>
                </a:cubicBezTo>
                <a:cubicBezTo>
                  <a:pt x="7766" y="6611"/>
                  <a:pt x="8483" y="6773"/>
                  <a:pt x="8861" y="6513"/>
                </a:cubicBezTo>
                <a:cubicBezTo>
                  <a:pt x="9239" y="6252"/>
                  <a:pt x="8866" y="6120"/>
                  <a:pt x="8689" y="5766"/>
                </a:cubicBezTo>
                <a:cubicBezTo>
                  <a:pt x="8674" y="5737"/>
                  <a:pt x="8684" y="5707"/>
                  <a:pt x="8709" y="5693"/>
                </a:cubicBezTo>
                <a:cubicBezTo>
                  <a:pt x="9008" y="5491"/>
                  <a:pt x="9406" y="5369"/>
                  <a:pt x="9597" y="5050"/>
                </a:cubicBezTo>
                <a:cubicBezTo>
                  <a:pt x="9612" y="5025"/>
                  <a:pt x="9607" y="4991"/>
                  <a:pt x="9583" y="4971"/>
                </a:cubicBezTo>
                <a:cubicBezTo>
                  <a:pt x="9268" y="4745"/>
                  <a:pt x="8552" y="4387"/>
                  <a:pt x="8434" y="4082"/>
                </a:cubicBezTo>
                <a:cubicBezTo>
                  <a:pt x="8341" y="3842"/>
                  <a:pt x="8542" y="3233"/>
                  <a:pt x="8733" y="2870"/>
                </a:cubicBezTo>
                <a:cubicBezTo>
                  <a:pt x="8745" y="2827"/>
                  <a:pt x="8714" y="2787"/>
                  <a:pt x="8676" y="2787"/>
                </a:cubicBezTo>
                <a:cubicBezTo>
                  <a:pt x="8666" y="2787"/>
                  <a:pt x="8655" y="2790"/>
                  <a:pt x="8645" y="2796"/>
                </a:cubicBezTo>
                <a:cubicBezTo>
                  <a:pt x="8488" y="2914"/>
                  <a:pt x="8336" y="3042"/>
                  <a:pt x="8193" y="3169"/>
                </a:cubicBezTo>
                <a:cubicBezTo>
                  <a:pt x="8182" y="3178"/>
                  <a:pt x="8168" y="3182"/>
                  <a:pt x="8155" y="3182"/>
                </a:cubicBezTo>
                <a:cubicBezTo>
                  <a:pt x="8124" y="3182"/>
                  <a:pt x="8095" y="3160"/>
                  <a:pt x="8095" y="3125"/>
                </a:cubicBezTo>
                <a:cubicBezTo>
                  <a:pt x="8100" y="2570"/>
                  <a:pt x="8247" y="1824"/>
                  <a:pt x="8056" y="1358"/>
                </a:cubicBezTo>
                <a:cubicBezTo>
                  <a:pt x="8047" y="1336"/>
                  <a:pt x="8028" y="1322"/>
                  <a:pt x="8003" y="1322"/>
                </a:cubicBezTo>
                <a:cubicBezTo>
                  <a:pt x="8000" y="1322"/>
                  <a:pt x="7996" y="1323"/>
                  <a:pt x="7992" y="1323"/>
                </a:cubicBezTo>
                <a:cubicBezTo>
                  <a:pt x="7658" y="1382"/>
                  <a:pt x="7305" y="1584"/>
                  <a:pt x="6966" y="1701"/>
                </a:cubicBezTo>
                <a:cubicBezTo>
                  <a:pt x="6960" y="1703"/>
                  <a:pt x="6954" y="1704"/>
                  <a:pt x="6948" y="1704"/>
                </a:cubicBezTo>
                <a:cubicBezTo>
                  <a:pt x="6911" y="1704"/>
                  <a:pt x="6880" y="1666"/>
                  <a:pt x="6892" y="1628"/>
                </a:cubicBezTo>
                <a:cubicBezTo>
                  <a:pt x="7025" y="1299"/>
                  <a:pt x="7197" y="955"/>
                  <a:pt x="7285" y="616"/>
                </a:cubicBezTo>
                <a:cubicBezTo>
                  <a:pt x="7294" y="577"/>
                  <a:pt x="7263" y="541"/>
                  <a:pt x="7225" y="541"/>
                </a:cubicBezTo>
                <a:cubicBezTo>
                  <a:pt x="7221" y="541"/>
                  <a:pt x="7216" y="542"/>
                  <a:pt x="7211" y="543"/>
                </a:cubicBezTo>
                <a:cubicBezTo>
                  <a:pt x="6701" y="715"/>
                  <a:pt x="6210" y="950"/>
                  <a:pt x="5758" y="1245"/>
                </a:cubicBezTo>
                <a:cubicBezTo>
                  <a:pt x="5748" y="1251"/>
                  <a:pt x="5737" y="1253"/>
                  <a:pt x="5726" y="1253"/>
                </a:cubicBezTo>
                <a:cubicBezTo>
                  <a:pt x="5701" y="1253"/>
                  <a:pt x="5677" y="1238"/>
                  <a:pt x="5670" y="1210"/>
                </a:cubicBezTo>
                <a:cubicBezTo>
                  <a:pt x="5577" y="803"/>
                  <a:pt x="5577" y="420"/>
                  <a:pt x="5400" y="37"/>
                </a:cubicBezTo>
                <a:cubicBezTo>
                  <a:pt x="5387" y="17"/>
                  <a:pt x="5365" y="7"/>
                  <a:pt x="5345" y="7"/>
                </a:cubicBezTo>
                <a:cubicBezTo>
                  <a:pt x="5320" y="7"/>
                  <a:pt x="5295" y="22"/>
                  <a:pt x="5287" y="52"/>
                </a:cubicBezTo>
                <a:cubicBezTo>
                  <a:pt x="5184" y="548"/>
                  <a:pt x="5081" y="1014"/>
                  <a:pt x="4727" y="1412"/>
                </a:cubicBezTo>
                <a:cubicBezTo>
                  <a:pt x="4714" y="1425"/>
                  <a:pt x="4697" y="1433"/>
                  <a:pt x="4681" y="1433"/>
                </a:cubicBezTo>
                <a:cubicBezTo>
                  <a:pt x="4668" y="1433"/>
                  <a:pt x="4655" y="1428"/>
                  <a:pt x="4644" y="1417"/>
                </a:cubicBezTo>
                <a:cubicBezTo>
                  <a:pt x="4295" y="1097"/>
                  <a:pt x="4241" y="469"/>
                  <a:pt x="3976" y="22"/>
                </a:cubicBezTo>
                <a:cubicBezTo>
                  <a:pt x="3963" y="7"/>
                  <a:pt x="3945" y="0"/>
                  <a:pt x="3928"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2" name="Google Shape;10;p2"/>
          <p:cNvSpPr txBox="1">
            <a:spLocks noGrp="1"/>
          </p:cNvSpPr>
          <p:nvPr>
            <p:ph type="ctrTitle"/>
          </p:nvPr>
        </p:nvSpPr>
        <p:spPr>
          <a:xfrm>
            <a:off x="1786200" y="1669150"/>
            <a:ext cx="5571600" cy="132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Bahiana"/>
                <a:ea typeface="Bahiana"/>
                <a:cs typeface="Bahiana"/>
                <a:sym typeface="Bahian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48853" name="Google Shape;11;p2"/>
          <p:cNvSpPr txBox="1">
            <a:spLocks noGrp="1"/>
          </p:cNvSpPr>
          <p:nvPr>
            <p:ph type="subTitle" idx="1"/>
          </p:nvPr>
        </p:nvSpPr>
        <p:spPr>
          <a:xfrm>
            <a:off x="2101500" y="3029450"/>
            <a:ext cx="4941000" cy="44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5F4E7"/>
              </a:buClr>
              <a:buSzPts val="2800"/>
              <a:buNone/>
              <a:defRPr sz="1600">
                <a:solidFill>
                  <a:srgbClr val="F5F4E7"/>
                </a:solidFill>
                <a:latin typeface="Capriola"/>
                <a:ea typeface="Capriola"/>
                <a:cs typeface="Capriola"/>
                <a:sym typeface="Capriol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8854" name="Google Shape;12;p2"/>
          <p:cNvSpPr/>
          <p:nvPr/>
        </p:nvSpPr>
        <p:spPr>
          <a:xfrm rot="1158051" flipH="1">
            <a:off x="-315534" y="102983"/>
            <a:ext cx="2167462" cy="150712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5" name="Google Shape;13;p2"/>
          <p:cNvSpPr/>
          <p:nvPr/>
        </p:nvSpPr>
        <p:spPr>
          <a:xfrm>
            <a:off x="-204181" y="3539365"/>
            <a:ext cx="1963216" cy="1856516"/>
          </a:xfrm>
          <a:custGeom>
            <a:avLst/>
            <a:gdLst/>
            <a:ahLst/>
            <a:cxnLst/>
            <a:rect l="l" t="t" r="r" b="b"/>
            <a:pathLst>
              <a:path w="20405" h="19296" extrusionOk="0">
                <a:moveTo>
                  <a:pt x="17612" y="0"/>
                </a:moveTo>
                <a:cubicBezTo>
                  <a:pt x="16767" y="0"/>
                  <a:pt x="15840" y="230"/>
                  <a:pt x="15141" y="261"/>
                </a:cubicBezTo>
                <a:cubicBezTo>
                  <a:pt x="14611" y="285"/>
                  <a:pt x="14091" y="308"/>
                  <a:pt x="13572" y="308"/>
                </a:cubicBezTo>
                <a:cubicBezTo>
                  <a:pt x="13040" y="308"/>
                  <a:pt x="12510" y="284"/>
                  <a:pt x="11970" y="212"/>
                </a:cubicBezTo>
                <a:cubicBezTo>
                  <a:pt x="11600" y="164"/>
                  <a:pt x="11139" y="83"/>
                  <a:pt x="10702" y="83"/>
                </a:cubicBezTo>
                <a:cubicBezTo>
                  <a:pt x="10207" y="83"/>
                  <a:pt x="9744" y="187"/>
                  <a:pt x="9486" y="560"/>
                </a:cubicBezTo>
                <a:cubicBezTo>
                  <a:pt x="8911" y="1390"/>
                  <a:pt x="9235" y="2352"/>
                  <a:pt x="8465" y="3123"/>
                </a:cubicBezTo>
                <a:cubicBezTo>
                  <a:pt x="7772" y="3815"/>
                  <a:pt x="6398" y="3948"/>
                  <a:pt x="5485" y="4218"/>
                </a:cubicBezTo>
                <a:cubicBezTo>
                  <a:pt x="4640" y="4468"/>
                  <a:pt x="2902" y="4630"/>
                  <a:pt x="2529" y="5588"/>
                </a:cubicBezTo>
                <a:cubicBezTo>
                  <a:pt x="2191" y="6457"/>
                  <a:pt x="2804" y="7414"/>
                  <a:pt x="2299" y="8352"/>
                </a:cubicBezTo>
                <a:cubicBezTo>
                  <a:pt x="1685" y="9491"/>
                  <a:pt x="467" y="9986"/>
                  <a:pt x="320" y="11420"/>
                </a:cubicBezTo>
                <a:cubicBezTo>
                  <a:pt x="212" y="12490"/>
                  <a:pt x="958" y="13256"/>
                  <a:pt x="909" y="14321"/>
                </a:cubicBezTo>
                <a:cubicBezTo>
                  <a:pt x="870" y="15117"/>
                  <a:pt x="1" y="16148"/>
                  <a:pt x="192" y="16889"/>
                </a:cubicBezTo>
                <a:cubicBezTo>
                  <a:pt x="294" y="17268"/>
                  <a:pt x="627" y="17421"/>
                  <a:pt x="1018" y="17421"/>
                </a:cubicBezTo>
                <a:cubicBezTo>
                  <a:pt x="1042" y="17421"/>
                  <a:pt x="1066" y="17420"/>
                  <a:pt x="1091" y="17419"/>
                </a:cubicBezTo>
                <a:cubicBezTo>
                  <a:pt x="1211" y="17435"/>
                  <a:pt x="1339" y="17441"/>
                  <a:pt x="1471" y="17441"/>
                </a:cubicBezTo>
                <a:cubicBezTo>
                  <a:pt x="2041" y="17441"/>
                  <a:pt x="2672" y="17319"/>
                  <a:pt x="2996" y="17287"/>
                </a:cubicBezTo>
                <a:cubicBezTo>
                  <a:pt x="3087" y="17278"/>
                  <a:pt x="3174" y="17274"/>
                  <a:pt x="3258" y="17274"/>
                </a:cubicBezTo>
                <a:cubicBezTo>
                  <a:pt x="4307" y="17274"/>
                  <a:pt x="4843" y="17927"/>
                  <a:pt x="5725" y="18504"/>
                </a:cubicBezTo>
                <a:cubicBezTo>
                  <a:pt x="6578" y="19058"/>
                  <a:pt x="7585" y="19295"/>
                  <a:pt x="8601" y="19295"/>
                </a:cubicBezTo>
                <a:cubicBezTo>
                  <a:pt x="9423" y="19295"/>
                  <a:pt x="10251" y="19140"/>
                  <a:pt x="11008" y="18872"/>
                </a:cubicBezTo>
                <a:cubicBezTo>
                  <a:pt x="11616" y="18657"/>
                  <a:pt x="12158" y="18379"/>
                  <a:pt x="12815" y="18379"/>
                </a:cubicBezTo>
                <a:cubicBezTo>
                  <a:pt x="12847" y="18379"/>
                  <a:pt x="12880" y="18380"/>
                  <a:pt x="12913" y="18381"/>
                </a:cubicBezTo>
                <a:cubicBezTo>
                  <a:pt x="13497" y="18411"/>
                  <a:pt x="14081" y="18612"/>
                  <a:pt x="14660" y="18696"/>
                </a:cubicBezTo>
                <a:cubicBezTo>
                  <a:pt x="14957" y="18738"/>
                  <a:pt x="15332" y="18778"/>
                  <a:pt x="15720" y="18778"/>
                </a:cubicBezTo>
                <a:cubicBezTo>
                  <a:pt x="16459" y="18778"/>
                  <a:pt x="17246" y="18634"/>
                  <a:pt x="17635" y="18087"/>
                </a:cubicBezTo>
                <a:cubicBezTo>
                  <a:pt x="17901" y="17719"/>
                  <a:pt x="17979" y="16864"/>
                  <a:pt x="18136" y="16403"/>
                </a:cubicBezTo>
                <a:cubicBezTo>
                  <a:pt x="18323" y="15868"/>
                  <a:pt x="18382" y="15397"/>
                  <a:pt x="18121" y="14876"/>
                </a:cubicBezTo>
                <a:cubicBezTo>
                  <a:pt x="17807" y="14238"/>
                  <a:pt x="17149" y="13934"/>
                  <a:pt x="16894" y="13251"/>
                </a:cubicBezTo>
                <a:cubicBezTo>
                  <a:pt x="16722" y="12780"/>
                  <a:pt x="16663" y="12073"/>
                  <a:pt x="16791" y="11587"/>
                </a:cubicBezTo>
                <a:cubicBezTo>
                  <a:pt x="16997" y="10801"/>
                  <a:pt x="17552" y="10306"/>
                  <a:pt x="18087" y="9746"/>
                </a:cubicBezTo>
                <a:cubicBezTo>
                  <a:pt x="18774" y="9019"/>
                  <a:pt x="18715" y="8185"/>
                  <a:pt x="19025" y="7286"/>
                </a:cubicBezTo>
                <a:cubicBezTo>
                  <a:pt x="19462" y="6005"/>
                  <a:pt x="20066" y="4954"/>
                  <a:pt x="20257" y="3604"/>
                </a:cubicBezTo>
                <a:cubicBezTo>
                  <a:pt x="20404" y="2637"/>
                  <a:pt x="19805" y="880"/>
                  <a:pt x="18951" y="325"/>
                </a:cubicBezTo>
                <a:cubicBezTo>
                  <a:pt x="18575" y="80"/>
                  <a:pt x="18108" y="0"/>
                  <a:pt x="1761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4;p2"/>
          <p:cNvGrpSpPr/>
          <p:nvPr/>
        </p:nvGrpSpPr>
        <p:grpSpPr>
          <a:xfrm>
            <a:off x="242865" y="3774724"/>
            <a:ext cx="1235659" cy="1116568"/>
            <a:chOff x="-2505822" y="3638161"/>
            <a:chExt cx="1235659" cy="1116568"/>
          </a:xfrm>
        </p:grpSpPr>
        <p:sp>
          <p:nvSpPr>
            <p:cNvPr id="1048856" name="Google Shape;15;p2"/>
            <p:cNvSpPr/>
            <p:nvPr/>
          </p:nvSpPr>
          <p:spPr>
            <a:xfrm>
              <a:off x="-1683936" y="4244399"/>
              <a:ext cx="290561" cy="388621"/>
            </a:xfrm>
            <a:custGeom>
              <a:avLst/>
              <a:gdLst/>
              <a:ahLst/>
              <a:cxnLst/>
              <a:rect l="l" t="t" r="r" b="b"/>
              <a:pathLst>
                <a:path w="3855" h="5156" extrusionOk="0">
                  <a:moveTo>
                    <a:pt x="1021" y="1"/>
                  </a:moveTo>
                  <a:cubicBezTo>
                    <a:pt x="935" y="1"/>
                    <a:pt x="828" y="58"/>
                    <a:pt x="752" y="112"/>
                  </a:cubicBezTo>
                  <a:cubicBezTo>
                    <a:pt x="555" y="250"/>
                    <a:pt x="477" y="495"/>
                    <a:pt x="354" y="696"/>
                  </a:cubicBezTo>
                  <a:cubicBezTo>
                    <a:pt x="109" y="1084"/>
                    <a:pt x="1" y="1541"/>
                    <a:pt x="45" y="1997"/>
                  </a:cubicBezTo>
                  <a:cubicBezTo>
                    <a:pt x="153" y="2969"/>
                    <a:pt x="541" y="3750"/>
                    <a:pt x="1228" y="4457"/>
                  </a:cubicBezTo>
                  <a:cubicBezTo>
                    <a:pt x="1473" y="4702"/>
                    <a:pt x="1822" y="5130"/>
                    <a:pt x="2195" y="5154"/>
                  </a:cubicBezTo>
                  <a:cubicBezTo>
                    <a:pt x="2206" y="5155"/>
                    <a:pt x="2216" y="5155"/>
                    <a:pt x="2227" y="5155"/>
                  </a:cubicBezTo>
                  <a:cubicBezTo>
                    <a:pt x="2494" y="5155"/>
                    <a:pt x="2855" y="4927"/>
                    <a:pt x="3030" y="4761"/>
                  </a:cubicBezTo>
                  <a:cubicBezTo>
                    <a:pt x="3854" y="4000"/>
                    <a:pt x="2789" y="3176"/>
                    <a:pt x="2244" y="2641"/>
                  </a:cubicBezTo>
                  <a:cubicBezTo>
                    <a:pt x="1979" y="2380"/>
                    <a:pt x="1670" y="2071"/>
                    <a:pt x="1498" y="1732"/>
                  </a:cubicBezTo>
                  <a:cubicBezTo>
                    <a:pt x="1380" y="1487"/>
                    <a:pt x="1292" y="1222"/>
                    <a:pt x="1238" y="952"/>
                  </a:cubicBezTo>
                  <a:cubicBezTo>
                    <a:pt x="1203" y="770"/>
                    <a:pt x="1248" y="220"/>
                    <a:pt x="1086" y="83"/>
                  </a:cubicBezTo>
                  <a:lnTo>
                    <a:pt x="1086" y="83"/>
                  </a:lnTo>
                  <a:lnTo>
                    <a:pt x="1164" y="147"/>
                  </a:lnTo>
                  <a:cubicBezTo>
                    <a:pt x="1149" y="39"/>
                    <a:pt x="1092" y="1"/>
                    <a:pt x="1021" y="1"/>
                  </a:cubicBezTo>
                  <a:close/>
                </a:path>
              </a:pathLst>
            </a:custGeom>
            <a:solidFill>
              <a:srgbClr val="EE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7" name="Google Shape;16;p2"/>
            <p:cNvSpPr/>
            <p:nvPr/>
          </p:nvSpPr>
          <p:spPr>
            <a:xfrm>
              <a:off x="-1494896" y="4512431"/>
              <a:ext cx="46731" cy="85548"/>
            </a:xfrm>
            <a:custGeom>
              <a:avLst/>
              <a:gdLst/>
              <a:ahLst/>
              <a:cxnLst/>
              <a:rect l="l" t="t" r="r" b="b"/>
              <a:pathLst>
                <a:path w="620" h="1135" extrusionOk="0">
                  <a:moveTo>
                    <a:pt x="96" y="0"/>
                  </a:moveTo>
                  <a:cubicBezTo>
                    <a:pt x="49" y="0"/>
                    <a:pt x="0" y="52"/>
                    <a:pt x="31" y="106"/>
                  </a:cubicBezTo>
                  <a:cubicBezTo>
                    <a:pt x="104" y="238"/>
                    <a:pt x="212" y="351"/>
                    <a:pt x="296" y="474"/>
                  </a:cubicBezTo>
                  <a:cubicBezTo>
                    <a:pt x="419" y="656"/>
                    <a:pt x="448" y="857"/>
                    <a:pt x="473" y="1068"/>
                  </a:cubicBezTo>
                  <a:cubicBezTo>
                    <a:pt x="477" y="1112"/>
                    <a:pt x="516" y="1134"/>
                    <a:pt x="551" y="1134"/>
                  </a:cubicBezTo>
                  <a:cubicBezTo>
                    <a:pt x="587" y="1134"/>
                    <a:pt x="620" y="1112"/>
                    <a:pt x="615" y="1068"/>
                  </a:cubicBezTo>
                  <a:cubicBezTo>
                    <a:pt x="590" y="872"/>
                    <a:pt x="566" y="675"/>
                    <a:pt x="473" y="498"/>
                  </a:cubicBezTo>
                  <a:cubicBezTo>
                    <a:pt x="389" y="332"/>
                    <a:pt x="242" y="204"/>
                    <a:pt x="153" y="37"/>
                  </a:cubicBezTo>
                  <a:cubicBezTo>
                    <a:pt x="140" y="11"/>
                    <a:pt x="118" y="0"/>
                    <a:pt x="96" y="0"/>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8" name="Google Shape;17;p2"/>
            <p:cNvSpPr/>
            <p:nvPr/>
          </p:nvSpPr>
          <p:spPr>
            <a:xfrm>
              <a:off x="-1521202" y="4536777"/>
              <a:ext cx="48465" cy="82156"/>
            </a:xfrm>
            <a:custGeom>
              <a:avLst/>
              <a:gdLst/>
              <a:ahLst/>
              <a:cxnLst/>
              <a:rect l="l" t="t" r="r" b="b"/>
              <a:pathLst>
                <a:path w="643" h="1090" extrusionOk="0">
                  <a:moveTo>
                    <a:pt x="101" y="1"/>
                  </a:moveTo>
                  <a:cubicBezTo>
                    <a:pt x="48" y="1"/>
                    <a:pt x="1" y="74"/>
                    <a:pt x="46" y="126"/>
                  </a:cubicBezTo>
                  <a:cubicBezTo>
                    <a:pt x="257" y="372"/>
                    <a:pt x="478" y="686"/>
                    <a:pt x="498" y="1020"/>
                  </a:cubicBezTo>
                  <a:cubicBezTo>
                    <a:pt x="500" y="1067"/>
                    <a:pt x="537" y="1090"/>
                    <a:pt x="572" y="1090"/>
                  </a:cubicBezTo>
                  <a:cubicBezTo>
                    <a:pt x="608" y="1090"/>
                    <a:pt x="642" y="1067"/>
                    <a:pt x="640" y="1020"/>
                  </a:cubicBezTo>
                  <a:cubicBezTo>
                    <a:pt x="615" y="647"/>
                    <a:pt x="385" y="303"/>
                    <a:pt x="149" y="23"/>
                  </a:cubicBezTo>
                  <a:cubicBezTo>
                    <a:pt x="134" y="7"/>
                    <a:pt x="117" y="1"/>
                    <a:pt x="101" y="1"/>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9" name="Google Shape;18;p2"/>
            <p:cNvSpPr/>
            <p:nvPr/>
          </p:nvSpPr>
          <p:spPr>
            <a:xfrm>
              <a:off x="-2505822" y="4608458"/>
              <a:ext cx="205089" cy="88713"/>
            </a:xfrm>
            <a:custGeom>
              <a:avLst/>
              <a:gdLst/>
              <a:ahLst/>
              <a:cxnLst/>
              <a:rect l="l" t="t" r="r" b="b"/>
              <a:pathLst>
                <a:path w="2721" h="1177" extrusionOk="0">
                  <a:moveTo>
                    <a:pt x="1919" y="1"/>
                  </a:moveTo>
                  <a:cubicBezTo>
                    <a:pt x="1655" y="1"/>
                    <a:pt x="1364" y="60"/>
                    <a:pt x="1109" y="60"/>
                  </a:cubicBezTo>
                  <a:cubicBezTo>
                    <a:pt x="1088" y="60"/>
                    <a:pt x="1067" y="60"/>
                    <a:pt x="1047" y="59"/>
                  </a:cubicBezTo>
                  <a:cubicBezTo>
                    <a:pt x="918" y="52"/>
                    <a:pt x="725" y="15"/>
                    <a:pt x="547" y="15"/>
                  </a:cubicBezTo>
                  <a:cubicBezTo>
                    <a:pt x="343" y="15"/>
                    <a:pt x="158" y="64"/>
                    <a:pt x="114" y="260"/>
                  </a:cubicBezTo>
                  <a:cubicBezTo>
                    <a:pt x="1" y="781"/>
                    <a:pt x="654" y="1007"/>
                    <a:pt x="1022" y="1105"/>
                  </a:cubicBezTo>
                  <a:cubicBezTo>
                    <a:pt x="1201" y="1153"/>
                    <a:pt x="1358" y="1176"/>
                    <a:pt x="1507" y="1176"/>
                  </a:cubicBezTo>
                  <a:cubicBezTo>
                    <a:pt x="1771" y="1176"/>
                    <a:pt x="2010" y="1102"/>
                    <a:pt x="2298" y="957"/>
                  </a:cubicBezTo>
                  <a:lnTo>
                    <a:pt x="2294" y="908"/>
                  </a:lnTo>
                  <a:cubicBezTo>
                    <a:pt x="2721" y="805"/>
                    <a:pt x="2510" y="89"/>
                    <a:pt x="2146" y="20"/>
                  </a:cubicBezTo>
                  <a:cubicBezTo>
                    <a:pt x="2074" y="6"/>
                    <a:pt x="1998" y="1"/>
                    <a:pt x="1919" y="1"/>
                  </a:cubicBezTo>
                  <a:close/>
                </a:path>
              </a:pathLst>
            </a:custGeom>
            <a:solidFill>
              <a:srgbClr val="EE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0" name="Google Shape;19;p2"/>
            <p:cNvSpPr/>
            <p:nvPr/>
          </p:nvSpPr>
          <p:spPr>
            <a:xfrm>
              <a:off x="-1927773" y="3652558"/>
              <a:ext cx="142906" cy="146298"/>
            </a:xfrm>
            <a:custGeom>
              <a:avLst/>
              <a:gdLst/>
              <a:ahLst/>
              <a:cxnLst/>
              <a:rect l="l" t="t" r="r" b="b"/>
              <a:pathLst>
                <a:path w="1896" h="1941" extrusionOk="0">
                  <a:moveTo>
                    <a:pt x="479" y="0"/>
                  </a:moveTo>
                  <a:cubicBezTo>
                    <a:pt x="237" y="0"/>
                    <a:pt x="91" y="90"/>
                    <a:pt x="40" y="379"/>
                  </a:cubicBezTo>
                  <a:cubicBezTo>
                    <a:pt x="0" y="644"/>
                    <a:pt x="25" y="914"/>
                    <a:pt x="113" y="1165"/>
                  </a:cubicBezTo>
                  <a:cubicBezTo>
                    <a:pt x="192" y="1410"/>
                    <a:pt x="334" y="1764"/>
                    <a:pt x="526" y="1940"/>
                  </a:cubicBezTo>
                  <a:cubicBezTo>
                    <a:pt x="639" y="1842"/>
                    <a:pt x="742" y="1739"/>
                    <a:pt x="850" y="1636"/>
                  </a:cubicBezTo>
                  <a:cubicBezTo>
                    <a:pt x="958" y="1533"/>
                    <a:pt x="1056" y="1435"/>
                    <a:pt x="1164" y="1342"/>
                  </a:cubicBezTo>
                  <a:cubicBezTo>
                    <a:pt x="1272" y="1253"/>
                    <a:pt x="1385" y="1175"/>
                    <a:pt x="1508" y="1106"/>
                  </a:cubicBezTo>
                  <a:cubicBezTo>
                    <a:pt x="1650" y="1032"/>
                    <a:pt x="1778" y="939"/>
                    <a:pt x="1895" y="826"/>
                  </a:cubicBezTo>
                  <a:lnTo>
                    <a:pt x="1881" y="811"/>
                  </a:lnTo>
                  <a:cubicBezTo>
                    <a:pt x="1719" y="684"/>
                    <a:pt x="1586" y="409"/>
                    <a:pt x="1380" y="261"/>
                  </a:cubicBezTo>
                  <a:cubicBezTo>
                    <a:pt x="1149" y="99"/>
                    <a:pt x="874" y="31"/>
                    <a:pt x="599" y="6"/>
                  </a:cubicBezTo>
                  <a:cubicBezTo>
                    <a:pt x="557" y="2"/>
                    <a:pt x="517" y="0"/>
                    <a:pt x="479" y="0"/>
                  </a:cubicBezTo>
                  <a:close/>
                </a:path>
              </a:pathLst>
            </a:custGeom>
            <a:solidFill>
              <a:srgbClr val="EE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1" name="Google Shape;20;p2"/>
            <p:cNvSpPr/>
            <p:nvPr/>
          </p:nvSpPr>
          <p:spPr>
            <a:xfrm>
              <a:off x="-2429166" y="3638161"/>
              <a:ext cx="1159003" cy="1116568"/>
            </a:xfrm>
            <a:custGeom>
              <a:avLst/>
              <a:gdLst/>
              <a:ahLst/>
              <a:cxnLst/>
              <a:rect l="l" t="t" r="r" b="b"/>
              <a:pathLst>
                <a:path w="15377" h="14814" extrusionOk="0">
                  <a:moveTo>
                    <a:pt x="14026" y="1"/>
                  </a:moveTo>
                  <a:cubicBezTo>
                    <a:pt x="13927" y="1"/>
                    <a:pt x="13829" y="7"/>
                    <a:pt x="13737" y="16"/>
                  </a:cubicBezTo>
                  <a:cubicBezTo>
                    <a:pt x="13167" y="68"/>
                    <a:pt x="12647" y="220"/>
                    <a:pt x="12079" y="220"/>
                  </a:cubicBezTo>
                  <a:cubicBezTo>
                    <a:pt x="12006" y="220"/>
                    <a:pt x="11931" y="218"/>
                    <a:pt x="11856" y="212"/>
                  </a:cubicBezTo>
                  <a:cubicBezTo>
                    <a:pt x="11346" y="173"/>
                    <a:pt x="10860" y="11"/>
                    <a:pt x="10344" y="11"/>
                  </a:cubicBezTo>
                  <a:cubicBezTo>
                    <a:pt x="9465" y="16"/>
                    <a:pt x="8484" y="335"/>
                    <a:pt x="7845" y="958"/>
                  </a:cubicBezTo>
                  <a:cubicBezTo>
                    <a:pt x="7232" y="1557"/>
                    <a:pt x="6917" y="2333"/>
                    <a:pt x="6466" y="3045"/>
                  </a:cubicBezTo>
                  <a:cubicBezTo>
                    <a:pt x="5975" y="3801"/>
                    <a:pt x="5312" y="4424"/>
                    <a:pt x="4527" y="4866"/>
                  </a:cubicBezTo>
                  <a:cubicBezTo>
                    <a:pt x="3196" y="5617"/>
                    <a:pt x="2249" y="6462"/>
                    <a:pt x="1581" y="7242"/>
                  </a:cubicBezTo>
                  <a:cubicBezTo>
                    <a:pt x="471" y="8538"/>
                    <a:pt x="0" y="10256"/>
                    <a:pt x="295" y="11935"/>
                  </a:cubicBezTo>
                  <a:cubicBezTo>
                    <a:pt x="300" y="11970"/>
                    <a:pt x="304" y="12004"/>
                    <a:pt x="319" y="12034"/>
                  </a:cubicBezTo>
                  <a:cubicBezTo>
                    <a:pt x="506" y="12922"/>
                    <a:pt x="800" y="13997"/>
                    <a:pt x="1812" y="14218"/>
                  </a:cubicBezTo>
                  <a:cubicBezTo>
                    <a:pt x="2362" y="14341"/>
                    <a:pt x="2852" y="14498"/>
                    <a:pt x="3417" y="14528"/>
                  </a:cubicBezTo>
                  <a:cubicBezTo>
                    <a:pt x="3957" y="14550"/>
                    <a:pt x="4506" y="14634"/>
                    <a:pt x="5044" y="14634"/>
                  </a:cubicBezTo>
                  <a:cubicBezTo>
                    <a:pt x="5107" y="14634"/>
                    <a:pt x="5171" y="14633"/>
                    <a:pt x="5234" y="14631"/>
                  </a:cubicBezTo>
                  <a:cubicBezTo>
                    <a:pt x="5459" y="14621"/>
                    <a:pt x="5685" y="14547"/>
                    <a:pt x="5911" y="14547"/>
                  </a:cubicBezTo>
                  <a:cubicBezTo>
                    <a:pt x="6156" y="14547"/>
                    <a:pt x="6402" y="14631"/>
                    <a:pt x="6647" y="14670"/>
                  </a:cubicBezTo>
                  <a:cubicBezTo>
                    <a:pt x="6753" y="14687"/>
                    <a:pt x="6860" y="14693"/>
                    <a:pt x="6966" y="14693"/>
                  </a:cubicBezTo>
                  <a:cubicBezTo>
                    <a:pt x="7116" y="14693"/>
                    <a:pt x="7265" y="14682"/>
                    <a:pt x="7413" y="14682"/>
                  </a:cubicBezTo>
                  <a:cubicBezTo>
                    <a:pt x="7573" y="14682"/>
                    <a:pt x="7731" y="14694"/>
                    <a:pt x="7885" y="14744"/>
                  </a:cubicBezTo>
                  <a:cubicBezTo>
                    <a:pt x="8022" y="14790"/>
                    <a:pt x="8160" y="14814"/>
                    <a:pt x="8294" y="14814"/>
                  </a:cubicBezTo>
                  <a:cubicBezTo>
                    <a:pt x="8615" y="14814"/>
                    <a:pt x="8907" y="14675"/>
                    <a:pt x="9087" y="14370"/>
                  </a:cubicBezTo>
                  <a:cubicBezTo>
                    <a:pt x="9308" y="13997"/>
                    <a:pt x="9294" y="13605"/>
                    <a:pt x="9264" y="13182"/>
                  </a:cubicBezTo>
                  <a:lnTo>
                    <a:pt x="9264" y="13182"/>
                  </a:lnTo>
                  <a:cubicBezTo>
                    <a:pt x="9352" y="13305"/>
                    <a:pt x="9308" y="13443"/>
                    <a:pt x="9352" y="13580"/>
                  </a:cubicBezTo>
                  <a:cubicBezTo>
                    <a:pt x="9453" y="13889"/>
                    <a:pt x="9738" y="13985"/>
                    <a:pt x="10071" y="13985"/>
                  </a:cubicBezTo>
                  <a:cubicBezTo>
                    <a:pt x="10532" y="13985"/>
                    <a:pt x="11085" y="13800"/>
                    <a:pt x="11370" y="13737"/>
                  </a:cubicBezTo>
                  <a:cubicBezTo>
                    <a:pt x="11689" y="13668"/>
                    <a:pt x="12043" y="13585"/>
                    <a:pt x="12166" y="13236"/>
                  </a:cubicBezTo>
                  <a:cubicBezTo>
                    <a:pt x="12278" y="12908"/>
                    <a:pt x="12116" y="12510"/>
                    <a:pt x="11974" y="12210"/>
                  </a:cubicBezTo>
                  <a:cubicBezTo>
                    <a:pt x="11626" y="11499"/>
                    <a:pt x="10865" y="11111"/>
                    <a:pt x="10619" y="10340"/>
                  </a:cubicBezTo>
                  <a:cubicBezTo>
                    <a:pt x="10437" y="9785"/>
                    <a:pt x="10536" y="8995"/>
                    <a:pt x="10766" y="8469"/>
                  </a:cubicBezTo>
                  <a:cubicBezTo>
                    <a:pt x="11090" y="7723"/>
                    <a:pt x="13678" y="5514"/>
                    <a:pt x="14846" y="2775"/>
                  </a:cubicBezTo>
                  <a:cubicBezTo>
                    <a:pt x="15106" y="2176"/>
                    <a:pt x="15376" y="1071"/>
                    <a:pt x="15038" y="457"/>
                  </a:cubicBezTo>
                  <a:cubicBezTo>
                    <a:pt x="14838" y="93"/>
                    <a:pt x="14419" y="1"/>
                    <a:pt x="1402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2" name="Google Shape;21;p2"/>
            <p:cNvSpPr/>
            <p:nvPr/>
          </p:nvSpPr>
          <p:spPr>
            <a:xfrm>
              <a:off x="-2167013" y="4391982"/>
              <a:ext cx="442361" cy="256869"/>
            </a:xfrm>
            <a:custGeom>
              <a:avLst/>
              <a:gdLst/>
              <a:ahLst/>
              <a:cxnLst/>
              <a:rect l="l" t="t" r="r" b="b"/>
              <a:pathLst>
                <a:path w="5869" h="3408" extrusionOk="0">
                  <a:moveTo>
                    <a:pt x="106" y="1"/>
                  </a:moveTo>
                  <a:cubicBezTo>
                    <a:pt x="43" y="1"/>
                    <a:pt x="1" y="95"/>
                    <a:pt x="72" y="133"/>
                  </a:cubicBezTo>
                  <a:cubicBezTo>
                    <a:pt x="381" y="300"/>
                    <a:pt x="685" y="491"/>
                    <a:pt x="1024" y="609"/>
                  </a:cubicBezTo>
                  <a:cubicBezTo>
                    <a:pt x="1412" y="746"/>
                    <a:pt x="1834" y="781"/>
                    <a:pt x="2227" y="908"/>
                  </a:cubicBezTo>
                  <a:cubicBezTo>
                    <a:pt x="3007" y="1154"/>
                    <a:pt x="3822" y="1890"/>
                    <a:pt x="4210" y="2622"/>
                  </a:cubicBezTo>
                  <a:cubicBezTo>
                    <a:pt x="4223" y="2644"/>
                    <a:pt x="4247" y="2656"/>
                    <a:pt x="4271" y="2656"/>
                  </a:cubicBezTo>
                  <a:cubicBezTo>
                    <a:pt x="4284" y="2656"/>
                    <a:pt x="4297" y="2653"/>
                    <a:pt x="4308" y="2646"/>
                  </a:cubicBezTo>
                  <a:cubicBezTo>
                    <a:pt x="4474" y="2535"/>
                    <a:pt x="4645" y="2485"/>
                    <a:pt x="4809" y="2485"/>
                  </a:cubicBezTo>
                  <a:cubicBezTo>
                    <a:pt x="5259" y="2485"/>
                    <a:pt x="5654" y="2858"/>
                    <a:pt x="5722" y="3358"/>
                  </a:cubicBezTo>
                  <a:cubicBezTo>
                    <a:pt x="5728" y="3393"/>
                    <a:pt x="5753" y="3408"/>
                    <a:pt x="5780" y="3408"/>
                  </a:cubicBezTo>
                  <a:cubicBezTo>
                    <a:pt x="5822" y="3408"/>
                    <a:pt x="5869" y="3372"/>
                    <a:pt x="5860" y="3319"/>
                  </a:cubicBezTo>
                  <a:cubicBezTo>
                    <a:pt x="5796" y="2857"/>
                    <a:pt x="5600" y="2602"/>
                    <a:pt x="5168" y="2416"/>
                  </a:cubicBezTo>
                  <a:cubicBezTo>
                    <a:pt x="5026" y="2353"/>
                    <a:pt x="4907" y="2322"/>
                    <a:pt x="4785" y="2322"/>
                  </a:cubicBezTo>
                  <a:cubicBezTo>
                    <a:pt x="4688" y="2322"/>
                    <a:pt x="4589" y="2342"/>
                    <a:pt x="4475" y="2381"/>
                  </a:cubicBezTo>
                  <a:cubicBezTo>
                    <a:pt x="4371" y="2417"/>
                    <a:pt x="4346" y="2445"/>
                    <a:pt x="4325" y="2445"/>
                  </a:cubicBezTo>
                  <a:cubicBezTo>
                    <a:pt x="4305" y="2445"/>
                    <a:pt x="4288" y="2421"/>
                    <a:pt x="4215" y="2357"/>
                  </a:cubicBezTo>
                  <a:cubicBezTo>
                    <a:pt x="4141" y="2268"/>
                    <a:pt x="4068" y="2180"/>
                    <a:pt x="4004" y="2087"/>
                  </a:cubicBezTo>
                  <a:cubicBezTo>
                    <a:pt x="3572" y="1591"/>
                    <a:pt x="3106" y="1095"/>
                    <a:pt x="2482" y="849"/>
                  </a:cubicBezTo>
                  <a:cubicBezTo>
                    <a:pt x="2119" y="707"/>
                    <a:pt x="1731" y="653"/>
                    <a:pt x="1353" y="555"/>
                  </a:cubicBezTo>
                  <a:cubicBezTo>
                    <a:pt x="916" y="442"/>
                    <a:pt x="538" y="221"/>
                    <a:pt x="140" y="10"/>
                  </a:cubicBezTo>
                  <a:cubicBezTo>
                    <a:pt x="129" y="3"/>
                    <a:pt x="117" y="1"/>
                    <a:pt x="106" y="1"/>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3" name="Google Shape;22;p2"/>
            <p:cNvSpPr/>
            <p:nvPr/>
          </p:nvSpPr>
          <p:spPr>
            <a:xfrm>
              <a:off x="-1581276" y="4594288"/>
              <a:ext cx="42510" cy="85020"/>
            </a:xfrm>
            <a:custGeom>
              <a:avLst/>
              <a:gdLst/>
              <a:ahLst/>
              <a:cxnLst/>
              <a:rect l="l" t="t" r="r" b="b"/>
              <a:pathLst>
                <a:path w="564" h="1128" extrusionOk="0">
                  <a:moveTo>
                    <a:pt x="153" y="1"/>
                  </a:moveTo>
                  <a:cubicBezTo>
                    <a:pt x="93" y="1"/>
                    <a:pt x="42" y="72"/>
                    <a:pt x="97" y="119"/>
                  </a:cubicBezTo>
                  <a:cubicBezTo>
                    <a:pt x="381" y="345"/>
                    <a:pt x="367" y="787"/>
                    <a:pt x="62" y="993"/>
                  </a:cubicBezTo>
                  <a:cubicBezTo>
                    <a:pt x="1" y="1034"/>
                    <a:pt x="39" y="1127"/>
                    <a:pt x="96" y="1127"/>
                  </a:cubicBezTo>
                  <a:cubicBezTo>
                    <a:pt x="107" y="1127"/>
                    <a:pt x="119" y="1124"/>
                    <a:pt x="131" y="1116"/>
                  </a:cubicBezTo>
                  <a:cubicBezTo>
                    <a:pt x="504" y="861"/>
                    <a:pt x="563" y="311"/>
                    <a:pt x="200" y="16"/>
                  </a:cubicBezTo>
                  <a:cubicBezTo>
                    <a:pt x="185" y="5"/>
                    <a:pt x="169" y="1"/>
                    <a:pt x="153" y="1"/>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4" name="Google Shape;23;p2"/>
            <p:cNvSpPr/>
            <p:nvPr/>
          </p:nvSpPr>
          <p:spPr>
            <a:xfrm>
              <a:off x="-1644289" y="4600092"/>
              <a:ext cx="46731" cy="90221"/>
            </a:xfrm>
            <a:custGeom>
              <a:avLst/>
              <a:gdLst/>
              <a:ahLst/>
              <a:cxnLst/>
              <a:rect l="l" t="t" r="r" b="b"/>
              <a:pathLst>
                <a:path w="620" h="1197" extrusionOk="0">
                  <a:moveTo>
                    <a:pt x="116" y="0"/>
                  </a:moveTo>
                  <a:cubicBezTo>
                    <a:pt x="64" y="0"/>
                    <a:pt x="15" y="72"/>
                    <a:pt x="64" y="121"/>
                  </a:cubicBezTo>
                  <a:cubicBezTo>
                    <a:pt x="195" y="257"/>
                    <a:pt x="431" y="1054"/>
                    <a:pt x="105" y="1054"/>
                  </a:cubicBezTo>
                  <a:cubicBezTo>
                    <a:pt x="101" y="1054"/>
                    <a:pt x="97" y="1054"/>
                    <a:pt x="93" y="1054"/>
                  </a:cubicBezTo>
                  <a:cubicBezTo>
                    <a:pt x="92" y="1054"/>
                    <a:pt x="90" y="1054"/>
                    <a:pt x="89" y="1054"/>
                  </a:cubicBezTo>
                  <a:cubicBezTo>
                    <a:pt x="0" y="1054"/>
                    <a:pt x="6" y="1191"/>
                    <a:pt x="93" y="1196"/>
                  </a:cubicBezTo>
                  <a:cubicBezTo>
                    <a:pt x="102" y="1197"/>
                    <a:pt x="111" y="1197"/>
                    <a:pt x="120" y="1197"/>
                  </a:cubicBezTo>
                  <a:cubicBezTo>
                    <a:pt x="620" y="1197"/>
                    <a:pt x="369" y="235"/>
                    <a:pt x="162" y="23"/>
                  </a:cubicBezTo>
                  <a:cubicBezTo>
                    <a:pt x="148" y="7"/>
                    <a:pt x="132" y="0"/>
                    <a:pt x="116" y="0"/>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5" name="Google Shape;24;p2"/>
            <p:cNvSpPr/>
            <p:nvPr/>
          </p:nvSpPr>
          <p:spPr>
            <a:xfrm>
              <a:off x="-1553689" y="3833231"/>
              <a:ext cx="143660" cy="61127"/>
            </a:xfrm>
            <a:custGeom>
              <a:avLst/>
              <a:gdLst/>
              <a:ahLst/>
              <a:cxnLst/>
              <a:rect l="l" t="t" r="r" b="b"/>
              <a:pathLst>
                <a:path w="1906" h="811" extrusionOk="0">
                  <a:moveTo>
                    <a:pt x="1155" y="0"/>
                  </a:moveTo>
                  <a:cubicBezTo>
                    <a:pt x="1076" y="0"/>
                    <a:pt x="993" y="5"/>
                    <a:pt x="909" y="15"/>
                  </a:cubicBezTo>
                  <a:cubicBezTo>
                    <a:pt x="398" y="79"/>
                    <a:pt x="1" y="299"/>
                    <a:pt x="25" y="516"/>
                  </a:cubicBezTo>
                  <a:cubicBezTo>
                    <a:pt x="50" y="695"/>
                    <a:pt x="352" y="810"/>
                    <a:pt x="749" y="810"/>
                  </a:cubicBezTo>
                  <a:cubicBezTo>
                    <a:pt x="830" y="810"/>
                    <a:pt x="915" y="805"/>
                    <a:pt x="1002" y="795"/>
                  </a:cubicBezTo>
                  <a:cubicBezTo>
                    <a:pt x="1513" y="736"/>
                    <a:pt x="1906" y="511"/>
                    <a:pt x="1881" y="295"/>
                  </a:cubicBezTo>
                  <a:cubicBezTo>
                    <a:pt x="1861" y="118"/>
                    <a:pt x="1553" y="0"/>
                    <a:pt x="11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6" name="Google Shape;25;p2"/>
            <p:cNvSpPr/>
            <p:nvPr/>
          </p:nvSpPr>
          <p:spPr>
            <a:xfrm>
              <a:off x="-1391934" y="3652859"/>
              <a:ext cx="77784" cy="68589"/>
            </a:xfrm>
            <a:custGeom>
              <a:avLst/>
              <a:gdLst/>
              <a:ahLst/>
              <a:cxnLst/>
              <a:rect l="l" t="t" r="r" b="b"/>
              <a:pathLst>
                <a:path w="1032" h="910" extrusionOk="0">
                  <a:moveTo>
                    <a:pt x="587" y="0"/>
                  </a:moveTo>
                  <a:cubicBezTo>
                    <a:pt x="578" y="0"/>
                    <a:pt x="569" y="1"/>
                    <a:pt x="560" y="2"/>
                  </a:cubicBezTo>
                  <a:cubicBezTo>
                    <a:pt x="226" y="51"/>
                    <a:pt x="0" y="650"/>
                    <a:pt x="314" y="856"/>
                  </a:cubicBezTo>
                  <a:cubicBezTo>
                    <a:pt x="369" y="893"/>
                    <a:pt x="427" y="909"/>
                    <a:pt x="486" y="909"/>
                  </a:cubicBezTo>
                  <a:cubicBezTo>
                    <a:pt x="607" y="909"/>
                    <a:pt x="727" y="841"/>
                    <a:pt x="810" y="748"/>
                  </a:cubicBezTo>
                  <a:cubicBezTo>
                    <a:pt x="840" y="714"/>
                    <a:pt x="864" y="675"/>
                    <a:pt x="889" y="635"/>
                  </a:cubicBezTo>
                  <a:cubicBezTo>
                    <a:pt x="1031" y="405"/>
                    <a:pt x="923" y="100"/>
                    <a:pt x="663" y="12"/>
                  </a:cubicBezTo>
                  <a:cubicBezTo>
                    <a:pt x="638" y="5"/>
                    <a:pt x="613" y="0"/>
                    <a:pt x="58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7" name="Google Shape;26;p2"/>
            <p:cNvSpPr/>
            <p:nvPr/>
          </p:nvSpPr>
          <p:spPr>
            <a:xfrm>
              <a:off x="-1504318" y="3758384"/>
              <a:ext cx="58263" cy="41304"/>
            </a:xfrm>
            <a:custGeom>
              <a:avLst/>
              <a:gdLst/>
              <a:ahLst/>
              <a:cxnLst/>
              <a:rect l="l" t="t" r="r" b="b"/>
              <a:pathLst>
                <a:path w="773" h="548" extrusionOk="0">
                  <a:moveTo>
                    <a:pt x="210" y="0"/>
                  </a:moveTo>
                  <a:cubicBezTo>
                    <a:pt x="89" y="0"/>
                    <a:pt x="0" y="176"/>
                    <a:pt x="126" y="262"/>
                  </a:cubicBezTo>
                  <a:cubicBezTo>
                    <a:pt x="249" y="345"/>
                    <a:pt x="367" y="438"/>
                    <a:pt x="490" y="522"/>
                  </a:cubicBezTo>
                  <a:cubicBezTo>
                    <a:pt x="515" y="540"/>
                    <a:pt x="541" y="547"/>
                    <a:pt x="566" y="547"/>
                  </a:cubicBezTo>
                  <a:cubicBezTo>
                    <a:pt x="684" y="547"/>
                    <a:pt x="773" y="371"/>
                    <a:pt x="647" y="286"/>
                  </a:cubicBezTo>
                  <a:cubicBezTo>
                    <a:pt x="529" y="203"/>
                    <a:pt x="411" y="114"/>
                    <a:pt x="288" y="26"/>
                  </a:cubicBezTo>
                  <a:cubicBezTo>
                    <a:pt x="262" y="8"/>
                    <a:pt x="235" y="0"/>
                    <a:pt x="2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8" name="Google Shape;27;p2"/>
            <p:cNvSpPr/>
            <p:nvPr/>
          </p:nvSpPr>
          <p:spPr>
            <a:xfrm>
              <a:off x="-1472887" y="3677356"/>
              <a:ext cx="58263" cy="41304"/>
            </a:xfrm>
            <a:custGeom>
              <a:avLst/>
              <a:gdLst/>
              <a:ahLst/>
              <a:cxnLst/>
              <a:rect l="l" t="t" r="r" b="b"/>
              <a:pathLst>
                <a:path w="773" h="548" extrusionOk="0">
                  <a:moveTo>
                    <a:pt x="210" y="0"/>
                  </a:moveTo>
                  <a:cubicBezTo>
                    <a:pt x="90" y="0"/>
                    <a:pt x="1" y="176"/>
                    <a:pt x="127" y="261"/>
                  </a:cubicBezTo>
                  <a:cubicBezTo>
                    <a:pt x="249" y="345"/>
                    <a:pt x="367" y="438"/>
                    <a:pt x="490" y="522"/>
                  </a:cubicBezTo>
                  <a:cubicBezTo>
                    <a:pt x="515" y="539"/>
                    <a:pt x="541" y="547"/>
                    <a:pt x="566" y="547"/>
                  </a:cubicBezTo>
                  <a:cubicBezTo>
                    <a:pt x="684" y="547"/>
                    <a:pt x="773" y="371"/>
                    <a:pt x="647" y="286"/>
                  </a:cubicBezTo>
                  <a:cubicBezTo>
                    <a:pt x="529" y="202"/>
                    <a:pt x="411" y="109"/>
                    <a:pt x="289" y="26"/>
                  </a:cubicBezTo>
                  <a:cubicBezTo>
                    <a:pt x="262" y="8"/>
                    <a:pt x="236" y="0"/>
                    <a:pt x="2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9" name="Google Shape;28;p2"/>
            <p:cNvSpPr/>
            <p:nvPr/>
          </p:nvSpPr>
          <p:spPr>
            <a:xfrm>
              <a:off x="-2025082" y="3806925"/>
              <a:ext cx="132882" cy="133711"/>
            </a:xfrm>
            <a:custGeom>
              <a:avLst/>
              <a:gdLst/>
              <a:ahLst/>
              <a:cxnLst/>
              <a:rect l="l" t="t" r="r" b="b"/>
              <a:pathLst>
                <a:path w="1763" h="1774" extrusionOk="0">
                  <a:moveTo>
                    <a:pt x="1699" y="0"/>
                  </a:moveTo>
                  <a:cubicBezTo>
                    <a:pt x="1625" y="18"/>
                    <a:pt x="1539" y="21"/>
                    <a:pt x="1446" y="21"/>
                  </a:cubicBezTo>
                  <a:cubicBezTo>
                    <a:pt x="1403" y="21"/>
                    <a:pt x="1359" y="21"/>
                    <a:pt x="1314" y="21"/>
                  </a:cubicBezTo>
                  <a:cubicBezTo>
                    <a:pt x="1192" y="21"/>
                    <a:pt x="1066" y="25"/>
                    <a:pt x="953" y="59"/>
                  </a:cubicBezTo>
                  <a:cubicBezTo>
                    <a:pt x="683" y="143"/>
                    <a:pt x="467" y="320"/>
                    <a:pt x="280" y="521"/>
                  </a:cubicBezTo>
                  <a:cubicBezTo>
                    <a:pt x="59" y="752"/>
                    <a:pt x="0" y="938"/>
                    <a:pt x="226" y="1198"/>
                  </a:cubicBezTo>
                  <a:cubicBezTo>
                    <a:pt x="413" y="1390"/>
                    <a:pt x="643" y="1532"/>
                    <a:pt x="894" y="1621"/>
                  </a:cubicBezTo>
                  <a:cubicBezTo>
                    <a:pt x="1097" y="1694"/>
                    <a:pt x="1382" y="1774"/>
                    <a:pt x="1621" y="1774"/>
                  </a:cubicBezTo>
                  <a:cubicBezTo>
                    <a:pt x="1671" y="1774"/>
                    <a:pt x="1718" y="1770"/>
                    <a:pt x="1763" y="1763"/>
                  </a:cubicBezTo>
                  <a:cubicBezTo>
                    <a:pt x="1748" y="1616"/>
                    <a:pt x="1733" y="1468"/>
                    <a:pt x="1718" y="1321"/>
                  </a:cubicBezTo>
                  <a:cubicBezTo>
                    <a:pt x="1699" y="1174"/>
                    <a:pt x="1689" y="1036"/>
                    <a:pt x="1679" y="894"/>
                  </a:cubicBezTo>
                  <a:cubicBezTo>
                    <a:pt x="1674" y="757"/>
                    <a:pt x="1679" y="614"/>
                    <a:pt x="1704" y="482"/>
                  </a:cubicBezTo>
                  <a:cubicBezTo>
                    <a:pt x="1728" y="320"/>
                    <a:pt x="1733" y="158"/>
                    <a:pt x="17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0" name="Google Shape;29;p2"/>
            <p:cNvSpPr/>
            <p:nvPr/>
          </p:nvSpPr>
          <p:spPr>
            <a:xfrm>
              <a:off x="-1986264" y="3840994"/>
              <a:ext cx="90748" cy="65574"/>
            </a:xfrm>
            <a:custGeom>
              <a:avLst/>
              <a:gdLst/>
              <a:ahLst/>
              <a:cxnLst/>
              <a:rect l="l" t="t" r="r" b="b"/>
              <a:pathLst>
                <a:path w="1204" h="870" extrusionOk="0">
                  <a:moveTo>
                    <a:pt x="1189" y="25"/>
                  </a:moveTo>
                  <a:lnTo>
                    <a:pt x="1189" y="25"/>
                  </a:lnTo>
                  <a:cubicBezTo>
                    <a:pt x="776" y="49"/>
                    <a:pt x="305" y="0"/>
                    <a:pt x="1" y="314"/>
                  </a:cubicBezTo>
                  <a:cubicBezTo>
                    <a:pt x="226" y="609"/>
                    <a:pt x="821" y="761"/>
                    <a:pt x="1203" y="869"/>
                  </a:cubicBezTo>
                  <a:cubicBezTo>
                    <a:pt x="1189" y="727"/>
                    <a:pt x="1174" y="584"/>
                    <a:pt x="1159" y="437"/>
                  </a:cubicBezTo>
                  <a:cubicBezTo>
                    <a:pt x="1159" y="300"/>
                    <a:pt x="1164" y="162"/>
                    <a:pt x="1189" y="25"/>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1" name="Google Shape;30;p2"/>
            <p:cNvSpPr/>
            <p:nvPr/>
          </p:nvSpPr>
          <p:spPr>
            <a:xfrm>
              <a:off x="-2414393" y="4079932"/>
              <a:ext cx="73714" cy="75297"/>
            </a:xfrm>
            <a:custGeom>
              <a:avLst/>
              <a:gdLst/>
              <a:ahLst/>
              <a:cxnLst/>
              <a:rect l="l" t="t" r="r" b="b"/>
              <a:pathLst>
                <a:path w="978" h="999" extrusionOk="0">
                  <a:moveTo>
                    <a:pt x="427" y="1"/>
                  </a:moveTo>
                  <a:cubicBezTo>
                    <a:pt x="367" y="1"/>
                    <a:pt x="309" y="36"/>
                    <a:pt x="290" y="105"/>
                  </a:cubicBezTo>
                  <a:cubicBezTo>
                    <a:pt x="241" y="267"/>
                    <a:pt x="167" y="424"/>
                    <a:pt x="50" y="507"/>
                  </a:cubicBezTo>
                  <a:cubicBezTo>
                    <a:pt x="0" y="547"/>
                    <a:pt x="10" y="630"/>
                    <a:pt x="74" y="655"/>
                  </a:cubicBezTo>
                  <a:cubicBezTo>
                    <a:pt x="158" y="684"/>
                    <a:pt x="231" y="733"/>
                    <a:pt x="295" y="792"/>
                  </a:cubicBezTo>
                  <a:cubicBezTo>
                    <a:pt x="329" y="841"/>
                    <a:pt x="359" y="890"/>
                    <a:pt x="374" y="944"/>
                  </a:cubicBezTo>
                  <a:cubicBezTo>
                    <a:pt x="387" y="981"/>
                    <a:pt x="418" y="998"/>
                    <a:pt x="450" y="998"/>
                  </a:cubicBezTo>
                  <a:cubicBezTo>
                    <a:pt x="485" y="998"/>
                    <a:pt x="520" y="976"/>
                    <a:pt x="531" y="934"/>
                  </a:cubicBezTo>
                  <a:cubicBezTo>
                    <a:pt x="545" y="890"/>
                    <a:pt x="560" y="851"/>
                    <a:pt x="580" y="807"/>
                  </a:cubicBezTo>
                  <a:cubicBezTo>
                    <a:pt x="644" y="674"/>
                    <a:pt x="766" y="605"/>
                    <a:pt x="909" y="547"/>
                  </a:cubicBezTo>
                  <a:cubicBezTo>
                    <a:pt x="977" y="517"/>
                    <a:pt x="977" y="414"/>
                    <a:pt x="904" y="389"/>
                  </a:cubicBezTo>
                  <a:cubicBezTo>
                    <a:pt x="796" y="360"/>
                    <a:pt x="703" y="301"/>
                    <a:pt x="629" y="218"/>
                  </a:cubicBezTo>
                  <a:cubicBezTo>
                    <a:pt x="599" y="173"/>
                    <a:pt x="575" y="129"/>
                    <a:pt x="555" y="85"/>
                  </a:cubicBezTo>
                  <a:cubicBezTo>
                    <a:pt x="530" y="28"/>
                    <a:pt x="478" y="1"/>
                    <a:pt x="427"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2" name="Google Shape;31;p2"/>
            <p:cNvSpPr/>
            <p:nvPr/>
          </p:nvSpPr>
          <p:spPr>
            <a:xfrm>
              <a:off x="-2434367" y="3933102"/>
              <a:ext cx="89241" cy="90673"/>
            </a:xfrm>
            <a:custGeom>
              <a:avLst/>
              <a:gdLst/>
              <a:ahLst/>
              <a:cxnLst/>
              <a:rect l="l" t="t" r="r" b="b"/>
              <a:pathLst>
                <a:path w="1184" h="1203" extrusionOk="0">
                  <a:moveTo>
                    <a:pt x="517" y="0"/>
                  </a:moveTo>
                  <a:cubicBezTo>
                    <a:pt x="447" y="0"/>
                    <a:pt x="377" y="42"/>
                    <a:pt x="354" y="123"/>
                  </a:cubicBezTo>
                  <a:cubicBezTo>
                    <a:pt x="295" y="320"/>
                    <a:pt x="207" y="511"/>
                    <a:pt x="69" y="604"/>
                  </a:cubicBezTo>
                  <a:cubicBezTo>
                    <a:pt x="0" y="654"/>
                    <a:pt x="15" y="757"/>
                    <a:pt x="94" y="786"/>
                  </a:cubicBezTo>
                  <a:cubicBezTo>
                    <a:pt x="192" y="820"/>
                    <a:pt x="285" y="879"/>
                    <a:pt x="359" y="953"/>
                  </a:cubicBezTo>
                  <a:cubicBezTo>
                    <a:pt x="403" y="1012"/>
                    <a:pt x="437" y="1071"/>
                    <a:pt x="457" y="1140"/>
                  </a:cubicBezTo>
                  <a:cubicBezTo>
                    <a:pt x="473" y="1181"/>
                    <a:pt x="512" y="1202"/>
                    <a:pt x="550" y="1202"/>
                  </a:cubicBezTo>
                  <a:cubicBezTo>
                    <a:pt x="593" y="1202"/>
                    <a:pt x="636" y="1176"/>
                    <a:pt x="648" y="1125"/>
                  </a:cubicBezTo>
                  <a:cubicBezTo>
                    <a:pt x="663" y="1071"/>
                    <a:pt x="683" y="1022"/>
                    <a:pt x="702" y="973"/>
                  </a:cubicBezTo>
                  <a:cubicBezTo>
                    <a:pt x="781" y="811"/>
                    <a:pt x="928" y="727"/>
                    <a:pt x="1095" y="658"/>
                  </a:cubicBezTo>
                  <a:cubicBezTo>
                    <a:pt x="1184" y="624"/>
                    <a:pt x="1179" y="501"/>
                    <a:pt x="1090" y="472"/>
                  </a:cubicBezTo>
                  <a:cubicBezTo>
                    <a:pt x="963" y="433"/>
                    <a:pt x="850" y="359"/>
                    <a:pt x="761" y="261"/>
                  </a:cubicBezTo>
                  <a:cubicBezTo>
                    <a:pt x="727" y="207"/>
                    <a:pt x="698" y="158"/>
                    <a:pt x="673" y="99"/>
                  </a:cubicBezTo>
                  <a:cubicBezTo>
                    <a:pt x="641" y="32"/>
                    <a:pt x="579" y="0"/>
                    <a:pt x="51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3" name="Google Shape;32;p2"/>
            <p:cNvSpPr/>
            <p:nvPr/>
          </p:nvSpPr>
          <p:spPr>
            <a:xfrm>
              <a:off x="-2344068" y="3955564"/>
              <a:ext cx="101075" cy="103336"/>
            </a:xfrm>
            <a:custGeom>
              <a:avLst/>
              <a:gdLst/>
              <a:ahLst/>
              <a:cxnLst/>
              <a:rect l="l" t="t" r="r" b="b"/>
              <a:pathLst>
                <a:path w="1341" h="1371" extrusionOk="0">
                  <a:moveTo>
                    <a:pt x="587" y="0"/>
                  </a:moveTo>
                  <a:cubicBezTo>
                    <a:pt x="505" y="0"/>
                    <a:pt x="424" y="50"/>
                    <a:pt x="398" y="144"/>
                  </a:cubicBezTo>
                  <a:cubicBezTo>
                    <a:pt x="334" y="365"/>
                    <a:pt x="231" y="581"/>
                    <a:pt x="79" y="699"/>
                  </a:cubicBezTo>
                  <a:cubicBezTo>
                    <a:pt x="0" y="753"/>
                    <a:pt x="20" y="866"/>
                    <a:pt x="108" y="896"/>
                  </a:cubicBezTo>
                  <a:cubicBezTo>
                    <a:pt x="221" y="940"/>
                    <a:pt x="324" y="1008"/>
                    <a:pt x="408" y="1092"/>
                  </a:cubicBezTo>
                  <a:cubicBezTo>
                    <a:pt x="457" y="1156"/>
                    <a:pt x="496" y="1224"/>
                    <a:pt x="516" y="1298"/>
                  </a:cubicBezTo>
                  <a:cubicBezTo>
                    <a:pt x="537" y="1347"/>
                    <a:pt x="581" y="1371"/>
                    <a:pt x="625" y="1371"/>
                  </a:cubicBezTo>
                  <a:cubicBezTo>
                    <a:pt x="672" y="1371"/>
                    <a:pt x="719" y="1342"/>
                    <a:pt x="732" y="1288"/>
                  </a:cubicBezTo>
                  <a:cubicBezTo>
                    <a:pt x="751" y="1224"/>
                    <a:pt x="771" y="1166"/>
                    <a:pt x="801" y="1112"/>
                  </a:cubicBezTo>
                  <a:cubicBezTo>
                    <a:pt x="884" y="930"/>
                    <a:pt x="1051" y="832"/>
                    <a:pt x="1247" y="753"/>
                  </a:cubicBezTo>
                  <a:cubicBezTo>
                    <a:pt x="1341" y="714"/>
                    <a:pt x="1341" y="576"/>
                    <a:pt x="1242" y="542"/>
                  </a:cubicBezTo>
                  <a:cubicBezTo>
                    <a:pt x="1095" y="498"/>
                    <a:pt x="963" y="414"/>
                    <a:pt x="864" y="301"/>
                  </a:cubicBezTo>
                  <a:cubicBezTo>
                    <a:pt x="825" y="243"/>
                    <a:pt x="791" y="179"/>
                    <a:pt x="766" y="115"/>
                  </a:cubicBezTo>
                  <a:cubicBezTo>
                    <a:pt x="730" y="37"/>
                    <a:pt x="658" y="0"/>
                    <a:pt x="58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33;p2"/>
          <p:cNvGrpSpPr/>
          <p:nvPr/>
        </p:nvGrpSpPr>
        <p:grpSpPr>
          <a:xfrm>
            <a:off x="110663" y="2505084"/>
            <a:ext cx="318675" cy="662679"/>
            <a:chOff x="-1847499" y="2737134"/>
            <a:chExt cx="318675" cy="662679"/>
          </a:xfrm>
        </p:grpSpPr>
        <p:sp>
          <p:nvSpPr>
            <p:cNvPr id="1048874" name="Google Shape;34;p2"/>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5" name="Google Shape;35;p2"/>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36;p2"/>
          <p:cNvGrpSpPr/>
          <p:nvPr/>
        </p:nvGrpSpPr>
        <p:grpSpPr>
          <a:xfrm>
            <a:off x="684880" y="2351563"/>
            <a:ext cx="174114" cy="235996"/>
            <a:chOff x="-1467008" y="3142950"/>
            <a:chExt cx="174114" cy="235996"/>
          </a:xfrm>
        </p:grpSpPr>
        <p:sp>
          <p:nvSpPr>
            <p:cNvPr id="1048876" name="Google Shape;37;p2"/>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7" name="Google Shape;38;p2"/>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8" name="Google Shape;39;p2"/>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40;p2"/>
          <p:cNvGrpSpPr/>
          <p:nvPr/>
        </p:nvGrpSpPr>
        <p:grpSpPr>
          <a:xfrm flipH="1">
            <a:off x="315668" y="671936"/>
            <a:ext cx="1130211" cy="730449"/>
            <a:chOff x="-3959726" y="3155236"/>
            <a:chExt cx="1130211" cy="730449"/>
          </a:xfrm>
        </p:grpSpPr>
        <p:sp>
          <p:nvSpPr>
            <p:cNvPr id="1048879" name="Google Shape;41;p2"/>
            <p:cNvSpPr/>
            <p:nvPr/>
          </p:nvSpPr>
          <p:spPr>
            <a:xfrm>
              <a:off x="-3914199" y="3627383"/>
              <a:ext cx="149238" cy="212023"/>
            </a:xfrm>
            <a:custGeom>
              <a:avLst/>
              <a:gdLst/>
              <a:ahLst/>
              <a:cxnLst/>
              <a:rect l="l" t="t" r="r" b="b"/>
              <a:pathLst>
                <a:path w="1980" h="2813" extrusionOk="0">
                  <a:moveTo>
                    <a:pt x="951" y="0"/>
                  </a:moveTo>
                  <a:cubicBezTo>
                    <a:pt x="690" y="0"/>
                    <a:pt x="590" y="294"/>
                    <a:pt x="472" y="492"/>
                  </a:cubicBezTo>
                  <a:cubicBezTo>
                    <a:pt x="232" y="885"/>
                    <a:pt x="1" y="1351"/>
                    <a:pt x="6" y="1823"/>
                  </a:cubicBezTo>
                  <a:cubicBezTo>
                    <a:pt x="6" y="2191"/>
                    <a:pt x="284" y="2812"/>
                    <a:pt x="729" y="2812"/>
                  </a:cubicBezTo>
                  <a:cubicBezTo>
                    <a:pt x="771" y="2812"/>
                    <a:pt x="815" y="2807"/>
                    <a:pt x="860" y="2795"/>
                  </a:cubicBezTo>
                  <a:cubicBezTo>
                    <a:pt x="1631" y="2594"/>
                    <a:pt x="1979" y="105"/>
                    <a:pt x="983" y="1"/>
                  </a:cubicBezTo>
                  <a:cubicBezTo>
                    <a:pt x="972" y="0"/>
                    <a:pt x="961" y="0"/>
                    <a:pt x="95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0" name="Google Shape;42;p2"/>
            <p:cNvSpPr/>
            <p:nvPr/>
          </p:nvSpPr>
          <p:spPr>
            <a:xfrm>
              <a:off x="-3914199" y="3627383"/>
              <a:ext cx="149238" cy="212023"/>
            </a:xfrm>
            <a:custGeom>
              <a:avLst/>
              <a:gdLst/>
              <a:ahLst/>
              <a:cxnLst/>
              <a:rect l="l" t="t" r="r" b="b"/>
              <a:pathLst>
                <a:path w="1980" h="2813" extrusionOk="0">
                  <a:moveTo>
                    <a:pt x="951" y="0"/>
                  </a:moveTo>
                  <a:cubicBezTo>
                    <a:pt x="690" y="0"/>
                    <a:pt x="590" y="294"/>
                    <a:pt x="472" y="492"/>
                  </a:cubicBezTo>
                  <a:cubicBezTo>
                    <a:pt x="232" y="885"/>
                    <a:pt x="1" y="1351"/>
                    <a:pt x="6" y="1823"/>
                  </a:cubicBezTo>
                  <a:cubicBezTo>
                    <a:pt x="6" y="2191"/>
                    <a:pt x="284" y="2812"/>
                    <a:pt x="729" y="2812"/>
                  </a:cubicBezTo>
                  <a:cubicBezTo>
                    <a:pt x="771" y="2812"/>
                    <a:pt x="815" y="2807"/>
                    <a:pt x="860" y="2795"/>
                  </a:cubicBezTo>
                  <a:cubicBezTo>
                    <a:pt x="1631" y="2594"/>
                    <a:pt x="1979" y="105"/>
                    <a:pt x="983" y="1"/>
                  </a:cubicBezTo>
                  <a:cubicBezTo>
                    <a:pt x="972" y="0"/>
                    <a:pt x="961" y="0"/>
                    <a:pt x="95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1" name="Google Shape;43;p2"/>
            <p:cNvSpPr/>
            <p:nvPr/>
          </p:nvSpPr>
          <p:spPr>
            <a:xfrm>
              <a:off x="-3959726" y="3155538"/>
              <a:ext cx="1130211" cy="641345"/>
            </a:xfrm>
            <a:custGeom>
              <a:avLst/>
              <a:gdLst/>
              <a:ahLst/>
              <a:cxnLst/>
              <a:rect l="l" t="t" r="r" b="b"/>
              <a:pathLst>
                <a:path w="14995" h="8509" extrusionOk="0">
                  <a:moveTo>
                    <a:pt x="4802" y="1"/>
                  </a:moveTo>
                  <a:cubicBezTo>
                    <a:pt x="3828" y="1"/>
                    <a:pt x="2852" y="334"/>
                    <a:pt x="2063" y="915"/>
                  </a:cubicBezTo>
                  <a:cubicBezTo>
                    <a:pt x="1739" y="1156"/>
                    <a:pt x="1444" y="1436"/>
                    <a:pt x="1194" y="1755"/>
                  </a:cubicBezTo>
                  <a:cubicBezTo>
                    <a:pt x="880" y="2138"/>
                    <a:pt x="634" y="2574"/>
                    <a:pt x="467" y="3041"/>
                  </a:cubicBezTo>
                  <a:cubicBezTo>
                    <a:pt x="70" y="4165"/>
                    <a:pt x="1" y="5491"/>
                    <a:pt x="492" y="6595"/>
                  </a:cubicBezTo>
                  <a:cubicBezTo>
                    <a:pt x="1120" y="8004"/>
                    <a:pt x="2534" y="8476"/>
                    <a:pt x="3987" y="8505"/>
                  </a:cubicBezTo>
                  <a:cubicBezTo>
                    <a:pt x="4063" y="8507"/>
                    <a:pt x="4138" y="8509"/>
                    <a:pt x="4213" y="8509"/>
                  </a:cubicBezTo>
                  <a:cubicBezTo>
                    <a:pt x="4288" y="8509"/>
                    <a:pt x="4363" y="8507"/>
                    <a:pt x="4439" y="8505"/>
                  </a:cubicBezTo>
                  <a:cubicBezTo>
                    <a:pt x="6103" y="8441"/>
                    <a:pt x="7777" y="8014"/>
                    <a:pt x="9314" y="7381"/>
                  </a:cubicBezTo>
                  <a:cubicBezTo>
                    <a:pt x="10131" y="7046"/>
                    <a:pt x="10986" y="6629"/>
                    <a:pt x="11850" y="6629"/>
                  </a:cubicBezTo>
                  <a:cubicBezTo>
                    <a:pt x="12024" y="6629"/>
                    <a:pt x="12198" y="6646"/>
                    <a:pt x="12373" y="6684"/>
                  </a:cubicBezTo>
                  <a:cubicBezTo>
                    <a:pt x="12760" y="6767"/>
                    <a:pt x="13119" y="6949"/>
                    <a:pt x="13507" y="7047"/>
                  </a:cubicBezTo>
                  <a:cubicBezTo>
                    <a:pt x="13708" y="7095"/>
                    <a:pt x="13914" y="7120"/>
                    <a:pt x="14120" y="7120"/>
                  </a:cubicBezTo>
                  <a:cubicBezTo>
                    <a:pt x="14311" y="7120"/>
                    <a:pt x="14501" y="7099"/>
                    <a:pt x="14690" y="7057"/>
                  </a:cubicBezTo>
                  <a:cubicBezTo>
                    <a:pt x="14827" y="7027"/>
                    <a:pt x="14994" y="6944"/>
                    <a:pt x="14989" y="6801"/>
                  </a:cubicBezTo>
                  <a:cubicBezTo>
                    <a:pt x="14979" y="6733"/>
                    <a:pt x="14950" y="6674"/>
                    <a:pt x="14896" y="6630"/>
                  </a:cubicBezTo>
                  <a:cubicBezTo>
                    <a:pt x="14768" y="6502"/>
                    <a:pt x="14611" y="6419"/>
                    <a:pt x="14435" y="6379"/>
                  </a:cubicBezTo>
                  <a:cubicBezTo>
                    <a:pt x="14169" y="6306"/>
                    <a:pt x="13880" y="6286"/>
                    <a:pt x="13620" y="6203"/>
                  </a:cubicBezTo>
                  <a:cubicBezTo>
                    <a:pt x="13521" y="6183"/>
                    <a:pt x="13438" y="6129"/>
                    <a:pt x="13374" y="6055"/>
                  </a:cubicBezTo>
                  <a:cubicBezTo>
                    <a:pt x="13271" y="5913"/>
                    <a:pt x="13335" y="5702"/>
                    <a:pt x="13462" y="5584"/>
                  </a:cubicBezTo>
                  <a:cubicBezTo>
                    <a:pt x="13595" y="5471"/>
                    <a:pt x="13767" y="5422"/>
                    <a:pt x="13939" y="5378"/>
                  </a:cubicBezTo>
                  <a:cubicBezTo>
                    <a:pt x="13795" y="5259"/>
                    <a:pt x="13622" y="5213"/>
                    <a:pt x="13439" y="5213"/>
                  </a:cubicBezTo>
                  <a:cubicBezTo>
                    <a:pt x="13186" y="5213"/>
                    <a:pt x="12914" y="5302"/>
                    <a:pt x="12677" y="5407"/>
                  </a:cubicBezTo>
                  <a:cubicBezTo>
                    <a:pt x="12372" y="5543"/>
                    <a:pt x="12041" y="5698"/>
                    <a:pt x="11718" y="5698"/>
                  </a:cubicBezTo>
                  <a:cubicBezTo>
                    <a:pt x="11609" y="5698"/>
                    <a:pt x="11501" y="5680"/>
                    <a:pt x="11396" y="5638"/>
                  </a:cubicBezTo>
                  <a:cubicBezTo>
                    <a:pt x="11155" y="5540"/>
                    <a:pt x="10983" y="5329"/>
                    <a:pt x="10831" y="5122"/>
                  </a:cubicBezTo>
                  <a:cubicBezTo>
                    <a:pt x="10473" y="4641"/>
                    <a:pt x="10129" y="4126"/>
                    <a:pt x="9780" y="3610"/>
                  </a:cubicBezTo>
                  <a:cubicBezTo>
                    <a:pt x="8695" y="2000"/>
                    <a:pt x="7537" y="409"/>
                    <a:pt x="5480" y="56"/>
                  </a:cubicBezTo>
                  <a:cubicBezTo>
                    <a:pt x="5256" y="19"/>
                    <a:pt x="5029" y="1"/>
                    <a:pt x="480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2" name="Google Shape;44;p2"/>
            <p:cNvSpPr/>
            <p:nvPr/>
          </p:nvSpPr>
          <p:spPr>
            <a:xfrm>
              <a:off x="-3869804" y="3155236"/>
              <a:ext cx="647676" cy="274733"/>
            </a:xfrm>
            <a:custGeom>
              <a:avLst/>
              <a:gdLst/>
              <a:ahLst/>
              <a:cxnLst/>
              <a:rect l="l" t="t" r="r" b="b"/>
              <a:pathLst>
                <a:path w="8593" h="3645" extrusionOk="0">
                  <a:moveTo>
                    <a:pt x="3614" y="0"/>
                  </a:moveTo>
                  <a:cubicBezTo>
                    <a:pt x="2638" y="0"/>
                    <a:pt x="1659" y="333"/>
                    <a:pt x="875" y="914"/>
                  </a:cubicBezTo>
                  <a:cubicBezTo>
                    <a:pt x="546" y="1155"/>
                    <a:pt x="256" y="1440"/>
                    <a:pt x="1" y="1754"/>
                  </a:cubicBezTo>
                  <a:lnTo>
                    <a:pt x="30" y="1754"/>
                  </a:lnTo>
                  <a:cubicBezTo>
                    <a:pt x="275" y="1763"/>
                    <a:pt x="98" y="2181"/>
                    <a:pt x="400" y="2181"/>
                  </a:cubicBezTo>
                  <a:cubicBezTo>
                    <a:pt x="419" y="2181"/>
                    <a:pt x="440" y="2179"/>
                    <a:pt x="462" y="2176"/>
                  </a:cubicBezTo>
                  <a:cubicBezTo>
                    <a:pt x="698" y="2137"/>
                    <a:pt x="909" y="1876"/>
                    <a:pt x="1101" y="1749"/>
                  </a:cubicBezTo>
                  <a:cubicBezTo>
                    <a:pt x="1214" y="1675"/>
                    <a:pt x="1356" y="1572"/>
                    <a:pt x="1484" y="1533"/>
                  </a:cubicBezTo>
                  <a:cubicBezTo>
                    <a:pt x="1543" y="1516"/>
                    <a:pt x="1582" y="1509"/>
                    <a:pt x="1609" y="1509"/>
                  </a:cubicBezTo>
                  <a:cubicBezTo>
                    <a:pt x="1699" y="1509"/>
                    <a:pt x="1649" y="1590"/>
                    <a:pt x="1778" y="1651"/>
                  </a:cubicBezTo>
                  <a:cubicBezTo>
                    <a:pt x="1814" y="1667"/>
                    <a:pt x="1853" y="1674"/>
                    <a:pt x="1894" y="1674"/>
                  </a:cubicBezTo>
                  <a:cubicBezTo>
                    <a:pt x="2097" y="1674"/>
                    <a:pt x="2345" y="1498"/>
                    <a:pt x="2505" y="1425"/>
                  </a:cubicBezTo>
                  <a:cubicBezTo>
                    <a:pt x="2824" y="1278"/>
                    <a:pt x="3163" y="1120"/>
                    <a:pt x="3511" y="1052"/>
                  </a:cubicBezTo>
                  <a:cubicBezTo>
                    <a:pt x="3607" y="1034"/>
                    <a:pt x="3798" y="991"/>
                    <a:pt x="3960" y="991"/>
                  </a:cubicBezTo>
                  <a:cubicBezTo>
                    <a:pt x="4073" y="991"/>
                    <a:pt x="4171" y="1012"/>
                    <a:pt x="4213" y="1076"/>
                  </a:cubicBezTo>
                  <a:cubicBezTo>
                    <a:pt x="4297" y="1199"/>
                    <a:pt x="4164" y="1278"/>
                    <a:pt x="4311" y="1395"/>
                  </a:cubicBezTo>
                  <a:cubicBezTo>
                    <a:pt x="4365" y="1438"/>
                    <a:pt x="4434" y="1451"/>
                    <a:pt x="4504" y="1451"/>
                  </a:cubicBezTo>
                  <a:cubicBezTo>
                    <a:pt x="4589" y="1451"/>
                    <a:pt x="4676" y="1433"/>
                    <a:pt x="4748" y="1425"/>
                  </a:cubicBezTo>
                  <a:cubicBezTo>
                    <a:pt x="4866" y="1410"/>
                    <a:pt x="4987" y="1362"/>
                    <a:pt x="5107" y="1362"/>
                  </a:cubicBezTo>
                  <a:cubicBezTo>
                    <a:pt x="5141" y="1362"/>
                    <a:pt x="5176" y="1366"/>
                    <a:pt x="5210" y="1376"/>
                  </a:cubicBezTo>
                  <a:cubicBezTo>
                    <a:pt x="5431" y="1444"/>
                    <a:pt x="5318" y="1528"/>
                    <a:pt x="5391" y="1670"/>
                  </a:cubicBezTo>
                  <a:cubicBezTo>
                    <a:pt x="5500" y="1867"/>
                    <a:pt x="5715" y="1895"/>
                    <a:pt x="5938" y="1895"/>
                  </a:cubicBezTo>
                  <a:cubicBezTo>
                    <a:pt x="6025" y="1895"/>
                    <a:pt x="6113" y="1891"/>
                    <a:pt x="6196" y="1891"/>
                  </a:cubicBezTo>
                  <a:cubicBezTo>
                    <a:pt x="6208" y="1891"/>
                    <a:pt x="6220" y="1891"/>
                    <a:pt x="6231" y="1891"/>
                  </a:cubicBezTo>
                  <a:cubicBezTo>
                    <a:pt x="6300" y="2191"/>
                    <a:pt x="6560" y="2392"/>
                    <a:pt x="6810" y="2534"/>
                  </a:cubicBezTo>
                  <a:cubicBezTo>
                    <a:pt x="7056" y="2677"/>
                    <a:pt x="7375" y="2912"/>
                    <a:pt x="7660" y="2976"/>
                  </a:cubicBezTo>
                  <a:cubicBezTo>
                    <a:pt x="7669" y="2942"/>
                    <a:pt x="7714" y="2883"/>
                    <a:pt x="7718" y="2849"/>
                  </a:cubicBezTo>
                  <a:cubicBezTo>
                    <a:pt x="7895" y="3133"/>
                    <a:pt x="7895" y="3310"/>
                    <a:pt x="8209" y="3492"/>
                  </a:cubicBezTo>
                  <a:cubicBezTo>
                    <a:pt x="8293" y="3538"/>
                    <a:pt x="8416" y="3644"/>
                    <a:pt x="8514" y="3644"/>
                  </a:cubicBezTo>
                  <a:cubicBezTo>
                    <a:pt x="8531" y="3644"/>
                    <a:pt x="8548" y="3641"/>
                    <a:pt x="8563" y="3634"/>
                  </a:cubicBezTo>
                  <a:cubicBezTo>
                    <a:pt x="8573" y="3629"/>
                    <a:pt x="8583" y="3624"/>
                    <a:pt x="8592" y="3614"/>
                  </a:cubicBezTo>
                  <a:cubicBezTo>
                    <a:pt x="7507" y="2004"/>
                    <a:pt x="6344" y="413"/>
                    <a:pt x="4292" y="55"/>
                  </a:cubicBezTo>
                  <a:cubicBezTo>
                    <a:pt x="4068" y="18"/>
                    <a:pt x="3841" y="0"/>
                    <a:pt x="361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3" name="Google Shape;45;p2"/>
            <p:cNvSpPr/>
            <p:nvPr/>
          </p:nvSpPr>
          <p:spPr>
            <a:xfrm>
              <a:off x="-3617374" y="3172271"/>
              <a:ext cx="52610" cy="18240"/>
            </a:xfrm>
            <a:custGeom>
              <a:avLst/>
              <a:gdLst/>
              <a:ahLst/>
              <a:cxnLst/>
              <a:rect l="l" t="t" r="r" b="b"/>
              <a:pathLst>
                <a:path w="698" h="242" extrusionOk="0">
                  <a:moveTo>
                    <a:pt x="349" y="1"/>
                  </a:moveTo>
                  <a:cubicBezTo>
                    <a:pt x="152" y="1"/>
                    <a:pt x="0" y="55"/>
                    <a:pt x="0" y="119"/>
                  </a:cubicBezTo>
                  <a:cubicBezTo>
                    <a:pt x="0" y="187"/>
                    <a:pt x="152" y="241"/>
                    <a:pt x="349" y="241"/>
                  </a:cubicBezTo>
                  <a:cubicBezTo>
                    <a:pt x="540" y="241"/>
                    <a:pt x="697" y="187"/>
                    <a:pt x="697" y="119"/>
                  </a:cubicBezTo>
                  <a:cubicBezTo>
                    <a:pt x="697" y="55"/>
                    <a:pt x="540" y="1"/>
                    <a:pt x="34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4" name="Google Shape;46;p2"/>
            <p:cNvSpPr/>
            <p:nvPr/>
          </p:nvSpPr>
          <p:spPr>
            <a:xfrm>
              <a:off x="-3482001" y="3673587"/>
              <a:ext cx="149614" cy="212098"/>
            </a:xfrm>
            <a:custGeom>
              <a:avLst/>
              <a:gdLst/>
              <a:ahLst/>
              <a:cxnLst/>
              <a:rect l="l" t="t" r="r" b="b"/>
              <a:pathLst>
                <a:path w="1985" h="2814" extrusionOk="0">
                  <a:moveTo>
                    <a:pt x="1033" y="1"/>
                  </a:moveTo>
                  <a:cubicBezTo>
                    <a:pt x="1023" y="1"/>
                    <a:pt x="1013" y="1"/>
                    <a:pt x="1002" y="2"/>
                  </a:cubicBezTo>
                  <a:cubicBezTo>
                    <a:pt x="1" y="110"/>
                    <a:pt x="354" y="2599"/>
                    <a:pt x="1125" y="2796"/>
                  </a:cubicBezTo>
                  <a:cubicBezTo>
                    <a:pt x="1170" y="2807"/>
                    <a:pt x="1214" y="2813"/>
                    <a:pt x="1257" y="2813"/>
                  </a:cubicBezTo>
                  <a:cubicBezTo>
                    <a:pt x="1700" y="2813"/>
                    <a:pt x="1975" y="2196"/>
                    <a:pt x="1979" y="1823"/>
                  </a:cubicBezTo>
                  <a:cubicBezTo>
                    <a:pt x="1984" y="1357"/>
                    <a:pt x="1749" y="886"/>
                    <a:pt x="1513" y="493"/>
                  </a:cubicBezTo>
                  <a:cubicBezTo>
                    <a:pt x="1395" y="299"/>
                    <a:pt x="1290" y="1"/>
                    <a:pt x="103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5" name="Google Shape;47;p2"/>
            <p:cNvSpPr/>
            <p:nvPr/>
          </p:nvSpPr>
          <p:spPr>
            <a:xfrm>
              <a:off x="-3525266" y="3593690"/>
              <a:ext cx="27812" cy="67609"/>
            </a:xfrm>
            <a:custGeom>
              <a:avLst/>
              <a:gdLst/>
              <a:ahLst/>
              <a:cxnLst/>
              <a:rect l="l" t="t" r="r" b="b"/>
              <a:pathLst>
                <a:path w="369" h="897" extrusionOk="0">
                  <a:moveTo>
                    <a:pt x="177" y="0"/>
                  </a:moveTo>
                  <a:cubicBezTo>
                    <a:pt x="89" y="0"/>
                    <a:pt x="1" y="58"/>
                    <a:pt x="1" y="174"/>
                  </a:cubicBezTo>
                  <a:cubicBezTo>
                    <a:pt x="1" y="355"/>
                    <a:pt x="10" y="542"/>
                    <a:pt x="10" y="723"/>
                  </a:cubicBezTo>
                  <a:cubicBezTo>
                    <a:pt x="10" y="839"/>
                    <a:pt x="100" y="896"/>
                    <a:pt x="190" y="896"/>
                  </a:cubicBezTo>
                  <a:cubicBezTo>
                    <a:pt x="279" y="896"/>
                    <a:pt x="369" y="839"/>
                    <a:pt x="369" y="723"/>
                  </a:cubicBezTo>
                  <a:cubicBezTo>
                    <a:pt x="369" y="542"/>
                    <a:pt x="354" y="355"/>
                    <a:pt x="354" y="174"/>
                  </a:cubicBezTo>
                  <a:cubicBezTo>
                    <a:pt x="354" y="58"/>
                    <a:pt x="266" y="0"/>
                    <a:pt x="17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6" name="Google Shape;48;p2"/>
            <p:cNvSpPr/>
            <p:nvPr/>
          </p:nvSpPr>
          <p:spPr>
            <a:xfrm>
              <a:off x="-3794127" y="3593690"/>
              <a:ext cx="27662" cy="67609"/>
            </a:xfrm>
            <a:custGeom>
              <a:avLst/>
              <a:gdLst/>
              <a:ahLst/>
              <a:cxnLst/>
              <a:rect l="l" t="t" r="r" b="b"/>
              <a:pathLst>
                <a:path w="367" h="897" extrusionOk="0">
                  <a:moveTo>
                    <a:pt x="178" y="0"/>
                  </a:moveTo>
                  <a:cubicBezTo>
                    <a:pt x="89" y="0"/>
                    <a:pt x="1" y="58"/>
                    <a:pt x="3" y="174"/>
                  </a:cubicBezTo>
                  <a:cubicBezTo>
                    <a:pt x="3" y="355"/>
                    <a:pt x="13" y="542"/>
                    <a:pt x="13" y="723"/>
                  </a:cubicBezTo>
                  <a:cubicBezTo>
                    <a:pt x="13" y="839"/>
                    <a:pt x="102" y="896"/>
                    <a:pt x="190" y="896"/>
                  </a:cubicBezTo>
                  <a:cubicBezTo>
                    <a:pt x="278" y="896"/>
                    <a:pt x="367" y="839"/>
                    <a:pt x="367" y="723"/>
                  </a:cubicBezTo>
                  <a:cubicBezTo>
                    <a:pt x="367" y="542"/>
                    <a:pt x="357" y="355"/>
                    <a:pt x="357" y="174"/>
                  </a:cubicBezTo>
                  <a:cubicBezTo>
                    <a:pt x="357" y="58"/>
                    <a:pt x="267" y="0"/>
                    <a:pt x="17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7" name="Google Shape;49;p2"/>
            <p:cNvSpPr/>
            <p:nvPr/>
          </p:nvSpPr>
          <p:spPr>
            <a:xfrm>
              <a:off x="-3654006" y="3692883"/>
              <a:ext cx="76654" cy="56755"/>
            </a:xfrm>
            <a:custGeom>
              <a:avLst/>
              <a:gdLst/>
              <a:ahLst/>
              <a:cxnLst/>
              <a:rect l="l" t="t" r="r" b="b"/>
              <a:pathLst>
                <a:path w="1017" h="753" extrusionOk="0">
                  <a:moveTo>
                    <a:pt x="858" y="0"/>
                  </a:moveTo>
                  <a:cubicBezTo>
                    <a:pt x="814" y="0"/>
                    <a:pt x="773" y="28"/>
                    <a:pt x="781" y="85"/>
                  </a:cubicBezTo>
                  <a:cubicBezTo>
                    <a:pt x="825" y="438"/>
                    <a:pt x="398" y="566"/>
                    <a:pt x="113" y="576"/>
                  </a:cubicBezTo>
                  <a:cubicBezTo>
                    <a:pt x="0" y="576"/>
                    <a:pt x="0" y="753"/>
                    <a:pt x="113" y="753"/>
                  </a:cubicBezTo>
                  <a:lnTo>
                    <a:pt x="113" y="748"/>
                  </a:lnTo>
                  <a:cubicBezTo>
                    <a:pt x="486" y="743"/>
                    <a:pt x="1016" y="541"/>
                    <a:pt x="957" y="85"/>
                  </a:cubicBezTo>
                  <a:cubicBezTo>
                    <a:pt x="950" y="28"/>
                    <a:pt x="902" y="0"/>
                    <a:pt x="85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8" name="Google Shape;50;p2"/>
            <p:cNvSpPr/>
            <p:nvPr/>
          </p:nvSpPr>
          <p:spPr>
            <a:xfrm>
              <a:off x="-3525266" y="3674115"/>
              <a:ext cx="84040" cy="37762"/>
            </a:xfrm>
            <a:custGeom>
              <a:avLst/>
              <a:gdLst/>
              <a:ahLst/>
              <a:cxnLst/>
              <a:rect l="l" t="t" r="r" b="b"/>
              <a:pathLst>
                <a:path w="1115" h="501" extrusionOk="0">
                  <a:moveTo>
                    <a:pt x="555" y="0"/>
                  </a:moveTo>
                  <a:cubicBezTo>
                    <a:pt x="251" y="0"/>
                    <a:pt x="1" y="108"/>
                    <a:pt x="1" y="250"/>
                  </a:cubicBezTo>
                  <a:cubicBezTo>
                    <a:pt x="1" y="388"/>
                    <a:pt x="251" y="501"/>
                    <a:pt x="555" y="501"/>
                  </a:cubicBezTo>
                  <a:cubicBezTo>
                    <a:pt x="865" y="501"/>
                    <a:pt x="1115" y="388"/>
                    <a:pt x="1115" y="250"/>
                  </a:cubicBezTo>
                  <a:cubicBezTo>
                    <a:pt x="1115" y="108"/>
                    <a:pt x="865" y="0"/>
                    <a:pt x="5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9" name="Google Shape;51;p2"/>
            <p:cNvSpPr/>
            <p:nvPr/>
          </p:nvSpPr>
          <p:spPr>
            <a:xfrm>
              <a:off x="-3864226" y="3674115"/>
              <a:ext cx="84040" cy="37762"/>
            </a:xfrm>
            <a:custGeom>
              <a:avLst/>
              <a:gdLst/>
              <a:ahLst/>
              <a:cxnLst/>
              <a:rect l="l" t="t" r="r" b="b"/>
              <a:pathLst>
                <a:path w="1115" h="501" extrusionOk="0">
                  <a:moveTo>
                    <a:pt x="555" y="0"/>
                  </a:moveTo>
                  <a:cubicBezTo>
                    <a:pt x="251" y="0"/>
                    <a:pt x="1" y="108"/>
                    <a:pt x="1" y="250"/>
                  </a:cubicBezTo>
                  <a:cubicBezTo>
                    <a:pt x="1" y="388"/>
                    <a:pt x="251" y="501"/>
                    <a:pt x="555" y="501"/>
                  </a:cubicBezTo>
                  <a:cubicBezTo>
                    <a:pt x="865" y="501"/>
                    <a:pt x="1115" y="388"/>
                    <a:pt x="1115" y="250"/>
                  </a:cubicBezTo>
                  <a:cubicBezTo>
                    <a:pt x="1115" y="108"/>
                    <a:pt x="865" y="0"/>
                    <a:pt x="5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90" name="Google Shape;52;p2"/>
          <p:cNvSpPr/>
          <p:nvPr/>
        </p:nvSpPr>
        <p:spPr>
          <a:xfrm>
            <a:off x="233608" y="355884"/>
            <a:ext cx="407539" cy="379953"/>
          </a:xfrm>
          <a:custGeom>
            <a:avLst/>
            <a:gdLst/>
            <a:ahLst/>
            <a:cxnLst/>
            <a:rect l="l" t="t" r="r" b="b"/>
            <a:pathLst>
              <a:path w="5407" h="5041" extrusionOk="0">
                <a:moveTo>
                  <a:pt x="1642" y="604"/>
                </a:moveTo>
                <a:cubicBezTo>
                  <a:pt x="1716" y="604"/>
                  <a:pt x="1792" y="627"/>
                  <a:pt x="1862" y="669"/>
                </a:cubicBezTo>
                <a:cubicBezTo>
                  <a:pt x="1808" y="796"/>
                  <a:pt x="1763" y="924"/>
                  <a:pt x="1739" y="1056"/>
                </a:cubicBezTo>
                <a:lnTo>
                  <a:pt x="1729" y="1071"/>
                </a:lnTo>
                <a:lnTo>
                  <a:pt x="1719" y="1056"/>
                </a:lnTo>
                <a:cubicBezTo>
                  <a:pt x="1601" y="943"/>
                  <a:pt x="1454" y="865"/>
                  <a:pt x="1292" y="835"/>
                </a:cubicBezTo>
                <a:cubicBezTo>
                  <a:pt x="1386" y="673"/>
                  <a:pt x="1513" y="604"/>
                  <a:pt x="1642" y="604"/>
                </a:cubicBezTo>
                <a:close/>
                <a:moveTo>
                  <a:pt x="4307" y="234"/>
                </a:moveTo>
                <a:cubicBezTo>
                  <a:pt x="4362" y="234"/>
                  <a:pt x="4418" y="243"/>
                  <a:pt x="4473" y="261"/>
                </a:cubicBezTo>
                <a:cubicBezTo>
                  <a:pt x="4827" y="379"/>
                  <a:pt x="4842" y="673"/>
                  <a:pt x="4734" y="988"/>
                </a:cubicBezTo>
                <a:cubicBezTo>
                  <a:pt x="4708" y="984"/>
                  <a:pt x="4682" y="982"/>
                  <a:pt x="4656" y="982"/>
                </a:cubicBezTo>
                <a:cubicBezTo>
                  <a:pt x="4366" y="982"/>
                  <a:pt x="4097" y="1227"/>
                  <a:pt x="3889" y="1488"/>
                </a:cubicBezTo>
                <a:cubicBezTo>
                  <a:pt x="3943" y="1159"/>
                  <a:pt x="3879" y="821"/>
                  <a:pt x="3708" y="536"/>
                </a:cubicBezTo>
                <a:cubicBezTo>
                  <a:pt x="3883" y="360"/>
                  <a:pt x="4093" y="234"/>
                  <a:pt x="4307" y="234"/>
                </a:cubicBezTo>
                <a:close/>
                <a:moveTo>
                  <a:pt x="1209" y="1042"/>
                </a:moveTo>
                <a:cubicBezTo>
                  <a:pt x="1371" y="1061"/>
                  <a:pt x="1518" y="1169"/>
                  <a:pt x="1636" y="1312"/>
                </a:cubicBezTo>
                <a:cubicBezTo>
                  <a:pt x="1592" y="1429"/>
                  <a:pt x="1562" y="1552"/>
                  <a:pt x="1543" y="1680"/>
                </a:cubicBezTo>
                <a:cubicBezTo>
                  <a:pt x="1508" y="1645"/>
                  <a:pt x="1474" y="1616"/>
                  <a:pt x="1439" y="1587"/>
                </a:cubicBezTo>
                <a:cubicBezTo>
                  <a:pt x="1346" y="1508"/>
                  <a:pt x="1228" y="1459"/>
                  <a:pt x="1106" y="1454"/>
                </a:cubicBezTo>
                <a:cubicBezTo>
                  <a:pt x="1130" y="1317"/>
                  <a:pt x="1165" y="1179"/>
                  <a:pt x="1209" y="1042"/>
                </a:cubicBezTo>
                <a:close/>
                <a:moveTo>
                  <a:pt x="963" y="1091"/>
                </a:moveTo>
                <a:lnTo>
                  <a:pt x="963" y="1091"/>
                </a:lnTo>
                <a:cubicBezTo>
                  <a:pt x="924" y="1223"/>
                  <a:pt x="894" y="1361"/>
                  <a:pt x="875" y="1503"/>
                </a:cubicBezTo>
                <a:cubicBezTo>
                  <a:pt x="767" y="1552"/>
                  <a:pt x="669" y="1621"/>
                  <a:pt x="585" y="1704"/>
                </a:cubicBezTo>
                <a:cubicBezTo>
                  <a:pt x="629" y="1513"/>
                  <a:pt x="703" y="1312"/>
                  <a:pt x="840" y="1179"/>
                </a:cubicBezTo>
                <a:cubicBezTo>
                  <a:pt x="875" y="1145"/>
                  <a:pt x="919" y="1115"/>
                  <a:pt x="963" y="1091"/>
                </a:cubicBezTo>
                <a:close/>
                <a:moveTo>
                  <a:pt x="3477" y="796"/>
                </a:moveTo>
                <a:lnTo>
                  <a:pt x="3477" y="796"/>
                </a:lnTo>
                <a:cubicBezTo>
                  <a:pt x="3482" y="1096"/>
                  <a:pt x="3310" y="1464"/>
                  <a:pt x="3128" y="1719"/>
                </a:cubicBezTo>
                <a:cubicBezTo>
                  <a:pt x="3123" y="1606"/>
                  <a:pt x="3133" y="1493"/>
                  <a:pt x="3168" y="1380"/>
                </a:cubicBezTo>
                <a:lnTo>
                  <a:pt x="3172" y="1385"/>
                </a:lnTo>
                <a:cubicBezTo>
                  <a:pt x="3241" y="1174"/>
                  <a:pt x="3349" y="978"/>
                  <a:pt x="3477" y="796"/>
                </a:cubicBezTo>
                <a:close/>
                <a:moveTo>
                  <a:pt x="2073" y="894"/>
                </a:moveTo>
                <a:cubicBezTo>
                  <a:pt x="2097" y="939"/>
                  <a:pt x="2117" y="988"/>
                  <a:pt x="2137" y="1042"/>
                </a:cubicBezTo>
                <a:cubicBezTo>
                  <a:pt x="2220" y="1321"/>
                  <a:pt x="2200" y="1645"/>
                  <a:pt x="2122" y="1950"/>
                </a:cubicBezTo>
                <a:cubicBezTo>
                  <a:pt x="2102" y="1734"/>
                  <a:pt x="2038" y="1528"/>
                  <a:pt x="1935" y="1331"/>
                </a:cubicBezTo>
                <a:cubicBezTo>
                  <a:pt x="1940" y="1243"/>
                  <a:pt x="1955" y="1155"/>
                  <a:pt x="1970" y="1066"/>
                </a:cubicBezTo>
                <a:cubicBezTo>
                  <a:pt x="1999" y="1007"/>
                  <a:pt x="2033" y="948"/>
                  <a:pt x="2068" y="894"/>
                </a:cubicBezTo>
                <a:close/>
                <a:moveTo>
                  <a:pt x="3678" y="1081"/>
                </a:moveTo>
                <a:lnTo>
                  <a:pt x="3678" y="1081"/>
                </a:lnTo>
                <a:cubicBezTo>
                  <a:pt x="3742" y="1483"/>
                  <a:pt x="3580" y="1852"/>
                  <a:pt x="3300" y="2136"/>
                </a:cubicBezTo>
                <a:cubicBezTo>
                  <a:pt x="3266" y="2092"/>
                  <a:pt x="3231" y="2038"/>
                  <a:pt x="3202" y="1984"/>
                </a:cubicBezTo>
                <a:lnTo>
                  <a:pt x="3207" y="1984"/>
                </a:lnTo>
                <a:cubicBezTo>
                  <a:pt x="3241" y="1950"/>
                  <a:pt x="3271" y="1915"/>
                  <a:pt x="3305" y="1876"/>
                </a:cubicBezTo>
                <a:cubicBezTo>
                  <a:pt x="3492" y="1645"/>
                  <a:pt x="3619" y="1371"/>
                  <a:pt x="3678" y="1081"/>
                </a:cubicBezTo>
                <a:close/>
                <a:moveTo>
                  <a:pt x="1754" y="1876"/>
                </a:moveTo>
                <a:lnTo>
                  <a:pt x="1754" y="1876"/>
                </a:lnTo>
                <a:cubicBezTo>
                  <a:pt x="1788" y="2023"/>
                  <a:pt x="1837" y="2171"/>
                  <a:pt x="1911" y="2303"/>
                </a:cubicBezTo>
                <a:cubicBezTo>
                  <a:pt x="1891" y="2284"/>
                  <a:pt x="1876" y="2264"/>
                  <a:pt x="1862" y="2239"/>
                </a:cubicBezTo>
                <a:cubicBezTo>
                  <a:pt x="1837" y="2166"/>
                  <a:pt x="1808" y="2097"/>
                  <a:pt x="1773" y="2033"/>
                </a:cubicBezTo>
                <a:lnTo>
                  <a:pt x="1778" y="2033"/>
                </a:lnTo>
                <a:cubicBezTo>
                  <a:pt x="1763" y="1979"/>
                  <a:pt x="1759" y="1930"/>
                  <a:pt x="1754" y="1876"/>
                </a:cubicBezTo>
                <a:close/>
                <a:moveTo>
                  <a:pt x="4635" y="1218"/>
                </a:moveTo>
                <a:lnTo>
                  <a:pt x="4635" y="1218"/>
                </a:lnTo>
                <a:cubicBezTo>
                  <a:pt x="4503" y="1469"/>
                  <a:pt x="4346" y="1704"/>
                  <a:pt x="4164" y="1925"/>
                </a:cubicBezTo>
                <a:cubicBezTo>
                  <a:pt x="4012" y="2107"/>
                  <a:pt x="3825" y="2264"/>
                  <a:pt x="3619" y="2392"/>
                </a:cubicBezTo>
                <a:lnTo>
                  <a:pt x="3585" y="2372"/>
                </a:lnTo>
                <a:cubicBezTo>
                  <a:pt x="3624" y="2294"/>
                  <a:pt x="3658" y="2225"/>
                  <a:pt x="3698" y="2161"/>
                </a:cubicBezTo>
                <a:cubicBezTo>
                  <a:pt x="3879" y="1847"/>
                  <a:pt x="4110" y="1459"/>
                  <a:pt x="4439" y="1282"/>
                </a:cubicBezTo>
                <a:cubicBezTo>
                  <a:pt x="4498" y="1243"/>
                  <a:pt x="4567" y="1223"/>
                  <a:pt x="4635" y="1218"/>
                </a:cubicBezTo>
                <a:close/>
                <a:moveTo>
                  <a:pt x="2921" y="273"/>
                </a:moveTo>
                <a:cubicBezTo>
                  <a:pt x="2961" y="273"/>
                  <a:pt x="3000" y="277"/>
                  <a:pt x="3040" y="286"/>
                </a:cubicBezTo>
                <a:cubicBezTo>
                  <a:pt x="3084" y="295"/>
                  <a:pt x="3128" y="310"/>
                  <a:pt x="3172" y="330"/>
                </a:cubicBezTo>
                <a:cubicBezTo>
                  <a:pt x="3251" y="369"/>
                  <a:pt x="3320" y="418"/>
                  <a:pt x="3379" y="482"/>
                </a:cubicBezTo>
                <a:lnTo>
                  <a:pt x="3384" y="482"/>
                </a:lnTo>
                <a:cubicBezTo>
                  <a:pt x="3393" y="502"/>
                  <a:pt x="3403" y="516"/>
                  <a:pt x="3413" y="536"/>
                </a:cubicBezTo>
                <a:cubicBezTo>
                  <a:pt x="3246" y="732"/>
                  <a:pt x="3109" y="953"/>
                  <a:pt x="3010" y="1189"/>
                </a:cubicBezTo>
                <a:cubicBezTo>
                  <a:pt x="2907" y="1429"/>
                  <a:pt x="2883" y="1695"/>
                  <a:pt x="2942" y="1945"/>
                </a:cubicBezTo>
                <a:cubicBezTo>
                  <a:pt x="2740" y="2146"/>
                  <a:pt x="2500" y="2308"/>
                  <a:pt x="2240" y="2421"/>
                </a:cubicBezTo>
                <a:cubicBezTo>
                  <a:pt x="2230" y="2406"/>
                  <a:pt x="2220" y="2397"/>
                  <a:pt x="2210" y="2382"/>
                </a:cubicBezTo>
                <a:cubicBezTo>
                  <a:pt x="2421" y="1871"/>
                  <a:pt x="2534" y="1159"/>
                  <a:pt x="2220" y="688"/>
                </a:cubicBezTo>
                <a:cubicBezTo>
                  <a:pt x="2416" y="449"/>
                  <a:pt x="2661" y="273"/>
                  <a:pt x="2921" y="273"/>
                </a:cubicBezTo>
                <a:close/>
                <a:moveTo>
                  <a:pt x="4837" y="1277"/>
                </a:moveTo>
                <a:cubicBezTo>
                  <a:pt x="5097" y="1454"/>
                  <a:pt x="5156" y="1994"/>
                  <a:pt x="4905" y="2244"/>
                </a:cubicBezTo>
                <a:lnTo>
                  <a:pt x="4905" y="2239"/>
                </a:lnTo>
                <a:cubicBezTo>
                  <a:pt x="4710" y="2435"/>
                  <a:pt x="4450" y="2521"/>
                  <a:pt x="4189" y="2521"/>
                </a:cubicBezTo>
                <a:cubicBezTo>
                  <a:pt x="4083" y="2521"/>
                  <a:pt x="3977" y="2507"/>
                  <a:pt x="3874" y="2480"/>
                </a:cubicBezTo>
                <a:cubicBezTo>
                  <a:pt x="4169" y="2264"/>
                  <a:pt x="4424" y="1989"/>
                  <a:pt x="4621" y="1675"/>
                </a:cubicBezTo>
                <a:cubicBezTo>
                  <a:pt x="4704" y="1552"/>
                  <a:pt x="4778" y="1415"/>
                  <a:pt x="4837" y="1277"/>
                </a:cubicBezTo>
                <a:close/>
                <a:moveTo>
                  <a:pt x="1071" y="1690"/>
                </a:moveTo>
                <a:lnTo>
                  <a:pt x="1071" y="1690"/>
                </a:lnTo>
                <a:cubicBezTo>
                  <a:pt x="1307" y="1695"/>
                  <a:pt x="1503" y="1974"/>
                  <a:pt x="1616" y="2274"/>
                </a:cubicBezTo>
                <a:cubicBezTo>
                  <a:pt x="1651" y="2372"/>
                  <a:pt x="1680" y="2475"/>
                  <a:pt x="1705" y="2578"/>
                </a:cubicBezTo>
                <a:cubicBezTo>
                  <a:pt x="1606" y="2593"/>
                  <a:pt x="1508" y="2603"/>
                  <a:pt x="1415" y="2603"/>
                </a:cubicBezTo>
                <a:cubicBezTo>
                  <a:pt x="1356" y="2568"/>
                  <a:pt x="1302" y="2524"/>
                  <a:pt x="1258" y="2475"/>
                </a:cubicBezTo>
                <a:cubicBezTo>
                  <a:pt x="1061" y="2264"/>
                  <a:pt x="1042" y="1969"/>
                  <a:pt x="1071" y="1690"/>
                </a:cubicBezTo>
                <a:close/>
                <a:moveTo>
                  <a:pt x="3280" y="2446"/>
                </a:moveTo>
                <a:lnTo>
                  <a:pt x="3290" y="2456"/>
                </a:lnTo>
                <a:cubicBezTo>
                  <a:pt x="3276" y="2490"/>
                  <a:pt x="3261" y="2524"/>
                  <a:pt x="3246" y="2559"/>
                </a:cubicBezTo>
                <a:cubicBezTo>
                  <a:pt x="3182" y="2578"/>
                  <a:pt x="3118" y="2598"/>
                  <a:pt x="3055" y="2608"/>
                </a:cubicBezTo>
                <a:cubicBezTo>
                  <a:pt x="3133" y="2559"/>
                  <a:pt x="3207" y="2510"/>
                  <a:pt x="3280" y="2451"/>
                </a:cubicBezTo>
                <a:lnTo>
                  <a:pt x="3280" y="2446"/>
                </a:lnTo>
                <a:close/>
                <a:moveTo>
                  <a:pt x="3030" y="2156"/>
                </a:moveTo>
                <a:cubicBezTo>
                  <a:pt x="3055" y="2205"/>
                  <a:pt x="3089" y="2249"/>
                  <a:pt x="3123" y="2289"/>
                </a:cubicBezTo>
                <a:cubicBezTo>
                  <a:pt x="3045" y="2352"/>
                  <a:pt x="2961" y="2406"/>
                  <a:pt x="2878" y="2456"/>
                </a:cubicBezTo>
                <a:cubicBezTo>
                  <a:pt x="2765" y="2519"/>
                  <a:pt x="2647" y="2573"/>
                  <a:pt x="2524" y="2613"/>
                </a:cubicBezTo>
                <a:cubicBezTo>
                  <a:pt x="2480" y="2613"/>
                  <a:pt x="2431" y="2603"/>
                  <a:pt x="2387" y="2588"/>
                </a:cubicBezTo>
                <a:cubicBezTo>
                  <a:pt x="2623" y="2480"/>
                  <a:pt x="2839" y="2333"/>
                  <a:pt x="3030" y="2156"/>
                </a:cubicBezTo>
                <a:close/>
                <a:moveTo>
                  <a:pt x="2083" y="2711"/>
                </a:moveTo>
                <a:lnTo>
                  <a:pt x="2112" y="2726"/>
                </a:lnTo>
                <a:lnTo>
                  <a:pt x="2068" y="2730"/>
                </a:lnTo>
                <a:lnTo>
                  <a:pt x="2073" y="2711"/>
                </a:lnTo>
                <a:close/>
                <a:moveTo>
                  <a:pt x="860" y="1758"/>
                </a:moveTo>
                <a:lnTo>
                  <a:pt x="860" y="1758"/>
                </a:lnTo>
                <a:cubicBezTo>
                  <a:pt x="855" y="2087"/>
                  <a:pt x="919" y="2397"/>
                  <a:pt x="1076" y="2598"/>
                </a:cubicBezTo>
                <a:cubicBezTo>
                  <a:pt x="1002" y="2593"/>
                  <a:pt x="929" y="2583"/>
                  <a:pt x="855" y="2573"/>
                </a:cubicBezTo>
                <a:cubicBezTo>
                  <a:pt x="848" y="2572"/>
                  <a:pt x="840" y="2571"/>
                  <a:pt x="833" y="2571"/>
                </a:cubicBezTo>
                <a:cubicBezTo>
                  <a:pt x="712" y="2571"/>
                  <a:pt x="666" y="2761"/>
                  <a:pt x="791" y="2784"/>
                </a:cubicBezTo>
                <a:cubicBezTo>
                  <a:pt x="978" y="2814"/>
                  <a:pt x="1160" y="2824"/>
                  <a:pt x="1346" y="2824"/>
                </a:cubicBezTo>
                <a:cubicBezTo>
                  <a:pt x="1425" y="2868"/>
                  <a:pt x="1503" y="2897"/>
                  <a:pt x="1592" y="2922"/>
                </a:cubicBezTo>
                <a:cubicBezTo>
                  <a:pt x="1557" y="2956"/>
                  <a:pt x="1518" y="2991"/>
                  <a:pt x="1484" y="3025"/>
                </a:cubicBezTo>
                <a:cubicBezTo>
                  <a:pt x="1312" y="3035"/>
                  <a:pt x="1150" y="3099"/>
                  <a:pt x="1022" y="3207"/>
                </a:cubicBezTo>
                <a:cubicBezTo>
                  <a:pt x="605" y="3167"/>
                  <a:pt x="516" y="2573"/>
                  <a:pt x="531" y="2141"/>
                </a:cubicBezTo>
                <a:cubicBezTo>
                  <a:pt x="580" y="2048"/>
                  <a:pt x="639" y="1965"/>
                  <a:pt x="713" y="1886"/>
                </a:cubicBezTo>
                <a:cubicBezTo>
                  <a:pt x="752" y="1837"/>
                  <a:pt x="806" y="1793"/>
                  <a:pt x="860" y="1758"/>
                </a:cubicBezTo>
                <a:close/>
                <a:moveTo>
                  <a:pt x="3624" y="2642"/>
                </a:moveTo>
                <a:cubicBezTo>
                  <a:pt x="3766" y="2691"/>
                  <a:pt x="3919" y="2721"/>
                  <a:pt x="4071" y="2730"/>
                </a:cubicBezTo>
                <a:cubicBezTo>
                  <a:pt x="3825" y="2824"/>
                  <a:pt x="3609" y="2981"/>
                  <a:pt x="3447" y="3182"/>
                </a:cubicBezTo>
                <a:cubicBezTo>
                  <a:pt x="3433" y="3202"/>
                  <a:pt x="3418" y="3216"/>
                  <a:pt x="3408" y="3231"/>
                </a:cubicBezTo>
                <a:cubicBezTo>
                  <a:pt x="3388" y="3059"/>
                  <a:pt x="3408" y="2883"/>
                  <a:pt x="3462" y="2716"/>
                </a:cubicBezTo>
                <a:cubicBezTo>
                  <a:pt x="3516" y="2691"/>
                  <a:pt x="3570" y="2667"/>
                  <a:pt x="3624" y="2642"/>
                </a:cubicBezTo>
                <a:close/>
                <a:moveTo>
                  <a:pt x="1950" y="3447"/>
                </a:moveTo>
                <a:cubicBezTo>
                  <a:pt x="1960" y="3462"/>
                  <a:pt x="1975" y="3472"/>
                  <a:pt x="1989" y="3486"/>
                </a:cubicBezTo>
                <a:lnTo>
                  <a:pt x="1979" y="3486"/>
                </a:lnTo>
                <a:cubicBezTo>
                  <a:pt x="1965" y="3491"/>
                  <a:pt x="1950" y="3496"/>
                  <a:pt x="1935" y="3501"/>
                </a:cubicBezTo>
                <a:cubicBezTo>
                  <a:pt x="1940" y="3486"/>
                  <a:pt x="1945" y="3467"/>
                  <a:pt x="1950" y="3447"/>
                </a:cubicBezTo>
                <a:close/>
                <a:moveTo>
                  <a:pt x="345" y="2750"/>
                </a:moveTo>
                <a:cubicBezTo>
                  <a:pt x="418" y="3059"/>
                  <a:pt x="575" y="3305"/>
                  <a:pt x="840" y="3398"/>
                </a:cubicBezTo>
                <a:cubicBezTo>
                  <a:pt x="791" y="3462"/>
                  <a:pt x="747" y="3531"/>
                  <a:pt x="718" y="3609"/>
                </a:cubicBezTo>
                <a:cubicBezTo>
                  <a:pt x="453" y="3506"/>
                  <a:pt x="345" y="3202"/>
                  <a:pt x="335" y="2937"/>
                </a:cubicBezTo>
                <a:lnTo>
                  <a:pt x="340" y="2937"/>
                </a:lnTo>
                <a:cubicBezTo>
                  <a:pt x="335" y="2873"/>
                  <a:pt x="340" y="2809"/>
                  <a:pt x="345" y="2750"/>
                </a:cubicBezTo>
                <a:close/>
                <a:moveTo>
                  <a:pt x="1538" y="3256"/>
                </a:moveTo>
                <a:lnTo>
                  <a:pt x="1538" y="3256"/>
                </a:lnTo>
                <a:cubicBezTo>
                  <a:pt x="1385" y="3437"/>
                  <a:pt x="1184" y="3604"/>
                  <a:pt x="968" y="3634"/>
                </a:cubicBezTo>
                <a:cubicBezTo>
                  <a:pt x="1002" y="3560"/>
                  <a:pt x="1047" y="3491"/>
                  <a:pt x="1091" y="3428"/>
                </a:cubicBezTo>
                <a:lnTo>
                  <a:pt x="1096" y="3428"/>
                </a:lnTo>
                <a:cubicBezTo>
                  <a:pt x="1258" y="3413"/>
                  <a:pt x="1410" y="3354"/>
                  <a:pt x="1538" y="3256"/>
                </a:cubicBezTo>
                <a:close/>
                <a:moveTo>
                  <a:pt x="3172" y="2809"/>
                </a:moveTo>
                <a:lnTo>
                  <a:pt x="3172" y="2809"/>
                </a:lnTo>
                <a:cubicBezTo>
                  <a:pt x="3114" y="3030"/>
                  <a:pt x="3133" y="3266"/>
                  <a:pt x="3231" y="3472"/>
                </a:cubicBezTo>
                <a:lnTo>
                  <a:pt x="3236" y="3482"/>
                </a:lnTo>
                <a:cubicBezTo>
                  <a:pt x="3207" y="3536"/>
                  <a:pt x="3177" y="3585"/>
                  <a:pt x="3153" y="3639"/>
                </a:cubicBezTo>
                <a:cubicBezTo>
                  <a:pt x="2900" y="3503"/>
                  <a:pt x="2620" y="3434"/>
                  <a:pt x="2333" y="3434"/>
                </a:cubicBezTo>
                <a:cubicBezTo>
                  <a:pt x="2297" y="3434"/>
                  <a:pt x="2261" y="3435"/>
                  <a:pt x="2225" y="3437"/>
                </a:cubicBezTo>
                <a:cubicBezTo>
                  <a:pt x="2161" y="3339"/>
                  <a:pt x="2078" y="3256"/>
                  <a:pt x="1979" y="3187"/>
                </a:cubicBezTo>
                <a:cubicBezTo>
                  <a:pt x="1984" y="3113"/>
                  <a:pt x="1989" y="3040"/>
                  <a:pt x="1984" y="2966"/>
                </a:cubicBezTo>
                <a:cubicBezTo>
                  <a:pt x="2191" y="2956"/>
                  <a:pt x="2397" y="2917"/>
                  <a:pt x="2593" y="2843"/>
                </a:cubicBezTo>
                <a:cubicBezTo>
                  <a:pt x="2650" y="2849"/>
                  <a:pt x="2708" y="2852"/>
                  <a:pt x="2766" y="2852"/>
                </a:cubicBezTo>
                <a:cubicBezTo>
                  <a:pt x="2901" y="2852"/>
                  <a:pt x="3038" y="2837"/>
                  <a:pt x="3172" y="2809"/>
                </a:cubicBezTo>
                <a:close/>
                <a:moveTo>
                  <a:pt x="4265" y="2897"/>
                </a:moveTo>
                <a:cubicBezTo>
                  <a:pt x="4360" y="2897"/>
                  <a:pt x="4456" y="2931"/>
                  <a:pt x="4547" y="3010"/>
                </a:cubicBezTo>
                <a:cubicBezTo>
                  <a:pt x="4955" y="3378"/>
                  <a:pt x="4429" y="3688"/>
                  <a:pt x="4086" y="3702"/>
                </a:cubicBezTo>
                <a:lnTo>
                  <a:pt x="4086" y="3698"/>
                </a:lnTo>
                <a:cubicBezTo>
                  <a:pt x="4063" y="3699"/>
                  <a:pt x="4042" y="3699"/>
                  <a:pt x="4021" y="3699"/>
                </a:cubicBezTo>
                <a:cubicBezTo>
                  <a:pt x="3755" y="3699"/>
                  <a:pt x="3588" y="3613"/>
                  <a:pt x="3496" y="3477"/>
                </a:cubicBezTo>
                <a:cubicBezTo>
                  <a:pt x="3668" y="3224"/>
                  <a:pt x="3966" y="2897"/>
                  <a:pt x="4265" y="2897"/>
                </a:cubicBezTo>
                <a:close/>
                <a:moveTo>
                  <a:pt x="1754" y="3324"/>
                </a:moveTo>
                <a:lnTo>
                  <a:pt x="1754" y="3324"/>
                </a:lnTo>
                <a:cubicBezTo>
                  <a:pt x="1739" y="3437"/>
                  <a:pt x="1709" y="3550"/>
                  <a:pt x="1665" y="3658"/>
                </a:cubicBezTo>
                <a:cubicBezTo>
                  <a:pt x="1489" y="3776"/>
                  <a:pt x="1331" y="3923"/>
                  <a:pt x="1194" y="4085"/>
                </a:cubicBezTo>
                <a:cubicBezTo>
                  <a:pt x="1111" y="4066"/>
                  <a:pt x="1037" y="3982"/>
                  <a:pt x="963" y="3845"/>
                </a:cubicBezTo>
                <a:cubicBezTo>
                  <a:pt x="1258" y="3806"/>
                  <a:pt x="1547" y="3585"/>
                  <a:pt x="1754" y="3324"/>
                </a:cubicBezTo>
                <a:close/>
                <a:moveTo>
                  <a:pt x="2112" y="3683"/>
                </a:moveTo>
                <a:lnTo>
                  <a:pt x="2112" y="3683"/>
                </a:lnTo>
                <a:cubicBezTo>
                  <a:pt x="2249" y="3997"/>
                  <a:pt x="2127" y="4370"/>
                  <a:pt x="1803" y="4601"/>
                </a:cubicBezTo>
                <a:lnTo>
                  <a:pt x="1808" y="4601"/>
                </a:lnTo>
                <a:cubicBezTo>
                  <a:pt x="1749" y="4645"/>
                  <a:pt x="1690" y="4684"/>
                  <a:pt x="1621" y="4709"/>
                </a:cubicBezTo>
                <a:cubicBezTo>
                  <a:pt x="1573" y="4719"/>
                  <a:pt x="1529" y="4725"/>
                  <a:pt x="1489" y="4725"/>
                </a:cubicBezTo>
                <a:cubicBezTo>
                  <a:pt x="1269" y="4725"/>
                  <a:pt x="1184" y="4568"/>
                  <a:pt x="1317" y="4306"/>
                </a:cubicBezTo>
                <a:cubicBezTo>
                  <a:pt x="1523" y="4174"/>
                  <a:pt x="1705" y="3997"/>
                  <a:pt x="1832" y="3791"/>
                </a:cubicBezTo>
                <a:cubicBezTo>
                  <a:pt x="1921" y="3742"/>
                  <a:pt x="2014" y="3707"/>
                  <a:pt x="2112" y="3683"/>
                </a:cubicBezTo>
                <a:close/>
                <a:moveTo>
                  <a:pt x="3251" y="3958"/>
                </a:moveTo>
                <a:cubicBezTo>
                  <a:pt x="3349" y="4027"/>
                  <a:pt x="3438" y="4095"/>
                  <a:pt x="3521" y="4174"/>
                </a:cubicBezTo>
                <a:cubicBezTo>
                  <a:pt x="3585" y="4233"/>
                  <a:pt x="3762" y="4380"/>
                  <a:pt x="3747" y="4478"/>
                </a:cubicBezTo>
                <a:cubicBezTo>
                  <a:pt x="3767" y="4638"/>
                  <a:pt x="3686" y="4733"/>
                  <a:pt x="3572" y="4733"/>
                </a:cubicBezTo>
                <a:cubicBezTo>
                  <a:pt x="3466" y="4733"/>
                  <a:pt x="3331" y="4649"/>
                  <a:pt x="3226" y="4454"/>
                </a:cubicBezTo>
                <a:lnTo>
                  <a:pt x="3207" y="4316"/>
                </a:lnTo>
                <a:cubicBezTo>
                  <a:pt x="3192" y="4193"/>
                  <a:pt x="3207" y="4071"/>
                  <a:pt x="3251" y="3958"/>
                </a:cubicBezTo>
                <a:close/>
                <a:moveTo>
                  <a:pt x="2810" y="1"/>
                </a:moveTo>
                <a:cubicBezTo>
                  <a:pt x="2493" y="1"/>
                  <a:pt x="2179" y="150"/>
                  <a:pt x="1984" y="443"/>
                </a:cubicBezTo>
                <a:cubicBezTo>
                  <a:pt x="1868" y="356"/>
                  <a:pt x="1756" y="318"/>
                  <a:pt x="1652" y="318"/>
                </a:cubicBezTo>
                <a:cubicBezTo>
                  <a:pt x="1407" y="318"/>
                  <a:pt x="1203" y="532"/>
                  <a:pt x="1061" y="835"/>
                </a:cubicBezTo>
                <a:cubicBezTo>
                  <a:pt x="885" y="865"/>
                  <a:pt x="728" y="958"/>
                  <a:pt x="620" y="1101"/>
                </a:cubicBezTo>
                <a:cubicBezTo>
                  <a:pt x="453" y="1312"/>
                  <a:pt x="330" y="1709"/>
                  <a:pt x="300" y="2122"/>
                </a:cubicBezTo>
                <a:cubicBezTo>
                  <a:pt x="84" y="2573"/>
                  <a:pt x="1" y="3192"/>
                  <a:pt x="335" y="3585"/>
                </a:cubicBezTo>
                <a:cubicBezTo>
                  <a:pt x="418" y="3693"/>
                  <a:pt x="531" y="3771"/>
                  <a:pt x="659" y="3820"/>
                </a:cubicBezTo>
                <a:cubicBezTo>
                  <a:pt x="649" y="3923"/>
                  <a:pt x="659" y="4027"/>
                  <a:pt x="693" y="4125"/>
                </a:cubicBezTo>
                <a:cubicBezTo>
                  <a:pt x="762" y="4311"/>
                  <a:pt x="870" y="4390"/>
                  <a:pt x="993" y="4395"/>
                </a:cubicBezTo>
                <a:cubicBezTo>
                  <a:pt x="909" y="4596"/>
                  <a:pt x="914" y="4797"/>
                  <a:pt x="1101" y="4949"/>
                </a:cubicBezTo>
                <a:cubicBezTo>
                  <a:pt x="1178" y="5013"/>
                  <a:pt x="1267" y="5041"/>
                  <a:pt x="1360" y="5041"/>
                </a:cubicBezTo>
                <a:cubicBezTo>
                  <a:pt x="1771" y="5041"/>
                  <a:pt x="2279" y="4513"/>
                  <a:pt x="2367" y="4213"/>
                </a:cubicBezTo>
                <a:cubicBezTo>
                  <a:pt x="2421" y="4027"/>
                  <a:pt x="2407" y="3825"/>
                  <a:pt x="2338" y="3648"/>
                </a:cubicBezTo>
                <a:lnTo>
                  <a:pt x="2367" y="3648"/>
                </a:lnTo>
                <a:cubicBezTo>
                  <a:pt x="2613" y="3658"/>
                  <a:pt x="2853" y="3727"/>
                  <a:pt x="3064" y="3850"/>
                </a:cubicBezTo>
                <a:cubicBezTo>
                  <a:pt x="2937" y="4208"/>
                  <a:pt x="2932" y="4591"/>
                  <a:pt x="3236" y="4846"/>
                </a:cubicBezTo>
                <a:cubicBezTo>
                  <a:pt x="3357" y="4946"/>
                  <a:pt x="3471" y="4988"/>
                  <a:pt x="3571" y="4988"/>
                </a:cubicBezTo>
                <a:cubicBezTo>
                  <a:pt x="3908" y="4988"/>
                  <a:pt x="4082" y="4507"/>
                  <a:pt x="3806" y="4154"/>
                </a:cubicBezTo>
                <a:cubicBezTo>
                  <a:pt x="3678" y="3997"/>
                  <a:pt x="3521" y="3855"/>
                  <a:pt x="3344" y="3747"/>
                </a:cubicBezTo>
                <a:cubicBezTo>
                  <a:pt x="3354" y="3722"/>
                  <a:pt x="3369" y="3698"/>
                  <a:pt x="3379" y="3678"/>
                </a:cubicBezTo>
                <a:cubicBezTo>
                  <a:pt x="3552" y="3846"/>
                  <a:pt x="3796" y="3922"/>
                  <a:pt x="4042" y="3922"/>
                </a:cubicBezTo>
                <a:cubicBezTo>
                  <a:pt x="4192" y="3922"/>
                  <a:pt x="4343" y="3894"/>
                  <a:pt x="4478" y="3840"/>
                </a:cubicBezTo>
                <a:cubicBezTo>
                  <a:pt x="4861" y="3683"/>
                  <a:pt x="5048" y="3305"/>
                  <a:pt x="4778" y="2946"/>
                </a:cubicBezTo>
                <a:cubicBezTo>
                  <a:pt x="4694" y="2829"/>
                  <a:pt x="4572" y="2745"/>
                  <a:pt x="4434" y="2706"/>
                </a:cubicBezTo>
                <a:cubicBezTo>
                  <a:pt x="4699" y="2672"/>
                  <a:pt x="4940" y="2539"/>
                  <a:pt x="5117" y="2338"/>
                </a:cubicBezTo>
                <a:cubicBezTo>
                  <a:pt x="5406" y="1994"/>
                  <a:pt x="5342" y="1292"/>
                  <a:pt x="4920" y="1056"/>
                </a:cubicBezTo>
                <a:cubicBezTo>
                  <a:pt x="5058" y="639"/>
                  <a:pt x="5043" y="197"/>
                  <a:pt x="4532" y="50"/>
                </a:cubicBezTo>
                <a:cubicBezTo>
                  <a:pt x="4462" y="30"/>
                  <a:pt x="4392" y="21"/>
                  <a:pt x="4323" y="21"/>
                </a:cubicBezTo>
                <a:cubicBezTo>
                  <a:pt x="4051" y="21"/>
                  <a:pt x="3795" y="164"/>
                  <a:pt x="3580" y="364"/>
                </a:cubicBezTo>
                <a:cubicBezTo>
                  <a:pt x="3378" y="121"/>
                  <a:pt x="3093" y="1"/>
                  <a:pt x="2810"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53;p2"/>
          <p:cNvGrpSpPr/>
          <p:nvPr/>
        </p:nvGrpSpPr>
        <p:grpSpPr>
          <a:xfrm>
            <a:off x="123442" y="1502979"/>
            <a:ext cx="202152" cy="234940"/>
            <a:chOff x="-1562583" y="2713541"/>
            <a:chExt cx="202152" cy="234940"/>
          </a:xfrm>
        </p:grpSpPr>
        <p:sp>
          <p:nvSpPr>
            <p:cNvPr id="1048891" name="Google Shape;54;p2"/>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2" name="Google Shape;55;p2"/>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3" name="Google Shape;56;p2"/>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94" name="Google Shape;57;p2"/>
          <p:cNvSpPr/>
          <p:nvPr/>
        </p:nvSpPr>
        <p:spPr>
          <a:xfrm rot="-613518">
            <a:off x="661028" y="2807272"/>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58;p2"/>
          <p:cNvGrpSpPr/>
          <p:nvPr/>
        </p:nvGrpSpPr>
        <p:grpSpPr>
          <a:xfrm>
            <a:off x="940239" y="1755410"/>
            <a:ext cx="272778" cy="349283"/>
            <a:chOff x="-5500536" y="4228947"/>
            <a:chExt cx="272778" cy="349283"/>
          </a:xfrm>
        </p:grpSpPr>
        <p:sp>
          <p:nvSpPr>
            <p:cNvPr id="1048895" name="Google Shape;59;p2"/>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6" name="Google Shape;60;p2"/>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7" name="Google Shape;61;p2"/>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8" name="Google Shape;62;p2"/>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63;p2"/>
          <p:cNvGrpSpPr/>
          <p:nvPr/>
        </p:nvGrpSpPr>
        <p:grpSpPr>
          <a:xfrm>
            <a:off x="1941671" y="3090595"/>
            <a:ext cx="284607" cy="591602"/>
            <a:chOff x="610921" y="273270"/>
            <a:chExt cx="284607" cy="591602"/>
          </a:xfrm>
        </p:grpSpPr>
        <p:sp>
          <p:nvSpPr>
            <p:cNvPr id="1048899" name="Google Shape;64;p2"/>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0" name="Google Shape;65;p2"/>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01" name="Google Shape;66;p2"/>
          <p:cNvSpPr/>
          <p:nvPr/>
        </p:nvSpPr>
        <p:spPr>
          <a:xfrm rot="6317051" flipH="1">
            <a:off x="7161911" y="-188651"/>
            <a:ext cx="2167446" cy="1507109"/>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2" name="Google Shape;67;p2"/>
          <p:cNvSpPr/>
          <p:nvPr/>
        </p:nvSpPr>
        <p:spPr>
          <a:xfrm rot="-374883" flipH="1">
            <a:off x="6955245" y="3994352"/>
            <a:ext cx="2875060"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68;p2"/>
          <p:cNvGrpSpPr/>
          <p:nvPr/>
        </p:nvGrpSpPr>
        <p:grpSpPr>
          <a:xfrm>
            <a:off x="8278044" y="1647137"/>
            <a:ext cx="707974" cy="365783"/>
            <a:chOff x="-2758931" y="2179437"/>
            <a:chExt cx="707974" cy="365783"/>
          </a:xfrm>
        </p:grpSpPr>
        <p:sp>
          <p:nvSpPr>
            <p:cNvPr id="1048903" name="Google Shape;69;p2"/>
            <p:cNvSpPr/>
            <p:nvPr/>
          </p:nvSpPr>
          <p:spPr>
            <a:xfrm>
              <a:off x="-2317461" y="2435560"/>
              <a:ext cx="88563" cy="61278"/>
            </a:xfrm>
            <a:custGeom>
              <a:avLst/>
              <a:gdLst/>
              <a:ahLst/>
              <a:cxnLst/>
              <a:rect l="l" t="t" r="r" b="b"/>
              <a:pathLst>
                <a:path w="1175" h="813" extrusionOk="0">
                  <a:moveTo>
                    <a:pt x="114" y="0"/>
                  </a:moveTo>
                  <a:cubicBezTo>
                    <a:pt x="89" y="94"/>
                    <a:pt x="69" y="187"/>
                    <a:pt x="55" y="275"/>
                  </a:cubicBezTo>
                  <a:cubicBezTo>
                    <a:pt x="40" y="369"/>
                    <a:pt x="30" y="457"/>
                    <a:pt x="20" y="545"/>
                  </a:cubicBezTo>
                  <a:cubicBezTo>
                    <a:pt x="11" y="634"/>
                    <a:pt x="6" y="722"/>
                    <a:pt x="1" y="806"/>
                  </a:cubicBezTo>
                  <a:cubicBezTo>
                    <a:pt x="91" y="810"/>
                    <a:pt x="182" y="812"/>
                    <a:pt x="272" y="812"/>
                  </a:cubicBezTo>
                  <a:cubicBezTo>
                    <a:pt x="383" y="812"/>
                    <a:pt x="494" y="809"/>
                    <a:pt x="605" y="801"/>
                  </a:cubicBezTo>
                  <a:cubicBezTo>
                    <a:pt x="629" y="712"/>
                    <a:pt x="664" y="619"/>
                    <a:pt x="698" y="535"/>
                  </a:cubicBezTo>
                  <a:cubicBezTo>
                    <a:pt x="713" y="511"/>
                    <a:pt x="722" y="481"/>
                    <a:pt x="737" y="457"/>
                  </a:cubicBezTo>
                  <a:cubicBezTo>
                    <a:pt x="776" y="378"/>
                    <a:pt x="830" y="305"/>
                    <a:pt x="894" y="246"/>
                  </a:cubicBezTo>
                  <a:lnTo>
                    <a:pt x="894" y="241"/>
                  </a:lnTo>
                  <a:cubicBezTo>
                    <a:pt x="914" y="226"/>
                    <a:pt x="929" y="211"/>
                    <a:pt x="943" y="202"/>
                  </a:cubicBezTo>
                  <a:cubicBezTo>
                    <a:pt x="1012" y="133"/>
                    <a:pt x="1091" y="79"/>
                    <a:pt x="1174" y="40"/>
                  </a:cubicBezTo>
                  <a:lnTo>
                    <a:pt x="1174" y="5"/>
                  </a:lnTo>
                  <a:cubicBezTo>
                    <a:pt x="1086" y="5"/>
                    <a:pt x="997" y="10"/>
                    <a:pt x="914" y="10"/>
                  </a:cubicBezTo>
                  <a:cubicBezTo>
                    <a:pt x="835" y="10"/>
                    <a:pt x="757" y="15"/>
                    <a:pt x="678" y="15"/>
                  </a:cubicBezTo>
                  <a:cubicBezTo>
                    <a:pt x="487" y="15"/>
                    <a:pt x="300" y="10"/>
                    <a:pt x="1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4" name="Google Shape;70;p2"/>
            <p:cNvSpPr/>
            <p:nvPr/>
          </p:nvSpPr>
          <p:spPr>
            <a:xfrm>
              <a:off x="-2758931" y="2179437"/>
              <a:ext cx="707974" cy="365783"/>
            </a:xfrm>
            <a:custGeom>
              <a:avLst/>
              <a:gdLst/>
              <a:ahLst/>
              <a:cxnLst/>
              <a:rect l="l" t="t" r="r" b="b"/>
              <a:pathLst>
                <a:path w="9393" h="4853" extrusionOk="0">
                  <a:moveTo>
                    <a:pt x="5323" y="399"/>
                  </a:moveTo>
                  <a:cubicBezTo>
                    <a:pt x="6020" y="590"/>
                    <a:pt x="6643" y="978"/>
                    <a:pt x="7124" y="1513"/>
                  </a:cubicBezTo>
                  <a:cubicBezTo>
                    <a:pt x="6835" y="1597"/>
                    <a:pt x="6545" y="1665"/>
                    <a:pt x="6255" y="1719"/>
                  </a:cubicBezTo>
                  <a:cubicBezTo>
                    <a:pt x="6030" y="1224"/>
                    <a:pt x="5715" y="777"/>
                    <a:pt x="5323" y="399"/>
                  </a:cubicBezTo>
                  <a:close/>
                  <a:moveTo>
                    <a:pt x="2900" y="381"/>
                  </a:moveTo>
                  <a:cubicBezTo>
                    <a:pt x="2458" y="802"/>
                    <a:pt x="2175" y="1359"/>
                    <a:pt x="1999" y="1970"/>
                  </a:cubicBezTo>
                  <a:cubicBezTo>
                    <a:pt x="1552" y="1940"/>
                    <a:pt x="1110" y="1901"/>
                    <a:pt x="664" y="1847"/>
                  </a:cubicBezTo>
                  <a:cubicBezTo>
                    <a:pt x="1109" y="1039"/>
                    <a:pt x="1980" y="583"/>
                    <a:pt x="2900" y="381"/>
                  </a:cubicBezTo>
                  <a:close/>
                  <a:moveTo>
                    <a:pt x="4321" y="251"/>
                  </a:moveTo>
                  <a:cubicBezTo>
                    <a:pt x="4488" y="256"/>
                    <a:pt x="4655" y="271"/>
                    <a:pt x="4822" y="296"/>
                  </a:cubicBezTo>
                  <a:cubicBezTo>
                    <a:pt x="5337" y="649"/>
                    <a:pt x="5735" y="1170"/>
                    <a:pt x="6020" y="1768"/>
                  </a:cubicBezTo>
                  <a:cubicBezTo>
                    <a:pt x="5460" y="1867"/>
                    <a:pt x="4896" y="1940"/>
                    <a:pt x="4326" y="1975"/>
                  </a:cubicBezTo>
                  <a:cubicBezTo>
                    <a:pt x="4321" y="1400"/>
                    <a:pt x="4321" y="826"/>
                    <a:pt x="4316" y="251"/>
                  </a:cubicBezTo>
                  <a:close/>
                  <a:moveTo>
                    <a:pt x="4085" y="242"/>
                  </a:moveTo>
                  <a:lnTo>
                    <a:pt x="4095" y="1984"/>
                  </a:lnTo>
                  <a:cubicBezTo>
                    <a:pt x="3786" y="2002"/>
                    <a:pt x="3475" y="2010"/>
                    <a:pt x="3165" y="2010"/>
                  </a:cubicBezTo>
                  <a:cubicBezTo>
                    <a:pt x="2854" y="2010"/>
                    <a:pt x="2544" y="2002"/>
                    <a:pt x="2235" y="1984"/>
                  </a:cubicBezTo>
                  <a:cubicBezTo>
                    <a:pt x="2431" y="1317"/>
                    <a:pt x="2765" y="718"/>
                    <a:pt x="3325" y="335"/>
                  </a:cubicBezTo>
                  <a:cubicBezTo>
                    <a:pt x="3339" y="325"/>
                    <a:pt x="3354" y="310"/>
                    <a:pt x="3364" y="296"/>
                  </a:cubicBezTo>
                  <a:cubicBezTo>
                    <a:pt x="3599" y="261"/>
                    <a:pt x="3840" y="247"/>
                    <a:pt x="4085" y="242"/>
                  </a:cubicBezTo>
                  <a:close/>
                  <a:moveTo>
                    <a:pt x="7286" y="1710"/>
                  </a:moveTo>
                  <a:cubicBezTo>
                    <a:pt x="7414" y="1876"/>
                    <a:pt x="7527" y="2053"/>
                    <a:pt x="7620" y="2235"/>
                  </a:cubicBezTo>
                  <a:cubicBezTo>
                    <a:pt x="7566" y="2225"/>
                    <a:pt x="7507" y="2215"/>
                    <a:pt x="7453" y="2210"/>
                  </a:cubicBezTo>
                  <a:cubicBezTo>
                    <a:pt x="7308" y="2191"/>
                    <a:pt x="7164" y="2181"/>
                    <a:pt x="7019" y="2181"/>
                  </a:cubicBezTo>
                  <a:cubicBezTo>
                    <a:pt x="6836" y="2181"/>
                    <a:pt x="6653" y="2197"/>
                    <a:pt x="6471" y="2230"/>
                  </a:cubicBezTo>
                  <a:cubicBezTo>
                    <a:pt x="6437" y="2132"/>
                    <a:pt x="6398" y="2034"/>
                    <a:pt x="6359" y="1935"/>
                  </a:cubicBezTo>
                  <a:cubicBezTo>
                    <a:pt x="6663" y="1876"/>
                    <a:pt x="6972" y="1798"/>
                    <a:pt x="7277" y="1714"/>
                  </a:cubicBezTo>
                  <a:lnTo>
                    <a:pt x="7286" y="1710"/>
                  </a:lnTo>
                  <a:close/>
                  <a:moveTo>
                    <a:pt x="7699" y="2397"/>
                  </a:moveTo>
                  <a:lnTo>
                    <a:pt x="7699" y="2397"/>
                  </a:lnTo>
                  <a:cubicBezTo>
                    <a:pt x="7797" y="2421"/>
                    <a:pt x="7885" y="2456"/>
                    <a:pt x="7979" y="2495"/>
                  </a:cubicBezTo>
                  <a:cubicBezTo>
                    <a:pt x="8254" y="2613"/>
                    <a:pt x="8499" y="2790"/>
                    <a:pt x="8695" y="3015"/>
                  </a:cubicBezTo>
                  <a:cubicBezTo>
                    <a:pt x="8538" y="3055"/>
                    <a:pt x="8376" y="3094"/>
                    <a:pt x="8219" y="3128"/>
                  </a:cubicBezTo>
                  <a:cubicBezTo>
                    <a:pt x="8190" y="3065"/>
                    <a:pt x="8155" y="3006"/>
                    <a:pt x="8126" y="2952"/>
                  </a:cubicBezTo>
                  <a:cubicBezTo>
                    <a:pt x="8013" y="2745"/>
                    <a:pt x="7871" y="2559"/>
                    <a:pt x="7699" y="2397"/>
                  </a:cubicBezTo>
                  <a:close/>
                  <a:moveTo>
                    <a:pt x="6280" y="2407"/>
                  </a:moveTo>
                  <a:cubicBezTo>
                    <a:pt x="6290" y="2426"/>
                    <a:pt x="6295" y="2446"/>
                    <a:pt x="6300" y="2461"/>
                  </a:cubicBezTo>
                  <a:cubicBezTo>
                    <a:pt x="6098" y="2691"/>
                    <a:pt x="5951" y="2966"/>
                    <a:pt x="5877" y="3266"/>
                  </a:cubicBezTo>
                  <a:cubicBezTo>
                    <a:pt x="5632" y="3251"/>
                    <a:pt x="5386" y="3227"/>
                    <a:pt x="5141" y="3197"/>
                  </a:cubicBezTo>
                  <a:cubicBezTo>
                    <a:pt x="5372" y="2775"/>
                    <a:pt x="5809" y="2529"/>
                    <a:pt x="6280" y="2407"/>
                  </a:cubicBezTo>
                  <a:close/>
                  <a:moveTo>
                    <a:pt x="7149" y="2313"/>
                  </a:moveTo>
                  <a:lnTo>
                    <a:pt x="7149" y="2313"/>
                  </a:lnTo>
                  <a:cubicBezTo>
                    <a:pt x="7242" y="2318"/>
                    <a:pt x="7335" y="2328"/>
                    <a:pt x="7429" y="2343"/>
                  </a:cubicBezTo>
                  <a:cubicBezTo>
                    <a:pt x="7581" y="2446"/>
                    <a:pt x="7713" y="2574"/>
                    <a:pt x="7821" y="2716"/>
                  </a:cubicBezTo>
                  <a:cubicBezTo>
                    <a:pt x="7925" y="2849"/>
                    <a:pt x="8018" y="2996"/>
                    <a:pt x="8092" y="3153"/>
                  </a:cubicBezTo>
                  <a:cubicBezTo>
                    <a:pt x="8042" y="3163"/>
                    <a:pt x="7993" y="3168"/>
                    <a:pt x="7949" y="3177"/>
                  </a:cubicBezTo>
                  <a:cubicBezTo>
                    <a:pt x="7684" y="3222"/>
                    <a:pt x="7424" y="3251"/>
                    <a:pt x="7159" y="3266"/>
                  </a:cubicBezTo>
                  <a:lnTo>
                    <a:pt x="7149" y="2313"/>
                  </a:lnTo>
                  <a:close/>
                  <a:moveTo>
                    <a:pt x="7021" y="2308"/>
                  </a:moveTo>
                  <a:lnTo>
                    <a:pt x="7031" y="3276"/>
                  </a:lnTo>
                  <a:cubicBezTo>
                    <a:pt x="6933" y="3281"/>
                    <a:pt x="6840" y="3281"/>
                    <a:pt x="6746" y="3285"/>
                  </a:cubicBezTo>
                  <a:lnTo>
                    <a:pt x="6511" y="3285"/>
                  </a:lnTo>
                  <a:cubicBezTo>
                    <a:pt x="6344" y="3285"/>
                    <a:pt x="6172" y="3281"/>
                    <a:pt x="6005" y="3271"/>
                  </a:cubicBezTo>
                  <a:cubicBezTo>
                    <a:pt x="6069" y="3025"/>
                    <a:pt x="6187" y="2795"/>
                    <a:pt x="6344" y="2598"/>
                  </a:cubicBezTo>
                  <a:cubicBezTo>
                    <a:pt x="6403" y="2529"/>
                    <a:pt x="6462" y="2466"/>
                    <a:pt x="6535" y="2412"/>
                  </a:cubicBezTo>
                  <a:cubicBezTo>
                    <a:pt x="6555" y="2392"/>
                    <a:pt x="6579" y="2372"/>
                    <a:pt x="6604" y="2358"/>
                  </a:cubicBezTo>
                  <a:cubicBezTo>
                    <a:pt x="6614" y="2353"/>
                    <a:pt x="6619" y="2348"/>
                    <a:pt x="6624" y="2338"/>
                  </a:cubicBezTo>
                  <a:cubicBezTo>
                    <a:pt x="6756" y="2318"/>
                    <a:pt x="6889" y="2308"/>
                    <a:pt x="7021" y="2308"/>
                  </a:cubicBezTo>
                  <a:close/>
                  <a:moveTo>
                    <a:pt x="6123" y="1984"/>
                  </a:moveTo>
                  <a:cubicBezTo>
                    <a:pt x="6167" y="2083"/>
                    <a:pt x="6201" y="2181"/>
                    <a:pt x="6241" y="2284"/>
                  </a:cubicBezTo>
                  <a:cubicBezTo>
                    <a:pt x="6015" y="2343"/>
                    <a:pt x="5799" y="2431"/>
                    <a:pt x="5602" y="2549"/>
                  </a:cubicBezTo>
                  <a:cubicBezTo>
                    <a:pt x="5185" y="2804"/>
                    <a:pt x="4950" y="3197"/>
                    <a:pt x="4846" y="3644"/>
                  </a:cubicBezTo>
                  <a:cubicBezTo>
                    <a:pt x="4699" y="3634"/>
                    <a:pt x="4557" y="3629"/>
                    <a:pt x="4414" y="3624"/>
                  </a:cubicBezTo>
                  <a:lnTo>
                    <a:pt x="4346" y="3624"/>
                  </a:lnTo>
                  <a:lnTo>
                    <a:pt x="4331" y="2205"/>
                  </a:lnTo>
                  <a:cubicBezTo>
                    <a:pt x="4930" y="2166"/>
                    <a:pt x="5529" y="2092"/>
                    <a:pt x="6123" y="1984"/>
                  </a:cubicBezTo>
                  <a:close/>
                  <a:moveTo>
                    <a:pt x="561" y="2063"/>
                  </a:moveTo>
                  <a:cubicBezTo>
                    <a:pt x="1017" y="2122"/>
                    <a:pt x="1479" y="2166"/>
                    <a:pt x="1940" y="2196"/>
                  </a:cubicBezTo>
                  <a:cubicBezTo>
                    <a:pt x="1832" y="2677"/>
                    <a:pt x="1768" y="3163"/>
                    <a:pt x="1744" y="3649"/>
                  </a:cubicBezTo>
                  <a:cubicBezTo>
                    <a:pt x="1228" y="3595"/>
                    <a:pt x="747" y="3457"/>
                    <a:pt x="340" y="3148"/>
                  </a:cubicBezTo>
                  <a:cubicBezTo>
                    <a:pt x="325" y="3133"/>
                    <a:pt x="300" y="3128"/>
                    <a:pt x="281" y="3123"/>
                  </a:cubicBezTo>
                  <a:cubicBezTo>
                    <a:pt x="325" y="2834"/>
                    <a:pt x="394" y="2549"/>
                    <a:pt x="482" y="2269"/>
                  </a:cubicBezTo>
                  <a:lnTo>
                    <a:pt x="482" y="2264"/>
                  </a:lnTo>
                  <a:cubicBezTo>
                    <a:pt x="507" y="2196"/>
                    <a:pt x="531" y="2132"/>
                    <a:pt x="561" y="2063"/>
                  </a:cubicBezTo>
                  <a:close/>
                  <a:moveTo>
                    <a:pt x="2171" y="2215"/>
                  </a:moveTo>
                  <a:cubicBezTo>
                    <a:pt x="2505" y="2233"/>
                    <a:pt x="2839" y="2242"/>
                    <a:pt x="3173" y="2242"/>
                  </a:cubicBezTo>
                  <a:cubicBezTo>
                    <a:pt x="3482" y="2242"/>
                    <a:pt x="3791" y="2234"/>
                    <a:pt x="4100" y="2220"/>
                  </a:cubicBezTo>
                  <a:lnTo>
                    <a:pt x="4110" y="3619"/>
                  </a:lnTo>
                  <a:cubicBezTo>
                    <a:pt x="3567" y="3627"/>
                    <a:pt x="2979" y="3686"/>
                    <a:pt x="2400" y="3686"/>
                  </a:cubicBezTo>
                  <a:cubicBezTo>
                    <a:pt x="2257" y="3686"/>
                    <a:pt x="2115" y="3682"/>
                    <a:pt x="1974" y="3673"/>
                  </a:cubicBezTo>
                  <a:cubicBezTo>
                    <a:pt x="1994" y="3182"/>
                    <a:pt x="2058" y="2691"/>
                    <a:pt x="2171" y="2215"/>
                  </a:cubicBezTo>
                  <a:close/>
                  <a:moveTo>
                    <a:pt x="8146" y="3271"/>
                  </a:moveTo>
                  <a:cubicBezTo>
                    <a:pt x="8180" y="3344"/>
                    <a:pt x="8209" y="3423"/>
                    <a:pt x="8234" y="3501"/>
                  </a:cubicBezTo>
                  <a:cubicBezTo>
                    <a:pt x="8258" y="3575"/>
                    <a:pt x="8278" y="3649"/>
                    <a:pt x="8298" y="3722"/>
                  </a:cubicBezTo>
                  <a:cubicBezTo>
                    <a:pt x="8283" y="3703"/>
                    <a:pt x="8268" y="3683"/>
                    <a:pt x="8249" y="3668"/>
                  </a:cubicBezTo>
                  <a:cubicBezTo>
                    <a:pt x="8209" y="3624"/>
                    <a:pt x="8165" y="3585"/>
                    <a:pt x="8116" y="3555"/>
                  </a:cubicBezTo>
                  <a:cubicBezTo>
                    <a:pt x="8082" y="3526"/>
                    <a:pt x="8042" y="3506"/>
                    <a:pt x="7998" y="3487"/>
                  </a:cubicBezTo>
                  <a:cubicBezTo>
                    <a:pt x="7993" y="3482"/>
                    <a:pt x="7984" y="3482"/>
                    <a:pt x="7974" y="3477"/>
                  </a:cubicBezTo>
                  <a:cubicBezTo>
                    <a:pt x="7930" y="3457"/>
                    <a:pt x="7885" y="3447"/>
                    <a:pt x="7841" y="3438"/>
                  </a:cubicBezTo>
                  <a:cubicBezTo>
                    <a:pt x="7777" y="3423"/>
                    <a:pt x="7723" y="3413"/>
                    <a:pt x="7664" y="3403"/>
                  </a:cubicBezTo>
                  <a:cubicBezTo>
                    <a:pt x="7576" y="3389"/>
                    <a:pt x="7488" y="3379"/>
                    <a:pt x="7404" y="3374"/>
                  </a:cubicBezTo>
                  <a:cubicBezTo>
                    <a:pt x="7527" y="3364"/>
                    <a:pt x="7650" y="3349"/>
                    <a:pt x="7777" y="3330"/>
                  </a:cubicBezTo>
                  <a:cubicBezTo>
                    <a:pt x="7841" y="3320"/>
                    <a:pt x="7905" y="3310"/>
                    <a:pt x="7974" y="3300"/>
                  </a:cubicBezTo>
                  <a:cubicBezTo>
                    <a:pt x="8023" y="3290"/>
                    <a:pt x="8077" y="3281"/>
                    <a:pt x="8131" y="3271"/>
                  </a:cubicBezTo>
                  <a:cubicBezTo>
                    <a:pt x="8133" y="3273"/>
                    <a:pt x="8136" y="3274"/>
                    <a:pt x="8138" y="3274"/>
                  </a:cubicBezTo>
                  <a:cubicBezTo>
                    <a:pt x="8141" y="3274"/>
                    <a:pt x="8143" y="3273"/>
                    <a:pt x="8146" y="3271"/>
                  </a:cubicBezTo>
                  <a:close/>
                  <a:moveTo>
                    <a:pt x="8789" y="3123"/>
                  </a:moveTo>
                  <a:cubicBezTo>
                    <a:pt x="8970" y="3364"/>
                    <a:pt x="9098" y="3644"/>
                    <a:pt x="9157" y="3938"/>
                  </a:cubicBezTo>
                  <a:cubicBezTo>
                    <a:pt x="9152" y="3943"/>
                    <a:pt x="9147" y="3943"/>
                    <a:pt x="9147" y="3948"/>
                  </a:cubicBezTo>
                  <a:cubicBezTo>
                    <a:pt x="8990" y="4100"/>
                    <a:pt x="8764" y="4159"/>
                    <a:pt x="8538" y="4184"/>
                  </a:cubicBezTo>
                  <a:cubicBezTo>
                    <a:pt x="8528" y="4159"/>
                    <a:pt x="8524" y="4135"/>
                    <a:pt x="8514" y="4110"/>
                  </a:cubicBezTo>
                  <a:cubicBezTo>
                    <a:pt x="8470" y="3816"/>
                    <a:pt x="8391" y="3526"/>
                    <a:pt x="8273" y="3246"/>
                  </a:cubicBezTo>
                  <a:cubicBezTo>
                    <a:pt x="8445" y="3212"/>
                    <a:pt x="8617" y="3173"/>
                    <a:pt x="8784" y="3123"/>
                  </a:cubicBezTo>
                  <a:close/>
                  <a:moveTo>
                    <a:pt x="5082" y="3320"/>
                  </a:moveTo>
                  <a:cubicBezTo>
                    <a:pt x="5332" y="3349"/>
                    <a:pt x="5588" y="3374"/>
                    <a:pt x="5843" y="3389"/>
                  </a:cubicBezTo>
                  <a:cubicBezTo>
                    <a:pt x="5818" y="3482"/>
                    <a:pt x="5799" y="3580"/>
                    <a:pt x="5784" y="3673"/>
                  </a:cubicBezTo>
                  <a:cubicBezTo>
                    <a:pt x="5769" y="3767"/>
                    <a:pt x="5760" y="3850"/>
                    <a:pt x="5750" y="3938"/>
                  </a:cubicBezTo>
                  <a:cubicBezTo>
                    <a:pt x="5745" y="4032"/>
                    <a:pt x="5735" y="4110"/>
                    <a:pt x="5730" y="4194"/>
                  </a:cubicBezTo>
                  <a:cubicBezTo>
                    <a:pt x="5450" y="4164"/>
                    <a:pt x="5180" y="4086"/>
                    <a:pt x="4959" y="3914"/>
                  </a:cubicBezTo>
                  <a:cubicBezTo>
                    <a:pt x="4950" y="3909"/>
                    <a:pt x="4935" y="3904"/>
                    <a:pt x="4925" y="3904"/>
                  </a:cubicBezTo>
                  <a:cubicBezTo>
                    <a:pt x="4925" y="3899"/>
                    <a:pt x="4925" y="3894"/>
                    <a:pt x="4925" y="3889"/>
                  </a:cubicBezTo>
                  <a:cubicBezTo>
                    <a:pt x="4940" y="3806"/>
                    <a:pt x="4954" y="3727"/>
                    <a:pt x="4974" y="3649"/>
                  </a:cubicBezTo>
                  <a:cubicBezTo>
                    <a:pt x="4994" y="3570"/>
                    <a:pt x="5013" y="3497"/>
                    <a:pt x="5038" y="3428"/>
                  </a:cubicBezTo>
                  <a:cubicBezTo>
                    <a:pt x="5048" y="3389"/>
                    <a:pt x="5067" y="3354"/>
                    <a:pt x="5082" y="3320"/>
                  </a:cubicBezTo>
                  <a:close/>
                  <a:moveTo>
                    <a:pt x="5971" y="3398"/>
                  </a:moveTo>
                  <a:cubicBezTo>
                    <a:pt x="6157" y="3413"/>
                    <a:pt x="6344" y="3413"/>
                    <a:pt x="6535" y="3418"/>
                  </a:cubicBezTo>
                  <a:cubicBezTo>
                    <a:pt x="6609" y="3418"/>
                    <a:pt x="6692" y="3418"/>
                    <a:pt x="6771" y="3413"/>
                  </a:cubicBezTo>
                  <a:cubicBezTo>
                    <a:pt x="6849" y="3408"/>
                    <a:pt x="6943" y="3408"/>
                    <a:pt x="7031" y="3403"/>
                  </a:cubicBezTo>
                  <a:lnTo>
                    <a:pt x="7031" y="3438"/>
                  </a:lnTo>
                  <a:cubicBezTo>
                    <a:pt x="6943" y="3477"/>
                    <a:pt x="6869" y="3531"/>
                    <a:pt x="6800" y="3595"/>
                  </a:cubicBezTo>
                  <a:cubicBezTo>
                    <a:pt x="6781" y="3609"/>
                    <a:pt x="6766" y="3624"/>
                    <a:pt x="6751" y="3639"/>
                  </a:cubicBezTo>
                  <a:lnTo>
                    <a:pt x="6746" y="3644"/>
                  </a:lnTo>
                  <a:cubicBezTo>
                    <a:pt x="6683" y="3703"/>
                    <a:pt x="6633" y="3776"/>
                    <a:pt x="6594" y="3860"/>
                  </a:cubicBezTo>
                  <a:cubicBezTo>
                    <a:pt x="6579" y="3884"/>
                    <a:pt x="6570" y="3909"/>
                    <a:pt x="6555" y="3933"/>
                  </a:cubicBezTo>
                  <a:cubicBezTo>
                    <a:pt x="6516" y="4022"/>
                    <a:pt x="6486" y="4110"/>
                    <a:pt x="6462" y="4199"/>
                  </a:cubicBezTo>
                  <a:cubicBezTo>
                    <a:pt x="6351" y="4207"/>
                    <a:pt x="6240" y="4210"/>
                    <a:pt x="6129" y="4210"/>
                  </a:cubicBezTo>
                  <a:cubicBezTo>
                    <a:pt x="6039" y="4210"/>
                    <a:pt x="5948" y="4208"/>
                    <a:pt x="5858" y="4204"/>
                  </a:cubicBezTo>
                  <a:cubicBezTo>
                    <a:pt x="5863" y="4120"/>
                    <a:pt x="5868" y="4032"/>
                    <a:pt x="5877" y="3943"/>
                  </a:cubicBezTo>
                  <a:cubicBezTo>
                    <a:pt x="5887" y="3860"/>
                    <a:pt x="5897" y="3767"/>
                    <a:pt x="5912" y="3673"/>
                  </a:cubicBezTo>
                  <a:cubicBezTo>
                    <a:pt x="5926" y="3585"/>
                    <a:pt x="5946" y="3492"/>
                    <a:pt x="5971" y="3398"/>
                  </a:cubicBezTo>
                  <a:close/>
                  <a:moveTo>
                    <a:pt x="4414" y="3855"/>
                  </a:moveTo>
                  <a:cubicBezTo>
                    <a:pt x="4537" y="3860"/>
                    <a:pt x="4665" y="3865"/>
                    <a:pt x="4802" y="3875"/>
                  </a:cubicBezTo>
                  <a:cubicBezTo>
                    <a:pt x="4788" y="3987"/>
                    <a:pt x="4778" y="4096"/>
                    <a:pt x="4778" y="4208"/>
                  </a:cubicBezTo>
                  <a:cubicBezTo>
                    <a:pt x="4773" y="4316"/>
                    <a:pt x="4783" y="4429"/>
                    <a:pt x="4807" y="4537"/>
                  </a:cubicBezTo>
                  <a:lnTo>
                    <a:pt x="4351" y="4542"/>
                  </a:lnTo>
                  <a:cubicBezTo>
                    <a:pt x="4351" y="4312"/>
                    <a:pt x="4346" y="4081"/>
                    <a:pt x="4346" y="3855"/>
                  </a:cubicBezTo>
                  <a:close/>
                  <a:moveTo>
                    <a:pt x="4115" y="3850"/>
                  </a:moveTo>
                  <a:cubicBezTo>
                    <a:pt x="4115" y="4081"/>
                    <a:pt x="4115" y="4312"/>
                    <a:pt x="4120" y="4542"/>
                  </a:cubicBezTo>
                  <a:lnTo>
                    <a:pt x="2912" y="4552"/>
                  </a:lnTo>
                  <a:lnTo>
                    <a:pt x="1960" y="4557"/>
                  </a:lnTo>
                  <a:cubicBezTo>
                    <a:pt x="1960" y="4346"/>
                    <a:pt x="1960" y="4125"/>
                    <a:pt x="1965" y="3889"/>
                  </a:cubicBezTo>
                  <a:cubicBezTo>
                    <a:pt x="2114" y="3899"/>
                    <a:pt x="2264" y="3902"/>
                    <a:pt x="2416" y="3902"/>
                  </a:cubicBezTo>
                  <a:cubicBezTo>
                    <a:pt x="2988" y="3902"/>
                    <a:pt x="3571" y="3850"/>
                    <a:pt x="4115" y="3850"/>
                  </a:cubicBezTo>
                  <a:close/>
                  <a:moveTo>
                    <a:pt x="251" y="3369"/>
                  </a:moveTo>
                  <a:cubicBezTo>
                    <a:pt x="693" y="3678"/>
                    <a:pt x="1204" y="3816"/>
                    <a:pt x="1739" y="3870"/>
                  </a:cubicBezTo>
                  <a:cubicBezTo>
                    <a:pt x="1729" y="4110"/>
                    <a:pt x="1729" y="4341"/>
                    <a:pt x="1729" y="4562"/>
                  </a:cubicBezTo>
                  <a:lnTo>
                    <a:pt x="1120" y="4567"/>
                  </a:lnTo>
                  <a:cubicBezTo>
                    <a:pt x="1097" y="4567"/>
                    <a:pt x="1075" y="4567"/>
                    <a:pt x="1052" y="4567"/>
                  </a:cubicBezTo>
                  <a:cubicBezTo>
                    <a:pt x="579" y="4567"/>
                    <a:pt x="308" y="4507"/>
                    <a:pt x="251" y="3973"/>
                  </a:cubicBezTo>
                  <a:cubicBezTo>
                    <a:pt x="232" y="3771"/>
                    <a:pt x="232" y="3570"/>
                    <a:pt x="251" y="3369"/>
                  </a:cubicBezTo>
                  <a:close/>
                  <a:moveTo>
                    <a:pt x="9176" y="4081"/>
                  </a:moveTo>
                  <a:cubicBezTo>
                    <a:pt x="9181" y="4120"/>
                    <a:pt x="9186" y="4154"/>
                    <a:pt x="9191" y="4194"/>
                  </a:cubicBezTo>
                  <a:cubicBezTo>
                    <a:pt x="9196" y="4326"/>
                    <a:pt x="9245" y="4591"/>
                    <a:pt x="9103" y="4670"/>
                  </a:cubicBezTo>
                  <a:lnTo>
                    <a:pt x="9103" y="4665"/>
                  </a:lnTo>
                  <a:cubicBezTo>
                    <a:pt x="9088" y="4673"/>
                    <a:pt x="9066" y="4676"/>
                    <a:pt x="9041" y="4676"/>
                  </a:cubicBezTo>
                  <a:cubicBezTo>
                    <a:pt x="8990" y="4676"/>
                    <a:pt x="8929" y="4665"/>
                    <a:pt x="8897" y="4665"/>
                  </a:cubicBezTo>
                  <a:lnTo>
                    <a:pt x="8622" y="4665"/>
                  </a:lnTo>
                  <a:cubicBezTo>
                    <a:pt x="8617" y="4547"/>
                    <a:pt x="8597" y="4434"/>
                    <a:pt x="8573" y="4321"/>
                  </a:cubicBezTo>
                  <a:cubicBezTo>
                    <a:pt x="8794" y="4297"/>
                    <a:pt x="9000" y="4213"/>
                    <a:pt x="9176" y="4081"/>
                  </a:cubicBezTo>
                  <a:close/>
                  <a:moveTo>
                    <a:pt x="5853" y="4321"/>
                  </a:moveTo>
                  <a:cubicBezTo>
                    <a:pt x="5939" y="4328"/>
                    <a:pt x="6027" y="4331"/>
                    <a:pt x="6114" y="4331"/>
                  </a:cubicBezTo>
                  <a:cubicBezTo>
                    <a:pt x="6221" y="4331"/>
                    <a:pt x="6327" y="4327"/>
                    <a:pt x="6432" y="4321"/>
                  </a:cubicBezTo>
                  <a:lnTo>
                    <a:pt x="6432" y="4321"/>
                  </a:lnTo>
                  <a:cubicBezTo>
                    <a:pt x="6417" y="4390"/>
                    <a:pt x="6403" y="4459"/>
                    <a:pt x="6393" y="4528"/>
                  </a:cubicBezTo>
                  <a:cubicBezTo>
                    <a:pt x="6383" y="4582"/>
                    <a:pt x="6373" y="4636"/>
                    <a:pt x="6363" y="4690"/>
                  </a:cubicBezTo>
                  <a:lnTo>
                    <a:pt x="5853" y="4694"/>
                  </a:lnTo>
                  <a:cubicBezTo>
                    <a:pt x="5853" y="4640"/>
                    <a:pt x="5848" y="4586"/>
                    <a:pt x="5853" y="4532"/>
                  </a:cubicBezTo>
                  <a:lnTo>
                    <a:pt x="5853" y="4528"/>
                  </a:lnTo>
                  <a:cubicBezTo>
                    <a:pt x="5853" y="4464"/>
                    <a:pt x="5853" y="4395"/>
                    <a:pt x="5853" y="4321"/>
                  </a:cubicBezTo>
                  <a:close/>
                  <a:moveTo>
                    <a:pt x="4910" y="4032"/>
                  </a:moveTo>
                  <a:cubicBezTo>
                    <a:pt x="5151" y="4194"/>
                    <a:pt x="5436" y="4292"/>
                    <a:pt x="5730" y="4312"/>
                  </a:cubicBezTo>
                  <a:cubicBezTo>
                    <a:pt x="5730" y="4385"/>
                    <a:pt x="5725" y="4459"/>
                    <a:pt x="5725" y="4528"/>
                  </a:cubicBezTo>
                  <a:lnTo>
                    <a:pt x="5725" y="4694"/>
                  </a:lnTo>
                  <a:lnTo>
                    <a:pt x="5391" y="4694"/>
                  </a:lnTo>
                  <a:cubicBezTo>
                    <a:pt x="5369" y="4695"/>
                    <a:pt x="5348" y="4695"/>
                    <a:pt x="5328" y="4695"/>
                  </a:cubicBezTo>
                  <a:cubicBezTo>
                    <a:pt x="5138" y="4695"/>
                    <a:pt x="5016" y="4670"/>
                    <a:pt x="4950" y="4537"/>
                  </a:cubicBezTo>
                  <a:cubicBezTo>
                    <a:pt x="4925" y="4483"/>
                    <a:pt x="4910" y="4424"/>
                    <a:pt x="4910" y="4366"/>
                  </a:cubicBezTo>
                  <a:cubicBezTo>
                    <a:pt x="4896" y="4258"/>
                    <a:pt x="4896" y="4145"/>
                    <a:pt x="4910" y="4032"/>
                  </a:cubicBezTo>
                  <a:close/>
                  <a:moveTo>
                    <a:pt x="4108" y="0"/>
                  </a:moveTo>
                  <a:cubicBezTo>
                    <a:pt x="3194" y="0"/>
                    <a:pt x="2259" y="218"/>
                    <a:pt x="1508" y="679"/>
                  </a:cubicBezTo>
                  <a:cubicBezTo>
                    <a:pt x="1032" y="968"/>
                    <a:pt x="654" y="1386"/>
                    <a:pt x="408" y="1886"/>
                  </a:cubicBezTo>
                  <a:cubicBezTo>
                    <a:pt x="138" y="2431"/>
                    <a:pt x="21" y="3055"/>
                    <a:pt x="11" y="3688"/>
                  </a:cubicBezTo>
                  <a:cubicBezTo>
                    <a:pt x="1" y="4091"/>
                    <a:pt x="45" y="4606"/>
                    <a:pt x="467" y="4778"/>
                  </a:cubicBezTo>
                  <a:cubicBezTo>
                    <a:pt x="596" y="4828"/>
                    <a:pt x="750" y="4844"/>
                    <a:pt x="912" y="4844"/>
                  </a:cubicBezTo>
                  <a:cubicBezTo>
                    <a:pt x="1175" y="4844"/>
                    <a:pt x="1458" y="4802"/>
                    <a:pt x="1680" y="4802"/>
                  </a:cubicBezTo>
                  <a:lnTo>
                    <a:pt x="3590" y="4783"/>
                  </a:lnTo>
                  <a:lnTo>
                    <a:pt x="4238" y="4778"/>
                  </a:lnTo>
                  <a:lnTo>
                    <a:pt x="4954" y="4773"/>
                  </a:lnTo>
                  <a:cubicBezTo>
                    <a:pt x="4979" y="4793"/>
                    <a:pt x="5004" y="4802"/>
                    <a:pt x="5028" y="4812"/>
                  </a:cubicBezTo>
                  <a:cubicBezTo>
                    <a:pt x="5101" y="4843"/>
                    <a:pt x="5190" y="4853"/>
                    <a:pt x="5283" y="4853"/>
                  </a:cubicBezTo>
                  <a:cubicBezTo>
                    <a:pt x="5425" y="4853"/>
                    <a:pt x="5577" y="4830"/>
                    <a:pt x="5696" y="4827"/>
                  </a:cubicBezTo>
                  <a:lnTo>
                    <a:pt x="6751" y="4822"/>
                  </a:lnTo>
                  <a:lnTo>
                    <a:pt x="8857" y="4802"/>
                  </a:lnTo>
                  <a:cubicBezTo>
                    <a:pt x="8909" y="4802"/>
                    <a:pt x="8975" y="4809"/>
                    <a:pt x="9040" y="4809"/>
                  </a:cubicBezTo>
                  <a:cubicBezTo>
                    <a:pt x="9110" y="4809"/>
                    <a:pt x="9179" y="4801"/>
                    <a:pt x="9230" y="4768"/>
                  </a:cubicBezTo>
                  <a:cubicBezTo>
                    <a:pt x="9393" y="4655"/>
                    <a:pt x="9329" y="4356"/>
                    <a:pt x="9319" y="4199"/>
                  </a:cubicBezTo>
                  <a:cubicBezTo>
                    <a:pt x="9255" y="3359"/>
                    <a:pt x="8705" y="2574"/>
                    <a:pt x="7900" y="2308"/>
                  </a:cubicBezTo>
                  <a:cubicBezTo>
                    <a:pt x="7448" y="1302"/>
                    <a:pt x="6604" y="487"/>
                    <a:pt x="5519" y="188"/>
                  </a:cubicBezTo>
                  <a:cubicBezTo>
                    <a:pt x="5308" y="129"/>
                    <a:pt x="5087" y="85"/>
                    <a:pt x="4866" y="55"/>
                  </a:cubicBezTo>
                  <a:lnTo>
                    <a:pt x="4861" y="55"/>
                  </a:lnTo>
                  <a:cubicBezTo>
                    <a:pt x="4640" y="21"/>
                    <a:pt x="4419" y="6"/>
                    <a:pt x="4198" y="1"/>
                  </a:cubicBezTo>
                  <a:cubicBezTo>
                    <a:pt x="4168" y="1"/>
                    <a:pt x="4138" y="0"/>
                    <a:pt x="4108"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5" name="Google Shape;71;p2"/>
            <p:cNvSpPr/>
            <p:nvPr/>
          </p:nvSpPr>
          <p:spPr>
            <a:xfrm>
              <a:off x="-2112818" y="2487342"/>
              <a:ext cx="50801" cy="44922"/>
            </a:xfrm>
            <a:custGeom>
              <a:avLst/>
              <a:gdLst/>
              <a:ahLst/>
              <a:cxnLst/>
              <a:rect l="l" t="t" r="r" b="b"/>
              <a:pathLst>
                <a:path w="674" h="596" extrusionOk="0">
                  <a:moveTo>
                    <a:pt x="604" y="1"/>
                  </a:moveTo>
                  <a:cubicBezTo>
                    <a:pt x="428" y="133"/>
                    <a:pt x="222" y="217"/>
                    <a:pt x="1" y="241"/>
                  </a:cubicBezTo>
                  <a:cubicBezTo>
                    <a:pt x="25" y="354"/>
                    <a:pt x="45" y="472"/>
                    <a:pt x="50" y="585"/>
                  </a:cubicBezTo>
                  <a:lnTo>
                    <a:pt x="325" y="585"/>
                  </a:lnTo>
                  <a:cubicBezTo>
                    <a:pt x="357" y="585"/>
                    <a:pt x="418" y="596"/>
                    <a:pt x="469" y="596"/>
                  </a:cubicBezTo>
                  <a:cubicBezTo>
                    <a:pt x="494" y="596"/>
                    <a:pt x="516" y="593"/>
                    <a:pt x="531" y="585"/>
                  </a:cubicBezTo>
                  <a:cubicBezTo>
                    <a:pt x="673" y="511"/>
                    <a:pt x="624" y="246"/>
                    <a:pt x="619" y="119"/>
                  </a:cubicBezTo>
                  <a:cubicBezTo>
                    <a:pt x="614" y="79"/>
                    <a:pt x="609" y="40"/>
                    <a:pt x="604"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6" name="Google Shape;72;p2"/>
            <p:cNvSpPr/>
            <p:nvPr/>
          </p:nvSpPr>
          <p:spPr>
            <a:xfrm>
              <a:off x="-2135355" y="2414832"/>
              <a:ext cx="66252" cy="79970"/>
            </a:xfrm>
            <a:custGeom>
              <a:avLst/>
              <a:gdLst/>
              <a:ahLst/>
              <a:cxnLst/>
              <a:rect l="l" t="t" r="r" b="b"/>
              <a:pathLst>
                <a:path w="879" h="1061" extrusionOk="0">
                  <a:moveTo>
                    <a:pt x="506" y="0"/>
                  </a:moveTo>
                  <a:cubicBezTo>
                    <a:pt x="339" y="50"/>
                    <a:pt x="167" y="89"/>
                    <a:pt x="0" y="123"/>
                  </a:cubicBezTo>
                  <a:cubicBezTo>
                    <a:pt x="113" y="403"/>
                    <a:pt x="192" y="693"/>
                    <a:pt x="241" y="987"/>
                  </a:cubicBezTo>
                  <a:cubicBezTo>
                    <a:pt x="246" y="1012"/>
                    <a:pt x="255" y="1036"/>
                    <a:pt x="260" y="1061"/>
                  </a:cubicBezTo>
                  <a:cubicBezTo>
                    <a:pt x="486" y="1036"/>
                    <a:pt x="712" y="977"/>
                    <a:pt x="874" y="825"/>
                  </a:cubicBezTo>
                  <a:cubicBezTo>
                    <a:pt x="874" y="820"/>
                    <a:pt x="879" y="820"/>
                    <a:pt x="879" y="815"/>
                  </a:cubicBezTo>
                  <a:cubicBezTo>
                    <a:pt x="820" y="521"/>
                    <a:pt x="697" y="241"/>
                    <a:pt x="51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7" name="Google Shape;73;p2"/>
            <p:cNvSpPr/>
            <p:nvPr/>
          </p:nvSpPr>
          <p:spPr>
            <a:xfrm>
              <a:off x="-2200856" y="2426289"/>
              <a:ext cx="67383" cy="33767"/>
            </a:xfrm>
            <a:custGeom>
              <a:avLst/>
              <a:gdLst/>
              <a:ahLst/>
              <a:cxnLst/>
              <a:rect l="l" t="t" r="r" b="b"/>
              <a:pathLst>
                <a:path w="894" h="448" extrusionOk="0">
                  <a:moveTo>
                    <a:pt x="727" y="1"/>
                  </a:moveTo>
                  <a:cubicBezTo>
                    <a:pt x="673" y="10"/>
                    <a:pt x="619" y="20"/>
                    <a:pt x="570" y="25"/>
                  </a:cubicBezTo>
                  <a:cubicBezTo>
                    <a:pt x="501" y="40"/>
                    <a:pt x="437" y="50"/>
                    <a:pt x="373" y="60"/>
                  </a:cubicBezTo>
                  <a:cubicBezTo>
                    <a:pt x="251" y="74"/>
                    <a:pt x="128" y="89"/>
                    <a:pt x="0" y="99"/>
                  </a:cubicBezTo>
                  <a:cubicBezTo>
                    <a:pt x="84" y="104"/>
                    <a:pt x="172" y="114"/>
                    <a:pt x="260" y="128"/>
                  </a:cubicBezTo>
                  <a:cubicBezTo>
                    <a:pt x="319" y="138"/>
                    <a:pt x="383" y="153"/>
                    <a:pt x="437" y="163"/>
                  </a:cubicBezTo>
                  <a:cubicBezTo>
                    <a:pt x="481" y="172"/>
                    <a:pt x="526" y="187"/>
                    <a:pt x="570" y="202"/>
                  </a:cubicBezTo>
                  <a:cubicBezTo>
                    <a:pt x="580" y="207"/>
                    <a:pt x="589" y="212"/>
                    <a:pt x="594" y="217"/>
                  </a:cubicBezTo>
                  <a:cubicBezTo>
                    <a:pt x="638" y="231"/>
                    <a:pt x="678" y="256"/>
                    <a:pt x="712" y="280"/>
                  </a:cubicBezTo>
                  <a:cubicBezTo>
                    <a:pt x="761" y="315"/>
                    <a:pt x="805" y="349"/>
                    <a:pt x="845" y="393"/>
                  </a:cubicBezTo>
                  <a:cubicBezTo>
                    <a:pt x="864" y="413"/>
                    <a:pt x="879" y="428"/>
                    <a:pt x="894" y="447"/>
                  </a:cubicBezTo>
                  <a:cubicBezTo>
                    <a:pt x="874" y="374"/>
                    <a:pt x="854" y="300"/>
                    <a:pt x="830" y="226"/>
                  </a:cubicBezTo>
                  <a:cubicBezTo>
                    <a:pt x="805" y="158"/>
                    <a:pt x="776" y="74"/>
                    <a:pt x="742"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8" name="Google Shape;74;p2"/>
            <p:cNvSpPr/>
            <p:nvPr/>
          </p:nvSpPr>
          <p:spPr>
            <a:xfrm>
              <a:off x="-2178319" y="2360411"/>
              <a:ext cx="75222" cy="54871"/>
            </a:xfrm>
            <a:custGeom>
              <a:avLst/>
              <a:gdLst/>
              <a:ahLst/>
              <a:cxnLst/>
              <a:rect l="l" t="t" r="r" b="b"/>
              <a:pathLst>
                <a:path w="998" h="728" extrusionOk="0">
                  <a:moveTo>
                    <a:pt x="1" y="1"/>
                  </a:moveTo>
                  <a:lnTo>
                    <a:pt x="1" y="1"/>
                  </a:lnTo>
                  <a:cubicBezTo>
                    <a:pt x="173" y="158"/>
                    <a:pt x="315" y="344"/>
                    <a:pt x="423" y="551"/>
                  </a:cubicBezTo>
                  <a:cubicBezTo>
                    <a:pt x="457" y="605"/>
                    <a:pt x="487" y="668"/>
                    <a:pt x="516" y="727"/>
                  </a:cubicBezTo>
                  <a:cubicBezTo>
                    <a:pt x="678" y="693"/>
                    <a:pt x="840" y="659"/>
                    <a:pt x="997" y="614"/>
                  </a:cubicBezTo>
                  <a:cubicBezTo>
                    <a:pt x="796" y="389"/>
                    <a:pt x="551" y="212"/>
                    <a:pt x="276" y="99"/>
                  </a:cubicBezTo>
                  <a:cubicBezTo>
                    <a:pt x="187" y="60"/>
                    <a:pt x="94" y="25"/>
                    <a:pt x="1"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9" name="Google Shape;75;p2"/>
            <p:cNvSpPr/>
            <p:nvPr/>
          </p:nvSpPr>
          <p:spPr>
            <a:xfrm>
              <a:off x="-2219775" y="2353778"/>
              <a:ext cx="70775" cy="71830"/>
            </a:xfrm>
            <a:custGeom>
              <a:avLst/>
              <a:gdLst/>
              <a:ahLst/>
              <a:cxnLst/>
              <a:rect l="l" t="t" r="r" b="b"/>
              <a:pathLst>
                <a:path w="939" h="953" extrusionOk="0">
                  <a:moveTo>
                    <a:pt x="1" y="0"/>
                  </a:moveTo>
                  <a:lnTo>
                    <a:pt x="6" y="953"/>
                  </a:lnTo>
                  <a:cubicBezTo>
                    <a:pt x="271" y="938"/>
                    <a:pt x="536" y="909"/>
                    <a:pt x="796" y="864"/>
                  </a:cubicBezTo>
                  <a:cubicBezTo>
                    <a:pt x="845" y="855"/>
                    <a:pt x="894" y="850"/>
                    <a:pt x="939" y="840"/>
                  </a:cubicBezTo>
                  <a:cubicBezTo>
                    <a:pt x="865" y="683"/>
                    <a:pt x="777" y="536"/>
                    <a:pt x="668" y="403"/>
                  </a:cubicBezTo>
                  <a:cubicBezTo>
                    <a:pt x="560" y="261"/>
                    <a:pt x="428" y="133"/>
                    <a:pt x="281" y="30"/>
                  </a:cubicBezTo>
                  <a:cubicBezTo>
                    <a:pt x="187" y="15"/>
                    <a:pt x="94" y="5"/>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0" name="Google Shape;76;p2"/>
            <p:cNvSpPr/>
            <p:nvPr/>
          </p:nvSpPr>
          <p:spPr>
            <a:xfrm>
              <a:off x="-2306682" y="2354532"/>
              <a:ext cx="77784" cy="72961"/>
            </a:xfrm>
            <a:custGeom>
              <a:avLst/>
              <a:gdLst/>
              <a:ahLst/>
              <a:cxnLst/>
              <a:rect l="l" t="t" r="r" b="b"/>
              <a:pathLst>
                <a:path w="1032" h="968" extrusionOk="0">
                  <a:moveTo>
                    <a:pt x="1021" y="0"/>
                  </a:moveTo>
                  <a:cubicBezTo>
                    <a:pt x="889" y="0"/>
                    <a:pt x="756" y="10"/>
                    <a:pt x="624" y="30"/>
                  </a:cubicBezTo>
                  <a:cubicBezTo>
                    <a:pt x="619" y="35"/>
                    <a:pt x="609" y="40"/>
                    <a:pt x="604" y="40"/>
                  </a:cubicBezTo>
                  <a:cubicBezTo>
                    <a:pt x="579" y="59"/>
                    <a:pt x="555" y="79"/>
                    <a:pt x="530" y="94"/>
                  </a:cubicBezTo>
                  <a:cubicBezTo>
                    <a:pt x="462" y="152"/>
                    <a:pt x="398" y="211"/>
                    <a:pt x="344" y="280"/>
                  </a:cubicBezTo>
                  <a:cubicBezTo>
                    <a:pt x="187" y="481"/>
                    <a:pt x="69" y="707"/>
                    <a:pt x="0" y="953"/>
                  </a:cubicBezTo>
                  <a:cubicBezTo>
                    <a:pt x="172" y="962"/>
                    <a:pt x="339" y="967"/>
                    <a:pt x="511" y="967"/>
                  </a:cubicBezTo>
                  <a:lnTo>
                    <a:pt x="746" y="967"/>
                  </a:lnTo>
                  <a:cubicBezTo>
                    <a:pt x="840" y="967"/>
                    <a:pt x="933" y="962"/>
                    <a:pt x="1031" y="958"/>
                  </a:cubicBezTo>
                  <a:lnTo>
                    <a:pt x="1021" y="0"/>
                  </a:ln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1" name="Google Shape;77;p2"/>
            <p:cNvSpPr/>
            <p:nvPr/>
          </p:nvSpPr>
          <p:spPr>
            <a:xfrm>
              <a:off x="-2317838" y="2505508"/>
              <a:ext cx="43791" cy="27812"/>
            </a:xfrm>
            <a:custGeom>
              <a:avLst/>
              <a:gdLst/>
              <a:ahLst/>
              <a:cxnLst/>
              <a:rect l="l" t="t" r="r" b="b"/>
              <a:pathLst>
                <a:path w="581" h="369" extrusionOk="0">
                  <a:moveTo>
                    <a:pt x="1" y="0"/>
                  </a:moveTo>
                  <a:cubicBezTo>
                    <a:pt x="1" y="69"/>
                    <a:pt x="1" y="138"/>
                    <a:pt x="1" y="206"/>
                  </a:cubicBezTo>
                  <a:lnTo>
                    <a:pt x="1" y="368"/>
                  </a:lnTo>
                  <a:lnTo>
                    <a:pt x="511" y="364"/>
                  </a:lnTo>
                  <a:cubicBezTo>
                    <a:pt x="521" y="310"/>
                    <a:pt x="531" y="256"/>
                    <a:pt x="541" y="202"/>
                  </a:cubicBezTo>
                  <a:cubicBezTo>
                    <a:pt x="551" y="133"/>
                    <a:pt x="565" y="69"/>
                    <a:pt x="580" y="0"/>
                  </a:cubicBezTo>
                  <a:lnTo>
                    <a:pt x="580" y="0"/>
                  </a:lnTo>
                  <a:cubicBezTo>
                    <a:pt x="470" y="3"/>
                    <a:pt x="357" y="6"/>
                    <a:pt x="245" y="6"/>
                  </a:cubicBezTo>
                  <a:cubicBezTo>
                    <a:pt x="164" y="6"/>
                    <a:pt x="82" y="4"/>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2" name="Google Shape;78;p2"/>
            <p:cNvSpPr/>
            <p:nvPr/>
          </p:nvSpPr>
          <p:spPr>
            <a:xfrm>
              <a:off x="-2371505" y="2360788"/>
              <a:ext cx="87432" cy="64820"/>
            </a:xfrm>
            <a:custGeom>
              <a:avLst/>
              <a:gdLst/>
              <a:ahLst/>
              <a:cxnLst/>
              <a:rect l="l" t="t" r="r" b="b"/>
              <a:pathLst>
                <a:path w="1160" h="860" extrusionOk="0">
                  <a:moveTo>
                    <a:pt x="1145" y="1"/>
                  </a:moveTo>
                  <a:cubicBezTo>
                    <a:pt x="669" y="123"/>
                    <a:pt x="232" y="369"/>
                    <a:pt x="1" y="791"/>
                  </a:cubicBezTo>
                  <a:cubicBezTo>
                    <a:pt x="246" y="821"/>
                    <a:pt x="492" y="845"/>
                    <a:pt x="737" y="860"/>
                  </a:cubicBezTo>
                  <a:cubicBezTo>
                    <a:pt x="811" y="565"/>
                    <a:pt x="958" y="285"/>
                    <a:pt x="1160" y="55"/>
                  </a:cubicBezTo>
                  <a:cubicBezTo>
                    <a:pt x="1155" y="40"/>
                    <a:pt x="1150" y="20"/>
                    <a:pt x="114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3" name="Google Shape;79;p2"/>
            <p:cNvSpPr/>
            <p:nvPr/>
          </p:nvSpPr>
          <p:spPr>
            <a:xfrm>
              <a:off x="-2432181" y="2328980"/>
              <a:ext cx="143660" cy="125118"/>
            </a:xfrm>
            <a:custGeom>
              <a:avLst/>
              <a:gdLst/>
              <a:ahLst/>
              <a:cxnLst/>
              <a:rect l="l" t="t" r="r" b="b"/>
              <a:pathLst>
                <a:path w="1906" h="1660" extrusionOk="0">
                  <a:moveTo>
                    <a:pt x="1788" y="0"/>
                  </a:moveTo>
                  <a:cubicBezTo>
                    <a:pt x="1199" y="108"/>
                    <a:pt x="600" y="182"/>
                    <a:pt x="1" y="221"/>
                  </a:cubicBezTo>
                  <a:lnTo>
                    <a:pt x="11" y="1640"/>
                  </a:lnTo>
                  <a:lnTo>
                    <a:pt x="79" y="1640"/>
                  </a:lnTo>
                  <a:cubicBezTo>
                    <a:pt x="222" y="1645"/>
                    <a:pt x="369" y="1650"/>
                    <a:pt x="511" y="1660"/>
                  </a:cubicBezTo>
                  <a:cubicBezTo>
                    <a:pt x="619" y="1213"/>
                    <a:pt x="855" y="820"/>
                    <a:pt x="1272" y="565"/>
                  </a:cubicBezTo>
                  <a:cubicBezTo>
                    <a:pt x="1469" y="447"/>
                    <a:pt x="1685" y="359"/>
                    <a:pt x="1906" y="300"/>
                  </a:cubicBezTo>
                  <a:cubicBezTo>
                    <a:pt x="1871" y="197"/>
                    <a:pt x="1832" y="99"/>
                    <a:pt x="1788"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4" name="Google Shape;80;p2"/>
            <p:cNvSpPr/>
            <p:nvPr/>
          </p:nvSpPr>
          <p:spPr>
            <a:xfrm>
              <a:off x="-2387785" y="2429605"/>
              <a:ext cx="69343" cy="65951"/>
            </a:xfrm>
            <a:custGeom>
              <a:avLst/>
              <a:gdLst/>
              <a:ahLst/>
              <a:cxnLst/>
              <a:rect l="l" t="t" r="r" b="b"/>
              <a:pathLst>
                <a:path w="920" h="875" extrusionOk="0">
                  <a:moveTo>
                    <a:pt x="158" y="1"/>
                  </a:moveTo>
                  <a:cubicBezTo>
                    <a:pt x="143" y="40"/>
                    <a:pt x="124" y="74"/>
                    <a:pt x="114" y="114"/>
                  </a:cubicBezTo>
                  <a:cubicBezTo>
                    <a:pt x="89" y="182"/>
                    <a:pt x="70" y="256"/>
                    <a:pt x="50" y="330"/>
                  </a:cubicBezTo>
                  <a:cubicBezTo>
                    <a:pt x="30" y="413"/>
                    <a:pt x="16" y="492"/>
                    <a:pt x="1" y="570"/>
                  </a:cubicBezTo>
                  <a:lnTo>
                    <a:pt x="1" y="585"/>
                  </a:lnTo>
                  <a:cubicBezTo>
                    <a:pt x="16" y="590"/>
                    <a:pt x="26" y="590"/>
                    <a:pt x="35" y="600"/>
                  </a:cubicBezTo>
                  <a:cubicBezTo>
                    <a:pt x="256" y="767"/>
                    <a:pt x="526" y="845"/>
                    <a:pt x="811" y="875"/>
                  </a:cubicBezTo>
                  <a:cubicBezTo>
                    <a:pt x="811" y="791"/>
                    <a:pt x="821" y="708"/>
                    <a:pt x="826" y="624"/>
                  </a:cubicBezTo>
                  <a:cubicBezTo>
                    <a:pt x="836" y="541"/>
                    <a:pt x="845" y="448"/>
                    <a:pt x="860" y="359"/>
                  </a:cubicBezTo>
                  <a:cubicBezTo>
                    <a:pt x="875" y="266"/>
                    <a:pt x="894" y="168"/>
                    <a:pt x="919" y="74"/>
                  </a:cubicBezTo>
                  <a:cubicBezTo>
                    <a:pt x="664" y="60"/>
                    <a:pt x="408" y="35"/>
                    <a:pt x="158"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5" name="Google Shape;81;p2"/>
            <p:cNvSpPr/>
            <p:nvPr/>
          </p:nvSpPr>
          <p:spPr>
            <a:xfrm>
              <a:off x="-2389971" y="2483649"/>
              <a:ext cx="62635" cy="50047"/>
            </a:xfrm>
            <a:custGeom>
              <a:avLst/>
              <a:gdLst/>
              <a:ahLst/>
              <a:cxnLst/>
              <a:rect l="l" t="t" r="r" b="b"/>
              <a:pathLst>
                <a:path w="831" h="664" extrusionOk="0">
                  <a:moveTo>
                    <a:pt x="10" y="1"/>
                  </a:moveTo>
                  <a:cubicBezTo>
                    <a:pt x="1" y="114"/>
                    <a:pt x="1" y="226"/>
                    <a:pt x="10" y="339"/>
                  </a:cubicBezTo>
                  <a:cubicBezTo>
                    <a:pt x="15" y="393"/>
                    <a:pt x="30" y="452"/>
                    <a:pt x="55" y="506"/>
                  </a:cubicBezTo>
                  <a:cubicBezTo>
                    <a:pt x="128" y="649"/>
                    <a:pt x="271" y="663"/>
                    <a:pt x="496" y="663"/>
                  </a:cubicBezTo>
                  <a:lnTo>
                    <a:pt x="830" y="663"/>
                  </a:lnTo>
                  <a:lnTo>
                    <a:pt x="830" y="501"/>
                  </a:lnTo>
                  <a:cubicBezTo>
                    <a:pt x="830" y="428"/>
                    <a:pt x="830" y="354"/>
                    <a:pt x="830" y="280"/>
                  </a:cubicBezTo>
                  <a:cubicBezTo>
                    <a:pt x="541" y="261"/>
                    <a:pt x="256" y="168"/>
                    <a:pt x="1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6" name="Google Shape;82;p2"/>
            <p:cNvSpPr/>
            <p:nvPr/>
          </p:nvSpPr>
          <p:spPr>
            <a:xfrm>
              <a:off x="-2431427" y="2470308"/>
              <a:ext cx="34897" cy="51932"/>
            </a:xfrm>
            <a:custGeom>
              <a:avLst/>
              <a:gdLst/>
              <a:ahLst/>
              <a:cxnLst/>
              <a:rect l="l" t="t" r="r" b="b"/>
              <a:pathLst>
                <a:path w="463" h="689" extrusionOk="0">
                  <a:moveTo>
                    <a:pt x="1" y="1"/>
                  </a:moveTo>
                  <a:cubicBezTo>
                    <a:pt x="1" y="227"/>
                    <a:pt x="6" y="457"/>
                    <a:pt x="6" y="688"/>
                  </a:cubicBezTo>
                  <a:lnTo>
                    <a:pt x="462" y="683"/>
                  </a:lnTo>
                  <a:cubicBezTo>
                    <a:pt x="438" y="575"/>
                    <a:pt x="428" y="462"/>
                    <a:pt x="433" y="354"/>
                  </a:cubicBezTo>
                  <a:cubicBezTo>
                    <a:pt x="433" y="241"/>
                    <a:pt x="443" y="133"/>
                    <a:pt x="457" y="20"/>
                  </a:cubicBezTo>
                  <a:cubicBezTo>
                    <a:pt x="320" y="11"/>
                    <a:pt x="192" y="6"/>
                    <a:pt x="69"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7" name="Google Shape;83;p2"/>
            <p:cNvSpPr/>
            <p:nvPr/>
          </p:nvSpPr>
          <p:spPr>
            <a:xfrm>
              <a:off x="-2611648" y="2469931"/>
              <a:ext cx="162880" cy="53364"/>
            </a:xfrm>
            <a:custGeom>
              <a:avLst/>
              <a:gdLst/>
              <a:ahLst/>
              <a:cxnLst/>
              <a:rect l="l" t="t" r="r" b="b"/>
              <a:pathLst>
                <a:path w="2161" h="708" extrusionOk="0">
                  <a:moveTo>
                    <a:pt x="2156" y="1"/>
                  </a:moveTo>
                  <a:cubicBezTo>
                    <a:pt x="1606" y="1"/>
                    <a:pt x="1019" y="51"/>
                    <a:pt x="441" y="51"/>
                  </a:cubicBezTo>
                  <a:cubicBezTo>
                    <a:pt x="297" y="51"/>
                    <a:pt x="153" y="48"/>
                    <a:pt x="11" y="40"/>
                  </a:cubicBezTo>
                  <a:cubicBezTo>
                    <a:pt x="1" y="271"/>
                    <a:pt x="1" y="497"/>
                    <a:pt x="1" y="708"/>
                  </a:cubicBezTo>
                  <a:lnTo>
                    <a:pt x="958" y="698"/>
                  </a:lnTo>
                  <a:lnTo>
                    <a:pt x="2161" y="688"/>
                  </a:lnTo>
                  <a:cubicBezTo>
                    <a:pt x="2161" y="462"/>
                    <a:pt x="2156" y="232"/>
                    <a:pt x="21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8" name="Google Shape;84;p2"/>
            <p:cNvSpPr/>
            <p:nvPr/>
          </p:nvSpPr>
          <p:spPr>
            <a:xfrm>
              <a:off x="-2610141" y="2346392"/>
              <a:ext cx="160996" cy="110722"/>
            </a:xfrm>
            <a:custGeom>
              <a:avLst/>
              <a:gdLst/>
              <a:ahLst/>
              <a:cxnLst/>
              <a:rect l="l" t="t" r="r" b="b"/>
              <a:pathLst>
                <a:path w="2136" h="1469" extrusionOk="0">
                  <a:moveTo>
                    <a:pt x="197" y="0"/>
                  </a:moveTo>
                  <a:cubicBezTo>
                    <a:pt x="89" y="476"/>
                    <a:pt x="20" y="967"/>
                    <a:pt x="0" y="1458"/>
                  </a:cubicBezTo>
                  <a:cubicBezTo>
                    <a:pt x="129" y="1465"/>
                    <a:pt x="259" y="1468"/>
                    <a:pt x="390" y="1468"/>
                  </a:cubicBezTo>
                  <a:cubicBezTo>
                    <a:pt x="981" y="1468"/>
                    <a:pt x="1585" y="1408"/>
                    <a:pt x="2136" y="1404"/>
                  </a:cubicBezTo>
                  <a:lnTo>
                    <a:pt x="2126" y="5"/>
                  </a:lnTo>
                  <a:cubicBezTo>
                    <a:pt x="1817" y="19"/>
                    <a:pt x="1508" y="27"/>
                    <a:pt x="1199" y="27"/>
                  </a:cubicBezTo>
                  <a:cubicBezTo>
                    <a:pt x="865" y="27"/>
                    <a:pt x="531" y="18"/>
                    <a:pt x="19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9" name="Google Shape;85;p2"/>
            <p:cNvSpPr/>
            <p:nvPr/>
          </p:nvSpPr>
          <p:spPr>
            <a:xfrm>
              <a:off x="-2738203" y="2335236"/>
              <a:ext cx="125571" cy="119616"/>
            </a:xfrm>
            <a:custGeom>
              <a:avLst/>
              <a:gdLst/>
              <a:ahLst/>
              <a:cxnLst/>
              <a:rect l="l" t="t" r="r" b="b"/>
              <a:pathLst>
                <a:path w="1666" h="1587" extrusionOk="0">
                  <a:moveTo>
                    <a:pt x="286" y="1"/>
                  </a:moveTo>
                  <a:cubicBezTo>
                    <a:pt x="256" y="65"/>
                    <a:pt x="232" y="133"/>
                    <a:pt x="207" y="202"/>
                  </a:cubicBezTo>
                  <a:cubicBezTo>
                    <a:pt x="114" y="482"/>
                    <a:pt x="45" y="767"/>
                    <a:pt x="1" y="1061"/>
                  </a:cubicBezTo>
                  <a:cubicBezTo>
                    <a:pt x="25" y="1061"/>
                    <a:pt x="45" y="1071"/>
                    <a:pt x="65" y="1081"/>
                  </a:cubicBezTo>
                  <a:cubicBezTo>
                    <a:pt x="472" y="1390"/>
                    <a:pt x="953" y="1528"/>
                    <a:pt x="1469" y="1587"/>
                  </a:cubicBezTo>
                  <a:cubicBezTo>
                    <a:pt x="1493" y="1096"/>
                    <a:pt x="1557" y="610"/>
                    <a:pt x="1665" y="133"/>
                  </a:cubicBezTo>
                  <a:cubicBezTo>
                    <a:pt x="1204" y="104"/>
                    <a:pt x="742" y="60"/>
                    <a:pt x="28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0" name="Google Shape;86;p2"/>
            <p:cNvSpPr/>
            <p:nvPr/>
          </p:nvSpPr>
          <p:spPr>
            <a:xfrm>
              <a:off x="-2741896" y="2433299"/>
              <a:ext cx="113285" cy="90447"/>
            </a:xfrm>
            <a:custGeom>
              <a:avLst/>
              <a:gdLst/>
              <a:ahLst/>
              <a:cxnLst/>
              <a:rect l="l" t="t" r="r" b="b"/>
              <a:pathLst>
                <a:path w="1503" h="1200" extrusionOk="0">
                  <a:moveTo>
                    <a:pt x="20" y="1"/>
                  </a:moveTo>
                  <a:cubicBezTo>
                    <a:pt x="1" y="202"/>
                    <a:pt x="1" y="403"/>
                    <a:pt x="20" y="605"/>
                  </a:cubicBezTo>
                  <a:cubicBezTo>
                    <a:pt x="81" y="1139"/>
                    <a:pt x="348" y="1199"/>
                    <a:pt x="826" y="1199"/>
                  </a:cubicBezTo>
                  <a:cubicBezTo>
                    <a:pt x="848" y="1199"/>
                    <a:pt x="871" y="1199"/>
                    <a:pt x="894" y="1199"/>
                  </a:cubicBezTo>
                  <a:lnTo>
                    <a:pt x="1498" y="1194"/>
                  </a:lnTo>
                  <a:cubicBezTo>
                    <a:pt x="1498" y="978"/>
                    <a:pt x="1498" y="742"/>
                    <a:pt x="1503" y="507"/>
                  </a:cubicBezTo>
                  <a:cubicBezTo>
                    <a:pt x="973" y="453"/>
                    <a:pt x="467" y="315"/>
                    <a:pt x="2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87;p2"/>
          <p:cNvGrpSpPr/>
          <p:nvPr/>
        </p:nvGrpSpPr>
        <p:grpSpPr>
          <a:xfrm>
            <a:off x="7842611" y="543536"/>
            <a:ext cx="738226" cy="931138"/>
            <a:chOff x="-3356125" y="2330789"/>
            <a:chExt cx="618746" cy="780501"/>
          </a:xfrm>
        </p:grpSpPr>
        <p:sp>
          <p:nvSpPr>
            <p:cNvPr id="1048921" name="Google Shape;88;p2"/>
            <p:cNvSpPr/>
            <p:nvPr/>
          </p:nvSpPr>
          <p:spPr>
            <a:xfrm>
              <a:off x="-3356125" y="2574701"/>
              <a:ext cx="178407" cy="180668"/>
            </a:xfrm>
            <a:custGeom>
              <a:avLst/>
              <a:gdLst/>
              <a:ahLst/>
              <a:cxnLst/>
              <a:rect l="l" t="t" r="r" b="b"/>
              <a:pathLst>
                <a:path w="2367" h="2397" extrusionOk="0">
                  <a:moveTo>
                    <a:pt x="1996" y="0"/>
                  </a:moveTo>
                  <a:cubicBezTo>
                    <a:pt x="1934" y="0"/>
                    <a:pt x="1862" y="48"/>
                    <a:pt x="1772" y="148"/>
                  </a:cubicBezTo>
                  <a:cubicBezTo>
                    <a:pt x="1453" y="501"/>
                    <a:pt x="1159" y="884"/>
                    <a:pt x="820" y="1218"/>
                  </a:cubicBezTo>
                  <a:cubicBezTo>
                    <a:pt x="668" y="1370"/>
                    <a:pt x="0" y="1984"/>
                    <a:pt x="206" y="2264"/>
                  </a:cubicBezTo>
                  <a:cubicBezTo>
                    <a:pt x="277" y="2358"/>
                    <a:pt x="361" y="2397"/>
                    <a:pt x="452" y="2397"/>
                  </a:cubicBezTo>
                  <a:cubicBezTo>
                    <a:pt x="814" y="2397"/>
                    <a:pt x="1285" y="1776"/>
                    <a:pt x="1458" y="1596"/>
                  </a:cubicBezTo>
                  <a:cubicBezTo>
                    <a:pt x="1763" y="1277"/>
                    <a:pt x="2366" y="810"/>
                    <a:pt x="2209" y="300"/>
                  </a:cubicBezTo>
                  <a:cubicBezTo>
                    <a:pt x="2151" y="104"/>
                    <a:pt x="2085" y="0"/>
                    <a:pt x="199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2" name="Google Shape;89;p2"/>
            <p:cNvSpPr/>
            <p:nvPr/>
          </p:nvSpPr>
          <p:spPr>
            <a:xfrm>
              <a:off x="-3252560" y="3013231"/>
              <a:ext cx="141474" cy="90673"/>
            </a:xfrm>
            <a:custGeom>
              <a:avLst/>
              <a:gdLst/>
              <a:ahLst/>
              <a:cxnLst/>
              <a:rect l="l" t="t" r="r" b="b"/>
              <a:pathLst>
                <a:path w="1877" h="1203" extrusionOk="0">
                  <a:moveTo>
                    <a:pt x="1341" y="0"/>
                  </a:moveTo>
                  <a:cubicBezTo>
                    <a:pt x="1196" y="0"/>
                    <a:pt x="1047" y="39"/>
                    <a:pt x="914" y="103"/>
                  </a:cubicBezTo>
                  <a:cubicBezTo>
                    <a:pt x="737" y="186"/>
                    <a:pt x="570" y="299"/>
                    <a:pt x="423" y="427"/>
                  </a:cubicBezTo>
                  <a:cubicBezTo>
                    <a:pt x="349" y="486"/>
                    <a:pt x="276" y="555"/>
                    <a:pt x="202" y="618"/>
                  </a:cubicBezTo>
                  <a:cubicBezTo>
                    <a:pt x="148" y="668"/>
                    <a:pt x="79" y="776"/>
                    <a:pt x="1" y="785"/>
                  </a:cubicBezTo>
                  <a:cubicBezTo>
                    <a:pt x="18" y="786"/>
                    <a:pt x="35" y="787"/>
                    <a:pt x="52" y="787"/>
                  </a:cubicBezTo>
                  <a:cubicBezTo>
                    <a:pt x="192" y="787"/>
                    <a:pt x="332" y="754"/>
                    <a:pt x="467" y="741"/>
                  </a:cubicBezTo>
                  <a:cubicBezTo>
                    <a:pt x="492" y="741"/>
                    <a:pt x="516" y="741"/>
                    <a:pt x="536" y="746"/>
                  </a:cubicBezTo>
                  <a:cubicBezTo>
                    <a:pt x="590" y="771"/>
                    <a:pt x="595" y="839"/>
                    <a:pt x="585" y="893"/>
                  </a:cubicBezTo>
                  <a:cubicBezTo>
                    <a:pt x="580" y="952"/>
                    <a:pt x="565" y="1016"/>
                    <a:pt x="605" y="1055"/>
                  </a:cubicBezTo>
                  <a:lnTo>
                    <a:pt x="1007" y="884"/>
                  </a:lnTo>
                  <a:cubicBezTo>
                    <a:pt x="1022" y="876"/>
                    <a:pt x="1036" y="872"/>
                    <a:pt x="1050" y="872"/>
                  </a:cubicBezTo>
                  <a:cubicBezTo>
                    <a:pt x="1056" y="872"/>
                    <a:pt x="1061" y="872"/>
                    <a:pt x="1066" y="874"/>
                  </a:cubicBezTo>
                  <a:cubicBezTo>
                    <a:pt x="1091" y="884"/>
                    <a:pt x="1105" y="908"/>
                    <a:pt x="1115" y="938"/>
                  </a:cubicBezTo>
                  <a:lnTo>
                    <a:pt x="1223" y="1203"/>
                  </a:lnTo>
                  <a:cubicBezTo>
                    <a:pt x="1223" y="1198"/>
                    <a:pt x="1537" y="933"/>
                    <a:pt x="1567" y="908"/>
                  </a:cubicBezTo>
                  <a:cubicBezTo>
                    <a:pt x="1675" y="810"/>
                    <a:pt x="1763" y="692"/>
                    <a:pt x="1832" y="560"/>
                  </a:cubicBezTo>
                  <a:cubicBezTo>
                    <a:pt x="1866" y="491"/>
                    <a:pt x="1876" y="417"/>
                    <a:pt x="1866" y="339"/>
                  </a:cubicBezTo>
                  <a:cubicBezTo>
                    <a:pt x="1837" y="206"/>
                    <a:pt x="1739" y="93"/>
                    <a:pt x="1606" y="49"/>
                  </a:cubicBezTo>
                  <a:cubicBezTo>
                    <a:pt x="1522" y="15"/>
                    <a:pt x="1432" y="0"/>
                    <a:pt x="1341"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3" name="Google Shape;90;p2"/>
            <p:cNvSpPr/>
            <p:nvPr/>
          </p:nvSpPr>
          <p:spPr>
            <a:xfrm>
              <a:off x="-3072339" y="3020617"/>
              <a:ext cx="141776" cy="90673"/>
            </a:xfrm>
            <a:custGeom>
              <a:avLst/>
              <a:gdLst/>
              <a:ahLst/>
              <a:cxnLst/>
              <a:rect l="l" t="t" r="r" b="b"/>
              <a:pathLst>
                <a:path w="1881" h="1203" extrusionOk="0">
                  <a:moveTo>
                    <a:pt x="1345" y="0"/>
                  </a:moveTo>
                  <a:cubicBezTo>
                    <a:pt x="1197" y="0"/>
                    <a:pt x="1047" y="40"/>
                    <a:pt x="914" y="103"/>
                  </a:cubicBezTo>
                  <a:cubicBezTo>
                    <a:pt x="737" y="192"/>
                    <a:pt x="570" y="300"/>
                    <a:pt x="423" y="427"/>
                  </a:cubicBezTo>
                  <a:cubicBezTo>
                    <a:pt x="349" y="491"/>
                    <a:pt x="276" y="555"/>
                    <a:pt x="207" y="619"/>
                  </a:cubicBezTo>
                  <a:cubicBezTo>
                    <a:pt x="153" y="668"/>
                    <a:pt x="79" y="776"/>
                    <a:pt x="1" y="786"/>
                  </a:cubicBezTo>
                  <a:cubicBezTo>
                    <a:pt x="20" y="787"/>
                    <a:pt x="39" y="787"/>
                    <a:pt x="58" y="787"/>
                  </a:cubicBezTo>
                  <a:cubicBezTo>
                    <a:pt x="196" y="787"/>
                    <a:pt x="334" y="759"/>
                    <a:pt x="472" y="746"/>
                  </a:cubicBezTo>
                  <a:cubicBezTo>
                    <a:pt x="480" y="744"/>
                    <a:pt x="489" y="743"/>
                    <a:pt x="498" y="743"/>
                  </a:cubicBezTo>
                  <a:cubicBezTo>
                    <a:pt x="511" y="743"/>
                    <a:pt x="524" y="745"/>
                    <a:pt x="536" y="751"/>
                  </a:cubicBezTo>
                  <a:cubicBezTo>
                    <a:pt x="590" y="771"/>
                    <a:pt x="595" y="840"/>
                    <a:pt x="585" y="898"/>
                  </a:cubicBezTo>
                  <a:cubicBezTo>
                    <a:pt x="580" y="952"/>
                    <a:pt x="570" y="1021"/>
                    <a:pt x="609" y="1056"/>
                  </a:cubicBezTo>
                  <a:lnTo>
                    <a:pt x="1007" y="884"/>
                  </a:lnTo>
                  <a:cubicBezTo>
                    <a:pt x="1027" y="874"/>
                    <a:pt x="1046" y="874"/>
                    <a:pt x="1066" y="874"/>
                  </a:cubicBezTo>
                  <a:cubicBezTo>
                    <a:pt x="1091" y="884"/>
                    <a:pt x="1105" y="908"/>
                    <a:pt x="1115" y="938"/>
                  </a:cubicBezTo>
                  <a:lnTo>
                    <a:pt x="1223" y="1203"/>
                  </a:lnTo>
                  <a:cubicBezTo>
                    <a:pt x="1223" y="1198"/>
                    <a:pt x="1537" y="938"/>
                    <a:pt x="1567" y="908"/>
                  </a:cubicBezTo>
                  <a:cubicBezTo>
                    <a:pt x="1675" y="810"/>
                    <a:pt x="1768" y="692"/>
                    <a:pt x="1832" y="565"/>
                  </a:cubicBezTo>
                  <a:cubicBezTo>
                    <a:pt x="1866" y="496"/>
                    <a:pt x="1881" y="417"/>
                    <a:pt x="1866" y="344"/>
                  </a:cubicBezTo>
                  <a:cubicBezTo>
                    <a:pt x="1837" y="206"/>
                    <a:pt x="1739" y="98"/>
                    <a:pt x="1611" y="49"/>
                  </a:cubicBezTo>
                  <a:cubicBezTo>
                    <a:pt x="1526" y="15"/>
                    <a:pt x="1436" y="0"/>
                    <a:pt x="1345"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4" name="Google Shape;91;p2"/>
            <p:cNvSpPr/>
            <p:nvPr/>
          </p:nvSpPr>
          <p:spPr>
            <a:xfrm>
              <a:off x="-3305096" y="2330789"/>
              <a:ext cx="519618" cy="730887"/>
            </a:xfrm>
            <a:custGeom>
              <a:avLst/>
              <a:gdLst/>
              <a:ahLst/>
              <a:cxnLst/>
              <a:rect l="l" t="t" r="r" b="b"/>
              <a:pathLst>
                <a:path w="6894" h="9697" extrusionOk="0">
                  <a:moveTo>
                    <a:pt x="3457" y="1"/>
                  </a:moveTo>
                  <a:cubicBezTo>
                    <a:pt x="2616" y="1"/>
                    <a:pt x="1887" y="785"/>
                    <a:pt x="1493" y="1474"/>
                  </a:cubicBezTo>
                  <a:cubicBezTo>
                    <a:pt x="776" y="2726"/>
                    <a:pt x="388" y="4307"/>
                    <a:pt x="197" y="5735"/>
                  </a:cubicBezTo>
                  <a:cubicBezTo>
                    <a:pt x="1" y="7208"/>
                    <a:pt x="413" y="9172"/>
                    <a:pt x="2082" y="9614"/>
                  </a:cubicBezTo>
                  <a:cubicBezTo>
                    <a:pt x="2321" y="9677"/>
                    <a:pt x="2563" y="9697"/>
                    <a:pt x="2805" y="9697"/>
                  </a:cubicBezTo>
                  <a:cubicBezTo>
                    <a:pt x="3084" y="9697"/>
                    <a:pt x="3365" y="9671"/>
                    <a:pt x="3643" y="9658"/>
                  </a:cubicBezTo>
                  <a:cubicBezTo>
                    <a:pt x="4527" y="9618"/>
                    <a:pt x="5720" y="9687"/>
                    <a:pt x="6314" y="8858"/>
                  </a:cubicBezTo>
                  <a:cubicBezTo>
                    <a:pt x="6820" y="8141"/>
                    <a:pt x="6893" y="7242"/>
                    <a:pt x="6790" y="6378"/>
                  </a:cubicBezTo>
                  <a:cubicBezTo>
                    <a:pt x="6751" y="6079"/>
                    <a:pt x="6697" y="5779"/>
                    <a:pt x="6623" y="5485"/>
                  </a:cubicBezTo>
                  <a:cubicBezTo>
                    <a:pt x="6275" y="4007"/>
                    <a:pt x="5735" y="2578"/>
                    <a:pt x="5028" y="1233"/>
                  </a:cubicBezTo>
                  <a:cubicBezTo>
                    <a:pt x="4777" y="767"/>
                    <a:pt x="4463" y="291"/>
                    <a:pt x="3967" y="99"/>
                  </a:cubicBezTo>
                  <a:cubicBezTo>
                    <a:pt x="3794" y="31"/>
                    <a:pt x="3623" y="1"/>
                    <a:pt x="345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5" name="Google Shape;92;p2"/>
            <p:cNvSpPr/>
            <p:nvPr/>
          </p:nvSpPr>
          <p:spPr>
            <a:xfrm>
              <a:off x="-3291001" y="2405561"/>
              <a:ext cx="441532" cy="647374"/>
            </a:xfrm>
            <a:custGeom>
              <a:avLst/>
              <a:gdLst/>
              <a:ahLst/>
              <a:cxnLst/>
              <a:rect l="l" t="t" r="r" b="b"/>
              <a:pathLst>
                <a:path w="5858" h="8589" extrusionOk="0">
                  <a:moveTo>
                    <a:pt x="2165" y="1"/>
                  </a:moveTo>
                  <a:cubicBezTo>
                    <a:pt x="2057" y="1"/>
                    <a:pt x="1953" y="44"/>
                    <a:pt x="1876" y="128"/>
                  </a:cubicBezTo>
                  <a:cubicBezTo>
                    <a:pt x="1630" y="374"/>
                    <a:pt x="1429" y="659"/>
                    <a:pt x="1267" y="968"/>
                  </a:cubicBezTo>
                  <a:cubicBezTo>
                    <a:pt x="658" y="2126"/>
                    <a:pt x="329" y="3594"/>
                    <a:pt x="167" y="4915"/>
                  </a:cubicBezTo>
                  <a:cubicBezTo>
                    <a:pt x="0" y="6280"/>
                    <a:pt x="349" y="8101"/>
                    <a:pt x="1768" y="8514"/>
                  </a:cubicBezTo>
                  <a:cubicBezTo>
                    <a:pt x="1966" y="8571"/>
                    <a:pt x="2166" y="8589"/>
                    <a:pt x="2367" y="8589"/>
                  </a:cubicBezTo>
                  <a:cubicBezTo>
                    <a:pt x="2609" y="8589"/>
                    <a:pt x="2852" y="8564"/>
                    <a:pt x="3093" y="8553"/>
                  </a:cubicBezTo>
                  <a:cubicBezTo>
                    <a:pt x="3849" y="8518"/>
                    <a:pt x="4860" y="8582"/>
                    <a:pt x="5366" y="7816"/>
                  </a:cubicBezTo>
                  <a:cubicBezTo>
                    <a:pt x="5798" y="7154"/>
                    <a:pt x="5857" y="6319"/>
                    <a:pt x="5769" y="5519"/>
                  </a:cubicBezTo>
                  <a:cubicBezTo>
                    <a:pt x="5734" y="5239"/>
                    <a:pt x="5690" y="4964"/>
                    <a:pt x="5626" y="4689"/>
                  </a:cubicBezTo>
                  <a:cubicBezTo>
                    <a:pt x="5332" y="3329"/>
                    <a:pt x="4875" y="2004"/>
                    <a:pt x="4271" y="747"/>
                  </a:cubicBezTo>
                  <a:cubicBezTo>
                    <a:pt x="4193" y="585"/>
                    <a:pt x="4104" y="428"/>
                    <a:pt x="4006" y="276"/>
                  </a:cubicBezTo>
                  <a:cubicBezTo>
                    <a:pt x="3895" y="111"/>
                    <a:pt x="3713" y="20"/>
                    <a:pt x="3525" y="20"/>
                  </a:cubicBezTo>
                  <a:cubicBezTo>
                    <a:pt x="3439" y="20"/>
                    <a:pt x="3352" y="39"/>
                    <a:pt x="3270" y="79"/>
                  </a:cubicBezTo>
                  <a:cubicBezTo>
                    <a:pt x="3127" y="153"/>
                    <a:pt x="3005" y="266"/>
                    <a:pt x="2916" y="403"/>
                  </a:cubicBezTo>
                  <a:cubicBezTo>
                    <a:pt x="2897" y="438"/>
                    <a:pt x="2862" y="457"/>
                    <a:pt x="2826" y="457"/>
                  </a:cubicBezTo>
                  <a:cubicBezTo>
                    <a:pt x="2797" y="457"/>
                    <a:pt x="2767" y="445"/>
                    <a:pt x="2745" y="418"/>
                  </a:cubicBezTo>
                  <a:cubicBezTo>
                    <a:pt x="2641" y="231"/>
                    <a:pt x="2475" y="89"/>
                    <a:pt x="2273" y="15"/>
                  </a:cubicBezTo>
                  <a:cubicBezTo>
                    <a:pt x="2237" y="6"/>
                    <a:pt x="2201" y="1"/>
                    <a:pt x="216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6" name="Google Shape;93;p2"/>
            <p:cNvSpPr/>
            <p:nvPr/>
          </p:nvSpPr>
          <p:spPr>
            <a:xfrm>
              <a:off x="-2915786" y="2574701"/>
              <a:ext cx="178407" cy="180668"/>
            </a:xfrm>
            <a:custGeom>
              <a:avLst/>
              <a:gdLst/>
              <a:ahLst/>
              <a:cxnLst/>
              <a:rect l="l" t="t" r="r" b="b"/>
              <a:pathLst>
                <a:path w="2367" h="2397" extrusionOk="0">
                  <a:moveTo>
                    <a:pt x="371" y="0"/>
                  </a:moveTo>
                  <a:cubicBezTo>
                    <a:pt x="280" y="0"/>
                    <a:pt x="214" y="104"/>
                    <a:pt x="152" y="300"/>
                  </a:cubicBezTo>
                  <a:cubicBezTo>
                    <a:pt x="0" y="810"/>
                    <a:pt x="599" y="1277"/>
                    <a:pt x="904" y="1596"/>
                  </a:cubicBezTo>
                  <a:cubicBezTo>
                    <a:pt x="1076" y="1776"/>
                    <a:pt x="1551" y="2397"/>
                    <a:pt x="1912" y="2397"/>
                  </a:cubicBezTo>
                  <a:cubicBezTo>
                    <a:pt x="2002" y="2397"/>
                    <a:pt x="2086" y="2358"/>
                    <a:pt x="2156" y="2264"/>
                  </a:cubicBezTo>
                  <a:cubicBezTo>
                    <a:pt x="2367" y="1984"/>
                    <a:pt x="1694" y="1370"/>
                    <a:pt x="1542" y="1218"/>
                  </a:cubicBezTo>
                  <a:cubicBezTo>
                    <a:pt x="1203" y="884"/>
                    <a:pt x="909" y="501"/>
                    <a:pt x="594" y="148"/>
                  </a:cubicBezTo>
                  <a:cubicBezTo>
                    <a:pt x="505" y="48"/>
                    <a:pt x="432" y="0"/>
                    <a:pt x="3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7" name="Google Shape;94;p2"/>
            <p:cNvSpPr/>
            <p:nvPr/>
          </p:nvSpPr>
          <p:spPr>
            <a:xfrm>
              <a:off x="-3151859" y="2454404"/>
              <a:ext cx="26305" cy="64142"/>
            </a:xfrm>
            <a:custGeom>
              <a:avLst/>
              <a:gdLst/>
              <a:ahLst/>
              <a:cxnLst/>
              <a:rect l="l" t="t" r="r" b="b"/>
              <a:pathLst>
                <a:path w="349" h="851" extrusionOk="0">
                  <a:moveTo>
                    <a:pt x="169" y="1"/>
                  </a:moveTo>
                  <a:cubicBezTo>
                    <a:pt x="85" y="1"/>
                    <a:pt x="0" y="55"/>
                    <a:pt x="0" y="163"/>
                  </a:cubicBezTo>
                  <a:cubicBezTo>
                    <a:pt x="0" y="339"/>
                    <a:pt x="10" y="511"/>
                    <a:pt x="15" y="688"/>
                  </a:cubicBezTo>
                  <a:cubicBezTo>
                    <a:pt x="15" y="796"/>
                    <a:pt x="98" y="850"/>
                    <a:pt x="182" y="850"/>
                  </a:cubicBezTo>
                  <a:cubicBezTo>
                    <a:pt x="265" y="850"/>
                    <a:pt x="349" y="796"/>
                    <a:pt x="349" y="688"/>
                  </a:cubicBezTo>
                  <a:cubicBezTo>
                    <a:pt x="349" y="511"/>
                    <a:pt x="339" y="339"/>
                    <a:pt x="339" y="163"/>
                  </a:cubicBezTo>
                  <a:cubicBezTo>
                    <a:pt x="339" y="55"/>
                    <a:pt x="254" y="1"/>
                    <a:pt x="16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8" name="Google Shape;95;p2"/>
            <p:cNvSpPr/>
            <p:nvPr/>
          </p:nvSpPr>
          <p:spPr>
            <a:xfrm>
              <a:off x="-3037516" y="2454404"/>
              <a:ext cx="26305" cy="64142"/>
            </a:xfrm>
            <a:custGeom>
              <a:avLst/>
              <a:gdLst/>
              <a:ahLst/>
              <a:cxnLst/>
              <a:rect l="l" t="t" r="r" b="b"/>
              <a:pathLst>
                <a:path w="349" h="851" extrusionOk="0">
                  <a:moveTo>
                    <a:pt x="169" y="1"/>
                  </a:moveTo>
                  <a:cubicBezTo>
                    <a:pt x="85" y="1"/>
                    <a:pt x="0" y="55"/>
                    <a:pt x="0" y="163"/>
                  </a:cubicBezTo>
                  <a:cubicBezTo>
                    <a:pt x="0" y="339"/>
                    <a:pt x="10" y="511"/>
                    <a:pt x="10" y="688"/>
                  </a:cubicBezTo>
                  <a:cubicBezTo>
                    <a:pt x="10" y="796"/>
                    <a:pt x="95" y="850"/>
                    <a:pt x="179" y="850"/>
                  </a:cubicBezTo>
                  <a:cubicBezTo>
                    <a:pt x="264" y="850"/>
                    <a:pt x="349" y="796"/>
                    <a:pt x="349" y="688"/>
                  </a:cubicBezTo>
                  <a:cubicBezTo>
                    <a:pt x="349" y="511"/>
                    <a:pt x="339" y="339"/>
                    <a:pt x="339" y="163"/>
                  </a:cubicBezTo>
                  <a:cubicBezTo>
                    <a:pt x="339" y="55"/>
                    <a:pt x="254" y="1"/>
                    <a:pt x="16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9" name="Google Shape;96;p2"/>
            <p:cNvSpPr/>
            <p:nvPr/>
          </p:nvSpPr>
          <p:spPr>
            <a:xfrm>
              <a:off x="-3111458" y="2494955"/>
              <a:ext cx="55851" cy="49369"/>
            </a:xfrm>
            <a:custGeom>
              <a:avLst/>
              <a:gdLst/>
              <a:ahLst/>
              <a:cxnLst/>
              <a:rect l="l" t="t" r="r" b="b"/>
              <a:pathLst>
                <a:path w="741" h="655" extrusionOk="0">
                  <a:moveTo>
                    <a:pt x="377" y="1"/>
                  </a:moveTo>
                  <a:cubicBezTo>
                    <a:pt x="189" y="1"/>
                    <a:pt x="1" y="40"/>
                    <a:pt x="14" y="126"/>
                  </a:cubicBezTo>
                  <a:cubicBezTo>
                    <a:pt x="102" y="302"/>
                    <a:pt x="201" y="474"/>
                    <a:pt x="309" y="636"/>
                  </a:cubicBezTo>
                  <a:cubicBezTo>
                    <a:pt x="316" y="648"/>
                    <a:pt x="327" y="654"/>
                    <a:pt x="338" y="654"/>
                  </a:cubicBezTo>
                  <a:cubicBezTo>
                    <a:pt x="349" y="654"/>
                    <a:pt x="360" y="648"/>
                    <a:pt x="367" y="636"/>
                  </a:cubicBezTo>
                  <a:cubicBezTo>
                    <a:pt x="456" y="518"/>
                    <a:pt x="691" y="175"/>
                    <a:pt x="701" y="150"/>
                  </a:cubicBezTo>
                  <a:lnTo>
                    <a:pt x="741" y="86"/>
                  </a:lnTo>
                  <a:cubicBezTo>
                    <a:pt x="711" y="31"/>
                    <a:pt x="543" y="1"/>
                    <a:pt x="377"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0" name="Google Shape;97;p2"/>
            <p:cNvSpPr/>
            <p:nvPr/>
          </p:nvSpPr>
          <p:spPr>
            <a:xfrm>
              <a:off x="-3021612" y="2518472"/>
              <a:ext cx="67006" cy="31129"/>
            </a:xfrm>
            <a:custGeom>
              <a:avLst/>
              <a:gdLst/>
              <a:ahLst/>
              <a:cxnLst/>
              <a:rect l="l" t="t" r="r" b="b"/>
              <a:pathLst>
                <a:path w="889" h="413" extrusionOk="0">
                  <a:moveTo>
                    <a:pt x="447" y="0"/>
                  </a:moveTo>
                  <a:cubicBezTo>
                    <a:pt x="201" y="0"/>
                    <a:pt x="0" y="93"/>
                    <a:pt x="0" y="206"/>
                  </a:cubicBezTo>
                  <a:cubicBezTo>
                    <a:pt x="0" y="319"/>
                    <a:pt x="201" y="412"/>
                    <a:pt x="447" y="412"/>
                  </a:cubicBezTo>
                  <a:cubicBezTo>
                    <a:pt x="688" y="412"/>
                    <a:pt x="889" y="319"/>
                    <a:pt x="889" y="206"/>
                  </a:cubicBezTo>
                  <a:cubicBezTo>
                    <a:pt x="889" y="93"/>
                    <a:pt x="688" y="0"/>
                    <a:pt x="447"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1" name="Google Shape;98;p2"/>
            <p:cNvSpPr/>
            <p:nvPr/>
          </p:nvSpPr>
          <p:spPr>
            <a:xfrm>
              <a:off x="-3205526" y="2518472"/>
              <a:ext cx="67006" cy="31129"/>
            </a:xfrm>
            <a:custGeom>
              <a:avLst/>
              <a:gdLst/>
              <a:ahLst/>
              <a:cxnLst/>
              <a:rect l="l" t="t" r="r" b="b"/>
              <a:pathLst>
                <a:path w="889" h="413" extrusionOk="0">
                  <a:moveTo>
                    <a:pt x="442" y="0"/>
                  </a:moveTo>
                  <a:cubicBezTo>
                    <a:pt x="202" y="0"/>
                    <a:pt x="0" y="93"/>
                    <a:pt x="0" y="206"/>
                  </a:cubicBezTo>
                  <a:cubicBezTo>
                    <a:pt x="0" y="319"/>
                    <a:pt x="202" y="412"/>
                    <a:pt x="442" y="412"/>
                  </a:cubicBezTo>
                  <a:cubicBezTo>
                    <a:pt x="688" y="412"/>
                    <a:pt x="889" y="319"/>
                    <a:pt x="889" y="206"/>
                  </a:cubicBezTo>
                  <a:cubicBezTo>
                    <a:pt x="889" y="93"/>
                    <a:pt x="688" y="0"/>
                    <a:pt x="44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99;p2"/>
          <p:cNvGrpSpPr/>
          <p:nvPr/>
        </p:nvGrpSpPr>
        <p:grpSpPr>
          <a:xfrm>
            <a:off x="8441523" y="256192"/>
            <a:ext cx="191373" cy="221976"/>
            <a:chOff x="1295173" y="738029"/>
            <a:chExt cx="191373" cy="221976"/>
          </a:xfrm>
        </p:grpSpPr>
        <p:sp>
          <p:nvSpPr>
            <p:cNvPr id="1048932" name="Google Shape;100;p2"/>
            <p:cNvSpPr/>
            <p:nvPr/>
          </p:nvSpPr>
          <p:spPr>
            <a:xfrm>
              <a:off x="1314770" y="884633"/>
              <a:ext cx="74091" cy="75373"/>
            </a:xfrm>
            <a:custGeom>
              <a:avLst/>
              <a:gdLst/>
              <a:ahLst/>
              <a:cxnLst/>
              <a:rect l="l" t="t" r="r" b="b"/>
              <a:pathLst>
                <a:path w="983" h="1000" extrusionOk="0">
                  <a:moveTo>
                    <a:pt x="430" y="1"/>
                  </a:moveTo>
                  <a:cubicBezTo>
                    <a:pt x="371" y="1"/>
                    <a:pt x="313" y="35"/>
                    <a:pt x="295" y="103"/>
                  </a:cubicBezTo>
                  <a:cubicBezTo>
                    <a:pt x="246" y="270"/>
                    <a:pt x="172" y="427"/>
                    <a:pt x="54" y="505"/>
                  </a:cubicBezTo>
                  <a:cubicBezTo>
                    <a:pt x="0" y="545"/>
                    <a:pt x="15" y="633"/>
                    <a:pt x="79" y="653"/>
                  </a:cubicBezTo>
                  <a:cubicBezTo>
                    <a:pt x="162" y="687"/>
                    <a:pt x="236" y="731"/>
                    <a:pt x="300" y="795"/>
                  </a:cubicBezTo>
                  <a:cubicBezTo>
                    <a:pt x="334" y="839"/>
                    <a:pt x="364" y="893"/>
                    <a:pt x="378" y="947"/>
                  </a:cubicBezTo>
                  <a:cubicBezTo>
                    <a:pt x="392" y="982"/>
                    <a:pt x="424" y="1000"/>
                    <a:pt x="456" y="1000"/>
                  </a:cubicBezTo>
                  <a:cubicBezTo>
                    <a:pt x="491" y="1000"/>
                    <a:pt x="525" y="979"/>
                    <a:pt x="535" y="937"/>
                  </a:cubicBezTo>
                  <a:cubicBezTo>
                    <a:pt x="550" y="893"/>
                    <a:pt x="565" y="849"/>
                    <a:pt x="584" y="810"/>
                  </a:cubicBezTo>
                  <a:cubicBezTo>
                    <a:pt x="648" y="677"/>
                    <a:pt x="771" y="604"/>
                    <a:pt x="913" y="550"/>
                  </a:cubicBezTo>
                  <a:cubicBezTo>
                    <a:pt x="982" y="520"/>
                    <a:pt x="977" y="417"/>
                    <a:pt x="909" y="393"/>
                  </a:cubicBezTo>
                  <a:cubicBezTo>
                    <a:pt x="801" y="363"/>
                    <a:pt x="707" y="299"/>
                    <a:pt x="634" y="216"/>
                  </a:cubicBezTo>
                  <a:cubicBezTo>
                    <a:pt x="604" y="176"/>
                    <a:pt x="580" y="127"/>
                    <a:pt x="560" y="83"/>
                  </a:cubicBezTo>
                  <a:cubicBezTo>
                    <a:pt x="535" y="28"/>
                    <a:pt x="482" y="1"/>
                    <a:pt x="430"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3" name="Google Shape;101;p2"/>
            <p:cNvSpPr/>
            <p:nvPr/>
          </p:nvSpPr>
          <p:spPr>
            <a:xfrm>
              <a:off x="1295173" y="738029"/>
              <a:ext cx="89241" cy="90522"/>
            </a:xfrm>
            <a:custGeom>
              <a:avLst/>
              <a:gdLst/>
              <a:ahLst/>
              <a:cxnLst/>
              <a:rect l="l" t="t" r="r" b="b"/>
              <a:pathLst>
                <a:path w="1184" h="1201" extrusionOk="0">
                  <a:moveTo>
                    <a:pt x="517" y="0"/>
                  </a:moveTo>
                  <a:cubicBezTo>
                    <a:pt x="447" y="0"/>
                    <a:pt x="377" y="42"/>
                    <a:pt x="354" y="123"/>
                  </a:cubicBezTo>
                  <a:cubicBezTo>
                    <a:pt x="295" y="320"/>
                    <a:pt x="206" y="511"/>
                    <a:pt x="69" y="604"/>
                  </a:cubicBezTo>
                  <a:cubicBezTo>
                    <a:pt x="0" y="654"/>
                    <a:pt x="15" y="757"/>
                    <a:pt x="93" y="781"/>
                  </a:cubicBezTo>
                  <a:cubicBezTo>
                    <a:pt x="192" y="821"/>
                    <a:pt x="285" y="879"/>
                    <a:pt x="358" y="953"/>
                  </a:cubicBezTo>
                  <a:cubicBezTo>
                    <a:pt x="403" y="1007"/>
                    <a:pt x="432" y="1071"/>
                    <a:pt x="457" y="1140"/>
                  </a:cubicBezTo>
                  <a:cubicBezTo>
                    <a:pt x="473" y="1181"/>
                    <a:pt x="510" y="1201"/>
                    <a:pt x="548" y="1201"/>
                  </a:cubicBezTo>
                  <a:cubicBezTo>
                    <a:pt x="591" y="1201"/>
                    <a:pt x="635" y="1175"/>
                    <a:pt x="648" y="1125"/>
                  </a:cubicBezTo>
                  <a:cubicBezTo>
                    <a:pt x="663" y="1071"/>
                    <a:pt x="682" y="1022"/>
                    <a:pt x="702" y="973"/>
                  </a:cubicBezTo>
                  <a:cubicBezTo>
                    <a:pt x="776" y="811"/>
                    <a:pt x="923" y="727"/>
                    <a:pt x="1095" y="659"/>
                  </a:cubicBezTo>
                  <a:cubicBezTo>
                    <a:pt x="1183" y="624"/>
                    <a:pt x="1178" y="501"/>
                    <a:pt x="1090" y="467"/>
                  </a:cubicBezTo>
                  <a:cubicBezTo>
                    <a:pt x="962" y="433"/>
                    <a:pt x="849" y="359"/>
                    <a:pt x="761" y="261"/>
                  </a:cubicBezTo>
                  <a:cubicBezTo>
                    <a:pt x="727" y="207"/>
                    <a:pt x="697" y="153"/>
                    <a:pt x="673" y="99"/>
                  </a:cubicBezTo>
                  <a:cubicBezTo>
                    <a:pt x="641" y="32"/>
                    <a:pt x="579" y="0"/>
                    <a:pt x="517"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4" name="Google Shape;102;p2"/>
            <p:cNvSpPr/>
            <p:nvPr/>
          </p:nvSpPr>
          <p:spPr>
            <a:xfrm>
              <a:off x="1385396" y="760340"/>
              <a:ext cx="101150" cy="103185"/>
            </a:xfrm>
            <a:custGeom>
              <a:avLst/>
              <a:gdLst/>
              <a:ahLst/>
              <a:cxnLst/>
              <a:rect l="l" t="t" r="r" b="b"/>
              <a:pathLst>
                <a:path w="1342" h="1369" extrusionOk="0">
                  <a:moveTo>
                    <a:pt x="585" y="0"/>
                  </a:moveTo>
                  <a:cubicBezTo>
                    <a:pt x="504" y="0"/>
                    <a:pt x="425" y="48"/>
                    <a:pt x="399" y="142"/>
                  </a:cubicBezTo>
                  <a:cubicBezTo>
                    <a:pt x="335" y="367"/>
                    <a:pt x="232" y="583"/>
                    <a:pt x="75" y="696"/>
                  </a:cubicBezTo>
                  <a:cubicBezTo>
                    <a:pt x="1" y="750"/>
                    <a:pt x="21" y="868"/>
                    <a:pt x="109" y="898"/>
                  </a:cubicBezTo>
                  <a:cubicBezTo>
                    <a:pt x="222" y="942"/>
                    <a:pt x="325" y="1006"/>
                    <a:pt x="408" y="1089"/>
                  </a:cubicBezTo>
                  <a:cubicBezTo>
                    <a:pt x="458" y="1153"/>
                    <a:pt x="492" y="1222"/>
                    <a:pt x="516" y="1300"/>
                  </a:cubicBezTo>
                  <a:cubicBezTo>
                    <a:pt x="537" y="1346"/>
                    <a:pt x="581" y="1369"/>
                    <a:pt x="624" y="1369"/>
                  </a:cubicBezTo>
                  <a:cubicBezTo>
                    <a:pt x="672" y="1369"/>
                    <a:pt x="719" y="1340"/>
                    <a:pt x="732" y="1285"/>
                  </a:cubicBezTo>
                  <a:cubicBezTo>
                    <a:pt x="752" y="1227"/>
                    <a:pt x="772" y="1168"/>
                    <a:pt x="801" y="1109"/>
                  </a:cubicBezTo>
                  <a:cubicBezTo>
                    <a:pt x="885" y="927"/>
                    <a:pt x="1052" y="829"/>
                    <a:pt x="1243" y="750"/>
                  </a:cubicBezTo>
                  <a:cubicBezTo>
                    <a:pt x="1341" y="711"/>
                    <a:pt x="1341" y="574"/>
                    <a:pt x="1238" y="539"/>
                  </a:cubicBezTo>
                  <a:cubicBezTo>
                    <a:pt x="1096" y="495"/>
                    <a:pt x="963" y="412"/>
                    <a:pt x="865" y="299"/>
                  </a:cubicBezTo>
                  <a:cubicBezTo>
                    <a:pt x="826" y="240"/>
                    <a:pt x="791" y="181"/>
                    <a:pt x="767" y="117"/>
                  </a:cubicBezTo>
                  <a:cubicBezTo>
                    <a:pt x="730" y="38"/>
                    <a:pt x="657" y="0"/>
                    <a:pt x="58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03;p2"/>
          <p:cNvGrpSpPr/>
          <p:nvPr/>
        </p:nvGrpSpPr>
        <p:grpSpPr>
          <a:xfrm>
            <a:off x="7140075" y="624115"/>
            <a:ext cx="543134" cy="354184"/>
            <a:chOff x="1547150" y="488540"/>
            <a:chExt cx="543134" cy="354184"/>
          </a:xfrm>
        </p:grpSpPr>
        <p:sp>
          <p:nvSpPr>
            <p:cNvPr id="1048935" name="Google Shape;104;p2"/>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6" name="Google Shape;105;p2"/>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7" name="Google Shape;106;p2"/>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8" name="Google Shape;107;p2"/>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08;p2"/>
          <p:cNvGrpSpPr/>
          <p:nvPr/>
        </p:nvGrpSpPr>
        <p:grpSpPr>
          <a:xfrm>
            <a:off x="7863631" y="3373554"/>
            <a:ext cx="170270" cy="232905"/>
            <a:chOff x="1216481" y="373141"/>
            <a:chExt cx="170270" cy="232905"/>
          </a:xfrm>
        </p:grpSpPr>
        <p:sp>
          <p:nvSpPr>
            <p:cNvPr id="1048939" name="Google Shape;109;p2"/>
            <p:cNvSpPr/>
            <p:nvPr/>
          </p:nvSpPr>
          <p:spPr>
            <a:xfrm>
              <a:off x="1238491" y="373141"/>
              <a:ext cx="102657" cy="117355"/>
            </a:xfrm>
            <a:custGeom>
              <a:avLst/>
              <a:gdLst/>
              <a:ahLst/>
              <a:cxnLst/>
              <a:rect l="l" t="t" r="r" b="b"/>
              <a:pathLst>
                <a:path w="1362" h="1557" extrusionOk="0">
                  <a:moveTo>
                    <a:pt x="246" y="0"/>
                  </a:moveTo>
                  <a:cubicBezTo>
                    <a:pt x="150" y="0"/>
                    <a:pt x="55" y="104"/>
                    <a:pt x="129" y="202"/>
                  </a:cubicBezTo>
                  <a:cubicBezTo>
                    <a:pt x="261" y="389"/>
                    <a:pt x="389" y="571"/>
                    <a:pt x="516" y="762"/>
                  </a:cubicBezTo>
                  <a:lnTo>
                    <a:pt x="89" y="1243"/>
                  </a:lnTo>
                  <a:cubicBezTo>
                    <a:pt x="1" y="1339"/>
                    <a:pt x="93" y="1466"/>
                    <a:pt x="194" y="1466"/>
                  </a:cubicBezTo>
                  <a:cubicBezTo>
                    <a:pt x="227" y="1466"/>
                    <a:pt x="262" y="1453"/>
                    <a:pt x="291" y="1420"/>
                  </a:cubicBezTo>
                  <a:lnTo>
                    <a:pt x="669" y="993"/>
                  </a:lnTo>
                  <a:cubicBezTo>
                    <a:pt x="782" y="1160"/>
                    <a:pt x="894" y="1331"/>
                    <a:pt x="1012" y="1498"/>
                  </a:cubicBezTo>
                  <a:cubicBezTo>
                    <a:pt x="1041" y="1539"/>
                    <a:pt x="1079" y="1556"/>
                    <a:pt x="1117" y="1556"/>
                  </a:cubicBezTo>
                  <a:cubicBezTo>
                    <a:pt x="1211" y="1556"/>
                    <a:pt x="1303" y="1452"/>
                    <a:pt x="1233" y="1351"/>
                  </a:cubicBezTo>
                  <a:cubicBezTo>
                    <a:pt x="1106" y="1165"/>
                    <a:pt x="978" y="973"/>
                    <a:pt x="855" y="782"/>
                  </a:cubicBezTo>
                  <a:lnTo>
                    <a:pt x="1272" y="310"/>
                  </a:lnTo>
                  <a:cubicBezTo>
                    <a:pt x="1362" y="210"/>
                    <a:pt x="1268" y="85"/>
                    <a:pt x="1168" y="85"/>
                  </a:cubicBezTo>
                  <a:cubicBezTo>
                    <a:pt x="1136" y="85"/>
                    <a:pt x="1104" y="98"/>
                    <a:pt x="1076" y="129"/>
                  </a:cubicBezTo>
                  <a:lnTo>
                    <a:pt x="698" y="556"/>
                  </a:lnTo>
                  <a:cubicBezTo>
                    <a:pt x="585" y="384"/>
                    <a:pt x="472" y="217"/>
                    <a:pt x="350" y="55"/>
                  </a:cubicBezTo>
                  <a:cubicBezTo>
                    <a:pt x="322" y="16"/>
                    <a:pt x="284" y="0"/>
                    <a:pt x="24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0" name="Google Shape;110;p2"/>
            <p:cNvSpPr/>
            <p:nvPr/>
          </p:nvSpPr>
          <p:spPr>
            <a:xfrm>
              <a:off x="1216481" y="506177"/>
              <a:ext cx="85246" cy="99869"/>
            </a:xfrm>
            <a:custGeom>
              <a:avLst/>
              <a:gdLst/>
              <a:ahLst/>
              <a:cxnLst/>
              <a:rect l="l" t="t" r="r" b="b"/>
              <a:pathLst>
                <a:path w="1131" h="1325" extrusionOk="0">
                  <a:moveTo>
                    <a:pt x="201" y="1"/>
                  </a:moveTo>
                  <a:cubicBezTo>
                    <a:pt x="119" y="1"/>
                    <a:pt x="38" y="91"/>
                    <a:pt x="101" y="175"/>
                  </a:cubicBezTo>
                  <a:cubicBezTo>
                    <a:pt x="214" y="332"/>
                    <a:pt x="322" y="489"/>
                    <a:pt x="430" y="651"/>
                  </a:cubicBezTo>
                  <a:lnTo>
                    <a:pt x="67" y="1059"/>
                  </a:lnTo>
                  <a:cubicBezTo>
                    <a:pt x="0" y="1144"/>
                    <a:pt x="74" y="1247"/>
                    <a:pt x="158" y="1247"/>
                  </a:cubicBezTo>
                  <a:cubicBezTo>
                    <a:pt x="186" y="1247"/>
                    <a:pt x="214" y="1236"/>
                    <a:pt x="239" y="1211"/>
                  </a:cubicBezTo>
                  <a:lnTo>
                    <a:pt x="563" y="843"/>
                  </a:lnTo>
                  <a:cubicBezTo>
                    <a:pt x="656" y="990"/>
                    <a:pt x="754" y="1133"/>
                    <a:pt x="853" y="1275"/>
                  </a:cubicBezTo>
                  <a:cubicBezTo>
                    <a:pt x="877" y="1310"/>
                    <a:pt x="909" y="1325"/>
                    <a:pt x="942" y="1325"/>
                  </a:cubicBezTo>
                  <a:cubicBezTo>
                    <a:pt x="1023" y="1325"/>
                    <a:pt x="1104" y="1235"/>
                    <a:pt x="1044" y="1147"/>
                  </a:cubicBezTo>
                  <a:cubicBezTo>
                    <a:pt x="931" y="985"/>
                    <a:pt x="828" y="823"/>
                    <a:pt x="720" y="666"/>
                  </a:cubicBezTo>
                  <a:lnTo>
                    <a:pt x="1074" y="259"/>
                  </a:lnTo>
                  <a:cubicBezTo>
                    <a:pt x="1130" y="176"/>
                    <a:pt x="1059" y="84"/>
                    <a:pt x="976" y="84"/>
                  </a:cubicBezTo>
                  <a:cubicBezTo>
                    <a:pt x="951" y="84"/>
                    <a:pt x="926" y="92"/>
                    <a:pt x="902" y="111"/>
                  </a:cubicBezTo>
                  <a:lnTo>
                    <a:pt x="588" y="475"/>
                  </a:lnTo>
                  <a:cubicBezTo>
                    <a:pt x="489" y="327"/>
                    <a:pt x="391" y="185"/>
                    <a:pt x="288" y="48"/>
                  </a:cubicBezTo>
                  <a:cubicBezTo>
                    <a:pt x="265" y="14"/>
                    <a:pt x="233" y="1"/>
                    <a:pt x="20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1" name="Google Shape;111;p2"/>
            <p:cNvSpPr/>
            <p:nvPr/>
          </p:nvSpPr>
          <p:spPr>
            <a:xfrm>
              <a:off x="1324117" y="529769"/>
              <a:ext cx="62635" cy="72508"/>
            </a:xfrm>
            <a:custGeom>
              <a:avLst/>
              <a:gdLst/>
              <a:ahLst/>
              <a:cxnLst/>
              <a:rect l="l" t="t" r="r" b="b"/>
              <a:pathLst>
                <a:path w="831" h="962" extrusionOk="0">
                  <a:moveTo>
                    <a:pt x="145" y="1"/>
                  </a:moveTo>
                  <a:cubicBezTo>
                    <a:pt x="85" y="1"/>
                    <a:pt x="27" y="64"/>
                    <a:pt x="73" y="127"/>
                  </a:cubicBezTo>
                  <a:cubicBezTo>
                    <a:pt x="156" y="240"/>
                    <a:pt x="235" y="353"/>
                    <a:pt x="313" y="471"/>
                  </a:cubicBezTo>
                  <a:lnTo>
                    <a:pt x="48" y="766"/>
                  </a:lnTo>
                  <a:cubicBezTo>
                    <a:pt x="0" y="828"/>
                    <a:pt x="52" y="902"/>
                    <a:pt x="111" y="902"/>
                  </a:cubicBezTo>
                  <a:cubicBezTo>
                    <a:pt x="131" y="902"/>
                    <a:pt x="152" y="893"/>
                    <a:pt x="171" y="874"/>
                  </a:cubicBezTo>
                  <a:lnTo>
                    <a:pt x="406" y="608"/>
                  </a:lnTo>
                  <a:cubicBezTo>
                    <a:pt x="475" y="716"/>
                    <a:pt x="544" y="820"/>
                    <a:pt x="618" y="923"/>
                  </a:cubicBezTo>
                  <a:cubicBezTo>
                    <a:pt x="635" y="950"/>
                    <a:pt x="659" y="961"/>
                    <a:pt x="683" y="961"/>
                  </a:cubicBezTo>
                  <a:cubicBezTo>
                    <a:pt x="740" y="961"/>
                    <a:pt x="797" y="895"/>
                    <a:pt x="755" y="829"/>
                  </a:cubicBezTo>
                  <a:cubicBezTo>
                    <a:pt x="677" y="716"/>
                    <a:pt x="598" y="599"/>
                    <a:pt x="519" y="481"/>
                  </a:cubicBezTo>
                  <a:lnTo>
                    <a:pt x="780" y="191"/>
                  </a:lnTo>
                  <a:cubicBezTo>
                    <a:pt x="831" y="129"/>
                    <a:pt x="776" y="53"/>
                    <a:pt x="716" y="53"/>
                  </a:cubicBezTo>
                  <a:cubicBezTo>
                    <a:pt x="695" y="53"/>
                    <a:pt x="674" y="62"/>
                    <a:pt x="657" y="83"/>
                  </a:cubicBezTo>
                  <a:lnTo>
                    <a:pt x="426" y="343"/>
                  </a:lnTo>
                  <a:cubicBezTo>
                    <a:pt x="352" y="235"/>
                    <a:pt x="284" y="132"/>
                    <a:pt x="210" y="34"/>
                  </a:cubicBezTo>
                  <a:cubicBezTo>
                    <a:pt x="192" y="10"/>
                    <a:pt x="168" y="1"/>
                    <a:pt x="14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12;p2"/>
          <p:cNvGrpSpPr/>
          <p:nvPr/>
        </p:nvGrpSpPr>
        <p:grpSpPr>
          <a:xfrm>
            <a:off x="7536024" y="155032"/>
            <a:ext cx="194012" cy="194012"/>
            <a:chOff x="973549" y="610345"/>
            <a:chExt cx="194012" cy="194012"/>
          </a:xfrm>
        </p:grpSpPr>
        <p:sp>
          <p:nvSpPr>
            <p:cNvPr id="1048942" name="Google Shape;113;p2"/>
            <p:cNvSpPr/>
            <p:nvPr/>
          </p:nvSpPr>
          <p:spPr>
            <a:xfrm>
              <a:off x="1006487" y="610345"/>
              <a:ext cx="95572" cy="74091"/>
            </a:xfrm>
            <a:custGeom>
              <a:avLst/>
              <a:gdLst/>
              <a:ahLst/>
              <a:cxnLst/>
              <a:rect l="l" t="t" r="r" b="b"/>
              <a:pathLst>
                <a:path w="1268" h="983" extrusionOk="0">
                  <a:moveTo>
                    <a:pt x="634" y="1"/>
                  </a:moveTo>
                  <a:cubicBezTo>
                    <a:pt x="1" y="1"/>
                    <a:pt x="1" y="983"/>
                    <a:pt x="634" y="983"/>
                  </a:cubicBezTo>
                  <a:cubicBezTo>
                    <a:pt x="1262" y="983"/>
                    <a:pt x="1267" y="1"/>
                    <a:pt x="634"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3" name="Google Shape;114;p2"/>
            <p:cNvSpPr/>
            <p:nvPr/>
          </p:nvSpPr>
          <p:spPr>
            <a:xfrm>
              <a:off x="1072365" y="697327"/>
              <a:ext cx="95195" cy="74091"/>
            </a:xfrm>
            <a:custGeom>
              <a:avLst/>
              <a:gdLst/>
              <a:ahLst/>
              <a:cxnLst/>
              <a:rect l="l" t="t" r="r" b="b"/>
              <a:pathLst>
                <a:path w="1263" h="983" extrusionOk="0">
                  <a:moveTo>
                    <a:pt x="634" y="1"/>
                  </a:moveTo>
                  <a:cubicBezTo>
                    <a:pt x="1" y="1"/>
                    <a:pt x="1" y="982"/>
                    <a:pt x="634" y="982"/>
                  </a:cubicBezTo>
                  <a:cubicBezTo>
                    <a:pt x="1262" y="982"/>
                    <a:pt x="1262" y="1"/>
                    <a:pt x="634"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4" name="Google Shape;115;p2"/>
            <p:cNvSpPr/>
            <p:nvPr/>
          </p:nvSpPr>
          <p:spPr>
            <a:xfrm>
              <a:off x="973549" y="730266"/>
              <a:ext cx="95572" cy="74091"/>
            </a:xfrm>
            <a:custGeom>
              <a:avLst/>
              <a:gdLst/>
              <a:ahLst/>
              <a:cxnLst/>
              <a:rect l="l" t="t" r="r" b="b"/>
              <a:pathLst>
                <a:path w="1268" h="983" extrusionOk="0">
                  <a:moveTo>
                    <a:pt x="634" y="1"/>
                  </a:moveTo>
                  <a:cubicBezTo>
                    <a:pt x="1" y="1"/>
                    <a:pt x="1" y="982"/>
                    <a:pt x="634" y="982"/>
                  </a:cubicBezTo>
                  <a:cubicBezTo>
                    <a:pt x="1267" y="982"/>
                    <a:pt x="1267" y="1"/>
                    <a:pt x="634"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45" name="Google Shape;116;p2"/>
          <p:cNvSpPr/>
          <p:nvPr/>
        </p:nvSpPr>
        <p:spPr>
          <a:xfrm flipH="1">
            <a:off x="5928448" y="4722360"/>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17;p2"/>
          <p:cNvGrpSpPr/>
          <p:nvPr/>
        </p:nvGrpSpPr>
        <p:grpSpPr>
          <a:xfrm>
            <a:off x="6935429" y="4218508"/>
            <a:ext cx="1810903" cy="836253"/>
            <a:chOff x="6814529" y="4193361"/>
            <a:chExt cx="1563010" cy="721779"/>
          </a:xfrm>
        </p:grpSpPr>
        <p:sp>
          <p:nvSpPr>
            <p:cNvPr id="1048946" name="Google Shape;118;p2"/>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7" name="Google Shape;119;p2"/>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8" name="Google Shape;120;p2"/>
            <p:cNvSpPr/>
            <p:nvPr/>
          </p:nvSpPr>
          <p:spPr>
            <a:xfrm flipH="1">
              <a:off x="7259237" y="4269105"/>
              <a:ext cx="1118302" cy="560565"/>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9" name="Google Shape;121;p2"/>
            <p:cNvSpPr/>
            <p:nvPr/>
          </p:nvSpPr>
          <p:spPr>
            <a:xfrm flipH="1">
              <a:off x="7538321" y="4702611"/>
              <a:ext cx="235690" cy="212529"/>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0" name="Google Shape;122;p2"/>
            <p:cNvSpPr/>
            <p:nvPr/>
          </p:nvSpPr>
          <p:spPr>
            <a:xfrm flipH="1">
              <a:off x="7444623" y="4333995"/>
              <a:ext cx="24496" cy="59237"/>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1" name="Google Shape;123;p2"/>
            <p:cNvSpPr/>
            <p:nvPr/>
          </p:nvSpPr>
          <p:spPr>
            <a:xfrm flipH="1">
              <a:off x="7343620" y="4333995"/>
              <a:ext cx="24496" cy="59237"/>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2" name="Google Shape;124;p2"/>
            <p:cNvSpPr/>
            <p:nvPr/>
          </p:nvSpPr>
          <p:spPr>
            <a:xfrm flipH="1">
              <a:off x="7378369" y="4371527"/>
              <a:ext cx="49897" cy="42506"/>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3" name="Google Shape;125;p2"/>
            <p:cNvSpPr/>
            <p:nvPr/>
          </p:nvSpPr>
          <p:spPr>
            <a:xfrm flipH="1">
              <a:off x="7291387" y="4393157"/>
              <a:ext cx="61881" cy="28940"/>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4" name="Google Shape;126;p2"/>
            <p:cNvSpPr/>
            <p:nvPr/>
          </p:nvSpPr>
          <p:spPr>
            <a:xfrm flipH="1">
              <a:off x="7461282" y="4393157"/>
              <a:ext cx="61881" cy="28940"/>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5" name="Google Shape;127;p2"/>
            <p:cNvSpPr/>
            <p:nvPr/>
          </p:nvSpPr>
          <p:spPr>
            <a:xfrm flipH="1">
              <a:off x="7348447" y="4422098"/>
              <a:ext cx="103411" cy="25473"/>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6" name="Google Shape;128;p2"/>
            <p:cNvSpPr/>
            <p:nvPr/>
          </p:nvSpPr>
          <p:spPr>
            <a:xfrm flipH="1">
              <a:off x="7193476" y="4362257"/>
              <a:ext cx="95271" cy="2931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7" name="Google Shape;129;p2"/>
            <p:cNvSpPr/>
            <p:nvPr/>
          </p:nvSpPr>
          <p:spPr>
            <a:xfrm flipH="1">
              <a:off x="7176366" y="4407703"/>
              <a:ext cx="104014" cy="15902"/>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8" name="Google Shape;130;p2"/>
            <p:cNvSpPr/>
            <p:nvPr/>
          </p:nvSpPr>
          <p:spPr>
            <a:xfrm flipH="1">
              <a:off x="7175763" y="4432272"/>
              <a:ext cx="111627" cy="33613"/>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9" name="Google Shape;131;p2"/>
            <p:cNvSpPr/>
            <p:nvPr/>
          </p:nvSpPr>
          <p:spPr>
            <a:xfrm flipH="1">
              <a:off x="7511257" y="4336180"/>
              <a:ext cx="91050" cy="49439"/>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0" name="Google Shape;132;p2"/>
            <p:cNvSpPr/>
            <p:nvPr/>
          </p:nvSpPr>
          <p:spPr>
            <a:xfrm flipH="1">
              <a:off x="7528744" y="4373185"/>
              <a:ext cx="100999" cy="3240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1" name="Google Shape;133;p2"/>
            <p:cNvSpPr/>
            <p:nvPr/>
          </p:nvSpPr>
          <p:spPr>
            <a:xfrm flipH="1">
              <a:off x="7534171" y="4415315"/>
              <a:ext cx="108763" cy="30146"/>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2" name="Google Shape;134;p2"/>
            <p:cNvSpPr/>
            <p:nvPr/>
          </p:nvSpPr>
          <p:spPr>
            <a:xfrm flipH="1">
              <a:off x="7945121" y="4193361"/>
              <a:ext cx="254458" cy="251644"/>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3" name="Google Shape;135;p2"/>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4" name="Google Shape;136;p2"/>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5" name="Google Shape;137;p2"/>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6" name="Google Shape;138;p2"/>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7" name="Google Shape;139;p2"/>
            <p:cNvSpPr/>
            <p:nvPr/>
          </p:nvSpPr>
          <p:spPr>
            <a:xfrm flipH="1">
              <a:off x="7030892" y="4194040"/>
              <a:ext cx="99642" cy="128874"/>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8" name="Google Shape;140;p2"/>
            <p:cNvSpPr/>
            <p:nvPr/>
          </p:nvSpPr>
          <p:spPr>
            <a:xfrm flipH="1">
              <a:off x="6814529" y="4269104"/>
              <a:ext cx="206898" cy="126236"/>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9" name="Google Shape;141;p2"/>
            <p:cNvSpPr/>
            <p:nvPr/>
          </p:nvSpPr>
          <p:spPr>
            <a:xfrm flipH="1">
              <a:off x="6922503" y="4363538"/>
              <a:ext cx="111024" cy="162487"/>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0" name="Google Shape;142;p2"/>
            <p:cNvSpPr/>
            <p:nvPr/>
          </p:nvSpPr>
          <p:spPr>
            <a:xfrm flipH="1">
              <a:off x="7083430" y="4495279"/>
              <a:ext cx="146976" cy="161733"/>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1" name="Google Shape;143;p2"/>
            <p:cNvSpPr/>
            <p:nvPr/>
          </p:nvSpPr>
          <p:spPr>
            <a:xfrm flipH="1">
              <a:off x="6973531" y="4581422"/>
              <a:ext cx="92557" cy="136637"/>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44;p2"/>
          <p:cNvGrpSpPr/>
          <p:nvPr/>
        </p:nvGrpSpPr>
        <p:grpSpPr>
          <a:xfrm>
            <a:off x="8332165" y="3342059"/>
            <a:ext cx="884488" cy="379947"/>
            <a:chOff x="13509753" y="1322200"/>
            <a:chExt cx="506899" cy="217747"/>
          </a:xfrm>
        </p:grpSpPr>
        <p:sp>
          <p:nvSpPr>
            <p:cNvPr id="1048972" name="Google Shape;145;p2"/>
            <p:cNvSpPr/>
            <p:nvPr/>
          </p:nvSpPr>
          <p:spPr>
            <a:xfrm>
              <a:off x="13509753" y="1370100"/>
              <a:ext cx="506899" cy="169847"/>
            </a:xfrm>
            <a:custGeom>
              <a:avLst/>
              <a:gdLst/>
              <a:ahLst/>
              <a:cxnLst/>
              <a:rect l="l" t="t" r="r" b="b"/>
              <a:pathLst>
                <a:path w="9789" h="3280" extrusionOk="0">
                  <a:moveTo>
                    <a:pt x="4752" y="0"/>
                  </a:moveTo>
                  <a:cubicBezTo>
                    <a:pt x="4467" y="211"/>
                    <a:pt x="4300" y="506"/>
                    <a:pt x="4040" y="737"/>
                  </a:cubicBezTo>
                  <a:cubicBezTo>
                    <a:pt x="4059" y="614"/>
                    <a:pt x="4064" y="491"/>
                    <a:pt x="4059" y="368"/>
                  </a:cubicBezTo>
                  <a:cubicBezTo>
                    <a:pt x="4021" y="364"/>
                    <a:pt x="3982" y="362"/>
                    <a:pt x="3944" y="362"/>
                  </a:cubicBezTo>
                  <a:cubicBezTo>
                    <a:pt x="3890" y="362"/>
                    <a:pt x="3836" y="367"/>
                    <a:pt x="3784" y="378"/>
                  </a:cubicBezTo>
                  <a:cubicBezTo>
                    <a:pt x="3794" y="314"/>
                    <a:pt x="3819" y="255"/>
                    <a:pt x="3843" y="197"/>
                  </a:cubicBezTo>
                  <a:lnTo>
                    <a:pt x="3843" y="197"/>
                  </a:lnTo>
                  <a:cubicBezTo>
                    <a:pt x="3526" y="505"/>
                    <a:pt x="3151" y="865"/>
                    <a:pt x="3114" y="865"/>
                  </a:cubicBezTo>
                  <a:cubicBezTo>
                    <a:pt x="3113" y="865"/>
                    <a:pt x="3112" y="865"/>
                    <a:pt x="3112" y="864"/>
                  </a:cubicBezTo>
                  <a:cubicBezTo>
                    <a:pt x="3107" y="864"/>
                    <a:pt x="3102" y="859"/>
                    <a:pt x="3097" y="859"/>
                  </a:cubicBezTo>
                  <a:cubicBezTo>
                    <a:pt x="2866" y="1154"/>
                    <a:pt x="2611" y="1552"/>
                    <a:pt x="2317" y="1728"/>
                  </a:cubicBezTo>
                  <a:cubicBezTo>
                    <a:pt x="2312" y="1591"/>
                    <a:pt x="2341" y="1404"/>
                    <a:pt x="2292" y="1282"/>
                  </a:cubicBezTo>
                  <a:cubicBezTo>
                    <a:pt x="2110" y="1385"/>
                    <a:pt x="1919" y="1606"/>
                    <a:pt x="1703" y="1606"/>
                  </a:cubicBezTo>
                  <a:cubicBezTo>
                    <a:pt x="1698" y="1453"/>
                    <a:pt x="1727" y="1257"/>
                    <a:pt x="1678" y="1124"/>
                  </a:cubicBezTo>
                  <a:cubicBezTo>
                    <a:pt x="1551" y="1169"/>
                    <a:pt x="1398" y="1311"/>
                    <a:pt x="1251" y="1370"/>
                  </a:cubicBezTo>
                  <a:cubicBezTo>
                    <a:pt x="898" y="1792"/>
                    <a:pt x="515" y="2268"/>
                    <a:pt x="210" y="2637"/>
                  </a:cubicBezTo>
                  <a:cubicBezTo>
                    <a:pt x="1" y="2895"/>
                    <a:pt x="188" y="3280"/>
                    <a:pt x="523" y="3280"/>
                  </a:cubicBezTo>
                  <a:cubicBezTo>
                    <a:pt x="525" y="3280"/>
                    <a:pt x="527" y="3280"/>
                    <a:pt x="530" y="3280"/>
                  </a:cubicBezTo>
                  <a:lnTo>
                    <a:pt x="9293" y="3113"/>
                  </a:lnTo>
                  <a:cubicBezTo>
                    <a:pt x="9607" y="3108"/>
                    <a:pt x="9789" y="2754"/>
                    <a:pt x="9617" y="2494"/>
                  </a:cubicBezTo>
                  <a:cubicBezTo>
                    <a:pt x="9533" y="2371"/>
                    <a:pt x="9450" y="2239"/>
                    <a:pt x="9362" y="2111"/>
                  </a:cubicBezTo>
                  <a:cubicBezTo>
                    <a:pt x="9357" y="2150"/>
                    <a:pt x="9347" y="2185"/>
                    <a:pt x="9337" y="2214"/>
                  </a:cubicBezTo>
                  <a:cubicBezTo>
                    <a:pt x="9170" y="2111"/>
                    <a:pt x="8974" y="2018"/>
                    <a:pt x="8802" y="1910"/>
                  </a:cubicBezTo>
                  <a:cubicBezTo>
                    <a:pt x="8792" y="1969"/>
                    <a:pt x="8748" y="2013"/>
                    <a:pt x="8743" y="2082"/>
                  </a:cubicBezTo>
                  <a:cubicBezTo>
                    <a:pt x="8630" y="1988"/>
                    <a:pt x="8581" y="1846"/>
                    <a:pt x="8463" y="1768"/>
                  </a:cubicBezTo>
                  <a:cubicBezTo>
                    <a:pt x="8365" y="1851"/>
                    <a:pt x="8291" y="1979"/>
                    <a:pt x="8178" y="2033"/>
                  </a:cubicBezTo>
                  <a:cubicBezTo>
                    <a:pt x="8134" y="1895"/>
                    <a:pt x="8036" y="1782"/>
                    <a:pt x="7899" y="1728"/>
                  </a:cubicBezTo>
                  <a:cubicBezTo>
                    <a:pt x="7815" y="1826"/>
                    <a:pt x="7692" y="1979"/>
                    <a:pt x="7570" y="1984"/>
                  </a:cubicBezTo>
                  <a:cubicBezTo>
                    <a:pt x="7624" y="1876"/>
                    <a:pt x="7668" y="1679"/>
                    <a:pt x="7732" y="1507"/>
                  </a:cubicBezTo>
                  <a:cubicBezTo>
                    <a:pt x="7638" y="1468"/>
                    <a:pt x="7560" y="1409"/>
                    <a:pt x="7501" y="1326"/>
                  </a:cubicBezTo>
                  <a:cubicBezTo>
                    <a:pt x="7231" y="1002"/>
                    <a:pt x="6971" y="668"/>
                    <a:pt x="6696" y="344"/>
                  </a:cubicBezTo>
                  <a:cubicBezTo>
                    <a:pt x="6612" y="476"/>
                    <a:pt x="6519" y="604"/>
                    <a:pt x="6421" y="722"/>
                  </a:cubicBezTo>
                  <a:cubicBezTo>
                    <a:pt x="6332" y="673"/>
                    <a:pt x="6303" y="570"/>
                    <a:pt x="6274" y="471"/>
                  </a:cubicBezTo>
                  <a:cubicBezTo>
                    <a:pt x="6170" y="584"/>
                    <a:pt x="6077" y="727"/>
                    <a:pt x="5964" y="815"/>
                  </a:cubicBezTo>
                  <a:cubicBezTo>
                    <a:pt x="5837" y="673"/>
                    <a:pt x="5768" y="481"/>
                    <a:pt x="5650" y="324"/>
                  </a:cubicBezTo>
                  <a:cubicBezTo>
                    <a:pt x="5429" y="408"/>
                    <a:pt x="5380" y="732"/>
                    <a:pt x="5184" y="864"/>
                  </a:cubicBezTo>
                  <a:cubicBezTo>
                    <a:pt x="5154" y="712"/>
                    <a:pt x="5144" y="530"/>
                    <a:pt x="5081" y="368"/>
                  </a:cubicBezTo>
                  <a:cubicBezTo>
                    <a:pt x="4953" y="516"/>
                    <a:pt x="4850" y="683"/>
                    <a:pt x="4683" y="791"/>
                  </a:cubicBezTo>
                  <a:cubicBezTo>
                    <a:pt x="4712" y="565"/>
                    <a:pt x="4786" y="236"/>
                    <a:pt x="475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3" name="Google Shape;146;p2"/>
            <p:cNvSpPr/>
            <p:nvPr/>
          </p:nvSpPr>
          <p:spPr>
            <a:xfrm>
              <a:off x="13574535" y="1386723"/>
              <a:ext cx="95642" cy="72910"/>
            </a:xfrm>
            <a:custGeom>
              <a:avLst/>
              <a:gdLst/>
              <a:ahLst/>
              <a:cxnLst/>
              <a:rect l="l" t="t" r="r" b="b"/>
              <a:pathLst>
                <a:path w="1847" h="1408" extrusionOk="0">
                  <a:moveTo>
                    <a:pt x="1095" y="1"/>
                  </a:moveTo>
                  <a:cubicBezTo>
                    <a:pt x="882" y="1"/>
                    <a:pt x="748" y="185"/>
                    <a:pt x="570" y="386"/>
                  </a:cubicBezTo>
                  <a:cubicBezTo>
                    <a:pt x="408" y="568"/>
                    <a:pt x="211" y="803"/>
                    <a:pt x="0" y="1054"/>
                  </a:cubicBezTo>
                  <a:cubicBezTo>
                    <a:pt x="147" y="990"/>
                    <a:pt x="305" y="853"/>
                    <a:pt x="427" y="808"/>
                  </a:cubicBezTo>
                  <a:cubicBezTo>
                    <a:pt x="476" y="936"/>
                    <a:pt x="447" y="1132"/>
                    <a:pt x="452" y="1285"/>
                  </a:cubicBezTo>
                  <a:cubicBezTo>
                    <a:pt x="668" y="1280"/>
                    <a:pt x="859" y="1069"/>
                    <a:pt x="1041" y="961"/>
                  </a:cubicBezTo>
                  <a:cubicBezTo>
                    <a:pt x="1090" y="1088"/>
                    <a:pt x="1061" y="1265"/>
                    <a:pt x="1066" y="1407"/>
                  </a:cubicBezTo>
                  <a:cubicBezTo>
                    <a:pt x="1355" y="1231"/>
                    <a:pt x="1615" y="833"/>
                    <a:pt x="1846" y="538"/>
                  </a:cubicBezTo>
                  <a:cubicBezTo>
                    <a:pt x="1645" y="425"/>
                    <a:pt x="1547" y="175"/>
                    <a:pt x="1326" y="62"/>
                  </a:cubicBezTo>
                  <a:cubicBezTo>
                    <a:pt x="1238" y="19"/>
                    <a:pt x="1162" y="1"/>
                    <a:pt x="109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4" name="Google Shape;147;p2"/>
            <p:cNvSpPr/>
            <p:nvPr/>
          </p:nvSpPr>
          <p:spPr>
            <a:xfrm>
              <a:off x="13705705" y="1322200"/>
              <a:ext cx="150791" cy="92950"/>
            </a:xfrm>
            <a:custGeom>
              <a:avLst/>
              <a:gdLst/>
              <a:ahLst/>
              <a:cxnLst/>
              <a:rect l="l" t="t" r="r" b="b"/>
              <a:pathLst>
                <a:path w="2912" h="1795" extrusionOk="0">
                  <a:moveTo>
                    <a:pt x="1520" y="0"/>
                  </a:moveTo>
                  <a:cubicBezTo>
                    <a:pt x="1132" y="0"/>
                    <a:pt x="730" y="470"/>
                    <a:pt x="486" y="704"/>
                  </a:cubicBezTo>
                  <a:cubicBezTo>
                    <a:pt x="432" y="753"/>
                    <a:pt x="261" y="930"/>
                    <a:pt x="59" y="1122"/>
                  </a:cubicBezTo>
                  <a:cubicBezTo>
                    <a:pt x="35" y="1180"/>
                    <a:pt x="10" y="1244"/>
                    <a:pt x="0" y="1308"/>
                  </a:cubicBezTo>
                  <a:cubicBezTo>
                    <a:pt x="54" y="1296"/>
                    <a:pt x="109" y="1290"/>
                    <a:pt x="165" y="1290"/>
                  </a:cubicBezTo>
                  <a:cubicBezTo>
                    <a:pt x="202" y="1290"/>
                    <a:pt x="239" y="1292"/>
                    <a:pt x="275" y="1298"/>
                  </a:cubicBezTo>
                  <a:cubicBezTo>
                    <a:pt x="280" y="1421"/>
                    <a:pt x="275" y="1544"/>
                    <a:pt x="256" y="1666"/>
                  </a:cubicBezTo>
                  <a:cubicBezTo>
                    <a:pt x="516" y="1431"/>
                    <a:pt x="683" y="1136"/>
                    <a:pt x="968" y="930"/>
                  </a:cubicBezTo>
                  <a:lnTo>
                    <a:pt x="968" y="930"/>
                  </a:lnTo>
                  <a:cubicBezTo>
                    <a:pt x="1002" y="1166"/>
                    <a:pt x="928" y="1490"/>
                    <a:pt x="899" y="1716"/>
                  </a:cubicBezTo>
                  <a:cubicBezTo>
                    <a:pt x="1066" y="1612"/>
                    <a:pt x="1169" y="1441"/>
                    <a:pt x="1297" y="1298"/>
                  </a:cubicBezTo>
                  <a:cubicBezTo>
                    <a:pt x="1360" y="1455"/>
                    <a:pt x="1370" y="1637"/>
                    <a:pt x="1400" y="1794"/>
                  </a:cubicBezTo>
                  <a:cubicBezTo>
                    <a:pt x="1596" y="1657"/>
                    <a:pt x="1645" y="1338"/>
                    <a:pt x="1871" y="1254"/>
                  </a:cubicBezTo>
                  <a:cubicBezTo>
                    <a:pt x="1984" y="1406"/>
                    <a:pt x="2057" y="1598"/>
                    <a:pt x="2180" y="1745"/>
                  </a:cubicBezTo>
                  <a:cubicBezTo>
                    <a:pt x="2293" y="1652"/>
                    <a:pt x="2386" y="1514"/>
                    <a:pt x="2490" y="1401"/>
                  </a:cubicBezTo>
                  <a:cubicBezTo>
                    <a:pt x="2519" y="1500"/>
                    <a:pt x="2548" y="1603"/>
                    <a:pt x="2637" y="1647"/>
                  </a:cubicBezTo>
                  <a:cubicBezTo>
                    <a:pt x="2735" y="1529"/>
                    <a:pt x="2828" y="1406"/>
                    <a:pt x="2912" y="1274"/>
                  </a:cubicBezTo>
                  <a:cubicBezTo>
                    <a:pt x="2799" y="1136"/>
                    <a:pt x="2681" y="999"/>
                    <a:pt x="2563" y="871"/>
                  </a:cubicBezTo>
                  <a:cubicBezTo>
                    <a:pt x="2308" y="586"/>
                    <a:pt x="2003" y="81"/>
                    <a:pt x="1601" y="7"/>
                  </a:cubicBezTo>
                  <a:cubicBezTo>
                    <a:pt x="1574" y="2"/>
                    <a:pt x="1547" y="0"/>
                    <a:pt x="1520"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5" name="Google Shape;148;p2"/>
            <p:cNvSpPr/>
            <p:nvPr/>
          </p:nvSpPr>
          <p:spPr>
            <a:xfrm>
              <a:off x="13901708" y="1434987"/>
              <a:ext cx="92846" cy="50074"/>
            </a:xfrm>
            <a:custGeom>
              <a:avLst/>
              <a:gdLst/>
              <a:ahLst/>
              <a:cxnLst/>
              <a:rect l="l" t="t" r="r" b="b"/>
              <a:pathLst>
                <a:path w="1793" h="967" extrusionOk="0">
                  <a:moveTo>
                    <a:pt x="946" y="1"/>
                  </a:moveTo>
                  <a:cubicBezTo>
                    <a:pt x="805" y="1"/>
                    <a:pt x="673" y="90"/>
                    <a:pt x="516" y="195"/>
                  </a:cubicBezTo>
                  <a:cubicBezTo>
                    <a:pt x="445" y="249"/>
                    <a:pt x="363" y="278"/>
                    <a:pt x="279" y="278"/>
                  </a:cubicBezTo>
                  <a:cubicBezTo>
                    <a:pt x="240" y="278"/>
                    <a:pt x="201" y="272"/>
                    <a:pt x="163" y="259"/>
                  </a:cubicBezTo>
                  <a:cubicBezTo>
                    <a:pt x="99" y="431"/>
                    <a:pt x="55" y="632"/>
                    <a:pt x="1" y="735"/>
                  </a:cubicBezTo>
                  <a:cubicBezTo>
                    <a:pt x="123" y="731"/>
                    <a:pt x="246" y="578"/>
                    <a:pt x="334" y="480"/>
                  </a:cubicBezTo>
                  <a:cubicBezTo>
                    <a:pt x="467" y="534"/>
                    <a:pt x="570" y="647"/>
                    <a:pt x="614" y="785"/>
                  </a:cubicBezTo>
                  <a:cubicBezTo>
                    <a:pt x="722" y="731"/>
                    <a:pt x="801" y="603"/>
                    <a:pt x="899" y="519"/>
                  </a:cubicBezTo>
                  <a:cubicBezTo>
                    <a:pt x="1012" y="598"/>
                    <a:pt x="1066" y="740"/>
                    <a:pt x="1174" y="834"/>
                  </a:cubicBezTo>
                  <a:cubicBezTo>
                    <a:pt x="1179" y="765"/>
                    <a:pt x="1223" y="721"/>
                    <a:pt x="1238" y="662"/>
                  </a:cubicBezTo>
                  <a:cubicBezTo>
                    <a:pt x="1400" y="770"/>
                    <a:pt x="1606" y="863"/>
                    <a:pt x="1768" y="966"/>
                  </a:cubicBezTo>
                  <a:cubicBezTo>
                    <a:pt x="1778" y="937"/>
                    <a:pt x="1788" y="902"/>
                    <a:pt x="1793" y="868"/>
                  </a:cubicBezTo>
                  <a:cubicBezTo>
                    <a:pt x="1562" y="524"/>
                    <a:pt x="1336" y="205"/>
                    <a:pt x="1233" y="122"/>
                  </a:cubicBezTo>
                  <a:cubicBezTo>
                    <a:pt x="1127" y="35"/>
                    <a:pt x="1035" y="1"/>
                    <a:pt x="94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76" name="Google Shape;149;p2"/>
          <p:cNvSpPr/>
          <p:nvPr/>
        </p:nvSpPr>
        <p:spPr>
          <a:xfrm rot="-6473212">
            <a:off x="7867709" y="2152169"/>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7"/>
        <p:cNvGrpSpPr/>
        <p:nvPr/>
      </p:nvGrpSpPr>
      <p:grpSpPr>
        <a:xfrm>
          <a:off x="0" y="0"/>
          <a:ext cx="0" cy="0"/>
          <a:chOff x="0" y="0"/>
          <a:chExt cx="0" cy="0"/>
        </a:xfrm>
      </p:grpSpPr>
      <p:sp>
        <p:nvSpPr>
          <p:cNvPr id="1050719" name="Google Shape;338;p11"/>
          <p:cNvSpPr/>
          <p:nvPr/>
        </p:nvSpPr>
        <p:spPr>
          <a:xfrm rot="-9900010" flipH="1">
            <a:off x="-6955" y="-338899"/>
            <a:ext cx="6203977" cy="431383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0" name="Google Shape;339;p11"/>
          <p:cNvSpPr/>
          <p:nvPr/>
        </p:nvSpPr>
        <p:spPr>
          <a:xfrm rot="939920" flipH="1">
            <a:off x="3770545" y="1617626"/>
            <a:ext cx="6203976" cy="431383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1" name="Google Shape;340;p11"/>
          <p:cNvSpPr txBox="1">
            <a:spLocks noGrp="1"/>
          </p:cNvSpPr>
          <p:nvPr>
            <p:ph type="title" hasCustomPrompt="1"/>
          </p:nvPr>
        </p:nvSpPr>
        <p:spPr>
          <a:xfrm>
            <a:off x="766426" y="877525"/>
            <a:ext cx="56580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50722" name="Google Shape;341;p11"/>
          <p:cNvSpPr txBox="1">
            <a:spLocks noGrp="1"/>
          </p:cNvSpPr>
          <p:nvPr>
            <p:ph type="subTitle" idx="1"/>
          </p:nvPr>
        </p:nvSpPr>
        <p:spPr>
          <a:xfrm>
            <a:off x="4332374" y="3412675"/>
            <a:ext cx="4045200" cy="12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0723" name="Google Shape;342;p11"/>
          <p:cNvSpPr/>
          <p:nvPr/>
        </p:nvSpPr>
        <p:spPr>
          <a:xfrm rot="-1158051">
            <a:off x="6199566" y="102983"/>
            <a:ext cx="2167462" cy="150712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43;p11"/>
          <p:cNvGrpSpPr/>
          <p:nvPr/>
        </p:nvGrpSpPr>
        <p:grpSpPr>
          <a:xfrm>
            <a:off x="6605615" y="671936"/>
            <a:ext cx="1130211" cy="730449"/>
            <a:chOff x="-3959726" y="3155236"/>
            <a:chExt cx="1130211" cy="730449"/>
          </a:xfrm>
        </p:grpSpPr>
        <p:sp>
          <p:nvSpPr>
            <p:cNvPr id="1050724" name="Google Shape;344;p11"/>
            <p:cNvSpPr/>
            <p:nvPr/>
          </p:nvSpPr>
          <p:spPr>
            <a:xfrm>
              <a:off x="-3914199" y="3627383"/>
              <a:ext cx="149238" cy="212023"/>
            </a:xfrm>
            <a:custGeom>
              <a:avLst/>
              <a:gdLst/>
              <a:ahLst/>
              <a:cxnLst/>
              <a:rect l="l" t="t" r="r" b="b"/>
              <a:pathLst>
                <a:path w="1980" h="2813" extrusionOk="0">
                  <a:moveTo>
                    <a:pt x="951" y="0"/>
                  </a:moveTo>
                  <a:cubicBezTo>
                    <a:pt x="690" y="0"/>
                    <a:pt x="590" y="294"/>
                    <a:pt x="472" y="492"/>
                  </a:cubicBezTo>
                  <a:cubicBezTo>
                    <a:pt x="232" y="885"/>
                    <a:pt x="1" y="1351"/>
                    <a:pt x="6" y="1823"/>
                  </a:cubicBezTo>
                  <a:cubicBezTo>
                    <a:pt x="6" y="2191"/>
                    <a:pt x="284" y="2812"/>
                    <a:pt x="729" y="2812"/>
                  </a:cubicBezTo>
                  <a:cubicBezTo>
                    <a:pt x="771" y="2812"/>
                    <a:pt x="815" y="2807"/>
                    <a:pt x="860" y="2795"/>
                  </a:cubicBezTo>
                  <a:cubicBezTo>
                    <a:pt x="1631" y="2594"/>
                    <a:pt x="1979" y="105"/>
                    <a:pt x="983" y="1"/>
                  </a:cubicBezTo>
                  <a:cubicBezTo>
                    <a:pt x="972" y="0"/>
                    <a:pt x="961" y="0"/>
                    <a:pt x="95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5" name="Google Shape;345;p11"/>
            <p:cNvSpPr/>
            <p:nvPr/>
          </p:nvSpPr>
          <p:spPr>
            <a:xfrm>
              <a:off x="-3914199" y="3627383"/>
              <a:ext cx="149238" cy="212023"/>
            </a:xfrm>
            <a:custGeom>
              <a:avLst/>
              <a:gdLst/>
              <a:ahLst/>
              <a:cxnLst/>
              <a:rect l="l" t="t" r="r" b="b"/>
              <a:pathLst>
                <a:path w="1980" h="2813" extrusionOk="0">
                  <a:moveTo>
                    <a:pt x="951" y="0"/>
                  </a:moveTo>
                  <a:cubicBezTo>
                    <a:pt x="690" y="0"/>
                    <a:pt x="590" y="294"/>
                    <a:pt x="472" y="492"/>
                  </a:cubicBezTo>
                  <a:cubicBezTo>
                    <a:pt x="232" y="885"/>
                    <a:pt x="1" y="1351"/>
                    <a:pt x="6" y="1823"/>
                  </a:cubicBezTo>
                  <a:cubicBezTo>
                    <a:pt x="6" y="2191"/>
                    <a:pt x="284" y="2812"/>
                    <a:pt x="729" y="2812"/>
                  </a:cubicBezTo>
                  <a:cubicBezTo>
                    <a:pt x="771" y="2812"/>
                    <a:pt x="815" y="2807"/>
                    <a:pt x="860" y="2795"/>
                  </a:cubicBezTo>
                  <a:cubicBezTo>
                    <a:pt x="1631" y="2594"/>
                    <a:pt x="1979" y="105"/>
                    <a:pt x="983" y="1"/>
                  </a:cubicBezTo>
                  <a:cubicBezTo>
                    <a:pt x="972" y="0"/>
                    <a:pt x="961" y="0"/>
                    <a:pt x="95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6" name="Google Shape;346;p11"/>
            <p:cNvSpPr/>
            <p:nvPr/>
          </p:nvSpPr>
          <p:spPr>
            <a:xfrm>
              <a:off x="-3959726" y="3155538"/>
              <a:ext cx="1130211" cy="641345"/>
            </a:xfrm>
            <a:custGeom>
              <a:avLst/>
              <a:gdLst/>
              <a:ahLst/>
              <a:cxnLst/>
              <a:rect l="l" t="t" r="r" b="b"/>
              <a:pathLst>
                <a:path w="14995" h="8509" extrusionOk="0">
                  <a:moveTo>
                    <a:pt x="4802" y="1"/>
                  </a:moveTo>
                  <a:cubicBezTo>
                    <a:pt x="3828" y="1"/>
                    <a:pt x="2852" y="334"/>
                    <a:pt x="2063" y="915"/>
                  </a:cubicBezTo>
                  <a:cubicBezTo>
                    <a:pt x="1739" y="1156"/>
                    <a:pt x="1444" y="1436"/>
                    <a:pt x="1194" y="1755"/>
                  </a:cubicBezTo>
                  <a:cubicBezTo>
                    <a:pt x="880" y="2138"/>
                    <a:pt x="634" y="2574"/>
                    <a:pt x="467" y="3041"/>
                  </a:cubicBezTo>
                  <a:cubicBezTo>
                    <a:pt x="70" y="4165"/>
                    <a:pt x="1" y="5491"/>
                    <a:pt x="492" y="6595"/>
                  </a:cubicBezTo>
                  <a:cubicBezTo>
                    <a:pt x="1120" y="8004"/>
                    <a:pt x="2534" y="8476"/>
                    <a:pt x="3987" y="8505"/>
                  </a:cubicBezTo>
                  <a:cubicBezTo>
                    <a:pt x="4063" y="8507"/>
                    <a:pt x="4138" y="8509"/>
                    <a:pt x="4213" y="8509"/>
                  </a:cubicBezTo>
                  <a:cubicBezTo>
                    <a:pt x="4288" y="8509"/>
                    <a:pt x="4363" y="8507"/>
                    <a:pt x="4439" y="8505"/>
                  </a:cubicBezTo>
                  <a:cubicBezTo>
                    <a:pt x="6103" y="8441"/>
                    <a:pt x="7777" y="8014"/>
                    <a:pt x="9314" y="7381"/>
                  </a:cubicBezTo>
                  <a:cubicBezTo>
                    <a:pt x="10131" y="7046"/>
                    <a:pt x="10986" y="6629"/>
                    <a:pt x="11850" y="6629"/>
                  </a:cubicBezTo>
                  <a:cubicBezTo>
                    <a:pt x="12024" y="6629"/>
                    <a:pt x="12198" y="6646"/>
                    <a:pt x="12373" y="6684"/>
                  </a:cubicBezTo>
                  <a:cubicBezTo>
                    <a:pt x="12760" y="6767"/>
                    <a:pt x="13119" y="6949"/>
                    <a:pt x="13507" y="7047"/>
                  </a:cubicBezTo>
                  <a:cubicBezTo>
                    <a:pt x="13708" y="7095"/>
                    <a:pt x="13914" y="7120"/>
                    <a:pt x="14120" y="7120"/>
                  </a:cubicBezTo>
                  <a:cubicBezTo>
                    <a:pt x="14311" y="7120"/>
                    <a:pt x="14501" y="7099"/>
                    <a:pt x="14690" y="7057"/>
                  </a:cubicBezTo>
                  <a:cubicBezTo>
                    <a:pt x="14827" y="7027"/>
                    <a:pt x="14994" y="6944"/>
                    <a:pt x="14989" y="6801"/>
                  </a:cubicBezTo>
                  <a:cubicBezTo>
                    <a:pt x="14979" y="6733"/>
                    <a:pt x="14950" y="6674"/>
                    <a:pt x="14896" y="6630"/>
                  </a:cubicBezTo>
                  <a:cubicBezTo>
                    <a:pt x="14768" y="6502"/>
                    <a:pt x="14611" y="6419"/>
                    <a:pt x="14435" y="6379"/>
                  </a:cubicBezTo>
                  <a:cubicBezTo>
                    <a:pt x="14169" y="6306"/>
                    <a:pt x="13880" y="6286"/>
                    <a:pt x="13620" y="6203"/>
                  </a:cubicBezTo>
                  <a:cubicBezTo>
                    <a:pt x="13521" y="6183"/>
                    <a:pt x="13438" y="6129"/>
                    <a:pt x="13374" y="6055"/>
                  </a:cubicBezTo>
                  <a:cubicBezTo>
                    <a:pt x="13271" y="5913"/>
                    <a:pt x="13335" y="5702"/>
                    <a:pt x="13462" y="5584"/>
                  </a:cubicBezTo>
                  <a:cubicBezTo>
                    <a:pt x="13595" y="5471"/>
                    <a:pt x="13767" y="5422"/>
                    <a:pt x="13939" y="5378"/>
                  </a:cubicBezTo>
                  <a:cubicBezTo>
                    <a:pt x="13795" y="5259"/>
                    <a:pt x="13622" y="5213"/>
                    <a:pt x="13439" y="5213"/>
                  </a:cubicBezTo>
                  <a:cubicBezTo>
                    <a:pt x="13186" y="5213"/>
                    <a:pt x="12914" y="5302"/>
                    <a:pt x="12677" y="5407"/>
                  </a:cubicBezTo>
                  <a:cubicBezTo>
                    <a:pt x="12372" y="5543"/>
                    <a:pt x="12041" y="5698"/>
                    <a:pt x="11718" y="5698"/>
                  </a:cubicBezTo>
                  <a:cubicBezTo>
                    <a:pt x="11609" y="5698"/>
                    <a:pt x="11501" y="5680"/>
                    <a:pt x="11396" y="5638"/>
                  </a:cubicBezTo>
                  <a:cubicBezTo>
                    <a:pt x="11155" y="5540"/>
                    <a:pt x="10983" y="5329"/>
                    <a:pt x="10831" y="5122"/>
                  </a:cubicBezTo>
                  <a:cubicBezTo>
                    <a:pt x="10473" y="4641"/>
                    <a:pt x="10129" y="4126"/>
                    <a:pt x="9780" y="3610"/>
                  </a:cubicBezTo>
                  <a:cubicBezTo>
                    <a:pt x="8695" y="2000"/>
                    <a:pt x="7537" y="409"/>
                    <a:pt x="5480" y="56"/>
                  </a:cubicBezTo>
                  <a:cubicBezTo>
                    <a:pt x="5256" y="19"/>
                    <a:pt x="5029" y="1"/>
                    <a:pt x="480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7" name="Google Shape;347;p11"/>
            <p:cNvSpPr/>
            <p:nvPr/>
          </p:nvSpPr>
          <p:spPr>
            <a:xfrm>
              <a:off x="-3869804" y="3155236"/>
              <a:ext cx="647676" cy="274733"/>
            </a:xfrm>
            <a:custGeom>
              <a:avLst/>
              <a:gdLst/>
              <a:ahLst/>
              <a:cxnLst/>
              <a:rect l="l" t="t" r="r" b="b"/>
              <a:pathLst>
                <a:path w="8593" h="3645" extrusionOk="0">
                  <a:moveTo>
                    <a:pt x="3614" y="0"/>
                  </a:moveTo>
                  <a:cubicBezTo>
                    <a:pt x="2638" y="0"/>
                    <a:pt x="1659" y="333"/>
                    <a:pt x="875" y="914"/>
                  </a:cubicBezTo>
                  <a:cubicBezTo>
                    <a:pt x="546" y="1155"/>
                    <a:pt x="256" y="1440"/>
                    <a:pt x="1" y="1754"/>
                  </a:cubicBezTo>
                  <a:lnTo>
                    <a:pt x="30" y="1754"/>
                  </a:lnTo>
                  <a:cubicBezTo>
                    <a:pt x="275" y="1763"/>
                    <a:pt x="98" y="2181"/>
                    <a:pt x="400" y="2181"/>
                  </a:cubicBezTo>
                  <a:cubicBezTo>
                    <a:pt x="419" y="2181"/>
                    <a:pt x="440" y="2179"/>
                    <a:pt x="462" y="2176"/>
                  </a:cubicBezTo>
                  <a:cubicBezTo>
                    <a:pt x="698" y="2137"/>
                    <a:pt x="909" y="1876"/>
                    <a:pt x="1101" y="1749"/>
                  </a:cubicBezTo>
                  <a:cubicBezTo>
                    <a:pt x="1214" y="1675"/>
                    <a:pt x="1356" y="1572"/>
                    <a:pt x="1484" y="1533"/>
                  </a:cubicBezTo>
                  <a:cubicBezTo>
                    <a:pt x="1543" y="1516"/>
                    <a:pt x="1582" y="1509"/>
                    <a:pt x="1609" y="1509"/>
                  </a:cubicBezTo>
                  <a:cubicBezTo>
                    <a:pt x="1699" y="1509"/>
                    <a:pt x="1649" y="1590"/>
                    <a:pt x="1778" y="1651"/>
                  </a:cubicBezTo>
                  <a:cubicBezTo>
                    <a:pt x="1814" y="1667"/>
                    <a:pt x="1853" y="1674"/>
                    <a:pt x="1894" y="1674"/>
                  </a:cubicBezTo>
                  <a:cubicBezTo>
                    <a:pt x="2097" y="1674"/>
                    <a:pt x="2345" y="1498"/>
                    <a:pt x="2505" y="1425"/>
                  </a:cubicBezTo>
                  <a:cubicBezTo>
                    <a:pt x="2824" y="1278"/>
                    <a:pt x="3163" y="1120"/>
                    <a:pt x="3511" y="1052"/>
                  </a:cubicBezTo>
                  <a:cubicBezTo>
                    <a:pt x="3607" y="1034"/>
                    <a:pt x="3798" y="991"/>
                    <a:pt x="3960" y="991"/>
                  </a:cubicBezTo>
                  <a:cubicBezTo>
                    <a:pt x="4073" y="991"/>
                    <a:pt x="4171" y="1012"/>
                    <a:pt x="4213" y="1076"/>
                  </a:cubicBezTo>
                  <a:cubicBezTo>
                    <a:pt x="4297" y="1199"/>
                    <a:pt x="4164" y="1278"/>
                    <a:pt x="4311" y="1395"/>
                  </a:cubicBezTo>
                  <a:cubicBezTo>
                    <a:pt x="4365" y="1438"/>
                    <a:pt x="4434" y="1451"/>
                    <a:pt x="4504" y="1451"/>
                  </a:cubicBezTo>
                  <a:cubicBezTo>
                    <a:pt x="4589" y="1451"/>
                    <a:pt x="4676" y="1433"/>
                    <a:pt x="4748" y="1425"/>
                  </a:cubicBezTo>
                  <a:cubicBezTo>
                    <a:pt x="4866" y="1410"/>
                    <a:pt x="4987" y="1362"/>
                    <a:pt x="5107" y="1362"/>
                  </a:cubicBezTo>
                  <a:cubicBezTo>
                    <a:pt x="5141" y="1362"/>
                    <a:pt x="5176" y="1366"/>
                    <a:pt x="5210" y="1376"/>
                  </a:cubicBezTo>
                  <a:cubicBezTo>
                    <a:pt x="5431" y="1444"/>
                    <a:pt x="5318" y="1528"/>
                    <a:pt x="5391" y="1670"/>
                  </a:cubicBezTo>
                  <a:cubicBezTo>
                    <a:pt x="5500" y="1867"/>
                    <a:pt x="5715" y="1895"/>
                    <a:pt x="5938" y="1895"/>
                  </a:cubicBezTo>
                  <a:cubicBezTo>
                    <a:pt x="6025" y="1895"/>
                    <a:pt x="6113" y="1891"/>
                    <a:pt x="6196" y="1891"/>
                  </a:cubicBezTo>
                  <a:cubicBezTo>
                    <a:pt x="6208" y="1891"/>
                    <a:pt x="6220" y="1891"/>
                    <a:pt x="6231" y="1891"/>
                  </a:cubicBezTo>
                  <a:cubicBezTo>
                    <a:pt x="6300" y="2191"/>
                    <a:pt x="6560" y="2392"/>
                    <a:pt x="6810" y="2534"/>
                  </a:cubicBezTo>
                  <a:cubicBezTo>
                    <a:pt x="7056" y="2677"/>
                    <a:pt x="7375" y="2912"/>
                    <a:pt x="7660" y="2976"/>
                  </a:cubicBezTo>
                  <a:cubicBezTo>
                    <a:pt x="7669" y="2942"/>
                    <a:pt x="7714" y="2883"/>
                    <a:pt x="7718" y="2849"/>
                  </a:cubicBezTo>
                  <a:cubicBezTo>
                    <a:pt x="7895" y="3133"/>
                    <a:pt x="7895" y="3310"/>
                    <a:pt x="8209" y="3492"/>
                  </a:cubicBezTo>
                  <a:cubicBezTo>
                    <a:pt x="8293" y="3538"/>
                    <a:pt x="8416" y="3644"/>
                    <a:pt x="8514" y="3644"/>
                  </a:cubicBezTo>
                  <a:cubicBezTo>
                    <a:pt x="8531" y="3644"/>
                    <a:pt x="8548" y="3641"/>
                    <a:pt x="8563" y="3634"/>
                  </a:cubicBezTo>
                  <a:cubicBezTo>
                    <a:pt x="8573" y="3629"/>
                    <a:pt x="8583" y="3624"/>
                    <a:pt x="8592" y="3614"/>
                  </a:cubicBezTo>
                  <a:cubicBezTo>
                    <a:pt x="7507" y="2004"/>
                    <a:pt x="6344" y="413"/>
                    <a:pt x="4292" y="55"/>
                  </a:cubicBezTo>
                  <a:cubicBezTo>
                    <a:pt x="4068" y="18"/>
                    <a:pt x="3841" y="0"/>
                    <a:pt x="361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8" name="Google Shape;348;p11"/>
            <p:cNvSpPr/>
            <p:nvPr/>
          </p:nvSpPr>
          <p:spPr>
            <a:xfrm>
              <a:off x="-3617374" y="3172271"/>
              <a:ext cx="52610" cy="18240"/>
            </a:xfrm>
            <a:custGeom>
              <a:avLst/>
              <a:gdLst/>
              <a:ahLst/>
              <a:cxnLst/>
              <a:rect l="l" t="t" r="r" b="b"/>
              <a:pathLst>
                <a:path w="698" h="242" extrusionOk="0">
                  <a:moveTo>
                    <a:pt x="349" y="1"/>
                  </a:moveTo>
                  <a:cubicBezTo>
                    <a:pt x="152" y="1"/>
                    <a:pt x="0" y="55"/>
                    <a:pt x="0" y="119"/>
                  </a:cubicBezTo>
                  <a:cubicBezTo>
                    <a:pt x="0" y="187"/>
                    <a:pt x="152" y="241"/>
                    <a:pt x="349" y="241"/>
                  </a:cubicBezTo>
                  <a:cubicBezTo>
                    <a:pt x="540" y="241"/>
                    <a:pt x="697" y="187"/>
                    <a:pt x="697" y="119"/>
                  </a:cubicBezTo>
                  <a:cubicBezTo>
                    <a:pt x="697" y="55"/>
                    <a:pt x="540" y="1"/>
                    <a:pt x="34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9" name="Google Shape;349;p11"/>
            <p:cNvSpPr/>
            <p:nvPr/>
          </p:nvSpPr>
          <p:spPr>
            <a:xfrm>
              <a:off x="-3482001" y="3673587"/>
              <a:ext cx="149614" cy="212098"/>
            </a:xfrm>
            <a:custGeom>
              <a:avLst/>
              <a:gdLst/>
              <a:ahLst/>
              <a:cxnLst/>
              <a:rect l="l" t="t" r="r" b="b"/>
              <a:pathLst>
                <a:path w="1985" h="2814" extrusionOk="0">
                  <a:moveTo>
                    <a:pt x="1033" y="1"/>
                  </a:moveTo>
                  <a:cubicBezTo>
                    <a:pt x="1023" y="1"/>
                    <a:pt x="1013" y="1"/>
                    <a:pt x="1002" y="2"/>
                  </a:cubicBezTo>
                  <a:cubicBezTo>
                    <a:pt x="1" y="110"/>
                    <a:pt x="354" y="2599"/>
                    <a:pt x="1125" y="2796"/>
                  </a:cubicBezTo>
                  <a:cubicBezTo>
                    <a:pt x="1170" y="2807"/>
                    <a:pt x="1214" y="2813"/>
                    <a:pt x="1257" y="2813"/>
                  </a:cubicBezTo>
                  <a:cubicBezTo>
                    <a:pt x="1700" y="2813"/>
                    <a:pt x="1975" y="2196"/>
                    <a:pt x="1979" y="1823"/>
                  </a:cubicBezTo>
                  <a:cubicBezTo>
                    <a:pt x="1984" y="1357"/>
                    <a:pt x="1749" y="886"/>
                    <a:pt x="1513" y="493"/>
                  </a:cubicBezTo>
                  <a:cubicBezTo>
                    <a:pt x="1395" y="299"/>
                    <a:pt x="1290" y="1"/>
                    <a:pt x="103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0" name="Google Shape;350;p11"/>
            <p:cNvSpPr/>
            <p:nvPr/>
          </p:nvSpPr>
          <p:spPr>
            <a:xfrm>
              <a:off x="-3525266" y="3593690"/>
              <a:ext cx="27812" cy="67609"/>
            </a:xfrm>
            <a:custGeom>
              <a:avLst/>
              <a:gdLst/>
              <a:ahLst/>
              <a:cxnLst/>
              <a:rect l="l" t="t" r="r" b="b"/>
              <a:pathLst>
                <a:path w="369" h="897" extrusionOk="0">
                  <a:moveTo>
                    <a:pt x="177" y="0"/>
                  </a:moveTo>
                  <a:cubicBezTo>
                    <a:pt x="89" y="0"/>
                    <a:pt x="1" y="58"/>
                    <a:pt x="1" y="174"/>
                  </a:cubicBezTo>
                  <a:cubicBezTo>
                    <a:pt x="1" y="355"/>
                    <a:pt x="10" y="542"/>
                    <a:pt x="10" y="723"/>
                  </a:cubicBezTo>
                  <a:cubicBezTo>
                    <a:pt x="10" y="839"/>
                    <a:pt x="100" y="896"/>
                    <a:pt x="190" y="896"/>
                  </a:cubicBezTo>
                  <a:cubicBezTo>
                    <a:pt x="279" y="896"/>
                    <a:pt x="369" y="839"/>
                    <a:pt x="369" y="723"/>
                  </a:cubicBezTo>
                  <a:cubicBezTo>
                    <a:pt x="369" y="542"/>
                    <a:pt x="354" y="355"/>
                    <a:pt x="354" y="174"/>
                  </a:cubicBezTo>
                  <a:cubicBezTo>
                    <a:pt x="354" y="58"/>
                    <a:pt x="266" y="0"/>
                    <a:pt x="17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1" name="Google Shape;351;p11"/>
            <p:cNvSpPr/>
            <p:nvPr/>
          </p:nvSpPr>
          <p:spPr>
            <a:xfrm>
              <a:off x="-3794127" y="3593690"/>
              <a:ext cx="27662" cy="67609"/>
            </a:xfrm>
            <a:custGeom>
              <a:avLst/>
              <a:gdLst/>
              <a:ahLst/>
              <a:cxnLst/>
              <a:rect l="l" t="t" r="r" b="b"/>
              <a:pathLst>
                <a:path w="367" h="897" extrusionOk="0">
                  <a:moveTo>
                    <a:pt x="178" y="0"/>
                  </a:moveTo>
                  <a:cubicBezTo>
                    <a:pt x="89" y="0"/>
                    <a:pt x="1" y="58"/>
                    <a:pt x="3" y="174"/>
                  </a:cubicBezTo>
                  <a:cubicBezTo>
                    <a:pt x="3" y="355"/>
                    <a:pt x="13" y="542"/>
                    <a:pt x="13" y="723"/>
                  </a:cubicBezTo>
                  <a:cubicBezTo>
                    <a:pt x="13" y="839"/>
                    <a:pt x="102" y="896"/>
                    <a:pt x="190" y="896"/>
                  </a:cubicBezTo>
                  <a:cubicBezTo>
                    <a:pt x="278" y="896"/>
                    <a:pt x="367" y="839"/>
                    <a:pt x="367" y="723"/>
                  </a:cubicBezTo>
                  <a:cubicBezTo>
                    <a:pt x="367" y="542"/>
                    <a:pt x="357" y="355"/>
                    <a:pt x="357" y="174"/>
                  </a:cubicBezTo>
                  <a:cubicBezTo>
                    <a:pt x="357" y="58"/>
                    <a:pt x="267" y="0"/>
                    <a:pt x="17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2" name="Google Shape;352;p11"/>
            <p:cNvSpPr/>
            <p:nvPr/>
          </p:nvSpPr>
          <p:spPr>
            <a:xfrm>
              <a:off x="-3654006" y="3692883"/>
              <a:ext cx="76654" cy="56755"/>
            </a:xfrm>
            <a:custGeom>
              <a:avLst/>
              <a:gdLst/>
              <a:ahLst/>
              <a:cxnLst/>
              <a:rect l="l" t="t" r="r" b="b"/>
              <a:pathLst>
                <a:path w="1017" h="753" extrusionOk="0">
                  <a:moveTo>
                    <a:pt x="858" y="0"/>
                  </a:moveTo>
                  <a:cubicBezTo>
                    <a:pt x="814" y="0"/>
                    <a:pt x="773" y="28"/>
                    <a:pt x="781" y="85"/>
                  </a:cubicBezTo>
                  <a:cubicBezTo>
                    <a:pt x="825" y="438"/>
                    <a:pt x="398" y="566"/>
                    <a:pt x="113" y="576"/>
                  </a:cubicBezTo>
                  <a:cubicBezTo>
                    <a:pt x="0" y="576"/>
                    <a:pt x="0" y="753"/>
                    <a:pt x="113" y="753"/>
                  </a:cubicBezTo>
                  <a:lnTo>
                    <a:pt x="113" y="748"/>
                  </a:lnTo>
                  <a:cubicBezTo>
                    <a:pt x="486" y="743"/>
                    <a:pt x="1016" y="541"/>
                    <a:pt x="957" y="85"/>
                  </a:cubicBezTo>
                  <a:cubicBezTo>
                    <a:pt x="950" y="28"/>
                    <a:pt x="902" y="0"/>
                    <a:pt x="85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3" name="Google Shape;353;p11"/>
            <p:cNvSpPr/>
            <p:nvPr/>
          </p:nvSpPr>
          <p:spPr>
            <a:xfrm>
              <a:off x="-3525266" y="3674115"/>
              <a:ext cx="84040" cy="37762"/>
            </a:xfrm>
            <a:custGeom>
              <a:avLst/>
              <a:gdLst/>
              <a:ahLst/>
              <a:cxnLst/>
              <a:rect l="l" t="t" r="r" b="b"/>
              <a:pathLst>
                <a:path w="1115" h="501" extrusionOk="0">
                  <a:moveTo>
                    <a:pt x="555" y="0"/>
                  </a:moveTo>
                  <a:cubicBezTo>
                    <a:pt x="251" y="0"/>
                    <a:pt x="1" y="108"/>
                    <a:pt x="1" y="250"/>
                  </a:cubicBezTo>
                  <a:cubicBezTo>
                    <a:pt x="1" y="388"/>
                    <a:pt x="251" y="501"/>
                    <a:pt x="555" y="501"/>
                  </a:cubicBezTo>
                  <a:cubicBezTo>
                    <a:pt x="865" y="501"/>
                    <a:pt x="1115" y="388"/>
                    <a:pt x="1115" y="250"/>
                  </a:cubicBezTo>
                  <a:cubicBezTo>
                    <a:pt x="1115" y="108"/>
                    <a:pt x="865" y="0"/>
                    <a:pt x="5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4" name="Google Shape;354;p11"/>
            <p:cNvSpPr/>
            <p:nvPr/>
          </p:nvSpPr>
          <p:spPr>
            <a:xfrm>
              <a:off x="-3864226" y="3674115"/>
              <a:ext cx="84040" cy="37762"/>
            </a:xfrm>
            <a:custGeom>
              <a:avLst/>
              <a:gdLst/>
              <a:ahLst/>
              <a:cxnLst/>
              <a:rect l="l" t="t" r="r" b="b"/>
              <a:pathLst>
                <a:path w="1115" h="501" extrusionOk="0">
                  <a:moveTo>
                    <a:pt x="555" y="0"/>
                  </a:moveTo>
                  <a:cubicBezTo>
                    <a:pt x="251" y="0"/>
                    <a:pt x="1" y="108"/>
                    <a:pt x="1" y="250"/>
                  </a:cubicBezTo>
                  <a:cubicBezTo>
                    <a:pt x="1" y="388"/>
                    <a:pt x="251" y="501"/>
                    <a:pt x="555" y="501"/>
                  </a:cubicBezTo>
                  <a:cubicBezTo>
                    <a:pt x="865" y="501"/>
                    <a:pt x="1115" y="388"/>
                    <a:pt x="1115" y="250"/>
                  </a:cubicBezTo>
                  <a:cubicBezTo>
                    <a:pt x="1115" y="108"/>
                    <a:pt x="865" y="0"/>
                    <a:pt x="5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735" name="Google Shape;355;p11"/>
          <p:cNvSpPr/>
          <p:nvPr/>
        </p:nvSpPr>
        <p:spPr>
          <a:xfrm flipH="1">
            <a:off x="7410346" y="355884"/>
            <a:ext cx="407539" cy="379953"/>
          </a:xfrm>
          <a:custGeom>
            <a:avLst/>
            <a:gdLst/>
            <a:ahLst/>
            <a:cxnLst/>
            <a:rect l="l" t="t" r="r" b="b"/>
            <a:pathLst>
              <a:path w="5407" h="5041" extrusionOk="0">
                <a:moveTo>
                  <a:pt x="1642" y="604"/>
                </a:moveTo>
                <a:cubicBezTo>
                  <a:pt x="1716" y="604"/>
                  <a:pt x="1792" y="627"/>
                  <a:pt x="1862" y="669"/>
                </a:cubicBezTo>
                <a:cubicBezTo>
                  <a:pt x="1808" y="796"/>
                  <a:pt x="1763" y="924"/>
                  <a:pt x="1739" y="1056"/>
                </a:cubicBezTo>
                <a:lnTo>
                  <a:pt x="1729" y="1071"/>
                </a:lnTo>
                <a:lnTo>
                  <a:pt x="1719" y="1056"/>
                </a:lnTo>
                <a:cubicBezTo>
                  <a:pt x="1601" y="943"/>
                  <a:pt x="1454" y="865"/>
                  <a:pt x="1292" y="835"/>
                </a:cubicBezTo>
                <a:cubicBezTo>
                  <a:pt x="1386" y="673"/>
                  <a:pt x="1513" y="604"/>
                  <a:pt x="1642" y="604"/>
                </a:cubicBezTo>
                <a:close/>
                <a:moveTo>
                  <a:pt x="4307" y="234"/>
                </a:moveTo>
                <a:cubicBezTo>
                  <a:pt x="4362" y="234"/>
                  <a:pt x="4418" y="243"/>
                  <a:pt x="4473" y="261"/>
                </a:cubicBezTo>
                <a:cubicBezTo>
                  <a:pt x="4827" y="379"/>
                  <a:pt x="4842" y="673"/>
                  <a:pt x="4734" y="988"/>
                </a:cubicBezTo>
                <a:cubicBezTo>
                  <a:pt x="4708" y="984"/>
                  <a:pt x="4682" y="982"/>
                  <a:pt x="4656" y="982"/>
                </a:cubicBezTo>
                <a:cubicBezTo>
                  <a:pt x="4366" y="982"/>
                  <a:pt x="4097" y="1227"/>
                  <a:pt x="3889" y="1488"/>
                </a:cubicBezTo>
                <a:cubicBezTo>
                  <a:pt x="3943" y="1159"/>
                  <a:pt x="3879" y="821"/>
                  <a:pt x="3708" y="536"/>
                </a:cubicBezTo>
                <a:cubicBezTo>
                  <a:pt x="3883" y="360"/>
                  <a:pt x="4093" y="234"/>
                  <a:pt x="4307" y="234"/>
                </a:cubicBezTo>
                <a:close/>
                <a:moveTo>
                  <a:pt x="1209" y="1042"/>
                </a:moveTo>
                <a:cubicBezTo>
                  <a:pt x="1371" y="1061"/>
                  <a:pt x="1518" y="1169"/>
                  <a:pt x="1636" y="1312"/>
                </a:cubicBezTo>
                <a:cubicBezTo>
                  <a:pt x="1592" y="1429"/>
                  <a:pt x="1562" y="1552"/>
                  <a:pt x="1543" y="1680"/>
                </a:cubicBezTo>
                <a:cubicBezTo>
                  <a:pt x="1508" y="1645"/>
                  <a:pt x="1474" y="1616"/>
                  <a:pt x="1439" y="1587"/>
                </a:cubicBezTo>
                <a:cubicBezTo>
                  <a:pt x="1346" y="1508"/>
                  <a:pt x="1228" y="1459"/>
                  <a:pt x="1106" y="1454"/>
                </a:cubicBezTo>
                <a:cubicBezTo>
                  <a:pt x="1130" y="1317"/>
                  <a:pt x="1165" y="1179"/>
                  <a:pt x="1209" y="1042"/>
                </a:cubicBezTo>
                <a:close/>
                <a:moveTo>
                  <a:pt x="963" y="1091"/>
                </a:moveTo>
                <a:lnTo>
                  <a:pt x="963" y="1091"/>
                </a:lnTo>
                <a:cubicBezTo>
                  <a:pt x="924" y="1223"/>
                  <a:pt x="894" y="1361"/>
                  <a:pt x="875" y="1503"/>
                </a:cubicBezTo>
                <a:cubicBezTo>
                  <a:pt x="767" y="1552"/>
                  <a:pt x="669" y="1621"/>
                  <a:pt x="585" y="1704"/>
                </a:cubicBezTo>
                <a:cubicBezTo>
                  <a:pt x="629" y="1513"/>
                  <a:pt x="703" y="1312"/>
                  <a:pt x="840" y="1179"/>
                </a:cubicBezTo>
                <a:cubicBezTo>
                  <a:pt x="875" y="1145"/>
                  <a:pt x="919" y="1115"/>
                  <a:pt x="963" y="1091"/>
                </a:cubicBezTo>
                <a:close/>
                <a:moveTo>
                  <a:pt x="3477" y="796"/>
                </a:moveTo>
                <a:lnTo>
                  <a:pt x="3477" y="796"/>
                </a:lnTo>
                <a:cubicBezTo>
                  <a:pt x="3482" y="1096"/>
                  <a:pt x="3310" y="1464"/>
                  <a:pt x="3128" y="1719"/>
                </a:cubicBezTo>
                <a:cubicBezTo>
                  <a:pt x="3123" y="1606"/>
                  <a:pt x="3133" y="1493"/>
                  <a:pt x="3168" y="1380"/>
                </a:cubicBezTo>
                <a:lnTo>
                  <a:pt x="3172" y="1385"/>
                </a:lnTo>
                <a:cubicBezTo>
                  <a:pt x="3241" y="1174"/>
                  <a:pt x="3349" y="978"/>
                  <a:pt x="3477" y="796"/>
                </a:cubicBezTo>
                <a:close/>
                <a:moveTo>
                  <a:pt x="2073" y="894"/>
                </a:moveTo>
                <a:cubicBezTo>
                  <a:pt x="2097" y="939"/>
                  <a:pt x="2117" y="988"/>
                  <a:pt x="2137" y="1042"/>
                </a:cubicBezTo>
                <a:cubicBezTo>
                  <a:pt x="2220" y="1321"/>
                  <a:pt x="2200" y="1645"/>
                  <a:pt x="2122" y="1950"/>
                </a:cubicBezTo>
                <a:cubicBezTo>
                  <a:pt x="2102" y="1734"/>
                  <a:pt x="2038" y="1528"/>
                  <a:pt x="1935" y="1331"/>
                </a:cubicBezTo>
                <a:cubicBezTo>
                  <a:pt x="1940" y="1243"/>
                  <a:pt x="1955" y="1155"/>
                  <a:pt x="1970" y="1066"/>
                </a:cubicBezTo>
                <a:cubicBezTo>
                  <a:pt x="1999" y="1007"/>
                  <a:pt x="2033" y="948"/>
                  <a:pt x="2068" y="894"/>
                </a:cubicBezTo>
                <a:close/>
                <a:moveTo>
                  <a:pt x="3678" y="1081"/>
                </a:moveTo>
                <a:lnTo>
                  <a:pt x="3678" y="1081"/>
                </a:lnTo>
                <a:cubicBezTo>
                  <a:pt x="3742" y="1483"/>
                  <a:pt x="3580" y="1852"/>
                  <a:pt x="3300" y="2136"/>
                </a:cubicBezTo>
                <a:cubicBezTo>
                  <a:pt x="3266" y="2092"/>
                  <a:pt x="3231" y="2038"/>
                  <a:pt x="3202" y="1984"/>
                </a:cubicBezTo>
                <a:lnTo>
                  <a:pt x="3207" y="1984"/>
                </a:lnTo>
                <a:cubicBezTo>
                  <a:pt x="3241" y="1950"/>
                  <a:pt x="3271" y="1915"/>
                  <a:pt x="3305" y="1876"/>
                </a:cubicBezTo>
                <a:cubicBezTo>
                  <a:pt x="3492" y="1645"/>
                  <a:pt x="3619" y="1371"/>
                  <a:pt x="3678" y="1081"/>
                </a:cubicBezTo>
                <a:close/>
                <a:moveTo>
                  <a:pt x="1754" y="1876"/>
                </a:moveTo>
                <a:lnTo>
                  <a:pt x="1754" y="1876"/>
                </a:lnTo>
                <a:cubicBezTo>
                  <a:pt x="1788" y="2023"/>
                  <a:pt x="1837" y="2171"/>
                  <a:pt x="1911" y="2303"/>
                </a:cubicBezTo>
                <a:cubicBezTo>
                  <a:pt x="1891" y="2284"/>
                  <a:pt x="1876" y="2264"/>
                  <a:pt x="1862" y="2239"/>
                </a:cubicBezTo>
                <a:cubicBezTo>
                  <a:pt x="1837" y="2166"/>
                  <a:pt x="1808" y="2097"/>
                  <a:pt x="1773" y="2033"/>
                </a:cubicBezTo>
                <a:lnTo>
                  <a:pt x="1778" y="2033"/>
                </a:lnTo>
                <a:cubicBezTo>
                  <a:pt x="1763" y="1979"/>
                  <a:pt x="1759" y="1930"/>
                  <a:pt x="1754" y="1876"/>
                </a:cubicBezTo>
                <a:close/>
                <a:moveTo>
                  <a:pt x="4635" y="1218"/>
                </a:moveTo>
                <a:lnTo>
                  <a:pt x="4635" y="1218"/>
                </a:lnTo>
                <a:cubicBezTo>
                  <a:pt x="4503" y="1469"/>
                  <a:pt x="4346" y="1704"/>
                  <a:pt x="4164" y="1925"/>
                </a:cubicBezTo>
                <a:cubicBezTo>
                  <a:pt x="4012" y="2107"/>
                  <a:pt x="3825" y="2264"/>
                  <a:pt x="3619" y="2392"/>
                </a:cubicBezTo>
                <a:lnTo>
                  <a:pt x="3585" y="2372"/>
                </a:lnTo>
                <a:cubicBezTo>
                  <a:pt x="3624" y="2294"/>
                  <a:pt x="3658" y="2225"/>
                  <a:pt x="3698" y="2161"/>
                </a:cubicBezTo>
                <a:cubicBezTo>
                  <a:pt x="3879" y="1847"/>
                  <a:pt x="4110" y="1459"/>
                  <a:pt x="4439" y="1282"/>
                </a:cubicBezTo>
                <a:cubicBezTo>
                  <a:pt x="4498" y="1243"/>
                  <a:pt x="4567" y="1223"/>
                  <a:pt x="4635" y="1218"/>
                </a:cubicBezTo>
                <a:close/>
                <a:moveTo>
                  <a:pt x="2921" y="273"/>
                </a:moveTo>
                <a:cubicBezTo>
                  <a:pt x="2961" y="273"/>
                  <a:pt x="3000" y="277"/>
                  <a:pt x="3040" y="286"/>
                </a:cubicBezTo>
                <a:cubicBezTo>
                  <a:pt x="3084" y="295"/>
                  <a:pt x="3128" y="310"/>
                  <a:pt x="3172" y="330"/>
                </a:cubicBezTo>
                <a:cubicBezTo>
                  <a:pt x="3251" y="369"/>
                  <a:pt x="3320" y="418"/>
                  <a:pt x="3379" y="482"/>
                </a:cubicBezTo>
                <a:lnTo>
                  <a:pt x="3384" y="482"/>
                </a:lnTo>
                <a:cubicBezTo>
                  <a:pt x="3393" y="502"/>
                  <a:pt x="3403" y="516"/>
                  <a:pt x="3413" y="536"/>
                </a:cubicBezTo>
                <a:cubicBezTo>
                  <a:pt x="3246" y="732"/>
                  <a:pt x="3109" y="953"/>
                  <a:pt x="3010" y="1189"/>
                </a:cubicBezTo>
                <a:cubicBezTo>
                  <a:pt x="2907" y="1429"/>
                  <a:pt x="2883" y="1695"/>
                  <a:pt x="2942" y="1945"/>
                </a:cubicBezTo>
                <a:cubicBezTo>
                  <a:pt x="2740" y="2146"/>
                  <a:pt x="2500" y="2308"/>
                  <a:pt x="2240" y="2421"/>
                </a:cubicBezTo>
                <a:cubicBezTo>
                  <a:pt x="2230" y="2406"/>
                  <a:pt x="2220" y="2397"/>
                  <a:pt x="2210" y="2382"/>
                </a:cubicBezTo>
                <a:cubicBezTo>
                  <a:pt x="2421" y="1871"/>
                  <a:pt x="2534" y="1159"/>
                  <a:pt x="2220" y="688"/>
                </a:cubicBezTo>
                <a:cubicBezTo>
                  <a:pt x="2416" y="449"/>
                  <a:pt x="2661" y="273"/>
                  <a:pt x="2921" y="273"/>
                </a:cubicBezTo>
                <a:close/>
                <a:moveTo>
                  <a:pt x="4837" y="1277"/>
                </a:moveTo>
                <a:cubicBezTo>
                  <a:pt x="5097" y="1454"/>
                  <a:pt x="5156" y="1994"/>
                  <a:pt x="4905" y="2244"/>
                </a:cubicBezTo>
                <a:lnTo>
                  <a:pt x="4905" y="2239"/>
                </a:lnTo>
                <a:cubicBezTo>
                  <a:pt x="4710" y="2435"/>
                  <a:pt x="4450" y="2521"/>
                  <a:pt x="4189" y="2521"/>
                </a:cubicBezTo>
                <a:cubicBezTo>
                  <a:pt x="4083" y="2521"/>
                  <a:pt x="3977" y="2507"/>
                  <a:pt x="3874" y="2480"/>
                </a:cubicBezTo>
                <a:cubicBezTo>
                  <a:pt x="4169" y="2264"/>
                  <a:pt x="4424" y="1989"/>
                  <a:pt x="4621" y="1675"/>
                </a:cubicBezTo>
                <a:cubicBezTo>
                  <a:pt x="4704" y="1552"/>
                  <a:pt x="4778" y="1415"/>
                  <a:pt x="4837" y="1277"/>
                </a:cubicBezTo>
                <a:close/>
                <a:moveTo>
                  <a:pt x="1071" y="1690"/>
                </a:moveTo>
                <a:lnTo>
                  <a:pt x="1071" y="1690"/>
                </a:lnTo>
                <a:cubicBezTo>
                  <a:pt x="1307" y="1695"/>
                  <a:pt x="1503" y="1974"/>
                  <a:pt x="1616" y="2274"/>
                </a:cubicBezTo>
                <a:cubicBezTo>
                  <a:pt x="1651" y="2372"/>
                  <a:pt x="1680" y="2475"/>
                  <a:pt x="1705" y="2578"/>
                </a:cubicBezTo>
                <a:cubicBezTo>
                  <a:pt x="1606" y="2593"/>
                  <a:pt x="1508" y="2603"/>
                  <a:pt x="1415" y="2603"/>
                </a:cubicBezTo>
                <a:cubicBezTo>
                  <a:pt x="1356" y="2568"/>
                  <a:pt x="1302" y="2524"/>
                  <a:pt x="1258" y="2475"/>
                </a:cubicBezTo>
                <a:cubicBezTo>
                  <a:pt x="1061" y="2264"/>
                  <a:pt x="1042" y="1969"/>
                  <a:pt x="1071" y="1690"/>
                </a:cubicBezTo>
                <a:close/>
                <a:moveTo>
                  <a:pt x="3280" y="2446"/>
                </a:moveTo>
                <a:lnTo>
                  <a:pt x="3290" y="2456"/>
                </a:lnTo>
                <a:cubicBezTo>
                  <a:pt x="3276" y="2490"/>
                  <a:pt x="3261" y="2524"/>
                  <a:pt x="3246" y="2559"/>
                </a:cubicBezTo>
                <a:cubicBezTo>
                  <a:pt x="3182" y="2578"/>
                  <a:pt x="3118" y="2598"/>
                  <a:pt x="3055" y="2608"/>
                </a:cubicBezTo>
                <a:cubicBezTo>
                  <a:pt x="3133" y="2559"/>
                  <a:pt x="3207" y="2510"/>
                  <a:pt x="3280" y="2451"/>
                </a:cubicBezTo>
                <a:lnTo>
                  <a:pt x="3280" y="2446"/>
                </a:lnTo>
                <a:close/>
                <a:moveTo>
                  <a:pt x="3030" y="2156"/>
                </a:moveTo>
                <a:cubicBezTo>
                  <a:pt x="3055" y="2205"/>
                  <a:pt x="3089" y="2249"/>
                  <a:pt x="3123" y="2289"/>
                </a:cubicBezTo>
                <a:cubicBezTo>
                  <a:pt x="3045" y="2352"/>
                  <a:pt x="2961" y="2406"/>
                  <a:pt x="2878" y="2456"/>
                </a:cubicBezTo>
                <a:cubicBezTo>
                  <a:pt x="2765" y="2519"/>
                  <a:pt x="2647" y="2573"/>
                  <a:pt x="2524" y="2613"/>
                </a:cubicBezTo>
                <a:cubicBezTo>
                  <a:pt x="2480" y="2613"/>
                  <a:pt x="2431" y="2603"/>
                  <a:pt x="2387" y="2588"/>
                </a:cubicBezTo>
                <a:cubicBezTo>
                  <a:pt x="2623" y="2480"/>
                  <a:pt x="2839" y="2333"/>
                  <a:pt x="3030" y="2156"/>
                </a:cubicBezTo>
                <a:close/>
                <a:moveTo>
                  <a:pt x="2083" y="2711"/>
                </a:moveTo>
                <a:lnTo>
                  <a:pt x="2112" y="2726"/>
                </a:lnTo>
                <a:lnTo>
                  <a:pt x="2068" y="2730"/>
                </a:lnTo>
                <a:lnTo>
                  <a:pt x="2073" y="2711"/>
                </a:lnTo>
                <a:close/>
                <a:moveTo>
                  <a:pt x="860" y="1758"/>
                </a:moveTo>
                <a:lnTo>
                  <a:pt x="860" y="1758"/>
                </a:lnTo>
                <a:cubicBezTo>
                  <a:pt x="855" y="2087"/>
                  <a:pt x="919" y="2397"/>
                  <a:pt x="1076" y="2598"/>
                </a:cubicBezTo>
                <a:cubicBezTo>
                  <a:pt x="1002" y="2593"/>
                  <a:pt x="929" y="2583"/>
                  <a:pt x="855" y="2573"/>
                </a:cubicBezTo>
                <a:cubicBezTo>
                  <a:pt x="848" y="2572"/>
                  <a:pt x="840" y="2571"/>
                  <a:pt x="833" y="2571"/>
                </a:cubicBezTo>
                <a:cubicBezTo>
                  <a:pt x="712" y="2571"/>
                  <a:pt x="666" y="2761"/>
                  <a:pt x="791" y="2784"/>
                </a:cubicBezTo>
                <a:cubicBezTo>
                  <a:pt x="978" y="2814"/>
                  <a:pt x="1160" y="2824"/>
                  <a:pt x="1346" y="2824"/>
                </a:cubicBezTo>
                <a:cubicBezTo>
                  <a:pt x="1425" y="2868"/>
                  <a:pt x="1503" y="2897"/>
                  <a:pt x="1592" y="2922"/>
                </a:cubicBezTo>
                <a:cubicBezTo>
                  <a:pt x="1557" y="2956"/>
                  <a:pt x="1518" y="2991"/>
                  <a:pt x="1484" y="3025"/>
                </a:cubicBezTo>
                <a:cubicBezTo>
                  <a:pt x="1312" y="3035"/>
                  <a:pt x="1150" y="3099"/>
                  <a:pt x="1022" y="3207"/>
                </a:cubicBezTo>
                <a:cubicBezTo>
                  <a:pt x="605" y="3167"/>
                  <a:pt x="516" y="2573"/>
                  <a:pt x="531" y="2141"/>
                </a:cubicBezTo>
                <a:cubicBezTo>
                  <a:pt x="580" y="2048"/>
                  <a:pt x="639" y="1965"/>
                  <a:pt x="713" y="1886"/>
                </a:cubicBezTo>
                <a:cubicBezTo>
                  <a:pt x="752" y="1837"/>
                  <a:pt x="806" y="1793"/>
                  <a:pt x="860" y="1758"/>
                </a:cubicBezTo>
                <a:close/>
                <a:moveTo>
                  <a:pt x="3624" y="2642"/>
                </a:moveTo>
                <a:cubicBezTo>
                  <a:pt x="3766" y="2691"/>
                  <a:pt x="3919" y="2721"/>
                  <a:pt x="4071" y="2730"/>
                </a:cubicBezTo>
                <a:cubicBezTo>
                  <a:pt x="3825" y="2824"/>
                  <a:pt x="3609" y="2981"/>
                  <a:pt x="3447" y="3182"/>
                </a:cubicBezTo>
                <a:cubicBezTo>
                  <a:pt x="3433" y="3202"/>
                  <a:pt x="3418" y="3216"/>
                  <a:pt x="3408" y="3231"/>
                </a:cubicBezTo>
                <a:cubicBezTo>
                  <a:pt x="3388" y="3059"/>
                  <a:pt x="3408" y="2883"/>
                  <a:pt x="3462" y="2716"/>
                </a:cubicBezTo>
                <a:cubicBezTo>
                  <a:pt x="3516" y="2691"/>
                  <a:pt x="3570" y="2667"/>
                  <a:pt x="3624" y="2642"/>
                </a:cubicBezTo>
                <a:close/>
                <a:moveTo>
                  <a:pt x="1950" y="3447"/>
                </a:moveTo>
                <a:cubicBezTo>
                  <a:pt x="1960" y="3462"/>
                  <a:pt x="1975" y="3472"/>
                  <a:pt x="1989" y="3486"/>
                </a:cubicBezTo>
                <a:lnTo>
                  <a:pt x="1979" y="3486"/>
                </a:lnTo>
                <a:cubicBezTo>
                  <a:pt x="1965" y="3491"/>
                  <a:pt x="1950" y="3496"/>
                  <a:pt x="1935" y="3501"/>
                </a:cubicBezTo>
                <a:cubicBezTo>
                  <a:pt x="1940" y="3486"/>
                  <a:pt x="1945" y="3467"/>
                  <a:pt x="1950" y="3447"/>
                </a:cubicBezTo>
                <a:close/>
                <a:moveTo>
                  <a:pt x="345" y="2750"/>
                </a:moveTo>
                <a:cubicBezTo>
                  <a:pt x="418" y="3059"/>
                  <a:pt x="575" y="3305"/>
                  <a:pt x="840" y="3398"/>
                </a:cubicBezTo>
                <a:cubicBezTo>
                  <a:pt x="791" y="3462"/>
                  <a:pt x="747" y="3531"/>
                  <a:pt x="718" y="3609"/>
                </a:cubicBezTo>
                <a:cubicBezTo>
                  <a:pt x="453" y="3506"/>
                  <a:pt x="345" y="3202"/>
                  <a:pt x="335" y="2937"/>
                </a:cubicBezTo>
                <a:lnTo>
                  <a:pt x="340" y="2937"/>
                </a:lnTo>
                <a:cubicBezTo>
                  <a:pt x="335" y="2873"/>
                  <a:pt x="340" y="2809"/>
                  <a:pt x="345" y="2750"/>
                </a:cubicBezTo>
                <a:close/>
                <a:moveTo>
                  <a:pt x="1538" y="3256"/>
                </a:moveTo>
                <a:lnTo>
                  <a:pt x="1538" y="3256"/>
                </a:lnTo>
                <a:cubicBezTo>
                  <a:pt x="1385" y="3437"/>
                  <a:pt x="1184" y="3604"/>
                  <a:pt x="968" y="3634"/>
                </a:cubicBezTo>
                <a:cubicBezTo>
                  <a:pt x="1002" y="3560"/>
                  <a:pt x="1047" y="3491"/>
                  <a:pt x="1091" y="3428"/>
                </a:cubicBezTo>
                <a:lnTo>
                  <a:pt x="1096" y="3428"/>
                </a:lnTo>
                <a:cubicBezTo>
                  <a:pt x="1258" y="3413"/>
                  <a:pt x="1410" y="3354"/>
                  <a:pt x="1538" y="3256"/>
                </a:cubicBezTo>
                <a:close/>
                <a:moveTo>
                  <a:pt x="3172" y="2809"/>
                </a:moveTo>
                <a:lnTo>
                  <a:pt x="3172" y="2809"/>
                </a:lnTo>
                <a:cubicBezTo>
                  <a:pt x="3114" y="3030"/>
                  <a:pt x="3133" y="3266"/>
                  <a:pt x="3231" y="3472"/>
                </a:cubicBezTo>
                <a:lnTo>
                  <a:pt x="3236" y="3482"/>
                </a:lnTo>
                <a:cubicBezTo>
                  <a:pt x="3207" y="3536"/>
                  <a:pt x="3177" y="3585"/>
                  <a:pt x="3153" y="3639"/>
                </a:cubicBezTo>
                <a:cubicBezTo>
                  <a:pt x="2900" y="3503"/>
                  <a:pt x="2620" y="3434"/>
                  <a:pt x="2333" y="3434"/>
                </a:cubicBezTo>
                <a:cubicBezTo>
                  <a:pt x="2297" y="3434"/>
                  <a:pt x="2261" y="3435"/>
                  <a:pt x="2225" y="3437"/>
                </a:cubicBezTo>
                <a:cubicBezTo>
                  <a:pt x="2161" y="3339"/>
                  <a:pt x="2078" y="3256"/>
                  <a:pt x="1979" y="3187"/>
                </a:cubicBezTo>
                <a:cubicBezTo>
                  <a:pt x="1984" y="3113"/>
                  <a:pt x="1989" y="3040"/>
                  <a:pt x="1984" y="2966"/>
                </a:cubicBezTo>
                <a:cubicBezTo>
                  <a:pt x="2191" y="2956"/>
                  <a:pt x="2397" y="2917"/>
                  <a:pt x="2593" y="2843"/>
                </a:cubicBezTo>
                <a:cubicBezTo>
                  <a:pt x="2650" y="2849"/>
                  <a:pt x="2708" y="2852"/>
                  <a:pt x="2766" y="2852"/>
                </a:cubicBezTo>
                <a:cubicBezTo>
                  <a:pt x="2901" y="2852"/>
                  <a:pt x="3038" y="2837"/>
                  <a:pt x="3172" y="2809"/>
                </a:cubicBezTo>
                <a:close/>
                <a:moveTo>
                  <a:pt x="4265" y="2897"/>
                </a:moveTo>
                <a:cubicBezTo>
                  <a:pt x="4360" y="2897"/>
                  <a:pt x="4456" y="2931"/>
                  <a:pt x="4547" y="3010"/>
                </a:cubicBezTo>
                <a:cubicBezTo>
                  <a:pt x="4955" y="3378"/>
                  <a:pt x="4429" y="3688"/>
                  <a:pt x="4086" y="3702"/>
                </a:cubicBezTo>
                <a:lnTo>
                  <a:pt x="4086" y="3698"/>
                </a:lnTo>
                <a:cubicBezTo>
                  <a:pt x="4063" y="3699"/>
                  <a:pt x="4042" y="3699"/>
                  <a:pt x="4021" y="3699"/>
                </a:cubicBezTo>
                <a:cubicBezTo>
                  <a:pt x="3755" y="3699"/>
                  <a:pt x="3588" y="3613"/>
                  <a:pt x="3496" y="3477"/>
                </a:cubicBezTo>
                <a:cubicBezTo>
                  <a:pt x="3668" y="3224"/>
                  <a:pt x="3966" y="2897"/>
                  <a:pt x="4265" y="2897"/>
                </a:cubicBezTo>
                <a:close/>
                <a:moveTo>
                  <a:pt x="1754" y="3324"/>
                </a:moveTo>
                <a:lnTo>
                  <a:pt x="1754" y="3324"/>
                </a:lnTo>
                <a:cubicBezTo>
                  <a:pt x="1739" y="3437"/>
                  <a:pt x="1709" y="3550"/>
                  <a:pt x="1665" y="3658"/>
                </a:cubicBezTo>
                <a:cubicBezTo>
                  <a:pt x="1489" y="3776"/>
                  <a:pt x="1331" y="3923"/>
                  <a:pt x="1194" y="4085"/>
                </a:cubicBezTo>
                <a:cubicBezTo>
                  <a:pt x="1111" y="4066"/>
                  <a:pt x="1037" y="3982"/>
                  <a:pt x="963" y="3845"/>
                </a:cubicBezTo>
                <a:cubicBezTo>
                  <a:pt x="1258" y="3806"/>
                  <a:pt x="1547" y="3585"/>
                  <a:pt x="1754" y="3324"/>
                </a:cubicBezTo>
                <a:close/>
                <a:moveTo>
                  <a:pt x="2112" y="3683"/>
                </a:moveTo>
                <a:lnTo>
                  <a:pt x="2112" y="3683"/>
                </a:lnTo>
                <a:cubicBezTo>
                  <a:pt x="2249" y="3997"/>
                  <a:pt x="2127" y="4370"/>
                  <a:pt x="1803" y="4601"/>
                </a:cubicBezTo>
                <a:lnTo>
                  <a:pt x="1808" y="4601"/>
                </a:lnTo>
                <a:cubicBezTo>
                  <a:pt x="1749" y="4645"/>
                  <a:pt x="1690" y="4684"/>
                  <a:pt x="1621" y="4709"/>
                </a:cubicBezTo>
                <a:cubicBezTo>
                  <a:pt x="1573" y="4719"/>
                  <a:pt x="1529" y="4725"/>
                  <a:pt x="1489" y="4725"/>
                </a:cubicBezTo>
                <a:cubicBezTo>
                  <a:pt x="1269" y="4725"/>
                  <a:pt x="1184" y="4568"/>
                  <a:pt x="1317" y="4306"/>
                </a:cubicBezTo>
                <a:cubicBezTo>
                  <a:pt x="1523" y="4174"/>
                  <a:pt x="1705" y="3997"/>
                  <a:pt x="1832" y="3791"/>
                </a:cubicBezTo>
                <a:cubicBezTo>
                  <a:pt x="1921" y="3742"/>
                  <a:pt x="2014" y="3707"/>
                  <a:pt x="2112" y="3683"/>
                </a:cubicBezTo>
                <a:close/>
                <a:moveTo>
                  <a:pt x="3251" y="3958"/>
                </a:moveTo>
                <a:cubicBezTo>
                  <a:pt x="3349" y="4027"/>
                  <a:pt x="3438" y="4095"/>
                  <a:pt x="3521" y="4174"/>
                </a:cubicBezTo>
                <a:cubicBezTo>
                  <a:pt x="3585" y="4233"/>
                  <a:pt x="3762" y="4380"/>
                  <a:pt x="3747" y="4478"/>
                </a:cubicBezTo>
                <a:cubicBezTo>
                  <a:pt x="3767" y="4638"/>
                  <a:pt x="3686" y="4733"/>
                  <a:pt x="3572" y="4733"/>
                </a:cubicBezTo>
                <a:cubicBezTo>
                  <a:pt x="3466" y="4733"/>
                  <a:pt x="3331" y="4649"/>
                  <a:pt x="3226" y="4454"/>
                </a:cubicBezTo>
                <a:lnTo>
                  <a:pt x="3207" y="4316"/>
                </a:lnTo>
                <a:cubicBezTo>
                  <a:pt x="3192" y="4193"/>
                  <a:pt x="3207" y="4071"/>
                  <a:pt x="3251" y="3958"/>
                </a:cubicBezTo>
                <a:close/>
                <a:moveTo>
                  <a:pt x="2810" y="1"/>
                </a:moveTo>
                <a:cubicBezTo>
                  <a:pt x="2493" y="1"/>
                  <a:pt x="2179" y="150"/>
                  <a:pt x="1984" y="443"/>
                </a:cubicBezTo>
                <a:cubicBezTo>
                  <a:pt x="1868" y="356"/>
                  <a:pt x="1756" y="318"/>
                  <a:pt x="1652" y="318"/>
                </a:cubicBezTo>
                <a:cubicBezTo>
                  <a:pt x="1407" y="318"/>
                  <a:pt x="1203" y="532"/>
                  <a:pt x="1061" y="835"/>
                </a:cubicBezTo>
                <a:cubicBezTo>
                  <a:pt x="885" y="865"/>
                  <a:pt x="728" y="958"/>
                  <a:pt x="620" y="1101"/>
                </a:cubicBezTo>
                <a:cubicBezTo>
                  <a:pt x="453" y="1312"/>
                  <a:pt x="330" y="1709"/>
                  <a:pt x="300" y="2122"/>
                </a:cubicBezTo>
                <a:cubicBezTo>
                  <a:pt x="84" y="2573"/>
                  <a:pt x="1" y="3192"/>
                  <a:pt x="335" y="3585"/>
                </a:cubicBezTo>
                <a:cubicBezTo>
                  <a:pt x="418" y="3693"/>
                  <a:pt x="531" y="3771"/>
                  <a:pt x="659" y="3820"/>
                </a:cubicBezTo>
                <a:cubicBezTo>
                  <a:pt x="649" y="3923"/>
                  <a:pt x="659" y="4027"/>
                  <a:pt x="693" y="4125"/>
                </a:cubicBezTo>
                <a:cubicBezTo>
                  <a:pt x="762" y="4311"/>
                  <a:pt x="870" y="4390"/>
                  <a:pt x="993" y="4395"/>
                </a:cubicBezTo>
                <a:cubicBezTo>
                  <a:pt x="909" y="4596"/>
                  <a:pt x="914" y="4797"/>
                  <a:pt x="1101" y="4949"/>
                </a:cubicBezTo>
                <a:cubicBezTo>
                  <a:pt x="1178" y="5013"/>
                  <a:pt x="1267" y="5041"/>
                  <a:pt x="1360" y="5041"/>
                </a:cubicBezTo>
                <a:cubicBezTo>
                  <a:pt x="1771" y="5041"/>
                  <a:pt x="2279" y="4513"/>
                  <a:pt x="2367" y="4213"/>
                </a:cubicBezTo>
                <a:cubicBezTo>
                  <a:pt x="2421" y="4027"/>
                  <a:pt x="2407" y="3825"/>
                  <a:pt x="2338" y="3648"/>
                </a:cubicBezTo>
                <a:lnTo>
                  <a:pt x="2367" y="3648"/>
                </a:lnTo>
                <a:cubicBezTo>
                  <a:pt x="2613" y="3658"/>
                  <a:pt x="2853" y="3727"/>
                  <a:pt x="3064" y="3850"/>
                </a:cubicBezTo>
                <a:cubicBezTo>
                  <a:pt x="2937" y="4208"/>
                  <a:pt x="2932" y="4591"/>
                  <a:pt x="3236" y="4846"/>
                </a:cubicBezTo>
                <a:cubicBezTo>
                  <a:pt x="3357" y="4946"/>
                  <a:pt x="3471" y="4988"/>
                  <a:pt x="3571" y="4988"/>
                </a:cubicBezTo>
                <a:cubicBezTo>
                  <a:pt x="3908" y="4988"/>
                  <a:pt x="4082" y="4507"/>
                  <a:pt x="3806" y="4154"/>
                </a:cubicBezTo>
                <a:cubicBezTo>
                  <a:pt x="3678" y="3997"/>
                  <a:pt x="3521" y="3855"/>
                  <a:pt x="3344" y="3747"/>
                </a:cubicBezTo>
                <a:cubicBezTo>
                  <a:pt x="3354" y="3722"/>
                  <a:pt x="3369" y="3698"/>
                  <a:pt x="3379" y="3678"/>
                </a:cubicBezTo>
                <a:cubicBezTo>
                  <a:pt x="3552" y="3846"/>
                  <a:pt x="3796" y="3922"/>
                  <a:pt x="4042" y="3922"/>
                </a:cubicBezTo>
                <a:cubicBezTo>
                  <a:pt x="4192" y="3922"/>
                  <a:pt x="4343" y="3894"/>
                  <a:pt x="4478" y="3840"/>
                </a:cubicBezTo>
                <a:cubicBezTo>
                  <a:pt x="4861" y="3683"/>
                  <a:pt x="5048" y="3305"/>
                  <a:pt x="4778" y="2946"/>
                </a:cubicBezTo>
                <a:cubicBezTo>
                  <a:pt x="4694" y="2829"/>
                  <a:pt x="4572" y="2745"/>
                  <a:pt x="4434" y="2706"/>
                </a:cubicBezTo>
                <a:cubicBezTo>
                  <a:pt x="4699" y="2672"/>
                  <a:pt x="4940" y="2539"/>
                  <a:pt x="5117" y="2338"/>
                </a:cubicBezTo>
                <a:cubicBezTo>
                  <a:pt x="5406" y="1994"/>
                  <a:pt x="5342" y="1292"/>
                  <a:pt x="4920" y="1056"/>
                </a:cubicBezTo>
                <a:cubicBezTo>
                  <a:pt x="5058" y="639"/>
                  <a:pt x="5043" y="197"/>
                  <a:pt x="4532" y="50"/>
                </a:cubicBezTo>
                <a:cubicBezTo>
                  <a:pt x="4462" y="30"/>
                  <a:pt x="4392" y="21"/>
                  <a:pt x="4323" y="21"/>
                </a:cubicBezTo>
                <a:cubicBezTo>
                  <a:pt x="4051" y="21"/>
                  <a:pt x="3795" y="164"/>
                  <a:pt x="3580" y="364"/>
                </a:cubicBezTo>
                <a:cubicBezTo>
                  <a:pt x="3378" y="121"/>
                  <a:pt x="3093" y="1"/>
                  <a:pt x="2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56;p11"/>
          <p:cNvGrpSpPr/>
          <p:nvPr/>
        </p:nvGrpSpPr>
        <p:grpSpPr>
          <a:xfrm>
            <a:off x="553876" y="4143384"/>
            <a:ext cx="318675" cy="662679"/>
            <a:chOff x="-1847499" y="2737134"/>
            <a:chExt cx="318675" cy="662679"/>
          </a:xfrm>
        </p:grpSpPr>
        <p:sp>
          <p:nvSpPr>
            <p:cNvPr id="1050736" name="Google Shape;357;p11"/>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7" name="Google Shape;358;p11"/>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59;p11"/>
          <p:cNvGrpSpPr/>
          <p:nvPr/>
        </p:nvGrpSpPr>
        <p:grpSpPr>
          <a:xfrm>
            <a:off x="1123030" y="3800263"/>
            <a:ext cx="174114" cy="235996"/>
            <a:chOff x="-1467008" y="3142950"/>
            <a:chExt cx="174114" cy="235996"/>
          </a:xfrm>
        </p:grpSpPr>
        <p:sp>
          <p:nvSpPr>
            <p:cNvPr id="1050738" name="Google Shape;360;p11"/>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9" name="Google Shape;361;p11"/>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0" name="Google Shape;362;p11"/>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63;p11"/>
          <p:cNvGrpSpPr/>
          <p:nvPr/>
        </p:nvGrpSpPr>
        <p:grpSpPr>
          <a:xfrm>
            <a:off x="351717" y="3412679"/>
            <a:ext cx="202152" cy="234940"/>
            <a:chOff x="-1562583" y="2713541"/>
            <a:chExt cx="202152" cy="234940"/>
          </a:xfrm>
        </p:grpSpPr>
        <p:sp>
          <p:nvSpPr>
            <p:cNvPr id="1050741" name="Google Shape;364;p11"/>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2" name="Google Shape;365;p11"/>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3" name="Google Shape;366;p11"/>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744" name="Google Shape;367;p11"/>
          <p:cNvSpPr/>
          <p:nvPr/>
        </p:nvSpPr>
        <p:spPr>
          <a:xfrm rot="-613518">
            <a:off x="2929178" y="3662072"/>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69"/>
        <p:cNvGrpSpPr/>
        <p:nvPr/>
      </p:nvGrpSpPr>
      <p:grpSpPr>
        <a:xfrm>
          <a:off x="0" y="0"/>
          <a:ext cx="0" cy="0"/>
          <a:chOff x="0" y="0"/>
          <a:chExt cx="0" cy="0"/>
        </a:xfrm>
      </p:grpSpPr>
      <p:sp>
        <p:nvSpPr>
          <p:cNvPr id="1048983" name="Google Shape;370;p13"/>
          <p:cNvSpPr/>
          <p:nvPr/>
        </p:nvSpPr>
        <p:spPr>
          <a:xfrm rot="-804582">
            <a:off x="4554748" y="1481638"/>
            <a:ext cx="6203965" cy="431383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4" name="Google Shape;371;p13"/>
          <p:cNvSpPr/>
          <p:nvPr/>
        </p:nvSpPr>
        <p:spPr>
          <a:xfrm rot="1183178" flipH="1">
            <a:off x="-1461550" y="381043"/>
            <a:ext cx="6203976" cy="431383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5" name="Google Shape;372;p13"/>
          <p:cNvSpPr txBox="1">
            <a:spLocks noGrp="1"/>
          </p:cNvSpPr>
          <p:nvPr>
            <p:ph type="ctrTitle"/>
          </p:nvPr>
        </p:nvSpPr>
        <p:spPr>
          <a:xfrm>
            <a:off x="1715556" y="1270205"/>
            <a:ext cx="2831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rgbClr val="F5F4E7"/>
                </a:solidFill>
              </a:defRPr>
            </a:lvl1pPr>
            <a:lvl2pPr lvl="1"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2pPr>
            <a:lvl3pPr lvl="2"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3pPr>
            <a:lvl4pPr lvl="3"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4pPr>
            <a:lvl5pPr lvl="4"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5pPr>
            <a:lvl6pPr lvl="5"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6pPr>
            <a:lvl7pPr lvl="6"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7pPr>
            <a:lvl8pPr lvl="7"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8pPr>
            <a:lvl9pPr lvl="8"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9pPr>
          </a:lstStyle>
          <a:p>
            <a:endParaRPr/>
          </a:p>
        </p:txBody>
      </p:sp>
      <p:sp>
        <p:nvSpPr>
          <p:cNvPr id="1048986" name="Google Shape;373;p13"/>
          <p:cNvSpPr txBox="1">
            <a:spLocks noGrp="1"/>
          </p:cNvSpPr>
          <p:nvPr>
            <p:ph type="title" idx="2" hasCustomPrompt="1"/>
          </p:nvPr>
        </p:nvSpPr>
        <p:spPr>
          <a:xfrm>
            <a:off x="685844" y="1386025"/>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rgbClr val="F5F4E7"/>
                </a:solidFill>
              </a:defRPr>
            </a:lvl1pPr>
            <a:lvl2pPr lvl="1"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2pPr>
            <a:lvl3pPr lvl="2"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3pPr>
            <a:lvl4pPr lvl="3"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4pPr>
            <a:lvl5pPr lvl="4"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5pPr>
            <a:lvl6pPr lvl="5"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6pPr>
            <a:lvl7pPr lvl="6"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7pPr>
            <a:lvl8pPr lvl="7"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8pPr>
            <a:lvl9pPr lvl="8"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9pPr>
          </a:lstStyle>
          <a:p>
            <a:r>
              <a:t>xx%</a:t>
            </a:r>
          </a:p>
        </p:txBody>
      </p:sp>
      <p:sp>
        <p:nvSpPr>
          <p:cNvPr id="1048987" name="Google Shape;374;p13"/>
          <p:cNvSpPr txBox="1">
            <a:spLocks noGrp="1"/>
          </p:cNvSpPr>
          <p:nvPr>
            <p:ph type="ctrTitle" idx="3"/>
          </p:nvPr>
        </p:nvSpPr>
        <p:spPr>
          <a:xfrm>
            <a:off x="1715556" y="2485532"/>
            <a:ext cx="2831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rgbClr val="F5F4E7"/>
                </a:solidFill>
              </a:defRPr>
            </a:lvl1pPr>
            <a:lvl2pPr lvl="1"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2pPr>
            <a:lvl3pPr lvl="2"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3pPr>
            <a:lvl4pPr lvl="3"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4pPr>
            <a:lvl5pPr lvl="4"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5pPr>
            <a:lvl6pPr lvl="5"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6pPr>
            <a:lvl7pPr lvl="6"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7pPr>
            <a:lvl8pPr lvl="7"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8pPr>
            <a:lvl9pPr lvl="8"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9pPr>
          </a:lstStyle>
          <a:p>
            <a:endParaRPr/>
          </a:p>
        </p:txBody>
      </p:sp>
      <p:sp>
        <p:nvSpPr>
          <p:cNvPr id="1048988" name="Google Shape;375;p13"/>
          <p:cNvSpPr txBox="1">
            <a:spLocks noGrp="1"/>
          </p:cNvSpPr>
          <p:nvPr>
            <p:ph type="title" idx="4" hasCustomPrompt="1"/>
          </p:nvPr>
        </p:nvSpPr>
        <p:spPr>
          <a:xfrm>
            <a:off x="685844" y="2601950"/>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rgbClr val="F5F4E7"/>
                </a:solidFill>
              </a:defRPr>
            </a:lvl1pPr>
            <a:lvl2pPr lvl="1"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2pPr>
            <a:lvl3pPr lvl="2"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3pPr>
            <a:lvl4pPr lvl="3"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4pPr>
            <a:lvl5pPr lvl="4"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5pPr>
            <a:lvl6pPr lvl="5"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6pPr>
            <a:lvl7pPr lvl="6"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7pPr>
            <a:lvl8pPr lvl="7"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8pPr>
            <a:lvl9pPr lvl="8"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9pPr>
          </a:lstStyle>
          <a:p>
            <a:r>
              <a:t>xx%</a:t>
            </a:r>
          </a:p>
        </p:txBody>
      </p:sp>
      <p:sp>
        <p:nvSpPr>
          <p:cNvPr id="1048989" name="Google Shape;376;p13"/>
          <p:cNvSpPr txBox="1">
            <a:spLocks noGrp="1"/>
          </p:cNvSpPr>
          <p:nvPr>
            <p:ph type="ctrTitle" idx="5"/>
          </p:nvPr>
        </p:nvSpPr>
        <p:spPr>
          <a:xfrm>
            <a:off x="5932756" y="2184600"/>
            <a:ext cx="2525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00">
                <a:solidFill>
                  <a:srgbClr val="F5F4E7"/>
                </a:solidFill>
              </a:defRPr>
            </a:lvl1pPr>
            <a:lvl2pPr lvl="1"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2pPr>
            <a:lvl3pPr lvl="2"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3pPr>
            <a:lvl4pPr lvl="3"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4pPr>
            <a:lvl5pPr lvl="4"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5pPr>
            <a:lvl6pPr lvl="5"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6pPr>
            <a:lvl7pPr lvl="6"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7pPr>
            <a:lvl8pPr lvl="7"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8pPr>
            <a:lvl9pPr lvl="8"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9pPr>
          </a:lstStyle>
          <a:p>
            <a:endParaRPr/>
          </a:p>
        </p:txBody>
      </p:sp>
      <p:sp>
        <p:nvSpPr>
          <p:cNvPr id="1048990" name="Google Shape;377;p13"/>
          <p:cNvSpPr txBox="1">
            <a:spLocks noGrp="1"/>
          </p:cNvSpPr>
          <p:nvPr>
            <p:ph type="title" idx="6" hasCustomPrompt="1"/>
          </p:nvPr>
        </p:nvSpPr>
        <p:spPr>
          <a:xfrm>
            <a:off x="4847656" y="2300419"/>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chemeClr val="lt1"/>
                </a:solidFill>
              </a:defRPr>
            </a:lvl1pPr>
            <a:lvl2pPr lvl="1"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2pPr>
            <a:lvl3pPr lvl="2"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3pPr>
            <a:lvl4pPr lvl="3"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4pPr>
            <a:lvl5pPr lvl="4"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5pPr>
            <a:lvl6pPr lvl="5"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6pPr>
            <a:lvl7pPr lvl="6"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7pPr>
            <a:lvl8pPr lvl="7"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8pPr>
            <a:lvl9pPr lvl="8"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9pPr>
          </a:lstStyle>
          <a:p>
            <a:r>
              <a:t>xx%</a:t>
            </a:r>
          </a:p>
        </p:txBody>
      </p:sp>
      <p:sp>
        <p:nvSpPr>
          <p:cNvPr id="1048991" name="Google Shape;378;p13"/>
          <p:cNvSpPr txBox="1">
            <a:spLocks noGrp="1"/>
          </p:cNvSpPr>
          <p:nvPr>
            <p:ph type="ctrTitle" idx="7"/>
          </p:nvPr>
        </p:nvSpPr>
        <p:spPr>
          <a:xfrm>
            <a:off x="5932756" y="3399925"/>
            <a:ext cx="25236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rgbClr val="F5F4E7"/>
                </a:solidFill>
              </a:defRPr>
            </a:lvl1pPr>
            <a:lvl2pPr lvl="1"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2pPr>
            <a:lvl3pPr lvl="2"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3pPr>
            <a:lvl4pPr lvl="3"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4pPr>
            <a:lvl5pPr lvl="4"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5pPr>
            <a:lvl6pPr lvl="5"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6pPr>
            <a:lvl7pPr lvl="6"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7pPr>
            <a:lvl8pPr lvl="7"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8pPr>
            <a:lvl9pPr lvl="8" rtl="0">
              <a:spcBef>
                <a:spcPts val="0"/>
              </a:spcBef>
              <a:spcAft>
                <a:spcPts val="0"/>
              </a:spcAft>
              <a:buClr>
                <a:srgbClr val="252435"/>
              </a:buClr>
              <a:buSzPts val="2400"/>
              <a:buFont typeface="Bahiana"/>
              <a:buNone/>
              <a:defRPr sz="2400">
                <a:solidFill>
                  <a:srgbClr val="252435"/>
                </a:solidFill>
                <a:latin typeface="Bahiana"/>
                <a:ea typeface="Bahiana"/>
                <a:cs typeface="Bahiana"/>
                <a:sym typeface="Bahiana"/>
              </a:defRPr>
            </a:lvl9pPr>
          </a:lstStyle>
          <a:p>
            <a:endParaRPr/>
          </a:p>
        </p:txBody>
      </p:sp>
      <p:sp>
        <p:nvSpPr>
          <p:cNvPr id="1048992" name="Google Shape;379;p13"/>
          <p:cNvSpPr txBox="1">
            <a:spLocks noGrp="1"/>
          </p:cNvSpPr>
          <p:nvPr>
            <p:ph type="title" idx="8" hasCustomPrompt="1"/>
          </p:nvPr>
        </p:nvSpPr>
        <p:spPr>
          <a:xfrm>
            <a:off x="4847656" y="3516314"/>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chemeClr val="lt1"/>
                </a:solidFill>
              </a:defRPr>
            </a:lvl1pPr>
            <a:lvl2pPr lvl="1"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2pPr>
            <a:lvl3pPr lvl="2"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3pPr>
            <a:lvl4pPr lvl="3"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4pPr>
            <a:lvl5pPr lvl="4"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5pPr>
            <a:lvl6pPr lvl="5"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6pPr>
            <a:lvl7pPr lvl="6"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7pPr>
            <a:lvl8pPr lvl="7"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8pPr>
            <a:lvl9pPr lvl="8" algn="r" rtl="0">
              <a:spcBef>
                <a:spcPts val="0"/>
              </a:spcBef>
              <a:spcAft>
                <a:spcPts val="0"/>
              </a:spcAft>
              <a:buClr>
                <a:srgbClr val="252435"/>
              </a:buClr>
              <a:buSzPts val="4800"/>
              <a:buFont typeface="Bahiana"/>
              <a:buNone/>
              <a:defRPr sz="4800">
                <a:solidFill>
                  <a:srgbClr val="252435"/>
                </a:solidFill>
                <a:latin typeface="Bahiana"/>
                <a:ea typeface="Bahiana"/>
                <a:cs typeface="Bahiana"/>
                <a:sym typeface="Bahiana"/>
              </a:defRPr>
            </a:lvl9pPr>
          </a:lstStyle>
          <a:p>
            <a:r>
              <a:t>xx%</a:t>
            </a:r>
          </a:p>
        </p:txBody>
      </p:sp>
      <p:sp>
        <p:nvSpPr>
          <p:cNvPr id="1048993" name="Google Shape;380;p13"/>
          <p:cNvSpPr txBox="1">
            <a:spLocks noGrp="1"/>
          </p:cNvSpPr>
          <p:nvPr>
            <p:ph type="subTitle" idx="1"/>
          </p:nvPr>
        </p:nvSpPr>
        <p:spPr>
          <a:xfrm>
            <a:off x="5932757" y="2754350"/>
            <a:ext cx="25236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48994" name="Google Shape;381;p13"/>
          <p:cNvSpPr txBox="1">
            <a:spLocks noGrp="1"/>
          </p:cNvSpPr>
          <p:nvPr>
            <p:ph type="subTitle" idx="9"/>
          </p:nvPr>
        </p:nvSpPr>
        <p:spPr>
          <a:xfrm>
            <a:off x="5932762" y="3968739"/>
            <a:ext cx="25236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48995" name="Google Shape;382;p13"/>
          <p:cNvSpPr txBox="1">
            <a:spLocks noGrp="1"/>
          </p:cNvSpPr>
          <p:nvPr>
            <p:ph type="subTitle" idx="13"/>
          </p:nvPr>
        </p:nvSpPr>
        <p:spPr>
          <a:xfrm>
            <a:off x="1715556" y="1839950"/>
            <a:ext cx="25254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48996" name="Google Shape;383;p13"/>
          <p:cNvSpPr txBox="1">
            <a:spLocks noGrp="1"/>
          </p:cNvSpPr>
          <p:nvPr>
            <p:ph type="subTitle" idx="14"/>
          </p:nvPr>
        </p:nvSpPr>
        <p:spPr>
          <a:xfrm>
            <a:off x="1715556" y="3054350"/>
            <a:ext cx="25236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48997" name="Google Shape;384;p13"/>
          <p:cNvSpPr txBox="1">
            <a:spLocks noGrp="1"/>
          </p:cNvSpPr>
          <p:nvPr>
            <p:ph type="title" idx="15"/>
          </p:nvPr>
        </p:nvSpPr>
        <p:spPr>
          <a:xfrm>
            <a:off x="725700"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469"/>
        <p:cNvGrpSpPr/>
        <p:nvPr/>
      </p:nvGrpSpPr>
      <p:grpSpPr>
        <a:xfrm>
          <a:off x="0" y="0"/>
          <a:ext cx="0" cy="0"/>
          <a:chOff x="0" y="0"/>
          <a:chExt cx="0" cy="0"/>
        </a:xfrm>
      </p:grpSpPr>
      <p:sp>
        <p:nvSpPr>
          <p:cNvPr id="1050785" name="Google Shape;470;p15"/>
          <p:cNvSpPr/>
          <p:nvPr/>
        </p:nvSpPr>
        <p:spPr>
          <a:xfrm rot="10800000">
            <a:off x="1231200" y="-2033388"/>
            <a:ext cx="7915447" cy="5907770"/>
          </a:xfrm>
          <a:custGeom>
            <a:avLst/>
            <a:gdLst/>
            <a:ahLst/>
            <a:cxnLst/>
            <a:rect l="l" t="t" r="r" b="b"/>
            <a:pathLst>
              <a:path w="23522" h="17556" extrusionOk="0">
                <a:moveTo>
                  <a:pt x="1174" y="0"/>
                </a:moveTo>
                <a:cubicBezTo>
                  <a:pt x="756" y="0"/>
                  <a:pt x="351" y="212"/>
                  <a:pt x="143" y="589"/>
                </a:cubicBezTo>
                <a:cubicBezTo>
                  <a:pt x="35" y="776"/>
                  <a:pt x="1" y="997"/>
                  <a:pt x="50" y="1203"/>
                </a:cubicBezTo>
                <a:cubicBezTo>
                  <a:pt x="192" y="1816"/>
                  <a:pt x="776" y="1885"/>
                  <a:pt x="649" y="2700"/>
                </a:cubicBezTo>
                <a:cubicBezTo>
                  <a:pt x="536" y="3446"/>
                  <a:pt x="752" y="3795"/>
                  <a:pt x="884" y="4521"/>
                </a:cubicBezTo>
                <a:cubicBezTo>
                  <a:pt x="934" y="4791"/>
                  <a:pt x="1007" y="5052"/>
                  <a:pt x="1076" y="5302"/>
                </a:cubicBezTo>
                <a:cubicBezTo>
                  <a:pt x="1140" y="5567"/>
                  <a:pt x="1100" y="5857"/>
                  <a:pt x="1169" y="6112"/>
                </a:cubicBezTo>
                <a:cubicBezTo>
                  <a:pt x="1346" y="6794"/>
                  <a:pt x="1753" y="7359"/>
                  <a:pt x="1753" y="8125"/>
                </a:cubicBezTo>
                <a:cubicBezTo>
                  <a:pt x="1753" y="8464"/>
                  <a:pt x="1704" y="8636"/>
                  <a:pt x="1852" y="8906"/>
                </a:cubicBezTo>
                <a:cubicBezTo>
                  <a:pt x="1935" y="9058"/>
                  <a:pt x="2136" y="9122"/>
                  <a:pt x="2220" y="9318"/>
                </a:cubicBezTo>
                <a:cubicBezTo>
                  <a:pt x="2289" y="9490"/>
                  <a:pt x="2235" y="9691"/>
                  <a:pt x="2293" y="9868"/>
                </a:cubicBezTo>
                <a:cubicBezTo>
                  <a:pt x="2730" y="11169"/>
                  <a:pt x="3697" y="12318"/>
                  <a:pt x="3560" y="13736"/>
                </a:cubicBezTo>
                <a:cubicBezTo>
                  <a:pt x="3496" y="14379"/>
                  <a:pt x="3540" y="15081"/>
                  <a:pt x="3560" y="15744"/>
                </a:cubicBezTo>
                <a:cubicBezTo>
                  <a:pt x="3575" y="16245"/>
                  <a:pt x="3697" y="17129"/>
                  <a:pt x="3958" y="17556"/>
                </a:cubicBezTo>
                <a:cubicBezTo>
                  <a:pt x="4257" y="17433"/>
                  <a:pt x="4454" y="17075"/>
                  <a:pt x="4679" y="16844"/>
                </a:cubicBezTo>
                <a:cubicBezTo>
                  <a:pt x="5023" y="16481"/>
                  <a:pt x="5421" y="16260"/>
                  <a:pt x="5843" y="16014"/>
                </a:cubicBezTo>
                <a:cubicBezTo>
                  <a:pt x="6506" y="15631"/>
                  <a:pt x="7232" y="15455"/>
                  <a:pt x="7787" y="14983"/>
                </a:cubicBezTo>
                <a:cubicBezTo>
                  <a:pt x="8843" y="14095"/>
                  <a:pt x="10350" y="14483"/>
                  <a:pt x="11582" y="13987"/>
                </a:cubicBezTo>
                <a:cubicBezTo>
                  <a:pt x="12259" y="13717"/>
                  <a:pt x="12588" y="13304"/>
                  <a:pt x="13354" y="13221"/>
                </a:cubicBezTo>
                <a:cubicBezTo>
                  <a:pt x="13722" y="13186"/>
                  <a:pt x="13776" y="13182"/>
                  <a:pt x="14071" y="12921"/>
                </a:cubicBezTo>
                <a:cubicBezTo>
                  <a:pt x="14243" y="12774"/>
                  <a:pt x="14164" y="12691"/>
                  <a:pt x="14424" y="12588"/>
                </a:cubicBezTo>
                <a:cubicBezTo>
                  <a:pt x="14479" y="12565"/>
                  <a:pt x="14545" y="12557"/>
                  <a:pt x="14617" y="12557"/>
                </a:cubicBezTo>
                <a:cubicBezTo>
                  <a:pt x="14778" y="12557"/>
                  <a:pt x="14968" y="12597"/>
                  <a:pt x="15116" y="12597"/>
                </a:cubicBezTo>
                <a:cubicBezTo>
                  <a:pt x="15144" y="12597"/>
                  <a:pt x="15171" y="12596"/>
                  <a:pt x="15195" y="12592"/>
                </a:cubicBezTo>
                <a:cubicBezTo>
                  <a:pt x="16000" y="12480"/>
                  <a:pt x="16590" y="11748"/>
                  <a:pt x="17203" y="11272"/>
                </a:cubicBezTo>
                <a:cubicBezTo>
                  <a:pt x="17463" y="11071"/>
                  <a:pt x="17743" y="11021"/>
                  <a:pt x="18008" y="10845"/>
                </a:cubicBezTo>
                <a:cubicBezTo>
                  <a:pt x="18416" y="10575"/>
                  <a:pt x="18190" y="10246"/>
                  <a:pt x="18455" y="9917"/>
                </a:cubicBezTo>
                <a:cubicBezTo>
                  <a:pt x="18750" y="9549"/>
                  <a:pt x="19358" y="9696"/>
                  <a:pt x="19692" y="9328"/>
                </a:cubicBezTo>
                <a:cubicBezTo>
                  <a:pt x="20031" y="8955"/>
                  <a:pt x="20419" y="8719"/>
                  <a:pt x="20748" y="8365"/>
                </a:cubicBezTo>
                <a:cubicBezTo>
                  <a:pt x="21052" y="8027"/>
                  <a:pt x="21028" y="7629"/>
                  <a:pt x="21234" y="7276"/>
                </a:cubicBezTo>
                <a:cubicBezTo>
                  <a:pt x="21479" y="6853"/>
                  <a:pt x="22098" y="6799"/>
                  <a:pt x="22608" y="6736"/>
                </a:cubicBezTo>
                <a:cubicBezTo>
                  <a:pt x="22603" y="6421"/>
                  <a:pt x="22820" y="6191"/>
                  <a:pt x="22923" y="5911"/>
                </a:cubicBezTo>
                <a:cubicBezTo>
                  <a:pt x="23075" y="5503"/>
                  <a:pt x="23085" y="5096"/>
                  <a:pt x="23075" y="4674"/>
                </a:cubicBezTo>
                <a:cubicBezTo>
                  <a:pt x="23065" y="4335"/>
                  <a:pt x="23006" y="4394"/>
                  <a:pt x="23144" y="4060"/>
                </a:cubicBezTo>
                <a:cubicBezTo>
                  <a:pt x="23237" y="3834"/>
                  <a:pt x="23355" y="3731"/>
                  <a:pt x="23389" y="3476"/>
                </a:cubicBezTo>
                <a:cubicBezTo>
                  <a:pt x="23443" y="3122"/>
                  <a:pt x="23522" y="2602"/>
                  <a:pt x="23492" y="2253"/>
                </a:cubicBezTo>
                <a:cubicBezTo>
                  <a:pt x="23453" y="1875"/>
                  <a:pt x="23124" y="1669"/>
                  <a:pt x="23050" y="1321"/>
                </a:cubicBezTo>
                <a:cubicBezTo>
                  <a:pt x="22937" y="810"/>
                  <a:pt x="23207" y="766"/>
                  <a:pt x="22603" y="457"/>
                </a:cubicBezTo>
                <a:cubicBezTo>
                  <a:pt x="22216" y="255"/>
                  <a:pt x="21877" y="201"/>
                  <a:pt x="21445" y="186"/>
                </a:cubicBezTo>
                <a:cubicBezTo>
                  <a:pt x="21402" y="185"/>
                  <a:pt x="21362" y="184"/>
                  <a:pt x="21324" y="184"/>
                </a:cubicBezTo>
                <a:cubicBezTo>
                  <a:pt x="20794" y="184"/>
                  <a:pt x="20695" y="372"/>
                  <a:pt x="20227" y="628"/>
                </a:cubicBezTo>
                <a:cubicBezTo>
                  <a:pt x="19916" y="800"/>
                  <a:pt x="19446" y="863"/>
                  <a:pt x="19014" y="863"/>
                </a:cubicBezTo>
                <a:cubicBezTo>
                  <a:pt x="18792" y="863"/>
                  <a:pt x="18581" y="846"/>
                  <a:pt x="18406" y="820"/>
                </a:cubicBezTo>
                <a:cubicBezTo>
                  <a:pt x="17889" y="739"/>
                  <a:pt x="17402" y="689"/>
                  <a:pt x="16930" y="689"/>
                </a:cubicBezTo>
                <a:cubicBezTo>
                  <a:pt x="16079" y="689"/>
                  <a:pt x="15275" y="853"/>
                  <a:pt x="14429" y="1301"/>
                </a:cubicBezTo>
                <a:cubicBezTo>
                  <a:pt x="14110" y="1473"/>
                  <a:pt x="13783" y="1536"/>
                  <a:pt x="13452" y="1536"/>
                </a:cubicBezTo>
                <a:cubicBezTo>
                  <a:pt x="12818" y="1536"/>
                  <a:pt x="12170" y="1304"/>
                  <a:pt x="11528" y="1159"/>
                </a:cubicBezTo>
                <a:cubicBezTo>
                  <a:pt x="11145" y="1073"/>
                  <a:pt x="10892" y="1010"/>
                  <a:pt x="10633" y="1010"/>
                </a:cubicBezTo>
                <a:cubicBezTo>
                  <a:pt x="10405" y="1010"/>
                  <a:pt x="10173" y="1059"/>
                  <a:pt x="9844" y="1183"/>
                </a:cubicBezTo>
                <a:cubicBezTo>
                  <a:pt x="9546" y="1294"/>
                  <a:pt x="9302" y="1341"/>
                  <a:pt x="9063" y="1341"/>
                </a:cubicBezTo>
                <a:cubicBezTo>
                  <a:pt x="8775" y="1341"/>
                  <a:pt x="8493" y="1273"/>
                  <a:pt x="8131" y="1168"/>
                </a:cubicBezTo>
                <a:cubicBezTo>
                  <a:pt x="7360" y="952"/>
                  <a:pt x="6417" y="923"/>
                  <a:pt x="5617" y="889"/>
                </a:cubicBezTo>
                <a:cubicBezTo>
                  <a:pt x="4625" y="844"/>
                  <a:pt x="3712" y="967"/>
                  <a:pt x="2809" y="525"/>
                </a:cubicBezTo>
                <a:cubicBezTo>
                  <a:pt x="2392" y="339"/>
                  <a:pt x="1960" y="182"/>
                  <a:pt x="1518" y="49"/>
                </a:cubicBezTo>
                <a:cubicBezTo>
                  <a:pt x="1405" y="16"/>
                  <a:pt x="1289" y="0"/>
                  <a:pt x="117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86" name="Google Shape;471;p15"/>
          <p:cNvSpPr txBox="1">
            <a:spLocks noGrp="1"/>
          </p:cNvSpPr>
          <p:nvPr>
            <p:ph type="ctrTitle"/>
          </p:nvPr>
        </p:nvSpPr>
        <p:spPr>
          <a:xfrm>
            <a:off x="2410022" y="3658250"/>
            <a:ext cx="57483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30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50787" name="Google Shape;472;p15"/>
          <p:cNvSpPr txBox="1">
            <a:spLocks noGrp="1"/>
          </p:cNvSpPr>
          <p:nvPr>
            <p:ph type="subTitle" idx="1"/>
          </p:nvPr>
        </p:nvSpPr>
        <p:spPr>
          <a:xfrm>
            <a:off x="1853100" y="1433675"/>
            <a:ext cx="6542700" cy="164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a:solidFill>
                  <a:schemeClr val="lt1"/>
                </a:solidFill>
              </a:defRPr>
            </a:lvl1pPr>
            <a:lvl2pPr lvl="1" algn="ctr" rtl="0">
              <a:lnSpc>
                <a:spcPct val="100000"/>
              </a:lnSpc>
              <a:spcBef>
                <a:spcPts val="0"/>
              </a:spcBef>
              <a:spcAft>
                <a:spcPts val="0"/>
              </a:spcAft>
              <a:buNone/>
              <a:defRPr sz="2500">
                <a:solidFill>
                  <a:schemeClr val="lt1"/>
                </a:solidFill>
              </a:defRPr>
            </a:lvl2pPr>
            <a:lvl3pPr lvl="2" algn="ctr" rtl="0">
              <a:lnSpc>
                <a:spcPct val="100000"/>
              </a:lnSpc>
              <a:spcBef>
                <a:spcPts val="0"/>
              </a:spcBef>
              <a:spcAft>
                <a:spcPts val="0"/>
              </a:spcAft>
              <a:buNone/>
              <a:defRPr sz="2500">
                <a:solidFill>
                  <a:schemeClr val="lt1"/>
                </a:solidFill>
              </a:defRPr>
            </a:lvl3pPr>
            <a:lvl4pPr lvl="3" algn="ctr" rtl="0">
              <a:lnSpc>
                <a:spcPct val="100000"/>
              </a:lnSpc>
              <a:spcBef>
                <a:spcPts val="0"/>
              </a:spcBef>
              <a:spcAft>
                <a:spcPts val="0"/>
              </a:spcAft>
              <a:buNone/>
              <a:defRPr sz="2500">
                <a:solidFill>
                  <a:schemeClr val="lt1"/>
                </a:solidFill>
              </a:defRPr>
            </a:lvl4pPr>
            <a:lvl5pPr lvl="4" algn="ctr" rtl="0">
              <a:lnSpc>
                <a:spcPct val="100000"/>
              </a:lnSpc>
              <a:spcBef>
                <a:spcPts val="0"/>
              </a:spcBef>
              <a:spcAft>
                <a:spcPts val="0"/>
              </a:spcAft>
              <a:buNone/>
              <a:defRPr sz="2500">
                <a:solidFill>
                  <a:schemeClr val="lt1"/>
                </a:solidFill>
              </a:defRPr>
            </a:lvl5pPr>
            <a:lvl6pPr lvl="5" algn="ctr" rtl="0">
              <a:lnSpc>
                <a:spcPct val="100000"/>
              </a:lnSpc>
              <a:spcBef>
                <a:spcPts val="0"/>
              </a:spcBef>
              <a:spcAft>
                <a:spcPts val="0"/>
              </a:spcAft>
              <a:buNone/>
              <a:defRPr sz="2500">
                <a:solidFill>
                  <a:schemeClr val="lt1"/>
                </a:solidFill>
              </a:defRPr>
            </a:lvl6pPr>
            <a:lvl7pPr lvl="6" algn="ctr" rtl="0">
              <a:lnSpc>
                <a:spcPct val="100000"/>
              </a:lnSpc>
              <a:spcBef>
                <a:spcPts val="0"/>
              </a:spcBef>
              <a:spcAft>
                <a:spcPts val="0"/>
              </a:spcAft>
              <a:buNone/>
              <a:defRPr sz="2500">
                <a:solidFill>
                  <a:schemeClr val="lt1"/>
                </a:solidFill>
              </a:defRPr>
            </a:lvl7pPr>
            <a:lvl8pPr lvl="7" algn="ctr" rtl="0">
              <a:lnSpc>
                <a:spcPct val="100000"/>
              </a:lnSpc>
              <a:spcBef>
                <a:spcPts val="0"/>
              </a:spcBef>
              <a:spcAft>
                <a:spcPts val="0"/>
              </a:spcAft>
              <a:buNone/>
              <a:defRPr sz="2500">
                <a:solidFill>
                  <a:schemeClr val="lt1"/>
                </a:solidFill>
              </a:defRPr>
            </a:lvl8pPr>
            <a:lvl9pPr lvl="8" algn="ctr" rtl="0">
              <a:lnSpc>
                <a:spcPct val="100000"/>
              </a:lnSpc>
              <a:spcBef>
                <a:spcPts val="0"/>
              </a:spcBef>
              <a:spcAft>
                <a:spcPts val="0"/>
              </a:spcAft>
              <a:buNone/>
              <a:defRPr sz="2500">
                <a:solidFill>
                  <a:schemeClr val="lt1"/>
                </a:solidFill>
              </a:defRPr>
            </a:lvl9pPr>
          </a:lstStyle>
          <a:p>
            <a:endParaRPr/>
          </a:p>
        </p:txBody>
      </p:sp>
      <p:sp>
        <p:nvSpPr>
          <p:cNvPr id="1050788" name="Google Shape;473;p15"/>
          <p:cNvSpPr/>
          <p:nvPr/>
        </p:nvSpPr>
        <p:spPr>
          <a:xfrm rot="1158051" flipH="1">
            <a:off x="-382209" y="179183"/>
            <a:ext cx="2167462" cy="150712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474;p15"/>
          <p:cNvGrpSpPr/>
          <p:nvPr/>
        </p:nvGrpSpPr>
        <p:grpSpPr>
          <a:xfrm flipH="1">
            <a:off x="248993" y="748136"/>
            <a:ext cx="1130211" cy="730449"/>
            <a:chOff x="-3959726" y="3155236"/>
            <a:chExt cx="1130211" cy="730449"/>
          </a:xfrm>
        </p:grpSpPr>
        <p:sp>
          <p:nvSpPr>
            <p:cNvPr id="1050789" name="Google Shape;475;p15"/>
            <p:cNvSpPr/>
            <p:nvPr/>
          </p:nvSpPr>
          <p:spPr>
            <a:xfrm>
              <a:off x="-3914199" y="3627383"/>
              <a:ext cx="149238" cy="212023"/>
            </a:xfrm>
            <a:custGeom>
              <a:avLst/>
              <a:gdLst/>
              <a:ahLst/>
              <a:cxnLst/>
              <a:rect l="l" t="t" r="r" b="b"/>
              <a:pathLst>
                <a:path w="1980" h="2813" extrusionOk="0">
                  <a:moveTo>
                    <a:pt x="951" y="0"/>
                  </a:moveTo>
                  <a:cubicBezTo>
                    <a:pt x="690" y="0"/>
                    <a:pt x="590" y="294"/>
                    <a:pt x="472" y="492"/>
                  </a:cubicBezTo>
                  <a:cubicBezTo>
                    <a:pt x="232" y="885"/>
                    <a:pt x="1" y="1351"/>
                    <a:pt x="6" y="1823"/>
                  </a:cubicBezTo>
                  <a:cubicBezTo>
                    <a:pt x="6" y="2191"/>
                    <a:pt x="284" y="2812"/>
                    <a:pt x="729" y="2812"/>
                  </a:cubicBezTo>
                  <a:cubicBezTo>
                    <a:pt x="771" y="2812"/>
                    <a:pt x="815" y="2807"/>
                    <a:pt x="860" y="2795"/>
                  </a:cubicBezTo>
                  <a:cubicBezTo>
                    <a:pt x="1631" y="2594"/>
                    <a:pt x="1979" y="105"/>
                    <a:pt x="983" y="1"/>
                  </a:cubicBezTo>
                  <a:cubicBezTo>
                    <a:pt x="972" y="0"/>
                    <a:pt x="961" y="0"/>
                    <a:pt x="95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0" name="Google Shape;476;p15"/>
            <p:cNvSpPr/>
            <p:nvPr/>
          </p:nvSpPr>
          <p:spPr>
            <a:xfrm>
              <a:off x="-3914199" y="3627383"/>
              <a:ext cx="149238" cy="212023"/>
            </a:xfrm>
            <a:custGeom>
              <a:avLst/>
              <a:gdLst/>
              <a:ahLst/>
              <a:cxnLst/>
              <a:rect l="l" t="t" r="r" b="b"/>
              <a:pathLst>
                <a:path w="1980" h="2813" extrusionOk="0">
                  <a:moveTo>
                    <a:pt x="951" y="0"/>
                  </a:moveTo>
                  <a:cubicBezTo>
                    <a:pt x="690" y="0"/>
                    <a:pt x="590" y="294"/>
                    <a:pt x="472" y="492"/>
                  </a:cubicBezTo>
                  <a:cubicBezTo>
                    <a:pt x="232" y="885"/>
                    <a:pt x="1" y="1351"/>
                    <a:pt x="6" y="1823"/>
                  </a:cubicBezTo>
                  <a:cubicBezTo>
                    <a:pt x="6" y="2191"/>
                    <a:pt x="284" y="2812"/>
                    <a:pt x="729" y="2812"/>
                  </a:cubicBezTo>
                  <a:cubicBezTo>
                    <a:pt x="771" y="2812"/>
                    <a:pt x="815" y="2807"/>
                    <a:pt x="860" y="2795"/>
                  </a:cubicBezTo>
                  <a:cubicBezTo>
                    <a:pt x="1631" y="2594"/>
                    <a:pt x="1979" y="105"/>
                    <a:pt x="983" y="1"/>
                  </a:cubicBezTo>
                  <a:cubicBezTo>
                    <a:pt x="972" y="0"/>
                    <a:pt x="961" y="0"/>
                    <a:pt x="95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1" name="Google Shape;477;p15"/>
            <p:cNvSpPr/>
            <p:nvPr/>
          </p:nvSpPr>
          <p:spPr>
            <a:xfrm>
              <a:off x="-3959726" y="3155538"/>
              <a:ext cx="1130211" cy="641345"/>
            </a:xfrm>
            <a:custGeom>
              <a:avLst/>
              <a:gdLst/>
              <a:ahLst/>
              <a:cxnLst/>
              <a:rect l="l" t="t" r="r" b="b"/>
              <a:pathLst>
                <a:path w="14995" h="8509" extrusionOk="0">
                  <a:moveTo>
                    <a:pt x="4802" y="1"/>
                  </a:moveTo>
                  <a:cubicBezTo>
                    <a:pt x="3828" y="1"/>
                    <a:pt x="2852" y="334"/>
                    <a:pt x="2063" y="915"/>
                  </a:cubicBezTo>
                  <a:cubicBezTo>
                    <a:pt x="1739" y="1156"/>
                    <a:pt x="1444" y="1436"/>
                    <a:pt x="1194" y="1755"/>
                  </a:cubicBezTo>
                  <a:cubicBezTo>
                    <a:pt x="880" y="2138"/>
                    <a:pt x="634" y="2574"/>
                    <a:pt x="467" y="3041"/>
                  </a:cubicBezTo>
                  <a:cubicBezTo>
                    <a:pt x="70" y="4165"/>
                    <a:pt x="1" y="5491"/>
                    <a:pt x="492" y="6595"/>
                  </a:cubicBezTo>
                  <a:cubicBezTo>
                    <a:pt x="1120" y="8004"/>
                    <a:pt x="2534" y="8476"/>
                    <a:pt x="3987" y="8505"/>
                  </a:cubicBezTo>
                  <a:cubicBezTo>
                    <a:pt x="4063" y="8507"/>
                    <a:pt x="4138" y="8509"/>
                    <a:pt x="4213" y="8509"/>
                  </a:cubicBezTo>
                  <a:cubicBezTo>
                    <a:pt x="4288" y="8509"/>
                    <a:pt x="4363" y="8507"/>
                    <a:pt x="4439" y="8505"/>
                  </a:cubicBezTo>
                  <a:cubicBezTo>
                    <a:pt x="6103" y="8441"/>
                    <a:pt x="7777" y="8014"/>
                    <a:pt x="9314" y="7381"/>
                  </a:cubicBezTo>
                  <a:cubicBezTo>
                    <a:pt x="10131" y="7046"/>
                    <a:pt x="10986" y="6629"/>
                    <a:pt x="11850" y="6629"/>
                  </a:cubicBezTo>
                  <a:cubicBezTo>
                    <a:pt x="12024" y="6629"/>
                    <a:pt x="12198" y="6646"/>
                    <a:pt x="12373" y="6684"/>
                  </a:cubicBezTo>
                  <a:cubicBezTo>
                    <a:pt x="12760" y="6767"/>
                    <a:pt x="13119" y="6949"/>
                    <a:pt x="13507" y="7047"/>
                  </a:cubicBezTo>
                  <a:cubicBezTo>
                    <a:pt x="13708" y="7095"/>
                    <a:pt x="13914" y="7120"/>
                    <a:pt x="14120" y="7120"/>
                  </a:cubicBezTo>
                  <a:cubicBezTo>
                    <a:pt x="14311" y="7120"/>
                    <a:pt x="14501" y="7099"/>
                    <a:pt x="14690" y="7057"/>
                  </a:cubicBezTo>
                  <a:cubicBezTo>
                    <a:pt x="14827" y="7027"/>
                    <a:pt x="14994" y="6944"/>
                    <a:pt x="14989" y="6801"/>
                  </a:cubicBezTo>
                  <a:cubicBezTo>
                    <a:pt x="14979" y="6733"/>
                    <a:pt x="14950" y="6674"/>
                    <a:pt x="14896" y="6630"/>
                  </a:cubicBezTo>
                  <a:cubicBezTo>
                    <a:pt x="14768" y="6502"/>
                    <a:pt x="14611" y="6419"/>
                    <a:pt x="14435" y="6379"/>
                  </a:cubicBezTo>
                  <a:cubicBezTo>
                    <a:pt x="14169" y="6306"/>
                    <a:pt x="13880" y="6286"/>
                    <a:pt x="13620" y="6203"/>
                  </a:cubicBezTo>
                  <a:cubicBezTo>
                    <a:pt x="13521" y="6183"/>
                    <a:pt x="13438" y="6129"/>
                    <a:pt x="13374" y="6055"/>
                  </a:cubicBezTo>
                  <a:cubicBezTo>
                    <a:pt x="13271" y="5913"/>
                    <a:pt x="13335" y="5702"/>
                    <a:pt x="13462" y="5584"/>
                  </a:cubicBezTo>
                  <a:cubicBezTo>
                    <a:pt x="13595" y="5471"/>
                    <a:pt x="13767" y="5422"/>
                    <a:pt x="13939" y="5378"/>
                  </a:cubicBezTo>
                  <a:cubicBezTo>
                    <a:pt x="13795" y="5259"/>
                    <a:pt x="13622" y="5213"/>
                    <a:pt x="13439" y="5213"/>
                  </a:cubicBezTo>
                  <a:cubicBezTo>
                    <a:pt x="13186" y="5213"/>
                    <a:pt x="12914" y="5302"/>
                    <a:pt x="12677" y="5407"/>
                  </a:cubicBezTo>
                  <a:cubicBezTo>
                    <a:pt x="12372" y="5543"/>
                    <a:pt x="12041" y="5698"/>
                    <a:pt x="11718" y="5698"/>
                  </a:cubicBezTo>
                  <a:cubicBezTo>
                    <a:pt x="11609" y="5698"/>
                    <a:pt x="11501" y="5680"/>
                    <a:pt x="11396" y="5638"/>
                  </a:cubicBezTo>
                  <a:cubicBezTo>
                    <a:pt x="11155" y="5540"/>
                    <a:pt x="10983" y="5329"/>
                    <a:pt x="10831" y="5122"/>
                  </a:cubicBezTo>
                  <a:cubicBezTo>
                    <a:pt x="10473" y="4641"/>
                    <a:pt x="10129" y="4126"/>
                    <a:pt x="9780" y="3610"/>
                  </a:cubicBezTo>
                  <a:cubicBezTo>
                    <a:pt x="8695" y="2000"/>
                    <a:pt x="7537" y="409"/>
                    <a:pt x="5480" y="56"/>
                  </a:cubicBezTo>
                  <a:cubicBezTo>
                    <a:pt x="5256" y="19"/>
                    <a:pt x="5029" y="1"/>
                    <a:pt x="480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2" name="Google Shape;478;p15"/>
            <p:cNvSpPr/>
            <p:nvPr/>
          </p:nvSpPr>
          <p:spPr>
            <a:xfrm>
              <a:off x="-3869804" y="3155236"/>
              <a:ext cx="647676" cy="274733"/>
            </a:xfrm>
            <a:custGeom>
              <a:avLst/>
              <a:gdLst/>
              <a:ahLst/>
              <a:cxnLst/>
              <a:rect l="l" t="t" r="r" b="b"/>
              <a:pathLst>
                <a:path w="8593" h="3645" extrusionOk="0">
                  <a:moveTo>
                    <a:pt x="3614" y="0"/>
                  </a:moveTo>
                  <a:cubicBezTo>
                    <a:pt x="2638" y="0"/>
                    <a:pt x="1659" y="333"/>
                    <a:pt x="875" y="914"/>
                  </a:cubicBezTo>
                  <a:cubicBezTo>
                    <a:pt x="546" y="1155"/>
                    <a:pt x="256" y="1440"/>
                    <a:pt x="1" y="1754"/>
                  </a:cubicBezTo>
                  <a:lnTo>
                    <a:pt x="30" y="1754"/>
                  </a:lnTo>
                  <a:cubicBezTo>
                    <a:pt x="275" y="1763"/>
                    <a:pt x="98" y="2181"/>
                    <a:pt x="400" y="2181"/>
                  </a:cubicBezTo>
                  <a:cubicBezTo>
                    <a:pt x="419" y="2181"/>
                    <a:pt x="440" y="2179"/>
                    <a:pt x="462" y="2176"/>
                  </a:cubicBezTo>
                  <a:cubicBezTo>
                    <a:pt x="698" y="2137"/>
                    <a:pt x="909" y="1876"/>
                    <a:pt x="1101" y="1749"/>
                  </a:cubicBezTo>
                  <a:cubicBezTo>
                    <a:pt x="1214" y="1675"/>
                    <a:pt x="1356" y="1572"/>
                    <a:pt x="1484" y="1533"/>
                  </a:cubicBezTo>
                  <a:cubicBezTo>
                    <a:pt x="1543" y="1516"/>
                    <a:pt x="1582" y="1509"/>
                    <a:pt x="1609" y="1509"/>
                  </a:cubicBezTo>
                  <a:cubicBezTo>
                    <a:pt x="1699" y="1509"/>
                    <a:pt x="1649" y="1590"/>
                    <a:pt x="1778" y="1651"/>
                  </a:cubicBezTo>
                  <a:cubicBezTo>
                    <a:pt x="1814" y="1667"/>
                    <a:pt x="1853" y="1674"/>
                    <a:pt x="1894" y="1674"/>
                  </a:cubicBezTo>
                  <a:cubicBezTo>
                    <a:pt x="2097" y="1674"/>
                    <a:pt x="2345" y="1498"/>
                    <a:pt x="2505" y="1425"/>
                  </a:cubicBezTo>
                  <a:cubicBezTo>
                    <a:pt x="2824" y="1278"/>
                    <a:pt x="3163" y="1120"/>
                    <a:pt x="3511" y="1052"/>
                  </a:cubicBezTo>
                  <a:cubicBezTo>
                    <a:pt x="3607" y="1034"/>
                    <a:pt x="3798" y="991"/>
                    <a:pt x="3960" y="991"/>
                  </a:cubicBezTo>
                  <a:cubicBezTo>
                    <a:pt x="4073" y="991"/>
                    <a:pt x="4171" y="1012"/>
                    <a:pt x="4213" y="1076"/>
                  </a:cubicBezTo>
                  <a:cubicBezTo>
                    <a:pt x="4297" y="1199"/>
                    <a:pt x="4164" y="1278"/>
                    <a:pt x="4311" y="1395"/>
                  </a:cubicBezTo>
                  <a:cubicBezTo>
                    <a:pt x="4365" y="1438"/>
                    <a:pt x="4434" y="1451"/>
                    <a:pt x="4504" y="1451"/>
                  </a:cubicBezTo>
                  <a:cubicBezTo>
                    <a:pt x="4589" y="1451"/>
                    <a:pt x="4676" y="1433"/>
                    <a:pt x="4748" y="1425"/>
                  </a:cubicBezTo>
                  <a:cubicBezTo>
                    <a:pt x="4866" y="1410"/>
                    <a:pt x="4987" y="1362"/>
                    <a:pt x="5107" y="1362"/>
                  </a:cubicBezTo>
                  <a:cubicBezTo>
                    <a:pt x="5141" y="1362"/>
                    <a:pt x="5176" y="1366"/>
                    <a:pt x="5210" y="1376"/>
                  </a:cubicBezTo>
                  <a:cubicBezTo>
                    <a:pt x="5431" y="1444"/>
                    <a:pt x="5318" y="1528"/>
                    <a:pt x="5391" y="1670"/>
                  </a:cubicBezTo>
                  <a:cubicBezTo>
                    <a:pt x="5500" y="1867"/>
                    <a:pt x="5715" y="1895"/>
                    <a:pt x="5938" y="1895"/>
                  </a:cubicBezTo>
                  <a:cubicBezTo>
                    <a:pt x="6025" y="1895"/>
                    <a:pt x="6113" y="1891"/>
                    <a:pt x="6196" y="1891"/>
                  </a:cubicBezTo>
                  <a:cubicBezTo>
                    <a:pt x="6208" y="1891"/>
                    <a:pt x="6220" y="1891"/>
                    <a:pt x="6231" y="1891"/>
                  </a:cubicBezTo>
                  <a:cubicBezTo>
                    <a:pt x="6300" y="2191"/>
                    <a:pt x="6560" y="2392"/>
                    <a:pt x="6810" y="2534"/>
                  </a:cubicBezTo>
                  <a:cubicBezTo>
                    <a:pt x="7056" y="2677"/>
                    <a:pt x="7375" y="2912"/>
                    <a:pt x="7660" y="2976"/>
                  </a:cubicBezTo>
                  <a:cubicBezTo>
                    <a:pt x="7669" y="2942"/>
                    <a:pt x="7714" y="2883"/>
                    <a:pt x="7718" y="2849"/>
                  </a:cubicBezTo>
                  <a:cubicBezTo>
                    <a:pt x="7895" y="3133"/>
                    <a:pt x="7895" y="3310"/>
                    <a:pt x="8209" y="3492"/>
                  </a:cubicBezTo>
                  <a:cubicBezTo>
                    <a:pt x="8293" y="3538"/>
                    <a:pt x="8416" y="3644"/>
                    <a:pt x="8514" y="3644"/>
                  </a:cubicBezTo>
                  <a:cubicBezTo>
                    <a:pt x="8531" y="3644"/>
                    <a:pt x="8548" y="3641"/>
                    <a:pt x="8563" y="3634"/>
                  </a:cubicBezTo>
                  <a:cubicBezTo>
                    <a:pt x="8573" y="3629"/>
                    <a:pt x="8583" y="3624"/>
                    <a:pt x="8592" y="3614"/>
                  </a:cubicBezTo>
                  <a:cubicBezTo>
                    <a:pt x="7507" y="2004"/>
                    <a:pt x="6344" y="413"/>
                    <a:pt x="4292" y="55"/>
                  </a:cubicBezTo>
                  <a:cubicBezTo>
                    <a:pt x="4068" y="18"/>
                    <a:pt x="3841" y="0"/>
                    <a:pt x="361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3" name="Google Shape;479;p15"/>
            <p:cNvSpPr/>
            <p:nvPr/>
          </p:nvSpPr>
          <p:spPr>
            <a:xfrm>
              <a:off x="-3617374" y="3172271"/>
              <a:ext cx="52610" cy="18240"/>
            </a:xfrm>
            <a:custGeom>
              <a:avLst/>
              <a:gdLst/>
              <a:ahLst/>
              <a:cxnLst/>
              <a:rect l="l" t="t" r="r" b="b"/>
              <a:pathLst>
                <a:path w="698" h="242" extrusionOk="0">
                  <a:moveTo>
                    <a:pt x="349" y="1"/>
                  </a:moveTo>
                  <a:cubicBezTo>
                    <a:pt x="152" y="1"/>
                    <a:pt x="0" y="55"/>
                    <a:pt x="0" y="119"/>
                  </a:cubicBezTo>
                  <a:cubicBezTo>
                    <a:pt x="0" y="187"/>
                    <a:pt x="152" y="241"/>
                    <a:pt x="349" y="241"/>
                  </a:cubicBezTo>
                  <a:cubicBezTo>
                    <a:pt x="540" y="241"/>
                    <a:pt x="697" y="187"/>
                    <a:pt x="697" y="119"/>
                  </a:cubicBezTo>
                  <a:cubicBezTo>
                    <a:pt x="697" y="55"/>
                    <a:pt x="540" y="1"/>
                    <a:pt x="34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4" name="Google Shape;480;p15"/>
            <p:cNvSpPr/>
            <p:nvPr/>
          </p:nvSpPr>
          <p:spPr>
            <a:xfrm>
              <a:off x="-3482001" y="3673587"/>
              <a:ext cx="149614" cy="212098"/>
            </a:xfrm>
            <a:custGeom>
              <a:avLst/>
              <a:gdLst/>
              <a:ahLst/>
              <a:cxnLst/>
              <a:rect l="l" t="t" r="r" b="b"/>
              <a:pathLst>
                <a:path w="1985" h="2814" extrusionOk="0">
                  <a:moveTo>
                    <a:pt x="1033" y="1"/>
                  </a:moveTo>
                  <a:cubicBezTo>
                    <a:pt x="1023" y="1"/>
                    <a:pt x="1013" y="1"/>
                    <a:pt x="1002" y="2"/>
                  </a:cubicBezTo>
                  <a:cubicBezTo>
                    <a:pt x="1" y="110"/>
                    <a:pt x="354" y="2599"/>
                    <a:pt x="1125" y="2796"/>
                  </a:cubicBezTo>
                  <a:cubicBezTo>
                    <a:pt x="1170" y="2807"/>
                    <a:pt x="1214" y="2813"/>
                    <a:pt x="1257" y="2813"/>
                  </a:cubicBezTo>
                  <a:cubicBezTo>
                    <a:pt x="1700" y="2813"/>
                    <a:pt x="1975" y="2196"/>
                    <a:pt x="1979" y="1823"/>
                  </a:cubicBezTo>
                  <a:cubicBezTo>
                    <a:pt x="1984" y="1357"/>
                    <a:pt x="1749" y="886"/>
                    <a:pt x="1513" y="493"/>
                  </a:cubicBezTo>
                  <a:cubicBezTo>
                    <a:pt x="1395" y="299"/>
                    <a:pt x="1290" y="1"/>
                    <a:pt x="103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5" name="Google Shape;481;p15"/>
            <p:cNvSpPr/>
            <p:nvPr/>
          </p:nvSpPr>
          <p:spPr>
            <a:xfrm>
              <a:off x="-3525266" y="3593690"/>
              <a:ext cx="27812" cy="67609"/>
            </a:xfrm>
            <a:custGeom>
              <a:avLst/>
              <a:gdLst/>
              <a:ahLst/>
              <a:cxnLst/>
              <a:rect l="l" t="t" r="r" b="b"/>
              <a:pathLst>
                <a:path w="369" h="897" extrusionOk="0">
                  <a:moveTo>
                    <a:pt x="177" y="0"/>
                  </a:moveTo>
                  <a:cubicBezTo>
                    <a:pt x="89" y="0"/>
                    <a:pt x="1" y="58"/>
                    <a:pt x="1" y="174"/>
                  </a:cubicBezTo>
                  <a:cubicBezTo>
                    <a:pt x="1" y="355"/>
                    <a:pt x="10" y="542"/>
                    <a:pt x="10" y="723"/>
                  </a:cubicBezTo>
                  <a:cubicBezTo>
                    <a:pt x="10" y="839"/>
                    <a:pt x="100" y="896"/>
                    <a:pt x="190" y="896"/>
                  </a:cubicBezTo>
                  <a:cubicBezTo>
                    <a:pt x="279" y="896"/>
                    <a:pt x="369" y="839"/>
                    <a:pt x="369" y="723"/>
                  </a:cubicBezTo>
                  <a:cubicBezTo>
                    <a:pt x="369" y="542"/>
                    <a:pt x="354" y="355"/>
                    <a:pt x="354" y="174"/>
                  </a:cubicBezTo>
                  <a:cubicBezTo>
                    <a:pt x="354" y="58"/>
                    <a:pt x="266" y="0"/>
                    <a:pt x="17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6" name="Google Shape;482;p15"/>
            <p:cNvSpPr/>
            <p:nvPr/>
          </p:nvSpPr>
          <p:spPr>
            <a:xfrm>
              <a:off x="-3794127" y="3593690"/>
              <a:ext cx="27662" cy="67609"/>
            </a:xfrm>
            <a:custGeom>
              <a:avLst/>
              <a:gdLst/>
              <a:ahLst/>
              <a:cxnLst/>
              <a:rect l="l" t="t" r="r" b="b"/>
              <a:pathLst>
                <a:path w="367" h="897" extrusionOk="0">
                  <a:moveTo>
                    <a:pt x="178" y="0"/>
                  </a:moveTo>
                  <a:cubicBezTo>
                    <a:pt x="89" y="0"/>
                    <a:pt x="1" y="58"/>
                    <a:pt x="3" y="174"/>
                  </a:cubicBezTo>
                  <a:cubicBezTo>
                    <a:pt x="3" y="355"/>
                    <a:pt x="13" y="542"/>
                    <a:pt x="13" y="723"/>
                  </a:cubicBezTo>
                  <a:cubicBezTo>
                    <a:pt x="13" y="839"/>
                    <a:pt x="102" y="896"/>
                    <a:pt x="190" y="896"/>
                  </a:cubicBezTo>
                  <a:cubicBezTo>
                    <a:pt x="278" y="896"/>
                    <a:pt x="367" y="839"/>
                    <a:pt x="367" y="723"/>
                  </a:cubicBezTo>
                  <a:cubicBezTo>
                    <a:pt x="367" y="542"/>
                    <a:pt x="357" y="355"/>
                    <a:pt x="357" y="174"/>
                  </a:cubicBezTo>
                  <a:cubicBezTo>
                    <a:pt x="357" y="58"/>
                    <a:pt x="267" y="0"/>
                    <a:pt x="17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7" name="Google Shape;483;p15"/>
            <p:cNvSpPr/>
            <p:nvPr/>
          </p:nvSpPr>
          <p:spPr>
            <a:xfrm>
              <a:off x="-3654006" y="3692883"/>
              <a:ext cx="76654" cy="56755"/>
            </a:xfrm>
            <a:custGeom>
              <a:avLst/>
              <a:gdLst/>
              <a:ahLst/>
              <a:cxnLst/>
              <a:rect l="l" t="t" r="r" b="b"/>
              <a:pathLst>
                <a:path w="1017" h="753" extrusionOk="0">
                  <a:moveTo>
                    <a:pt x="858" y="0"/>
                  </a:moveTo>
                  <a:cubicBezTo>
                    <a:pt x="814" y="0"/>
                    <a:pt x="773" y="28"/>
                    <a:pt x="781" y="85"/>
                  </a:cubicBezTo>
                  <a:cubicBezTo>
                    <a:pt x="825" y="438"/>
                    <a:pt x="398" y="566"/>
                    <a:pt x="113" y="576"/>
                  </a:cubicBezTo>
                  <a:cubicBezTo>
                    <a:pt x="0" y="576"/>
                    <a:pt x="0" y="753"/>
                    <a:pt x="113" y="753"/>
                  </a:cubicBezTo>
                  <a:lnTo>
                    <a:pt x="113" y="748"/>
                  </a:lnTo>
                  <a:cubicBezTo>
                    <a:pt x="486" y="743"/>
                    <a:pt x="1016" y="541"/>
                    <a:pt x="957" y="85"/>
                  </a:cubicBezTo>
                  <a:cubicBezTo>
                    <a:pt x="950" y="28"/>
                    <a:pt x="902" y="0"/>
                    <a:pt x="85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8" name="Google Shape;484;p15"/>
            <p:cNvSpPr/>
            <p:nvPr/>
          </p:nvSpPr>
          <p:spPr>
            <a:xfrm>
              <a:off x="-3525266" y="3674115"/>
              <a:ext cx="84040" cy="37762"/>
            </a:xfrm>
            <a:custGeom>
              <a:avLst/>
              <a:gdLst/>
              <a:ahLst/>
              <a:cxnLst/>
              <a:rect l="l" t="t" r="r" b="b"/>
              <a:pathLst>
                <a:path w="1115" h="501" extrusionOk="0">
                  <a:moveTo>
                    <a:pt x="555" y="0"/>
                  </a:moveTo>
                  <a:cubicBezTo>
                    <a:pt x="251" y="0"/>
                    <a:pt x="1" y="108"/>
                    <a:pt x="1" y="250"/>
                  </a:cubicBezTo>
                  <a:cubicBezTo>
                    <a:pt x="1" y="388"/>
                    <a:pt x="251" y="501"/>
                    <a:pt x="555" y="501"/>
                  </a:cubicBezTo>
                  <a:cubicBezTo>
                    <a:pt x="865" y="501"/>
                    <a:pt x="1115" y="388"/>
                    <a:pt x="1115" y="250"/>
                  </a:cubicBezTo>
                  <a:cubicBezTo>
                    <a:pt x="1115" y="108"/>
                    <a:pt x="865" y="0"/>
                    <a:pt x="5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9" name="Google Shape;485;p15"/>
            <p:cNvSpPr/>
            <p:nvPr/>
          </p:nvSpPr>
          <p:spPr>
            <a:xfrm>
              <a:off x="-3864226" y="3674115"/>
              <a:ext cx="84040" cy="37762"/>
            </a:xfrm>
            <a:custGeom>
              <a:avLst/>
              <a:gdLst/>
              <a:ahLst/>
              <a:cxnLst/>
              <a:rect l="l" t="t" r="r" b="b"/>
              <a:pathLst>
                <a:path w="1115" h="501" extrusionOk="0">
                  <a:moveTo>
                    <a:pt x="555" y="0"/>
                  </a:moveTo>
                  <a:cubicBezTo>
                    <a:pt x="251" y="0"/>
                    <a:pt x="1" y="108"/>
                    <a:pt x="1" y="250"/>
                  </a:cubicBezTo>
                  <a:cubicBezTo>
                    <a:pt x="1" y="388"/>
                    <a:pt x="251" y="501"/>
                    <a:pt x="555" y="501"/>
                  </a:cubicBezTo>
                  <a:cubicBezTo>
                    <a:pt x="865" y="501"/>
                    <a:pt x="1115" y="388"/>
                    <a:pt x="1115" y="250"/>
                  </a:cubicBezTo>
                  <a:cubicBezTo>
                    <a:pt x="1115" y="108"/>
                    <a:pt x="865" y="0"/>
                    <a:pt x="5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800" name="Google Shape;486;p15"/>
          <p:cNvSpPr/>
          <p:nvPr/>
        </p:nvSpPr>
        <p:spPr>
          <a:xfrm>
            <a:off x="166933" y="432084"/>
            <a:ext cx="407539" cy="379953"/>
          </a:xfrm>
          <a:custGeom>
            <a:avLst/>
            <a:gdLst/>
            <a:ahLst/>
            <a:cxnLst/>
            <a:rect l="l" t="t" r="r" b="b"/>
            <a:pathLst>
              <a:path w="5407" h="5041" extrusionOk="0">
                <a:moveTo>
                  <a:pt x="1642" y="604"/>
                </a:moveTo>
                <a:cubicBezTo>
                  <a:pt x="1716" y="604"/>
                  <a:pt x="1792" y="627"/>
                  <a:pt x="1862" y="669"/>
                </a:cubicBezTo>
                <a:cubicBezTo>
                  <a:pt x="1808" y="796"/>
                  <a:pt x="1763" y="924"/>
                  <a:pt x="1739" y="1056"/>
                </a:cubicBezTo>
                <a:lnTo>
                  <a:pt x="1729" y="1071"/>
                </a:lnTo>
                <a:lnTo>
                  <a:pt x="1719" y="1056"/>
                </a:lnTo>
                <a:cubicBezTo>
                  <a:pt x="1601" y="943"/>
                  <a:pt x="1454" y="865"/>
                  <a:pt x="1292" y="835"/>
                </a:cubicBezTo>
                <a:cubicBezTo>
                  <a:pt x="1386" y="673"/>
                  <a:pt x="1513" y="604"/>
                  <a:pt x="1642" y="604"/>
                </a:cubicBezTo>
                <a:close/>
                <a:moveTo>
                  <a:pt x="4307" y="234"/>
                </a:moveTo>
                <a:cubicBezTo>
                  <a:pt x="4362" y="234"/>
                  <a:pt x="4418" y="243"/>
                  <a:pt x="4473" y="261"/>
                </a:cubicBezTo>
                <a:cubicBezTo>
                  <a:pt x="4827" y="379"/>
                  <a:pt x="4842" y="673"/>
                  <a:pt x="4734" y="988"/>
                </a:cubicBezTo>
                <a:cubicBezTo>
                  <a:pt x="4708" y="984"/>
                  <a:pt x="4682" y="982"/>
                  <a:pt x="4656" y="982"/>
                </a:cubicBezTo>
                <a:cubicBezTo>
                  <a:pt x="4366" y="982"/>
                  <a:pt x="4097" y="1227"/>
                  <a:pt x="3889" y="1488"/>
                </a:cubicBezTo>
                <a:cubicBezTo>
                  <a:pt x="3943" y="1159"/>
                  <a:pt x="3879" y="821"/>
                  <a:pt x="3708" y="536"/>
                </a:cubicBezTo>
                <a:cubicBezTo>
                  <a:pt x="3883" y="360"/>
                  <a:pt x="4093" y="234"/>
                  <a:pt x="4307" y="234"/>
                </a:cubicBezTo>
                <a:close/>
                <a:moveTo>
                  <a:pt x="1209" y="1042"/>
                </a:moveTo>
                <a:cubicBezTo>
                  <a:pt x="1371" y="1061"/>
                  <a:pt x="1518" y="1169"/>
                  <a:pt x="1636" y="1312"/>
                </a:cubicBezTo>
                <a:cubicBezTo>
                  <a:pt x="1592" y="1429"/>
                  <a:pt x="1562" y="1552"/>
                  <a:pt x="1543" y="1680"/>
                </a:cubicBezTo>
                <a:cubicBezTo>
                  <a:pt x="1508" y="1645"/>
                  <a:pt x="1474" y="1616"/>
                  <a:pt x="1439" y="1587"/>
                </a:cubicBezTo>
                <a:cubicBezTo>
                  <a:pt x="1346" y="1508"/>
                  <a:pt x="1228" y="1459"/>
                  <a:pt x="1106" y="1454"/>
                </a:cubicBezTo>
                <a:cubicBezTo>
                  <a:pt x="1130" y="1317"/>
                  <a:pt x="1165" y="1179"/>
                  <a:pt x="1209" y="1042"/>
                </a:cubicBezTo>
                <a:close/>
                <a:moveTo>
                  <a:pt x="963" y="1091"/>
                </a:moveTo>
                <a:lnTo>
                  <a:pt x="963" y="1091"/>
                </a:lnTo>
                <a:cubicBezTo>
                  <a:pt x="924" y="1223"/>
                  <a:pt x="894" y="1361"/>
                  <a:pt x="875" y="1503"/>
                </a:cubicBezTo>
                <a:cubicBezTo>
                  <a:pt x="767" y="1552"/>
                  <a:pt x="669" y="1621"/>
                  <a:pt x="585" y="1704"/>
                </a:cubicBezTo>
                <a:cubicBezTo>
                  <a:pt x="629" y="1513"/>
                  <a:pt x="703" y="1312"/>
                  <a:pt x="840" y="1179"/>
                </a:cubicBezTo>
                <a:cubicBezTo>
                  <a:pt x="875" y="1145"/>
                  <a:pt x="919" y="1115"/>
                  <a:pt x="963" y="1091"/>
                </a:cubicBezTo>
                <a:close/>
                <a:moveTo>
                  <a:pt x="3477" y="796"/>
                </a:moveTo>
                <a:lnTo>
                  <a:pt x="3477" y="796"/>
                </a:lnTo>
                <a:cubicBezTo>
                  <a:pt x="3482" y="1096"/>
                  <a:pt x="3310" y="1464"/>
                  <a:pt x="3128" y="1719"/>
                </a:cubicBezTo>
                <a:cubicBezTo>
                  <a:pt x="3123" y="1606"/>
                  <a:pt x="3133" y="1493"/>
                  <a:pt x="3168" y="1380"/>
                </a:cubicBezTo>
                <a:lnTo>
                  <a:pt x="3172" y="1385"/>
                </a:lnTo>
                <a:cubicBezTo>
                  <a:pt x="3241" y="1174"/>
                  <a:pt x="3349" y="978"/>
                  <a:pt x="3477" y="796"/>
                </a:cubicBezTo>
                <a:close/>
                <a:moveTo>
                  <a:pt x="2073" y="894"/>
                </a:moveTo>
                <a:cubicBezTo>
                  <a:pt x="2097" y="939"/>
                  <a:pt x="2117" y="988"/>
                  <a:pt x="2137" y="1042"/>
                </a:cubicBezTo>
                <a:cubicBezTo>
                  <a:pt x="2220" y="1321"/>
                  <a:pt x="2200" y="1645"/>
                  <a:pt x="2122" y="1950"/>
                </a:cubicBezTo>
                <a:cubicBezTo>
                  <a:pt x="2102" y="1734"/>
                  <a:pt x="2038" y="1528"/>
                  <a:pt x="1935" y="1331"/>
                </a:cubicBezTo>
                <a:cubicBezTo>
                  <a:pt x="1940" y="1243"/>
                  <a:pt x="1955" y="1155"/>
                  <a:pt x="1970" y="1066"/>
                </a:cubicBezTo>
                <a:cubicBezTo>
                  <a:pt x="1999" y="1007"/>
                  <a:pt x="2033" y="948"/>
                  <a:pt x="2068" y="894"/>
                </a:cubicBezTo>
                <a:close/>
                <a:moveTo>
                  <a:pt x="3678" y="1081"/>
                </a:moveTo>
                <a:lnTo>
                  <a:pt x="3678" y="1081"/>
                </a:lnTo>
                <a:cubicBezTo>
                  <a:pt x="3742" y="1483"/>
                  <a:pt x="3580" y="1852"/>
                  <a:pt x="3300" y="2136"/>
                </a:cubicBezTo>
                <a:cubicBezTo>
                  <a:pt x="3266" y="2092"/>
                  <a:pt x="3231" y="2038"/>
                  <a:pt x="3202" y="1984"/>
                </a:cubicBezTo>
                <a:lnTo>
                  <a:pt x="3207" y="1984"/>
                </a:lnTo>
                <a:cubicBezTo>
                  <a:pt x="3241" y="1950"/>
                  <a:pt x="3271" y="1915"/>
                  <a:pt x="3305" y="1876"/>
                </a:cubicBezTo>
                <a:cubicBezTo>
                  <a:pt x="3492" y="1645"/>
                  <a:pt x="3619" y="1371"/>
                  <a:pt x="3678" y="1081"/>
                </a:cubicBezTo>
                <a:close/>
                <a:moveTo>
                  <a:pt x="1754" y="1876"/>
                </a:moveTo>
                <a:lnTo>
                  <a:pt x="1754" y="1876"/>
                </a:lnTo>
                <a:cubicBezTo>
                  <a:pt x="1788" y="2023"/>
                  <a:pt x="1837" y="2171"/>
                  <a:pt x="1911" y="2303"/>
                </a:cubicBezTo>
                <a:cubicBezTo>
                  <a:pt x="1891" y="2284"/>
                  <a:pt x="1876" y="2264"/>
                  <a:pt x="1862" y="2239"/>
                </a:cubicBezTo>
                <a:cubicBezTo>
                  <a:pt x="1837" y="2166"/>
                  <a:pt x="1808" y="2097"/>
                  <a:pt x="1773" y="2033"/>
                </a:cubicBezTo>
                <a:lnTo>
                  <a:pt x="1778" y="2033"/>
                </a:lnTo>
                <a:cubicBezTo>
                  <a:pt x="1763" y="1979"/>
                  <a:pt x="1759" y="1930"/>
                  <a:pt x="1754" y="1876"/>
                </a:cubicBezTo>
                <a:close/>
                <a:moveTo>
                  <a:pt x="4635" y="1218"/>
                </a:moveTo>
                <a:lnTo>
                  <a:pt x="4635" y="1218"/>
                </a:lnTo>
                <a:cubicBezTo>
                  <a:pt x="4503" y="1469"/>
                  <a:pt x="4346" y="1704"/>
                  <a:pt x="4164" y="1925"/>
                </a:cubicBezTo>
                <a:cubicBezTo>
                  <a:pt x="4012" y="2107"/>
                  <a:pt x="3825" y="2264"/>
                  <a:pt x="3619" y="2392"/>
                </a:cubicBezTo>
                <a:lnTo>
                  <a:pt x="3585" y="2372"/>
                </a:lnTo>
                <a:cubicBezTo>
                  <a:pt x="3624" y="2294"/>
                  <a:pt x="3658" y="2225"/>
                  <a:pt x="3698" y="2161"/>
                </a:cubicBezTo>
                <a:cubicBezTo>
                  <a:pt x="3879" y="1847"/>
                  <a:pt x="4110" y="1459"/>
                  <a:pt x="4439" y="1282"/>
                </a:cubicBezTo>
                <a:cubicBezTo>
                  <a:pt x="4498" y="1243"/>
                  <a:pt x="4567" y="1223"/>
                  <a:pt x="4635" y="1218"/>
                </a:cubicBezTo>
                <a:close/>
                <a:moveTo>
                  <a:pt x="2921" y="273"/>
                </a:moveTo>
                <a:cubicBezTo>
                  <a:pt x="2961" y="273"/>
                  <a:pt x="3000" y="277"/>
                  <a:pt x="3040" y="286"/>
                </a:cubicBezTo>
                <a:cubicBezTo>
                  <a:pt x="3084" y="295"/>
                  <a:pt x="3128" y="310"/>
                  <a:pt x="3172" y="330"/>
                </a:cubicBezTo>
                <a:cubicBezTo>
                  <a:pt x="3251" y="369"/>
                  <a:pt x="3320" y="418"/>
                  <a:pt x="3379" y="482"/>
                </a:cubicBezTo>
                <a:lnTo>
                  <a:pt x="3384" y="482"/>
                </a:lnTo>
                <a:cubicBezTo>
                  <a:pt x="3393" y="502"/>
                  <a:pt x="3403" y="516"/>
                  <a:pt x="3413" y="536"/>
                </a:cubicBezTo>
                <a:cubicBezTo>
                  <a:pt x="3246" y="732"/>
                  <a:pt x="3109" y="953"/>
                  <a:pt x="3010" y="1189"/>
                </a:cubicBezTo>
                <a:cubicBezTo>
                  <a:pt x="2907" y="1429"/>
                  <a:pt x="2883" y="1695"/>
                  <a:pt x="2942" y="1945"/>
                </a:cubicBezTo>
                <a:cubicBezTo>
                  <a:pt x="2740" y="2146"/>
                  <a:pt x="2500" y="2308"/>
                  <a:pt x="2240" y="2421"/>
                </a:cubicBezTo>
                <a:cubicBezTo>
                  <a:pt x="2230" y="2406"/>
                  <a:pt x="2220" y="2397"/>
                  <a:pt x="2210" y="2382"/>
                </a:cubicBezTo>
                <a:cubicBezTo>
                  <a:pt x="2421" y="1871"/>
                  <a:pt x="2534" y="1159"/>
                  <a:pt x="2220" y="688"/>
                </a:cubicBezTo>
                <a:cubicBezTo>
                  <a:pt x="2416" y="449"/>
                  <a:pt x="2661" y="273"/>
                  <a:pt x="2921" y="273"/>
                </a:cubicBezTo>
                <a:close/>
                <a:moveTo>
                  <a:pt x="4837" y="1277"/>
                </a:moveTo>
                <a:cubicBezTo>
                  <a:pt x="5097" y="1454"/>
                  <a:pt x="5156" y="1994"/>
                  <a:pt x="4905" y="2244"/>
                </a:cubicBezTo>
                <a:lnTo>
                  <a:pt x="4905" y="2239"/>
                </a:lnTo>
                <a:cubicBezTo>
                  <a:pt x="4710" y="2435"/>
                  <a:pt x="4450" y="2521"/>
                  <a:pt x="4189" y="2521"/>
                </a:cubicBezTo>
                <a:cubicBezTo>
                  <a:pt x="4083" y="2521"/>
                  <a:pt x="3977" y="2507"/>
                  <a:pt x="3874" y="2480"/>
                </a:cubicBezTo>
                <a:cubicBezTo>
                  <a:pt x="4169" y="2264"/>
                  <a:pt x="4424" y="1989"/>
                  <a:pt x="4621" y="1675"/>
                </a:cubicBezTo>
                <a:cubicBezTo>
                  <a:pt x="4704" y="1552"/>
                  <a:pt x="4778" y="1415"/>
                  <a:pt x="4837" y="1277"/>
                </a:cubicBezTo>
                <a:close/>
                <a:moveTo>
                  <a:pt x="1071" y="1690"/>
                </a:moveTo>
                <a:lnTo>
                  <a:pt x="1071" y="1690"/>
                </a:lnTo>
                <a:cubicBezTo>
                  <a:pt x="1307" y="1695"/>
                  <a:pt x="1503" y="1974"/>
                  <a:pt x="1616" y="2274"/>
                </a:cubicBezTo>
                <a:cubicBezTo>
                  <a:pt x="1651" y="2372"/>
                  <a:pt x="1680" y="2475"/>
                  <a:pt x="1705" y="2578"/>
                </a:cubicBezTo>
                <a:cubicBezTo>
                  <a:pt x="1606" y="2593"/>
                  <a:pt x="1508" y="2603"/>
                  <a:pt x="1415" y="2603"/>
                </a:cubicBezTo>
                <a:cubicBezTo>
                  <a:pt x="1356" y="2568"/>
                  <a:pt x="1302" y="2524"/>
                  <a:pt x="1258" y="2475"/>
                </a:cubicBezTo>
                <a:cubicBezTo>
                  <a:pt x="1061" y="2264"/>
                  <a:pt x="1042" y="1969"/>
                  <a:pt x="1071" y="1690"/>
                </a:cubicBezTo>
                <a:close/>
                <a:moveTo>
                  <a:pt x="3280" y="2446"/>
                </a:moveTo>
                <a:lnTo>
                  <a:pt x="3290" y="2456"/>
                </a:lnTo>
                <a:cubicBezTo>
                  <a:pt x="3276" y="2490"/>
                  <a:pt x="3261" y="2524"/>
                  <a:pt x="3246" y="2559"/>
                </a:cubicBezTo>
                <a:cubicBezTo>
                  <a:pt x="3182" y="2578"/>
                  <a:pt x="3118" y="2598"/>
                  <a:pt x="3055" y="2608"/>
                </a:cubicBezTo>
                <a:cubicBezTo>
                  <a:pt x="3133" y="2559"/>
                  <a:pt x="3207" y="2510"/>
                  <a:pt x="3280" y="2451"/>
                </a:cubicBezTo>
                <a:lnTo>
                  <a:pt x="3280" y="2446"/>
                </a:lnTo>
                <a:close/>
                <a:moveTo>
                  <a:pt x="3030" y="2156"/>
                </a:moveTo>
                <a:cubicBezTo>
                  <a:pt x="3055" y="2205"/>
                  <a:pt x="3089" y="2249"/>
                  <a:pt x="3123" y="2289"/>
                </a:cubicBezTo>
                <a:cubicBezTo>
                  <a:pt x="3045" y="2352"/>
                  <a:pt x="2961" y="2406"/>
                  <a:pt x="2878" y="2456"/>
                </a:cubicBezTo>
                <a:cubicBezTo>
                  <a:pt x="2765" y="2519"/>
                  <a:pt x="2647" y="2573"/>
                  <a:pt x="2524" y="2613"/>
                </a:cubicBezTo>
                <a:cubicBezTo>
                  <a:pt x="2480" y="2613"/>
                  <a:pt x="2431" y="2603"/>
                  <a:pt x="2387" y="2588"/>
                </a:cubicBezTo>
                <a:cubicBezTo>
                  <a:pt x="2623" y="2480"/>
                  <a:pt x="2839" y="2333"/>
                  <a:pt x="3030" y="2156"/>
                </a:cubicBezTo>
                <a:close/>
                <a:moveTo>
                  <a:pt x="2083" y="2711"/>
                </a:moveTo>
                <a:lnTo>
                  <a:pt x="2112" y="2726"/>
                </a:lnTo>
                <a:lnTo>
                  <a:pt x="2068" y="2730"/>
                </a:lnTo>
                <a:lnTo>
                  <a:pt x="2073" y="2711"/>
                </a:lnTo>
                <a:close/>
                <a:moveTo>
                  <a:pt x="860" y="1758"/>
                </a:moveTo>
                <a:lnTo>
                  <a:pt x="860" y="1758"/>
                </a:lnTo>
                <a:cubicBezTo>
                  <a:pt x="855" y="2087"/>
                  <a:pt x="919" y="2397"/>
                  <a:pt x="1076" y="2598"/>
                </a:cubicBezTo>
                <a:cubicBezTo>
                  <a:pt x="1002" y="2593"/>
                  <a:pt x="929" y="2583"/>
                  <a:pt x="855" y="2573"/>
                </a:cubicBezTo>
                <a:cubicBezTo>
                  <a:pt x="848" y="2572"/>
                  <a:pt x="840" y="2571"/>
                  <a:pt x="833" y="2571"/>
                </a:cubicBezTo>
                <a:cubicBezTo>
                  <a:pt x="712" y="2571"/>
                  <a:pt x="666" y="2761"/>
                  <a:pt x="791" y="2784"/>
                </a:cubicBezTo>
                <a:cubicBezTo>
                  <a:pt x="978" y="2814"/>
                  <a:pt x="1160" y="2824"/>
                  <a:pt x="1346" y="2824"/>
                </a:cubicBezTo>
                <a:cubicBezTo>
                  <a:pt x="1425" y="2868"/>
                  <a:pt x="1503" y="2897"/>
                  <a:pt x="1592" y="2922"/>
                </a:cubicBezTo>
                <a:cubicBezTo>
                  <a:pt x="1557" y="2956"/>
                  <a:pt x="1518" y="2991"/>
                  <a:pt x="1484" y="3025"/>
                </a:cubicBezTo>
                <a:cubicBezTo>
                  <a:pt x="1312" y="3035"/>
                  <a:pt x="1150" y="3099"/>
                  <a:pt x="1022" y="3207"/>
                </a:cubicBezTo>
                <a:cubicBezTo>
                  <a:pt x="605" y="3167"/>
                  <a:pt x="516" y="2573"/>
                  <a:pt x="531" y="2141"/>
                </a:cubicBezTo>
                <a:cubicBezTo>
                  <a:pt x="580" y="2048"/>
                  <a:pt x="639" y="1965"/>
                  <a:pt x="713" y="1886"/>
                </a:cubicBezTo>
                <a:cubicBezTo>
                  <a:pt x="752" y="1837"/>
                  <a:pt x="806" y="1793"/>
                  <a:pt x="860" y="1758"/>
                </a:cubicBezTo>
                <a:close/>
                <a:moveTo>
                  <a:pt x="3624" y="2642"/>
                </a:moveTo>
                <a:cubicBezTo>
                  <a:pt x="3766" y="2691"/>
                  <a:pt x="3919" y="2721"/>
                  <a:pt x="4071" y="2730"/>
                </a:cubicBezTo>
                <a:cubicBezTo>
                  <a:pt x="3825" y="2824"/>
                  <a:pt x="3609" y="2981"/>
                  <a:pt x="3447" y="3182"/>
                </a:cubicBezTo>
                <a:cubicBezTo>
                  <a:pt x="3433" y="3202"/>
                  <a:pt x="3418" y="3216"/>
                  <a:pt x="3408" y="3231"/>
                </a:cubicBezTo>
                <a:cubicBezTo>
                  <a:pt x="3388" y="3059"/>
                  <a:pt x="3408" y="2883"/>
                  <a:pt x="3462" y="2716"/>
                </a:cubicBezTo>
                <a:cubicBezTo>
                  <a:pt x="3516" y="2691"/>
                  <a:pt x="3570" y="2667"/>
                  <a:pt x="3624" y="2642"/>
                </a:cubicBezTo>
                <a:close/>
                <a:moveTo>
                  <a:pt x="1950" y="3447"/>
                </a:moveTo>
                <a:cubicBezTo>
                  <a:pt x="1960" y="3462"/>
                  <a:pt x="1975" y="3472"/>
                  <a:pt x="1989" y="3486"/>
                </a:cubicBezTo>
                <a:lnTo>
                  <a:pt x="1979" y="3486"/>
                </a:lnTo>
                <a:cubicBezTo>
                  <a:pt x="1965" y="3491"/>
                  <a:pt x="1950" y="3496"/>
                  <a:pt x="1935" y="3501"/>
                </a:cubicBezTo>
                <a:cubicBezTo>
                  <a:pt x="1940" y="3486"/>
                  <a:pt x="1945" y="3467"/>
                  <a:pt x="1950" y="3447"/>
                </a:cubicBezTo>
                <a:close/>
                <a:moveTo>
                  <a:pt x="345" y="2750"/>
                </a:moveTo>
                <a:cubicBezTo>
                  <a:pt x="418" y="3059"/>
                  <a:pt x="575" y="3305"/>
                  <a:pt x="840" y="3398"/>
                </a:cubicBezTo>
                <a:cubicBezTo>
                  <a:pt x="791" y="3462"/>
                  <a:pt x="747" y="3531"/>
                  <a:pt x="718" y="3609"/>
                </a:cubicBezTo>
                <a:cubicBezTo>
                  <a:pt x="453" y="3506"/>
                  <a:pt x="345" y="3202"/>
                  <a:pt x="335" y="2937"/>
                </a:cubicBezTo>
                <a:lnTo>
                  <a:pt x="340" y="2937"/>
                </a:lnTo>
                <a:cubicBezTo>
                  <a:pt x="335" y="2873"/>
                  <a:pt x="340" y="2809"/>
                  <a:pt x="345" y="2750"/>
                </a:cubicBezTo>
                <a:close/>
                <a:moveTo>
                  <a:pt x="1538" y="3256"/>
                </a:moveTo>
                <a:lnTo>
                  <a:pt x="1538" y="3256"/>
                </a:lnTo>
                <a:cubicBezTo>
                  <a:pt x="1385" y="3437"/>
                  <a:pt x="1184" y="3604"/>
                  <a:pt x="968" y="3634"/>
                </a:cubicBezTo>
                <a:cubicBezTo>
                  <a:pt x="1002" y="3560"/>
                  <a:pt x="1047" y="3491"/>
                  <a:pt x="1091" y="3428"/>
                </a:cubicBezTo>
                <a:lnTo>
                  <a:pt x="1096" y="3428"/>
                </a:lnTo>
                <a:cubicBezTo>
                  <a:pt x="1258" y="3413"/>
                  <a:pt x="1410" y="3354"/>
                  <a:pt x="1538" y="3256"/>
                </a:cubicBezTo>
                <a:close/>
                <a:moveTo>
                  <a:pt x="3172" y="2809"/>
                </a:moveTo>
                <a:lnTo>
                  <a:pt x="3172" y="2809"/>
                </a:lnTo>
                <a:cubicBezTo>
                  <a:pt x="3114" y="3030"/>
                  <a:pt x="3133" y="3266"/>
                  <a:pt x="3231" y="3472"/>
                </a:cubicBezTo>
                <a:lnTo>
                  <a:pt x="3236" y="3482"/>
                </a:lnTo>
                <a:cubicBezTo>
                  <a:pt x="3207" y="3536"/>
                  <a:pt x="3177" y="3585"/>
                  <a:pt x="3153" y="3639"/>
                </a:cubicBezTo>
                <a:cubicBezTo>
                  <a:pt x="2900" y="3503"/>
                  <a:pt x="2620" y="3434"/>
                  <a:pt x="2333" y="3434"/>
                </a:cubicBezTo>
                <a:cubicBezTo>
                  <a:pt x="2297" y="3434"/>
                  <a:pt x="2261" y="3435"/>
                  <a:pt x="2225" y="3437"/>
                </a:cubicBezTo>
                <a:cubicBezTo>
                  <a:pt x="2161" y="3339"/>
                  <a:pt x="2078" y="3256"/>
                  <a:pt x="1979" y="3187"/>
                </a:cubicBezTo>
                <a:cubicBezTo>
                  <a:pt x="1984" y="3113"/>
                  <a:pt x="1989" y="3040"/>
                  <a:pt x="1984" y="2966"/>
                </a:cubicBezTo>
                <a:cubicBezTo>
                  <a:pt x="2191" y="2956"/>
                  <a:pt x="2397" y="2917"/>
                  <a:pt x="2593" y="2843"/>
                </a:cubicBezTo>
                <a:cubicBezTo>
                  <a:pt x="2650" y="2849"/>
                  <a:pt x="2708" y="2852"/>
                  <a:pt x="2766" y="2852"/>
                </a:cubicBezTo>
                <a:cubicBezTo>
                  <a:pt x="2901" y="2852"/>
                  <a:pt x="3038" y="2837"/>
                  <a:pt x="3172" y="2809"/>
                </a:cubicBezTo>
                <a:close/>
                <a:moveTo>
                  <a:pt x="4265" y="2897"/>
                </a:moveTo>
                <a:cubicBezTo>
                  <a:pt x="4360" y="2897"/>
                  <a:pt x="4456" y="2931"/>
                  <a:pt x="4547" y="3010"/>
                </a:cubicBezTo>
                <a:cubicBezTo>
                  <a:pt x="4955" y="3378"/>
                  <a:pt x="4429" y="3688"/>
                  <a:pt x="4086" y="3702"/>
                </a:cubicBezTo>
                <a:lnTo>
                  <a:pt x="4086" y="3698"/>
                </a:lnTo>
                <a:cubicBezTo>
                  <a:pt x="4063" y="3699"/>
                  <a:pt x="4042" y="3699"/>
                  <a:pt x="4021" y="3699"/>
                </a:cubicBezTo>
                <a:cubicBezTo>
                  <a:pt x="3755" y="3699"/>
                  <a:pt x="3588" y="3613"/>
                  <a:pt x="3496" y="3477"/>
                </a:cubicBezTo>
                <a:cubicBezTo>
                  <a:pt x="3668" y="3224"/>
                  <a:pt x="3966" y="2897"/>
                  <a:pt x="4265" y="2897"/>
                </a:cubicBezTo>
                <a:close/>
                <a:moveTo>
                  <a:pt x="1754" y="3324"/>
                </a:moveTo>
                <a:lnTo>
                  <a:pt x="1754" y="3324"/>
                </a:lnTo>
                <a:cubicBezTo>
                  <a:pt x="1739" y="3437"/>
                  <a:pt x="1709" y="3550"/>
                  <a:pt x="1665" y="3658"/>
                </a:cubicBezTo>
                <a:cubicBezTo>
                  <a:pt x="1489" y="3776"/>
                  <a:pt x="1331" y="3923"/>
                  <a:pt x="1194" y="4085"/>
                </a:cubicBezTo>
                <a:cubicBezTo>
                  <a:pt x="1111" y="4066"/>
                  <a:pt x="1037" y="3982"/>
                  <a:pt x="963" y="3845"/>
                </a:cubicBezTo>
                <a:cubicBezTo>
                  <a:pt x="1258" y="3806"/>
                  <a:pt x="1547" y="3585"/>
                  <a:pt x="1754" y="3324"/>
                </a:cubicBezTo>
                <a:close/>
                <a:moveTo>
                  <a:pt x="2112" y="3683"/>
                </a:moveTo>
                <a:lnTo>
                  <a:pt x="2112" y="3683"/>
                </a:lnTo>
                <a:cubicBezTo>
                  <a:pt x="2249" y="3997"/>
                  <a:pt x="2127" y="4370"/>
                  <a:pt x="1803" y="4601"/>
                </a:cubicBezTo>
                <a:lnTo>
                  <a:pt x="1808" y="4601"/>
                </a:lnTo>
                <a:cubicBezTo>
                  <a:pt x="1749" y="4645"/>
                  <a:pt x="1690" y="4684"/>
                  <a:pt x="1621" y="4709"/>
                </a:cubicBezTo>
                <a:cubicBezTo>
                  <a:pt x="1573" y="4719"/>
                  <a:pt x="1529" y="4725"/>
                  <a:pt x="1489" y="4725"/>
                </a:cubicBezTo>
                <a:cubicBezTo>
                  <a:pt x="1269" y="4725"/>
                  <a:pt x="1184" y="4568"/>
                  <a:pt x="1317" y="4306"/>
                </a:cubicBezTo>
                <a:cubicBezTo>
                  <a:pt x="1523" y="4174"/>
                  <a:pt x="1705" y="3997"/>
                  <a:pt x="1832" y="3791"/>
                </a:cubicBezTo>
                <a:cubicBezTo>
                  <a:pt x="1921" y="3742"/>
                  <a:pt x="2014" y="3707"/>
                  <a:pt x="2112" y="3683"/>
                </a:cubicBezTo>
                <a:close/>
                <a:moveTo>
                  <a:pt x="3251" y="3958"/>
                </a:moveTo>
                <a:cubicBezTo>
                  <a:pt x="3349" y="4027"/>
                  <a:pt x="3438" y="4095"/>
                  <a:pt x="3521" y="4174"/>
                </a:cubicBezTo>
                <a:cubicBezTo>
                  <a:pt x="3585" y="4233"/>
                  <a:pt x="3762" y="4380"/>
                  <a:pt x="3747" y="4478"/>
                </a:cubicBezTo>
                <a:cubicBezTo>
                  <a:pt x="3767" y="4638"/>
                  <a:pt x="3686" y="4733"/>
                  <a:pt x="3572" y="4733"/>
                </a:cubicBezTo>
                <a:cubicBezTo>
                  <a:pt x="3466" y="4733"/>
                  <a:pt x="3331" y="4649"/>
                  <a:pt x="3226" y="4454"/>
                </a:cubicBezTo>
                <a:lnTo>
                  <a:pt x="3207" y="4316"/>
                </a:lnTo>
                <a:cubicBezTo>
                  <a:pt x="3192" y="4193"/>
                  <a:pt x="3207" y="4071"/>
                  <a:pt x="3251" y="3958"/>
                </a:cubicBezTo>
                <a:close/>
                <a:moveTo>
                  <a:pt x="2810" y="1"/>
                </a:moveTo>
                <a:cubicBezTo>
                  <a:pt x="2493" y="1"/>
                  <a:pt x="2179" y="150"/>
                  <a:pt x="1984" y="443"/>
                </a:cubicBezTo>
                <a:cubicBezTo>
                  <a:pt x="1868" y="356"/>
                  <a:pt x="1756" y="318"/>
                  <a:pt x="1652" y="318"/>
                </a:cubicBezTo>
                <a:cubicBezTo>
                  <a:pt x="1407" y="318"/>
                  <a:pt x="1203" y="532"/>
                  <a:pt x="1061" y="835"/>
                </a:cubicBezTo>
                <a:cubicBezTo>
                  <a:pt x="885" y="865"/>
                  <a:pt x="728" y="958"/>
                  <a:pt x="620" y="1101"/>
                </a:cubicBezTo>
                <a:cubicBezTo>
                  <a:pt x="453" y="1312"/>
                  <a:pt x="330" y="1709"/>
                  <a:pt x="300" y="2122"/>
                </a:cubicBezTo>
                <a:cubicBezTo>
                  <a:pt x="84" y="2573"/>
                  <a:pt x="1" y="3192"/>
                  <a:pt x="335" y="3585"/>
                </a:cubicBezTo>
                <a:cubicBezTo>
                  <a:pt x="418" y="3693"/>
                  <a:pt x="531" y="3771"/>
                  <a:pt x="659" y="3820"/>
                </a:cubicBezTo>
                <a:cubicBezTo>
                  <a:pt x="649" y="3923"/>
                  <a:pt x="659" y="4027"/>
                  <a:pt x="693" y="4125"/>
                </a:cubicBezTo>
                <a:cubicBezTo>
                  <a:pt x="762" y="4311"/>
                  <a:pt x="870" y="4390"/>
                  <a:pt x="993" y="4395"/>
                </a:cubicBezTo>
                <a:cubicBezTo>
                  <a:pt x="909" y="4596"/>
                  <a:pt x="914" y="4797"/>
                  <a:pt x="1101" y="4949"/>
                </a:cubicBezTo>
                <a:cubicBezTo>
                  <a:pt x="1178" y="5013"/>
                  <a:pt x="1267" y="5041"/>
                  <a:pt x="1360" y="5041"/>
                </a:cubicBezTo>
                <a:cubicBezTo>
                  <a:pt x="1771" y="5041"/>
                  <a:pt x="2279" y="4513"/>
                  <a:pt x="2367" y="4213"/>
                </a:cubicBezTo>
                <a:cubicBezTo>
                  <a:pt x="2421" y="4027"/>
                  <a:pt x="2407" y="3825"/>
                  <a:pt x="2338" y="3648"/>
                </a:cubicBezTo>
                <a:lnTo>
                  <a:pt x="2367" y="3648"/>
                </a:lnTo>
                <a:cubicBezTo>
                  <a:pt x="2613" y="3658"/>
                  <a:pt x="2853" y="3727"/>
                  <a:pt x="3064" y="3850"/>
                </a:cubicBezTo>
                <a:cubicBezTo>
                  <a:pt x="2937" y="4208"/>
                  <a:pt x="2932" y="4591"/>
                  <a:pt x="3236" y="4846"/>
                </a:cubicBezTo>
                <a:cubicBezTo>
                  <a:pt x="3357" y="4946"/>
                  <a:pt x="3471" y="4988"/>
                  <a:pt x="3571" y="4988"/>
                </a:cubicBezTo>
                <a:cubicBezTo>
                  <a:pt x="3908" y="4988"/>
                  <a:pt x="4082" y="4507"/>
                  <a:pt x="3806" y="4154"/>
                </a:cubicBezTo>
                <a:cubicBezTo>
                  <a:pt x="3678" y="3997"/>
                  <a:pt x="3521" y="3855"/>
                  <a:pt x="3344" y="3747"/>
                </a:cubicBezTo>
                <a:cubicBezTo>
                  <a:pt x="3354" y="3722"/>
                  <a:pt x="3369" y="3698"/>
                  <a:pt x="3379" y="3678"/>
                </a:cubicBezTo>
                <a:cubicBezTo>
                  <a:pt x="3552" y="3846"/>
                  <a:pt x="3796" y="3922"/>
                  <a:pt x="4042" y="3922"/>
                </a:cubicBezTo>
                <a:cubicBezTo>
                  <a:pt x="4192" y="3922"/>
                  <a:pt x="4343" y="3894"/>
                  <a:pt x="4478" y="3840"/>
                </a:cubicBezTo>
                <a:cubicBezTo>
                  <a:pt x="4861" y="3683"/>
                  <a:pt x="5048" y="3305"/>
                  <a:pt x="4778" y="2946"/>
                </a:cubicBezTo>
                <a:cubicBezTo>
                  <a:pt x="4694" y="2829"/>
                  <a:pt x="4572" y="2745"/>
                  <a:pt x="4434" y="2706"/>
                </a:cubicBezTo>
                <a:cubicBezTo>
                  <a:pt x="4699" y="2672"/>
                  <a:pt x="4940" y="2539"/>
                  <a:pt x="5117" y="2338"/>
                </a:cubicBezTo>
                <a:cubicBezTo>
                  <a:pt x="5406" y="1994"/>
                  <a:pt x="5342" y="1292"/>
                  <a:pt x="4920" y="1056"/>
                </a:cubicBezTo>
                <a:cubicBezTo>
                  <a:pt x="5058" y="639"/>
                  <a:pt x="5043" y="197"/>
                  <a:pt x="4532" y="50"/>
                </a:cubicBezTo>
                <a:cubicBezTo>
                  <a:pt x="4462" y="30"/>
                  <a:pt x="4392" y="21"/>
                  <a:pt x="4323" y="21"/>
                </a:cubicBezTo>
                <a:cubicBezTo>
                  <a:pt x="4051" y="21"/>
                  <a:pt x="3795" y="164"/>
                  <a:pt x="3580" y="364"/>
                </a:cubicBezTo>
                <a:cubicBezTo>
                  <a:pt x="3378" y="121"/>
                  <a:pt x="3093" y="1"/>
                  <a:pt x="2810"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487;p15"/>
          <p:cNvGrpSpPr/>
          <p:nvPr/>
        </p:nvGrpSpPr>
        <p:grpSpPr>
          <a:xfrm>
            <a:off x="1866898" y="185314"/>
            <a:ext cx="543134" cy="354184"/>
            <a:chOff x="-4814852" y="3404802"/>
            <a:chExt cx="543134" cy="354184"/>
          </a:xfrm>
        </p:grpSpPr>
        <p:sp>
          <p:nvSpPr>
            <p:cNvPr id="1050801" name="Google Shape;488;p15"/>
            <p:cNvSpPr/>
            <p:nvPr/>
          </p:nvSpPr>
          <p:spPr>
            <a:xfrm>
              <a:off x="-4814852" y="3466609"/>
              <a:ext cx="543134" cy="91276"/>
            </a:xfrm>
            <a:custGeom>
              <a:avLst/>
              <a:gdLst/>
              <a:ahLst/>
              <a:cxnLst/>
              <a:rect l="l" t="t" r="r" b="b"/>
              <a:pathLst>
                <a:path w="7206" h="1211" extrusionOk="0">
                  <a:moveTo>
                    <a:pt x="7071" y="0"/>
                  </a:moveTo>
                  <a:cubicBezTo>
                    <a:pt x="7022" y="0"/>
                    <a:pt x="6974" y="31"/>
                    <a:pt x="6977" y="92"/>
                  </a:cubicBezTo>
                  <a:cubicBezTo>
                    <a:pt x="7001" y="508"/>
                    <a:pt x="6753" y="702"/>
                    <a:pt x="6483" y="702"/>
                  </a:cubicBezTo>
                  <a:cubicBezTo>
                    <a:pt x="6208" y="702"/>
                    <a:pt x="5909" y="501"/>
                    <a:pt x="5852" y="126"/>
                  </a:cubicBezTo>
                  <a:cubicBezTo>
                    <a:pt x="5846" y="79"/>
                    <a:pt x="5805" y="57"/>
                    <a:pt x="5763" y="57"/>
                  </a:cubicBezTo>
                  <a:cubicBezTo>
                    <a:pt x="5711" y="57"/>
                    <a:pt x="5655" y="91"/>
                    <a:pt x="5661" y="151"/>
                  </a:cubicBezTo>
                  <a:cubicBezTo>
                    <a:pt x="5699" y="550"/>
                    <a:pt x="5397" y="807"/>
                    <a:pt x="5098" y="807"/>
                  </a:cubicBezTo>
                  <a:cubicBezTo>
                    <a:pt x="4896" y="807"/>
                    <a:pt x="4695" y="690"/>
                    <a:pt x="4600" y="421"/>
                  </a:cubicBezTo>
                  <a:cubicBezTo>
                    <a:pt x="4586" y="374"/>
                    <a:pt x="4545" y="351"/>
                    <a:pt x="4505" y="351"/>
                  </a:cubicBezTo>
                  <a:cubicBezTo>
                    <a:pt x="4465" y="351"/>
                    <a:pt x="4426" y="374"/>
                    <a:pt x="4414" y="421"/>
                  </a:cubicBezTo>
                  <a:cubicBezTo>
                    <a:pt x="4340" y="699"/>
                    <a:pt x="4257" y="919"/>
                    <a:pt x="3936" y="919"/>
                  </a:cubicBezTo>
                  <a:cubicBezTo>
                    <a:pt x="3916" y="919"/>
                    <a:pt x="3895" y="919"/>
                    <a:pt x="3874" y="917"/>
                  </a:cubicBezTo>
                  <a:cubicBezTo>
                    <a:pt x="3520" y="892"/>
                    <a:pt x="3226" y="627"/>
                    <a:pt x="3177" y="274"/>
                  </a:cubicBezTo>
                  <a:cubicBezTo>
                    <a:pt x="3170" y="226"/>
                    <a:pt x="3130" y="204"/>
                    <a:pt x="3088" y="204"/>
                  </a:cubicBezTo>
                  <a:cubicBezTo>
                    <a:pt x="3044" y="204"/>
                    <a:pt x="2998" y="228"/>
                    <a:pt x="2985" y="274"/>
                  </a:cubicBezTo>
                  <a:cubicBezTo>
                    <a:pt x="2904" y="605"/>
                    <a:pt x="2730" y="944"/>
                    <a:pt x="2368" y="944"/>
                  </a:cubicBezTo>
                  <a:cubicBezTo>
                    <a:pt x="2338" y="944"/>
                    <a:pt x="2306" y="941"/>
                    <a:pt x="2273" y="937"/>
                  </a:cubicBezTo>
                  <a:cubicBezTo>
                    <a:pt x="1945" y="887"/>
                    <a:pt x="1704" y="622"/>
                    <a:pt x="1586" y="323"/>
                  </a:cubicBezTo>
                  <a:cubicBezTo>
                    <a:pt x="1572" y="279"/>
                    <a:pt x="1533" y="255"/>
                    <a:pt x="1493" y="255"/>
                  </a:cubicBezTo>
                  <a:cubicBezTo>
                    <a:pt x="1461" y="255"/>
                    <a:pt x="1429" y="271"/>
                    <a:pt x="1409" y="303"/>
                  </a:cubicBezTo>
                  <a:cubicBezTo>
                    <a:pt x="1331" y="436"/>
                    <a:pt x="1272" y="593"/>
                    <a:pt x="1184" y="721"/>
                  </a:cubicBezTo>
                  <a:cubicBezTo>
                    <a:pt x="1060" y="898"/>
                    <a:pt x="842" y="1024"/>
                    <a:pt x="638" y="1024"/>
                  </a:cubicBezTo>
                  <a:cubicBezTo>
                    <a:pt x="452" y="1024"/>
                    <a:pt x="279" y="919"/>
                    <a:pt x="202" y="652"/>
                  </a:cubicBezTo>
                  <a:cubicBezTo>
                    <a:pt x="186" y="605"/>
                    <a:pt x="149" y="584"/>
                    <a:pt x="112" y="584"/>
                  </a:cubicBezTo>
                  <a:cubicBezTo>
                    <a:pt x="56" y="584"/>
                    <a:pt x="0" y="630"/>
                    <a:pt x="15" y="701"/>
                  </a:cubicBezTo>
                  <a:cubicBezTo>
                    <a:pt x="106" y="1023"/>
                    <a:pt x="330" y="1211"/>
                    <a:pt x="658" y="1211"/>
                  </a:cubicBezTo>
                  <a:cubicBezTo>
                    <a:pt x="685" y="1211"/>
                    <a:pt x="713" y="1209"/>
                    <a:pt x="742" y="1207"/>
                  </a:cubicBezTo>
                  <a:cubicBezTo>
                    <a:pt x="1159" y="1172"/>
                    <a:pt x="1321" y="878"/>
                    <a:pt x="1488" y="559"/>
                  </a:cubicBezTo>
                  <a:cubicBezTo>
                    <a:pt x="1660" y="858"/>
                    <a:pt x="1940" y="1103"/>
                    <a:pt x="2298" y="1138"/>
                  </a:cubicBezTo>
                  <a:cubicBezTo>
                    <a:pt x="2319" y="1139"/>
                    <a:pt x="2340" y="1140"/>
                    <a:pt x="2361" y="1140"/>
                  </a:cubicBezTo>
                  <a:cubicBezTo>
                    <a:pt x="2717" y="1140"/>
                    <a:pt x="2944" y="904"/>
                    <a:pt x="3079" y="603"/>
                  </a:cubicBezTo>
                  <a:cubicBezTo>
                    <a:pt x="3245" y="917"/>
                    <a:pt x="3570" y="1113"/>
                    <a:pt x="3923" y="1113"/>
                  </a:cubicBezTo>
                  <a:cubicBezTo>
                    <a:pt x="3932" y="1114"/>
                    <a:pt x="3941" y="1114"/>
                    <a:pt x="3950" y="1114"/>
                  </a:cubicBezTo>
                  <a:cubicBezTo>
                    <a:pt x="4271" y="1114"/>
                    <a:pt x="4431" y="944"/>
                    <a:pt x="4532" y="691"/>
                  </a:cubicBezTo>
                  <a:cubicBezTo>
                    <a:pt x="4680" y="892"/>
                    <a:pt x="4899" y="986"/>
                    <a:pt x="5116" y="986"/>
                  </a:cubicBezTo>
                  <a:cubicBezTo>
                    <a:pt x="5403" y="986"/>
                    <a:pt x="5686" y="824"/>
                    <a:pt x="5803" y="534"/>
                  </a:cubicBezTo>
                  <a:cubicBezTo>
                    <a:pt x="5961" y="769"/>
                    <a:pt x="6223" y="888"/>
                    <a:pt x="6475" y="888"/>
                  </a:cubicBezTo>
                  <a:cubicBezTo>
                    <a:pt x="6850" y="888"/>
                    <a:pt x="7205" y="626"/>
                    <a:pt x="7173" y="92"/>
                  </a:cubicBezTo>
                  <a:cubicBezTo>
                    <a:pt x="7171" y="31"/>
                    <a:pt x="7120" y="0"/>
                    <a:pt x="7071"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2" name="Google Shape;489;p15"/>
            <p:cNvSpPr/>
            <p:nvPr/>
          </p:nvSpPr>
          <p:spPr>
            <a:xfrm>
              <a:off x="-4737367" y="3587660"/>
              <a:ext cx="376109" cy="71755"/>
            </a:xfrm>
            <a:custGeom>
              <a:avLst/>
              <a:gdLst/>
              <a:ahLst/>
              <a:cxnLst/>
              <a:rect l="l" t="t" r="r" b="b"/>
              <a:pathLst>
                <a:path w="4990" h="952" extrusionOk="0">
                  <a:moveTo>
                    <a:pt x="4873" y="1"/>
                  </a:moveTo>
                  <a:cubicBezTo>
                    <a:pt x="4834" y="1"/>
                    <a:pt x="4797" y="22"/>
                    <a:pt x="4785" y="72"/>
                  </a:cubicBezTo>
                  <a:cubicBezTo>
                    <a:pt x="4744" y="255"/>
                    <a:pt x="4465" y="508"/>
                    <a:pt x="4259" y="508"/>
                  </a:cubicBezTo>
                  <a:cubicBezTo>
                    <a:pt x="4145" y="508"/>
                    <a:pt x="4053" y="429"/>
                    <a:pt x="4039" y="214"/>
                  </a:cubicBezTo>
                  <a:cubicBezTo>
                    <a:pt x="4042" y="154"/>
                    <a:pt x="3991" y="116"/>
                    <a:pt x="3940" y="116"/>
                  </a:cubicBezTo>
                  <a:cubicBezTo>
                    <a:pt x="3908" y="116"/>
                    <a:pt x="3876" y="131"/>
                    <a:pt x="3857" y="165"/>
                  </a:cubicBezTo>
                  <a:cubicBezTo>
                    <a:pt x="3828" y="224"/>
                    <a:pt x="3793" y="283"/>
                    <a:pt x="3759" y="337"/>
                  </a:cubicBezTo>
                  <a:cubicBezTo>
                    <a:pt x="3702" y="454"/>
                    <a:pt x="3544" y="611"/>
                    <a:pt x="3401" y="611"/>
                  </a:cubicBezTo>
                  <a:cubicBezTo>
                    <a:pt x="3298" y="611"/>
                    <a:pt x="3203" y="529"/>
                    <a:pt x="3160" y="293"/>
                  </a:cubicBezTo>
                  <a:cubicBezTo>
                    <a:pt x="3168" y="231"/>
                    <a:pt x="3119" y="199"/>
                    <a:pt x="3068" y="199"/>
                  </a:cubicBezTo>
                  <a:cubicBezTo>
                    <a:pt x="3026" y="199"/>
                    <a:pt x="2982" y="221"/>
                    <a:pt x="2969" y="268"/>
                  </a:cubicBezTo>
                  <a:cubicBezTo>
                    <a:pt x="2900" y="516"/>
                    <a:pt x="2744" y="636"/>
                    <a:pt x="2583" y="636"/>
                  </a:cubicBezTo>
                  <a:cubicBezTo>
                    <a:pt x="2413" y="636"/>
                    <a:pt x="2237" y="501"/>
                    <a:pt x="2154" y="244"/>
                  </a:cubicBezTo>
                  <a:cubicBezTo>
                    <a:pt x="2138" y="196"/>
                    <a:pt x="2100" y="174"/>
                    <a:pt x="2061" y="174"/>
                  </a:cubicBezTo>
                  <a:cubicBezTo>
                    <a:pt x="2013" y="174"/>
                    <a:pt x="1965" y="208"/>
                    <a:pt x="1962" y="268"/>
                  </a:cubicBezTo>
                  <a:cubicBezTo>
                    <a:pt x="1945" y="538"/>
                    <a:pt x="1765" y="671"/>
                    <a:pt x="1587" y="671"/>
                  </a:cubicBezTo>
                  <a:cubicBezTo>
                    <a:pt x="1405" y="671"/>
                    <a:pt x="1226" y="532"/>
                    <a:pt x="1226" y="254"/>
                  </a:cubicBezTo>
                  <a:cubicBezTo>
                    <a:pt x="1226" y="193"/>
                    <a:pt x="1174" y="159"/>
                    <a:pt x="1124" y="159"/>
                  </a:cubicBezTo>
                  <a:cubicBezTo>
                    <a:pt x="1084" y="159"/>
                    <a:pt x="1045" y="181"/>
                    <a:pt x="1034" y="229"/>
                  </a:cubicBezTo>
                  <a:cubicBezTo>
                    <a:pt x="981" y="469"/>
                    <a:pt x="666" y="769"/>
                    <a:pt x="438" y="769"/>
                  </a:cubicBezTo>
                  <a:cubicBezTo>
                    <a:pt x="313" y="769"/>
                    <a:pt x="214" y="678"/>
                    <a:pt x="200" y="435"/>
                  </a:cubicBezTo>
                  <a:cubicBezTo>
                    <a:pt x="197" y="374"/>
                    <a:pt x="147" y="343"/>
                    <a:pt x="98" y="343"/>
                  </a:cubicBezTo>
                  <a:cubicBezTo>
                    <a:pt x="49" y="343"/>
                    <a:pt x="1" y="374"/>
                    <a:pt x="3" y="435"/>
                  </a:cubicBezTo>
                  <a:cubicBezTo>
                    <a:pt x="25" y="805"/>
                    <a:pt x="211" y="951"/>
                    <a:pt x="433" y="951"/>
                  </a:cubicBezTo>
                  <a:cubicBezTo>
                    <a:pt x="664" y="951"/>
                    <a:pt x="935" y="791"/>
                    <a:pt x="1098" y="558"/>
                  </a:cubicBezTo>
                  <a:cubicBezTo>
                    <a:pt x="1195" y="758"/>
                    <a:pt x="1386" y="857"/>
                    <a:pt x="1580" y="857"/>
                  </a:cubicBezTo>
                  <a:cubicBezTo>
                    <a:pt x="1781" y="857"/>
                    <a:pt x="1985" y="751"/>
                    <a:pt x="2090" y="538"/>
                  </a:cubicBezTo>
                  <a:cubicBezTo>
                    <a:pt x="2222" y="729"/>
                    <a:pt x="2410" y="829"/>
                    <a:pt x="2594" y="829"/>
                  </a:cubicBezTo>
                  <a:cubicBezTo>
                    <a:pt x="2751" y="829"/>
                    <a:pt x="2905" y="756"/>
                    <a:pt x="3018" y="602"/>
                  </a:cubicBezTo>
                  <a:cubicBezTo>
                    <a:pt x="3086" y="700"/>
                    <a:pt x="3194" y="764"/>
                    <a:pt x="3317" y="769"/>
                  </a:cubicBezTo>
                  <a:cubicBezTo>
                    <a:pt x="3348" y="773"/>
                    <a:pt x="3377" y="775"/>
                    <a:pt x="3405" y="775"/>
                  </a:cubicBezTo>
                  <a:cubicBezTo>
                    <a:pt x="3634" y="775"/>
                    <a:pt x="3784" y="639"/>
                    <a:pt x="3906" y="460"/>
                  </a:cubicBezTo>
                  <a:cubicBezTo>
                    <a:pt x="3983" y="610"/>
                    <a:pt x="4122" y="676"/>
                    <a:pt x="4275" y="676"/>
                  </a:cubicBezTo>
                  <a:cubicBezTo>
                    <a:pt x="4562" y="676"/>
                    <a:pt x="4898" y="447"/>
                    <a:pt x="4972" y="121"/>
                  </a:cubicBezTo>
                  <a:cubicBezTo>
                    <a:pt x="4989" y="48"/>
                    <a:pt x="4930" y="1"/>
                    <a:pt x="487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3" name="Google Shape;490;p15"/>
            <p:cNvSpPr/>
            <p:nvPr/>
          </p:nvSpPr>
          <p:spPr>
            <a:xfrm>
              <a:off x="-4637194" y="3702682"/>
              <a:ext cx="239458" cy="56303"/>
            </a:xfrm>
            <a:custGeom>
              <a:avLst/>
              <a:gdLst/>
              <a:ahLst/>
              <a:cxnLst/>
              <a:rect l="l" t="t" r="r" b="b"/>
              <a:pathLst>
                <a:path w="3177" h="747" extrusionOk="0">
                  <a:moveTo>
                    <a:pt x="1212" y="1"/>
                  </a:moveTo>
                  <a:cubicBezTo>
                    <a:pt x="1170" y="1"/>
                    <a:pt x="1128" y="26"/>
                    <a:pt x="1114" y="73"/>
                  </a:cubicBezTo>
                  <a:cubicBezTo>
                    <a:pt x="1067" y="405"/>
                    <a:pt x="907" y="552"/>
                    <a:pt x="708" y="552"/>
                  </a:cubicBezTo>
                  <a:cubicBezTo>
                    <a:pt x="555" y="552"/>
                    <a:pt x="378" y="464"/>
                    <a:pt x="211" y="308"/>
                  </a:cubicBezTo>
                  <a:cubicBezTo>
                    <a:pt x="190" y="288"/>
                    <a:pt x="166" y="280"/>
                    <a:pt x="144" y="280"/>
                  </a:cubicBezTo>
                  <a:cubicBezTo>
                    <a:pt x="67" y="280"/>
                    <a:pt x="0" y="377"/>
                    <a:pt x="69" y="446"/>
                  </a:cubicBezTo>
                  <a:cubicBezTo>
                    <a:pt x="280" y="640"/>
                    <a:pt x="515" y="747"/>
                    <a:pt x="725" y="747"/>
                  </a:cubicBezTo>
                  <a:cubicBezTo>
                    <a:pt x="954" y="747"/>
                    <a:pt x="1152" y="620"/>
                    <a:pt x="1252" y="343"/>
                  </a:cubicBezTo>
                  <a:cubicBezTo>
                    <a:pt x="1389" y="505"/>
                    <a:pt x="1576" y="595"/>
                    <a:pt x="1750" y="595"/>
                  </a:cubicBezTo>
                  <a:cubicBezTo>
                    <a:pt x="1893" y="595"/>
                    <a:pt x="2028" y="534"/>
                    <a:pt x="2121" y="402"/>
                  </a:cubicBezTo>
                  <a:cubicBezTo>
                    <a:pt x="2185" y="519"/>
                    <a:pt x="2293" y="603"/>
                    <a:pt x="2420" y="632"/>
                  </a:cubicBezTo>
                  <a:cubicBezTo>
                    <a:pt x="2471" y="646"/>
                    <a:pt x="2532" y="653"/>
                    <a:pt x="2597" y="653"/>
                  </a:cubicBezTo>
                  <a:cubicBezTo>
                    <a:pt x="2787" y="653"/>
                    <a:pt x="3011" y="595"/>
                    <a:pt x="3132" y="485"/>
                  </a:cubicBezTo>
                  <a:cubicBezTo>
                    <a:pt x="3166" y="456"/>
                    <a:pt x="3176" y="407"/>
                    <a:pt x="3147" y="367"/>
                  </a:cubicBezTo>
                  <a:cubicBezTo>
                    <a:pt x="3123" y="339"/>
                    <a:pt x="3093" y="325"/>
                    <a:pt x="3056" y="325"/>
                  </a:cubicBezTo>
                  <a:cubicBezTo>
                    <a:pt x="3016" y="325"/>
                    <a:pt x="2967" y="341"/>
                    <a:pt x="2911" y="372"/>
                  </a:cubicBezTo>
                  <a:cubicBezTo>
                    <a:pt x="2813" y="426"/>
                    <a:pt x="2700" y="451"/>
                    <a:pt x="2587" y="456"/>
                  </a:cubicBezTo>
                  <a:cubicBezTo>
                    <a:pt x="2410" y="456"/>
                    <a:pt x="2263" y="372"/>
                    <a:pt x="2234" y="97"/>
                  </a:cubicBezTo>
                  <a:cubicBezTo>
                    <a:pt x="2228" y="41"/>
                    <a:pt x="2173" y="2"/>
                    <a:pt x="2123" y="2"/>
                  </a:cubicBezTo>
                  <a:cubicBezTo>
                    <a:pt x="2087" y="2"/>
                    <a:pt x="2053" y="23"/>
                    <a:pt x="2042" y="73"/>
                  </a:cubicBezTo>
                  <a:cubicBezTo>
                    <a:pt x="2001" y="299"/>
                    <a:pt x="1881" y="389"/>
                    <a:pt x="1746" y="389"/>
                  </a:cubicBezTo>
                  <a:cubicBezTo>
                    <a:pt x="1577" y="389"/>
                    <a:pt x="1384" y="245"/>
                    <a:pt x="1296" y="48"/>
                  </a:cubicBezTo>
                  <a:cubicBezTo>
                    <a:pt x="1277" y="16"/>
                    <a:pt x="1244" y="1"/>
                    <a:pt x="1212"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4" name="Google Shape;491;p15"/>
            <p:cNvSpPr/>
            <p:nvPr/>
          </p:nvSpPr>
          <p:spPr>
            <a:xfrm>
              <a:off x="-4764879" y="3404802"/>
              <a:ext cx="202451" cy="61881"/>
            </a:xfrm>
            <a:custGeom>
              <a:avLst/>
              <a:gdLst/>
              <a:ahLst/>
              <a:cxnLst/>
              <a:rect l="l" t="t" r="r" b="b"/>
              <a:pathLst>
                <a:path w="2686" h="821" extrusionOk="0">
                  <a:moveTo>
                    <a:pt x="994" y="0"/>
                  </a:moveTo>
                  <a:cubicBezTo>
                    <a:pt x="966" y="0"/>
                    <a:pt x="939" y="15"/>
                    <a:pt x="923" y="53"/>
                  </a:cubicBezTo>
                  <a:cubicBezTo>
                    <a:pt x="778" y="372"/>
                    <a:pt x="542" y="624"/>
                    <a:pt x="174" y="624"/>
                  </a:cubicBezTo>
                  <a:cubicBezTo>
                    <a:pt x="157" y="624"/>
                    <a:pt x="140" y="624"/>
                    <a:pt x="123" y="622"/>
                  </a:cubicBezTo>
                  <a:cubicBezTo>
                    <a:pt x="120" y="622"/>
                    <a:pt x="117" y="622"/>
                    <a:pt x="114" y="622"/>
                  </a:cubicBezTo>
                  <a:cubicBezTo>
                    <a:pt x="0" y="622"/>
                    <a:pt x="8" y="809"/>
                    <a:pt x="128" y="819"/>
                  </a:cubicBezTo>
                  <a:cubicBezTo>
                    <a:pt x="147" y="820"/>
                    <a:pt x="166" y="820"/>
                    <a:pt x="185" y="820"/>
                  </a:cubicBezTo>
                  <a:cubicBezTo>
                    <a:pt x="511" y="820"/>
                    <a:pt x="762" y="662"/>
                    <a:pt x="938" y="416"/>
                  </a:cubicBezTo>
                  <a:cubicBezTo>
                    <a:pt x="1000" y="580"/>
                    <a:pt x="1140" y="660"/>
                    <a:pt x="1291" y="660"/>
                  </a:cubicBezTo>
                  <a:cubicBezTo>
                    <a:pt x="1460" y="660"/>
                    <a:pt x="1644" y="559"/>
                    <a:pt x="1748" y="367"/>
                  </a:cubicBezTo>
                  <a:cubicBezTo>
                    <a:pt x="1905" y="628"/>
                    <a:pt x="2145" y="773"/>
                    <a:pt x="2471" y="773"/>
                  </a:cubicBezTo>
                  <a:cubicBezTo>
                    <a:pt x="2501" y="773"/>
                    <a:pt x="2531" y="772"/>
                    <a:pt x="2563" y="770"/>
                  </a:cubicBezTo>
                  <a:cubicBezTo>
                    <a:pt x="2683" y="760"/>
                    <a:pt x="2686" y="573"/>
                    <a:pt x="2572" y="573"/>
                  </a:cubicBezTo>
                  <a:cubicBezTo>
                    <a:pt x="2569" y="573"/>
                    <a:pt x="2566" y="573"/>
                    <a:pt x="2563" y="573"/>
                  </a:cubicBezTo>
                  <a:cubicBezTo>
                    <a:pt x="2536" y="575"/>
                    <a:pt x="2510" y="577"/>
                    <a:pt x="2484" y="577"/>
                  </a:cubicBezTo>
                  <a:cubicBezTo>
                    <a:pt x="2155" y="577"/>
                    <a:pt x="1936" y="401"/>
                    <a:pt x="1826" y="73"/>
                  </a:cubicBezTo>
                  <a:cubicBezTo>
                    <a:pt x="1811" y="27"/>
                    <a:pt x="1773" y="5"/>
                    <a:pt x="1734" y="5"/>
                  </a:cubicBezTo>
                  <a:cubicBezTo>
                    <a:pt x="1686" y="5"/>
                    <a:pt x="1638" y="39"/>
                    <a:pt x="1635" y="102"/>
                  </a:cubicBezTo>
                  <a:cubicBezTo>
                    <a:pt x="1612" y="305"/>
                    <a:pt x="1406" y="486"/>
                    <a:pt x="1254" y="486"/>
                  </a:cubicBezTo>
                  <a:cubicBezTo>
                    <a:pt x="1141" y="486"/>
                    <a:pt x="1058" y="387"/>
                    <a:pt x="1100" y="127"/>
                  </a:cubicBezTo>
                  <a:cubicBezTo>
                    <a:pt x="1110" y="61"/>
                    <a:pt x="1050" y="0"/>
                    <a:pt x="994"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492;p15"/>
          <p:cNvGrpSpPr/>
          <p:nvPr/>
        </p:nvGrpSpPr>
        <p:grpSpPr>
          <a:xfrm>
            <a:off x="400367" y="2911638"/>
            <a:ext cx="174114" cy="235996"/>
            <a:chOff x="-1467008" y="3142950"/>
            <a:chExt cx="174114" cy="235996"/>
          </a:xfrm>
        </p:grpSpPr>
        <p:sp>
          <p:nvSpPr>
            <p:cNvPr id="1050805" name="Google Shape;493;p15"/>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6" name="Google Shape;494;p15"/>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7" name="Google Shape;495;p15"/>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496;p15"/>
          <p:cNvGrpSpPr/>
          <p:nvPr/>
        </p:nvGrpSpPr>
        <p:grpSpPr>
          <a:xfrm>
            <a:off x="168930" y="1812579"/>
            <a:ext cx="202152" cy="234940"/>
            <a:chOff x="-1562583" y="2713541"/>
            <a:chExt cx="202152" cy="234940"/>
          </a:xfrm>
        </p:grpSpPr>
        <p:sp>
          <p:nvSpPr>
            <p:cNvPr id="1050808" name="Google Shape;497;p15"/>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9" name="Google Shape;498;p15"/>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0" name="Google Shape;499;p15"/>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811" name="Google Shape;500;p15"/>
          <p:cNvSpPr/>
          <p:nvPr/>
        </p:nvSpPr>
        <p:spPr>
          <a:xfrm rot="-613518">
            <a:off x="373091" y="4016110"/>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501;p15"/>
          <p:cNvGrpSpPr/>
          <p:nvPr/>
        </p:nvGrpSpPr>
        <p:grpSpPr>
          <a:xfrm>
            <a:off x="854514" y="2081485"/>
            <a:ext cx="272778" cy="349283"/>
            <a:chOff x="-5500536" y="4228947"/>
            <a:chExt cx="272778" cy="349283"/>
          </a:xfrm>
        </p:grpSpPr>
        <p:sp>
          <p:nvSpPr>
            <p:cNvPr id="1050812" name="Google Shape;502;p15"/>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3" name="Google Shape;503;p15"/>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4" name="Google Shape;504;p15"/>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5" name="Google Shape;505;p15"/>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4">
    <p:spTree>
      <p:nvGrpSpPr>
        <p:cNvPr id="1" name="Shape 506"/>
        <p:cNvGrpSpPr/>
        <p:nvPr/>
      </p:nvGrpSpPr>
      <p:grpSpPr>
        <a:xfrm>
          <a:off x="0" y="0"/>
          <a:ext cx="0" cy="0"/>
          <a:chOff x="0" y="0"/>
          <a:chExt cx="0" cy="0"/>
        </a:xfrm>
      </p:grpSpPr>
      <p:sp>
        <p:nvSpPr>
          <p:cNvPr id="1050688" name="Google Shape;507;p16"/>
          <p:cNvSpPr/>
          <p:nvPr/>
        </p:nvSpPr>
        <p:spPr>
          <a:xfrm rot="5400000">
            <a:off x="3342434" y="-4434849"/>
            <a:ext cx="5142492" cy="6628390"/>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9" name="Google Shape;508;p16"/>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grpSp>
        <p:nvGrpSpPr>
          <p:cNvPr id="355" name="Google Shape;509;p16"/>
          <p:cNvGrpSpPr/>
          <p:nvPr/>
        </p:nvGrpSpPr>
        <p:grpSpPr>
          <a:xfrm>
            <a:off x="481721" y="388995"/>
            <a:ext cx="284607" cy="591602"/>
            <a:chOff x="610921" y="273270"/>
            <a:chExt cx="284607" cy="591602"/>
          </a:xfrm>
        </p:grpSpPr>
        <p:sp>
          <p:nvSpPr>
            <p:cNvPr id="1050690" name="Google Shape;510;p16"/>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1" name="Google Shape;511;p16"/>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512;p16"/>
          <p:cNvGrpSpPr/>
          <p:nvPr/>
        </p:nvGrpSpPr>
        <p:grpSpPr>
          <a:xfrm>
            <a:off x="89801" y="190222"/>
            <a:ext cx="272778" cy="349283"/>
            <a:chOff x="-5500536" y="4228947"/>
            <a:chExt cx="272778" cy="349283"/>
          </a:xfrm>
        </p:grpSpPr>
        <p:sp>
          <p:nvSpPr>
            <p:cNvPr id="1050692" name="Google Shape;513;p16"/>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3" name="Google Shape;514;p16"/>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4" name="Google Shape;515;p16"/>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5" name="Google Shape;516;p16"/>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517"/>
        <p:cNvGrpSpPr/>
        <p:nvPr/>
      </p:nvGrpSpPr>
      <p:grpSpPr>
        <a:xfrm>
          <a:off x="0" y="0"/>
          <a:ext cx="0" cy="0"/>
          <a:chOff x="0" y="0"/>
          <a:chExt cx="0" cy="0"/>
        </a:xfrm>
      </p:grpSpPr>
      <p:sp>
        <p:nvSpPr>
          <p:cNvPr id="1050696" name="Google Shape;518;p17"/>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grpSp>
        <p:nvGrpSpPr>
          <p:cNvPr id="358" name="Google Shape;519;p17"/>
          <p:cNvGrpSpPr/>
          <p:nvPr/>
        </p:nvGrpSpPr>
        <p:grpSpPr>
          <a:xfrm>
            <a:off x="8665963" y="1962659"/>
            <a:ext cx="318675" cy="662679"/>
            <a:chOff x="-1847499" y="2737134"/>
            <a:chExt cx="318675" cy="662679"/>
          </a:xfrm>
        </p:grpSpPr>
        <p:sp>
          <p:nvSpPr>
            <p:cNvPr id="1050697" name="Google Shape;520;p17"/>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8" name="Google Shape;521;p17"/>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522;p17"/>
          <p:cNvGrpSpPr/>
          <p:nvPr/>
        </p:nvGrpSpPr>
        <p:grpSpPr>
          <a:xfrm>
            <a:off x="239780" y="3937413"/>
            <a:ext cx="174114" cy="235996"/>
            <a:chOff x="-1467008" y="3142950"/>
            <a:chExt cx="174114" cy="235996"/>
          </a:xfrm>
        </p:grpSpPr>
        <p:sp>
          <p:nvSpPr>
            <p:cNvPr id="1050699" name="Google Shape;523;p17"/>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0" name="Google Shape;524;p17"/>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1" name="Google Shape;525;p17"/>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702" name="Google Shape;526;p17"/>
          <p:cNvSpPr/>
          <p:nvPr/>
        </p:nvSpPr>
        <p:spPr>
          <a:xfrm rot="-613518">
            <a:off x="280028" y="438435"/>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527"/>
        <p:cNvGrpSpPr/>
        <p:nvPr/>
      </p:nvGrpSpPr>
      <p:grpSpPr>
        <a:xfrm>
          <a:off x="0" y="0"/>
          <a:ext cx="0" cy="0"/>
          <a:chOff x="0" y="0"/>
          <a:chExt cx="0" cy="0"/>
        </a:xfrm>
      </p:grpSpPr>
      <p:sp>
        <p:nvSpPr>
          <p:cNvPr id="1049614" name="Google Shape;528;p18"/>
          <p:cNvSpPr/>
          <p:nvPr/>
        </p:nvSpPr>
        <p:spPr>
          <a:xfrm rot="5400000">
            <a:off x="3342434" y="-4434849"/>
            <a:ext cx="5142492" cy="6628390"/>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5" name="Google Shape;529;p18"/>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grpSp>
        <p:nvGrpSpPr>
          <p:cNvPr id="275" name="Google Shape;530;p18"/>
          <p:cNvGrpSpPr/>
          <p:nvPr/>
        </p:nvGrpSpPr>
        <p:grpSpPr>
          <a:xfrm>
            <a:off x="1163455" y="368825"/>
            <a:ext cx="174114" cy="235996"/>
            <a:chOff x="-1467008" y="3142950"/>
            <a:chExt cx="174114" cy="235996"/>
          </a:xfrm>
        </p:grpSpPr>
        <p:sp>
          <p:nvSpPr>
            <p:cNvPr id="1049616" name="Google Shape;531;p18"/>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7" name="Google Shape;532;p18"/>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8" name="Google Shape;533;p18"/>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619" name="Google Shape;534;p18"/>
          <p:cNvSpPr/>
          <p:nvPr/>
        </p:nvSpPr>
        <p:spPr>
          <a:xfrm rot="-613518">
            <a:off x="218878" y="862910"/>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20" name="Google Shape;535;p18"/>
          <p:cNvSpPr/>
          <p:nvPr/>
        </p:nvSpPr>
        <p:spPr>
          <a:xfrm flipH="1">
            <a:off x="360748" y="23223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536"/>
        <p:cNvGrpSpPr/>
        <p:nvPr/>
      </p:nvGrpSpPr>
      <p:grpSpPr>
        <a:xfrm>
          <a:off x="0" y="0"/>
          <a:ext cx="0" cy="0"/>
          <a:chOff x="0" y="0"/>
          <a:chExt cx="0" cy="0"/>
        </a:xfrm>
      </p:grpSpPr>
      <p:sp>
        <p:nvSpPr>
          <p:cNvPr id="1049335" name="Google Shape;537;p19"/>
          <p:cNvSpPr txBox="1">
            <a:spLocks noGrp="1"/>
          </p:cNvSpPr>
          <p:nvPr>
            <p:ph type="subTitle" idx="1"/>
          </p:nvPr>
        </p:nvSpPr>
        <p:spPr>
          <a:xfrm>
            <a:off x="5431650" y="2443338"/>
            <a:ext cx="3004500" cy="112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None/>
              <a:defRPr sz="1400">
                <a:solidFill>
                  <a:schemeClr val="accent6"/>
                </a:solidFill>
              </a:defRPr>
            </a:lvl1pPr>
            <a:lvl2pPr lvl="1" algn="ctr" rtl="0">
              <a:lnSpc>
                <a:spcPct val="100000"/>
              </a:lnSpc>
              <a:spcBef>
                <a:spcPts val="0"/>
              </a:spcBef>
              <a:spcAft>
                <a:spcPts val="0"/>
              </a:spcAft>
              <a:buClr>
                <a:schemeClr val="accent6"/>
              </a:buClr>
              <a:buSzPts val="1600"/>
              <a:buNone/>
              <a:defRPr sz="1600">
                <a:solidFill>
                  <a:schemeClr val="accent6"/>
                </a:solidFill>
              </a:defRPr>
            </a:lvl2pPr>
            <a:lvl3pPr lvl="2" algn="ctr" rtl="0">
              <a:lnSpc>
                <a:spcPct val="100000"/>
              </a:lnSpc>
              <a:spcBef>
                <a:spcPts val="0"/>
              </a:spcBef>
              <a:spcAft>
                <a:spcPts val="0"/>
              </a:spcAft>
              <a:buClr>
                <a:schemeClr val="accent6"/>
              </a:buClr>
              <a:buSzPts val="1600"/>
              <a:buNone/>
              <a:defRPr sz="1600">
                <a:solidFill>
                  <a:schemeClr val="accent6"/>
                </a:solidFill>
              </a:defRPr>
            </a:lvl3pPr>
            <a:lvl4pPr lvl="3" algn="ctr" rtl="0">
              <a:lnSpc>
                <a:spcPct val="100000"/>
              </a:lnSpc>
              <a:spcBef>
                <a:spcPts val="0"/>
              </a:spcBef>
              <a:spcAft>
                <a:spcPts val="0"/>
              </a:spcAft>
              <a:buClr>
                <a:schemeClr val="accent6"/>
              </a:buClr>
              <a:buSzPts val="1600"/>
              <a:buNone/>
              <a:defRPr sz="1600">
                <a:solidFill>
                  <a:schemeClr val="accent6"/>
                </a:solidFill>
              </a:defRPr>
            </a:lvl4pPr>
            <a:lvl5pPr lvl="4" algn="ctr" rtl="0">
              <a:lnSpc>
                <a:spcPct val="100000"/>
              </a:lnSpc>
              <a:spcBef>
                <a:spcPts val="0"/>
              </a:spcBef>
              <a:spcAft>
                <a:spcPts val="0"/>
              </a:spcAft>
              <a:buClr>
                <a:schemeClr val="accent6"/>
              </a:buClr>
              <a:buSzPts val="1600"/>
              <a:buNone/>
              <a:defRPr sz="1600">
                <a:solidFill>
                  <a:schemeClr val="accent6"/>
                </a:solidFill>
              </a:defRPr>
            </a:lvl5pPr>
            <a:lvl6pPr lvl="5" algn="ctr" rtl="0">
              <a:lnSpc>
                <a:spcPct val="100000"/>
              </a:lnSpc>
              <a:spcBef>
                <a:spcPts val="0"/>
              </a:spcBef>
              <a:spcAft>
                <a:spcPts val="0"/>
              </a:spcAft>
              <a:buClr>
                <a:schemeClr val="accent6"/>
              </a:buClr>
              <a:buSzPts val="1600"/>
              <a:buNone/>
              <a:defRPr sz="1600">
                <a:solidFill>
                  <a:schemeClr val="accent6"/>
                </a:solidFill>
              </a:defRPr>
            </a:lvl6pPr>
            <a:lvl7pPr lvl="6" algn="ctr" rtl="0">
              <a:lnSpc>
                <a:spcPct val="100000"/>
              </a:lnSpc>
              <a:spcBef>
                <a:spcPts val="0"/>
              </a:spcBef>
              <a:spcAft>
                <a:spcPts val="0"/>
              </a:spcAft>
              <a:buClr>
                <a:schemeClr val="accent6"/>
              </a:buClr>
              <a:buSzPts val="1600"/>
              <a:buNone/>
              <a:defRPr sz="1600">
                <a:solidFill>
                  <a:schemeClr val="accent6"/>
                </a:solidFill>
              </a:defRPr>
            </a:lvl7pPr>
            <a:lvl8pPr lvl="7" algn="ctr" rtl="0">
              <a:lnSpc>
                <a:spcPct val="100000"/>
              </a:lnSpc>
              <a:spcBef>
                <a:spcPts val="0"/>
              </a:spcBef>
              <a:spcAft>
                <a:spcPts val="0"/>
              </a:spcAft>
              <a:buClr>
                <a:schemeClr val="accent6"/>
              </a:buClr>
              <a:buSzPts val="1600"/>
              <a:buNone/>
              <a:defRPr sz="1600">
                <a:solidFill>
                  <a:schemeClr val="accent6"/>
                </a:solidFill>
              </a:defRPr>
            </a:lvl8pPr>
            <a:lvl9pPr lvl="8" algn="ctr" rtl="0">
              <a:lnSpc>
                <a:spcPct val="100000"/>
              </a:lnSpc>
              <a:spcBef>
                <a:spcPts val="0"/>
              </a:spcBef>
              <a:spcAft>
                <a:spcPts val="0"/>
              </a:spcAft>
              <a:buClr>
                <a:schemeClr val="accent6"/>
              </a:buClr>
              <a:buSzPts val="1600"/>
              <a:buNone/>
              <a:defRPr sz="1600">
                <a:solidFill>
                  <a:schemeClr val="accent6"/>
                </a:solidFill>
              </a:defRPr>
            </a:lvl9pPr>
          </a:lstStyle>
          <a:p>
            <a:endParaRPr/>
          </a:p>
        </p:txBody>
      </p:sp>
      <p:sp>
        <p:nvSpPr>
          <p:cNvPr id="1049336" name="Google Shape;538;p19"/>
          <p:cNvSpPr txBox="1">
            <a:spLocks noGrp="1"/>
          </p:cNvSpPr>
          <p:nvPr>
            <p:ph type="title"/>
          </p:nvPr>
        </p:nvSpPr>
        <p:spPr>
          <a:xfrm>
            <a:off x="5431650" y="1588069"/>
            <a:ext cx="271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
        <p:nvSpPr>
          <p:cNvPr id="1049337" name="Google Shape;539;p19"/>
          <p:cNvSpPr/>
          <p:nvPr/>
        </p:nvSpPr>
        <p:spPr>
          <a:xfrm>
            <a:off x="-2002609" y="-847458"/>
            <a:ext cx="7375315" cy="7640753"/>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8" name="Google Shape;540;p19"/>
          <p:cNvSpPr/>
          <p:nvPr/>
        </p:nvSpPr>
        <p:spPr>
          <a:xfrm rot="-613518">
            <a:off x="8077516" y="497697"/>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541;p19"/>
          <p:cNvGrpSpPr/>
          <p:nvPr/>
        </p:nvGrpSpPr>
        <p:grpSpPr>
          <a:xfrm>
            <a:off x="5045771" y="4039370"/>
            <a:ext cx="284607" cy="591602"/>
            <a:chOff x="610921" y="273270"/>
            <a:chExt cx="284607" cy="591602"/>
          </a:xfrm>
        </p:grpSpPr>
        <p:sp>
          <p:nvSpPr>
            <p:cNvPr id="1049339" name="Google Shape;542;p19"/>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0" name="Google Shape;543;p19"/>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544;p19"/>
          <p:cNvGrpSpPr/>
          <p:nvPr/>
        </p:nvGrpSpPr>
        <p:grpSpPr>
          <a:xfrm>
            <a:off x="8814006" y="4160654"/>
            <a:ext cx="170270" cy="232905"/>
            <a:chOff x="1216481" y="373141"/>
            <a:chExt cx="170270" cy="232905"/>
          </a:xfrm>
        </p:grpSpPr>
        <p:sp>
          <p:nvSpPr>
            <p:cNvPr id="1049341" name="Google Shape;545;p19"/>
            <p:cNvSpPr/>
            <p:nvPr/>
          </p:nvSpPr>
          <p:spPr>
            <a:xfrm>
              <a:off x="1238491" y="373141"/>
              <a:ext cx="102657" cy="117355"/>
            </a:xfrm>
            <a:custGeom>
              <a:avLst/>
              <a:gdLst/>
              <a:ahLst/>
              <a:cxnLst/>
              <a:rect l="l" t="t" r="r" b="b"/>
              <a:pathLst>
                <a:path w="1362" h="1557" extrusionOk="0">
                  <a:moveTo>
                    <a:pt x="246" y="0"/>
                  </a:moveTo>
                  <a:cubicBezTo>
                    <a:pt x="150" y="0"/>
                    <a:pt x="55" y="104"/>
                    <a:pt x="129" y="202"/>
                  </a:cubicBezTo>
                  <a:cubicBezTo>
                    <a:pt x="261" y="389"/>
                    <a:pt x="389" y="571"/>
                    <a:pt x="516" y="762"/>
                  </a:cubicBezTo>
                  <a:lnTo>
                    <a:pt x="89" y="1243"/>
                  </a:lnTo>
                  <a:cubicBezTo>
                    <a:pt x="1" y="1339"/>
                    <a:pt x="93" y="1466"/>
                    <a:pt x="194" y="1466"/>
                  </a:cubicBezTo>
                  <a:cubicBezTo>
                    <a:pt x="227" y="1466"/>
                    <a:pt x="262" y="1453"/>
                    <a:pt x="291" y="1420"/>
                  </a:cubicBezTo>
                  <a:lnTo>
                    <a:pt x="669" y="993"/>
                  </a:lnTo>
                  <a:cubicBezTo>
                    <a:pt x="782" y="1160"/>
                    <a:pt x="894" y="1331"/>
                    <a:pt x="1012" y="1498"/>
                  </a:cubicBezTo>
                  <a:cubicBezTo>
                    <a:pt x="1041" y="1539"/>
                    <a:pt x="1079" y="1556"/>
                    <a:pt x="1117" y="1556"/>
                  </a:cubicBezTo>
                  <a:cubicBezTo>
                    <a:pt x="1211" y="1556"/>
                    <a:pt x="1303" y="1452"/>
                    <a:pt x="1233" y="1351"/>
                  </a:cubicBezTo>
                  <a:cubicBezTo>
                    <a:pt x="1106" y="1165"/>
                    <a:pt x="978" y="973"/>
                    <a:pt x="855" y="782"/>
                  </a:cubicBezTo>
                  <a:lnTo>
                    <a:pt x="1272" y="310"/>
                  </a:lnTo>
                  <a:cubicBezTo>
                    <a:pt x="1362" y="210"/>
                    <a:pt x="1268" y="85"/>
                    <a:pt x="1168" y="85"/>
                  </a:cubicBezTo>
                  <a:cubicBezTo>
                    <a:pt x="1136" y="85"/>
                    <a:pt x="1104" y="98"/>
                    <a:pt x="1076" y="129"/>
                  </a:cubicBezTo>
                  <a:lnTo>
                    <a:pt x="698" y="556"/>
                  </a:lnTo>
                  <a:cubicBezTo>
                    <a:pt x="585" y="384"/>
                    <a:pt x="472" y="217"/>
                    <a:pt x="350" y="55"/>
                  </a:cubicBezTo>
                  <a:cubicBezTo>
                    <a:pt x="322" y="16"/>
                    <a:pt x="284" y="0"/>
                    <a:pt x="24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2" name="Google Shape;546;p19"/>
            <p:cNvSpPr/>
            <p:nvPr/>
          </p:nvSpPr>
          <p:spPr>
            <a:xfrm>
              <a:off x="1216481" y="506177"/>
              <a:ext cx="85246" cy="99869"/>
            </a:xfrm>
            <a:custGeom>
              <a:avLst/>
              <a:gdLst/>
              <a:ahLst/>
              <a:cxnLst/>
              <a:rect l="l" t="t" r="r" b="b"/>
              <a:pathLst>
                <a:path w="1131" h="1325" extrusionOk="0">
                  <a:moveTo>
                    <a:pt x="201" y="1"/>
                  </a:moveTo>
                  <a:cubicBezTo>
                    <a:pt x="119" y="1"/>
                    <a:pt x="38" y="91"/>
                    <a:pt x="101" y="175"/>
                  </a:cubicBezTo>
                  <a:cubicBezTo>
                    <a:pt x="214" y="332"/>
                    <a:pt x="322" y="489"/>
                    <a:pt x="430" y="651"/>
                  </a:cubicBezTo>
                  <a:lnTo>
                    <a:pt x="67" y="1059"/>
                  </a:lnTo>
                  <a:cubicBezTo>
                    <a:pt x="0" y="1144"/>
                    <a:pt x="74" y="1247"/>
                    <a:pt x="158" y="1247"/>
                  </a:cubicBezTo>
                  <a:cubicBezTo>
                    <a:pt x="186" y="1247"/>
                    <a:pt x="214" y="1236"/>
                    <a:pt x="239" y="1211"/>
                  </a:cubicBezTo>
                  <a:lnTo>
                    <a:pt x="563" y="843"/>
                  </a:lnTo>
                  <a:cubicBezTo>
                    <a:pt x="656" y="990"/>
                    <a:pt x="754" y="1133"/>
                    <a:pt x="853" y="1275"/>
                  </a:cubicBezTo>
                  <a:cubicBezTo>
                    <a:pt x="877" y="1310"/>
                    <a:pt x="909" y="1325"/>
                    <a:pt x="942" y="1325"/>
                  </a:cubicBezTo>
                  <a:cubicBezTo>
                    <a:pt x="1023" y="1325"/>
                    <a:pt x="1104" y="1235"/>
                    <a:pt x="1044" y="1147"/>
                  </a:cubicBezTo>
                  <a:cubicBezTo>
                    <a:pt x="931" y="985"/>
                    <a:pt x="828" y="823"/>
                    <a:pt x="720" y="666"/>
                  </a:cubicBezTo>
                  <a:lnTo>
                    <a:pt x="1074" y="259"/>
                  </a:lnTo>
                  <a:cubicBezTo>
                    <a:pt x="1130" y="176"/>
                    <a:pt x="1059" y="84"/>
                    <a:pt x="976" y="84"/>
                  </a:cubicBezTo>
                  <a:cubicBezTo>
                    <a:pt x="951" y="84"/>
                    <a:pt x="926" y="92"/>
                    <a:pt x="902" y="111"/>
                  </a:cubicBezTo>
                  <a:lnTo>
                    <a:pt x="588" y="475"/>
                  </a:lnTo>
                  <a:cubicBezTo>
                    <a:pt x="489" y="327"/>
                    <a:pt x="391" y="185"/>
                    <a:pt x="288" y="48"/>
                  </a:cubicBezTo>
                  <a:cubicBezTo>
                    <a:pt x="265" y="14"/>
                    <a:pt x="233" y="1"/>
                    <a:pt x="20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3" name="Google Shape;547;p19"/>
            <p:cNvSpPr/>
            <p:nvPr/>
          </p:nvSpPr>
          <p:spPr>
            <a:xfrm>
              <a:off x="1324117" y="529769"/>
              <a:ext cx="62635" cy="72508"/>
            </a:xfrm>
            <a:custGeom>
              <a:avLst/>
              <a:gdLst/>
              <a:ahLst/>
              <a:cxnLst/>
              <a:rect l="l" t="t" r="r" b="b"/>
              <a:pathLst>
                <a:path w="831" h="962" extrusionOk="0">
                  <a:moveTo>
                    <a:pt x="145" y="1"/>
                  </a:moveTo>
                  <a:cubicBezTo>
                    <a:pt x="85" y="1"/>
                    <a:pt x="27" y="64"/>
                    <a:pt x="73" y="127"/>
                  </a:cubicBezTo>
                  <a:cubicBezTo>
                    <a:pt x="156" y="240"/>
                    <a:pt x="235" y="353"/>
                    <a:pt x="313" y="471"/>
                  </a:cubicBezTo>
                  <a:lnTo>
                    <a:pt x="48" y="766"/>
                  </a:lnTo>
                  <a:cubicBezTo>
                    <a:pt x="0" y="828"/>
                    <a:pt x="52" y="902"/>
                    <a:pt x="111" y="902"/>
                  </a:cubicBezTo>
                  <a:cubicBezTo>
                    <a:pt x="131" y="902"/>
                    <a:pt x="152" y="893"/>
                    <a:pt x="171" y="874"/>
                  </a:cubicBezTo>
                  <a:lnTo>
                    <a:pt x="406" y="608"/>
                  </a:lnTo>
                  <a:cubicBezTo>
                    <a:pt x="475" y="716"/>
                    <a:pt x="544" y="820"/>
                    <a:pt x="618" y="923"/>
                  </a:cubicBezTo>
                  <a:cubicBezTo>
                    <a:pt x="635" y="950"/>
                    <a:pt x="659" y="961"/>
                    <a:pt x="683" y="961"/>
                  </a:cubicBezTo>
                  <a:cubicBezTo>
                    <a:pt x="740" y="961"/>
                    <a:pt x="797" y="895"/>
                    <a:pt x="755" y="829"/>
                  </a:cubicBezTo>
                  <a:cubicBezTo>
                    <a:pt x="677" y="716"/>
                    <a:pt x="598" y="599"/>
                    <a:pt x="519" y="481"/>
                  </a:cubicBezTo>
                  <a:lnTo>
                    <a:pt x="780" y="191"/>
                  </a:lnTo>
                  <a:cubicBezTo>
                    <a:pt x="831" y="129"/>
                    <a:pt x="776" y="53"/>
                    <a:pt x="716" y="53"/>
                  </a:cubicBezTo>
                  <a:cubicBezTo>
                    <a:pt x="695" y="53"/>
                    <a:pt x="674" y="62"/>
                    <a:pt x="657" y="83"/>
                  </a:cubicBezTo>
                  <a:lnTo>
                    <a:pt x="426" y="343"/>
                  </a:lnTo>
                  <a:cubicBezTo>
                    <a:pt x="352" y="235"/>
                    <a:pt x="284" y="132"/>
                    <a:pt x="210" y="34"/>
                  </a:cubicBezTo>
                  <a:cubicBezTo>
                    <a:pt x="192" y="10"/>
                    <a:pt x="168" y="1"/>
                    <a:pt x="14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548;p19"/>
          <p:cNvGrpSpPr/>
          <p:nvPr/>
        </p:nvGrpSpPr>
        <p:grpSpPr>
          <a:xfrm>
            <a:off x="8037240" y="4567709"/>
            <a:ext cx="884488" cy="379947"/>
            <a:chOff x="13509753" y="1322200"/>
            <a:chExt cx="506899" cy="217747"/>
          </a:xfrm>
        </p:grpSpPr>
        <p:sp>
          <p:nvSpPr>
            <p:cNvPr id="1049344" name="Google Shape;549;p19"/>
            <p:cNvSpPr/>
            <p:nvPr/>
          </p:nvSpPr>
          <p:spPr>
            <a:xfrm>
              <a:off x="13509753" y="1370100"/>
              <a:ext cx="506899" cy="169847"/>
            </a:xfrm>
            <a:custGeom>
              <a:avLst/>
              <a:gdLst/>
              <a:ahLst/>
              <a:cxnLst/>
              <a:rect l="l" t="t" r="r" b="b"/>
              <a:pathLst>
                <a:path w="9789" h="3280" extrusionOk="0">
                  <a:moveTo>
                    <a:pt x="4752" y="0"/>
                  </a:moveTo>
                  <a:cubicBezTo>
                    <a:pt x="4467" y="211"/>
                    <a:pt x="4300" y="506"/>
                    <a:pt x="4040" y="737"/>
                  </a:cubicBezTo>
                  <a:cubicBezTo>
                    <a:pt x="4059" y="614"/>
                    <a:pt x="4064" y="491"/>
                    <a:pt x="4059" y="368"/>
                  </a:cubicBezTo>
                  <a:cubicBezTo>
                    <a:pt x="4021" y="364"/>
                    <a:pt x="3982" y="362"/>
                    <a:pt x="3944" y="362"/>
                  </a:cubicBezTo>
                  <a:cubicBezTo>
                    <a:pt x="3890" y="362"/>
                    <a:pt x="3836" y="367"/>
                    <a:pt x="3784" y="378"/>
                  </a:cubicBezTo>
                  <a:cubicBezTo>
                    <a:pt x="3794" y="314"/>
                    <a:pt x="3819" y="255"/>
                    <a:pt x="3843" y="197"/>
                  </a:cubicBezTo>
                  <a:lnTo>
                    <a:pt x="3843" y="197"/>
                  </a:lnTo>
                  <a:cubicBezTo>
                    <a:pt x="3526" y="505"/>
                    <a:pt x="3151" y="865"/>
                    <a:pt x="3114" y="865"/>
                  </a:cubicBezTo>
                  <a:cubicBezTo>
                    <a:pt x="3113" y="865"/>
                    <a:pt x="3112" y="865"/>
                    <a:pt x="3112" y="864"/>
                  </a:cubicBezTo>
                  <a:cubicBezTo>
                    <a:pt x="3107" y="864"/>
                    <a:pt x="3102" y="859"/>
                    <a:pt x="3097" y="859"/>
                  </a:cubicBezTo>
                  <a:cubicBezTo>
                    <a:pt x="2866" y="1154"/>
                    <a:pt x="2611" y="1552"/>
                    <a:pt x="2317" y="1728"/>
                  </a:cubicBezTo>
                  <a:cubicBezTo>
                    <a:pt x="2312" y="1591"/>
                    <a:pt x="2341" y="1404"/>
                    <a:pt x="2292" y="1282"/>
                  </a:cubicBezTo>
                  <a:cubicBezTo>
                    <a:pt x="2110" y="1385"/>
                    <a:pt x="1919" y="1606"/>
                    <a:pt x="1703" y="1606"/>
                  </a:cubicBezTo>
                  <a:cubicBezTo>
                    <a:pt x="1698" y="1453"/>
                    <a:pt x="1727" y="1257"/>
                    <a:pt x="1678" y="1124"/>
                  </a:cubicBezTo>
                  <a:cubicBezTo>
                    <a:pt x="1551" y="1169"/>
                    <a:pt x="1398" y="1311"/>
                    <a:pt x="1251" y="1370"/>
                  </a:cubicBezTo>
                  <a:cubicBezTo>
                    <a:pt x="898" y="1792"/>
                    <a:pt x="515" y="2268"/>
                    <a:pt x="210" y="2637"/>
                  </a:cubicBezTo>
                  <a:cubicBezTo>
                    <a:pt x="1" y="2895"/>
                    <a:pt x="188" y="3280"/>
                    <a:pt x="523" y="3280"/>
                  </a:cubicBezTo>
                  <a:cubicBezTo>
                    <a:pt x="525" y="3280"/>
                    <a:pt x="527" y="3280"/>
                    <a:pt x="530" y="3280"/>
                  </a:cubicBezTo>
                  <a:lnTo>
                    <a:pt x="9293" y="3113"/>
                  </a:lnTo>
                  <a:cubicBezTo>
                    <a:pt x="9607" y="3108"/>
                    <a:pt x="9789" y="2754"/>
                    <a:pt x="9617" y="2494"/>
                  </a:cubicBezTo>
                  <a:cubicBezTo>
                    <a:pt x="9533" y="2371"/>
                    <a:pt x="9450" y="2239"/>
                    <a:pt x="9362" y="2111"/>
                  </a:cubicBezTo>
                  <a:cubicBezTo>
                    <a:pt x="9357" y="2150"/>
                    <a:pt x="9347" y="2185"/>
                    <a:pt x="9337" y="2214"/>
                  </a:cubicBezTo>
                  <a:cubicBezTo>
                    <a:pt x="9170" y="2111"/>
                    <a:pt x="8974" y="2018"/>
                    <a:pt x="8802" y="1910"/>
                  </a:cubicBezTo>
                  <a:cubicBezTo>
                    <a:pt x="8792" y="1969"/>
                    <a:pt x="8748" y="2013"/>
                    <a:pt x="8743" y="2082"/>
                  </a:cubicBezTo>
                  <a:cubicBezTo>
                    <a:pt x="8630" y="1988"/>
                    <a:pt x="8581" y="1846"/>
                    <a:pt x="8463" y="1768"/>
                  </a:cubicBezTo>
                  <a:cubicBezTo>
                    <a:pt x="8365" y="1851"/>
                    <a:pt x="8291" y="1979"/>
                    <a:pt x="8178" y="2033"/>
                  </a:cubicBezTo>
                  <a:cubicBezTo>
                    <a:pt x="8134" y="1895"/>
                    <a:pt x="8036" y="1782"/>
                    <a:pt x="7899" y="1728"/>
                  </a:cubicBezTo>
                  <a:cubicBezTo>
                    <a:pt x="7815" y="1826"/>
                    <a:pt x="7692" y="1979"/>
                    <a:pt x="7570" y="1984"/>
                  </a:cubicBezTo>
                  <a:cubicBezTo>
                    <a:pt x="7624" y="1876"/>
                    <a:pt x="7668" y="1679"/>
                    <a:pt x="7732" y="1507"/>
                  </a:cubicBezTo>
                  <a:cubicBezTo>
                    <a:pt x="7638" y="1468"/>
                    <a:pt x="7560" y="1409"/>
                    <a:pt x="7501" y="1326"/>
                  </a:cubicBezTo>
                  <a:cubicBezTo>
                    <a:pt x="7231" y="1002"/>
                    <a:pt x="6971" y="668"/>
                    <a:pt x="6696" y="344"/>
                  </a:cubicBezTo>
                  <a:cubicBezTo>
                    <a:pt x="6612" y="476"/>
                    <a:pt x="6519" y="604"/>
                    <a:pt x="6421" y="722"/>
                  </a:cubicBezTo>
                  <a:cubicBezTo>
                    <a:pt x="6332" y="673"/>
                    <a:pt x="6303" y="570"/>
                    <a:pt x="6274" y="471"/>
                  </a:cubicBezTo>
                  <a:cubicBezTo>
                    <a:pt x="6170" y="584"/>
                    <a:pt x="6077" y="727"/>
                    <a:pt x="5964" y="815"/>
                  </a:cubicBezTo>
                  <a:cubicBezTo>
                    <a:pt x="5837" y="673"/>
                    <a:pt x="5768" y="481"/>
                    <a:pt x="5650" y="324"/>
                  </a:cubicBezTo>
                  <a:cubicBezTo>
                    <a:pt x="5429" y="408"/>
                    <a:pt x="5380" y="732"/>
                    <a:pt x="5184" y="864"/>
                  </a:cubicBezTo>
                  <a:cubicBezTo>
                    <a:pt x="5154" y="712"/>
                    <a:pt x="5144" y="530"/>
                    <a:pt x="5081" y="368"/>
                  </a:cubicBezTo>
                  <a:cubicBezTo>
                    <a:pt x="4953" y="516"/>
                    <a:pt x="4850" y="683"/>
                    <a:pt x="4683" y="791"/>
                  </a:cubicBezTo>
                  <a:cubicBezTo>
                    <a:pt x="4712" y="565"/>
                    <a:pt x="4786" y="236"/>
                    <a:pt x="475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5" name="Google Shape;550;p19"/>
            <p:cNvSpPr/>
            <p:nvPr/>
          </p:nvSpPr>
          <p:spPr>
            <a:xfrm>
              <a:off x="13574535" y="1386723"/>
              <a:ext cx="95642" cy="72910"/>
            </a:xfrm>
            <a:custGeom>
              <a:avLst/>
              <a:gdLst/>
              <a:ahLst/>
              <a:cxnLst/>
              <a:rect l="l" t="t" r="r" b="b"/>
              <a:pathLst>
                <a:path w="1847" h="1408" extrusionOk="0">
                  <a:moveTo>
                    <a:pt x="1095" y="1"/>
                  </a:moveTo>
                  <a:cubicBezTo>
                    <a:pt x="882" y="1"/>
                    <a:pt x="748" y="185"/>
                    <a:pt x="570" y="386"/>
                  </a:cubicBezTo>
                  <a:cubicBezTo>
                    <a:pt x="408" y="568"/>
                    <a:pt x="211" y="803"/>
                    <a:pt x="0" y="1054"/>
                  </a:cubicBezTo>
                  <a:cubicBezTo>
                    <a:pt x="147" y="990"/>
                    <a:pt x="305" y="853"/>
                    <a:pt x="427" y="808"/>
                  </a:cubicBezTo>
                  <a:cubicBezTo>
                    <a:pt x="476" y="936"/>
                    <a:pt x="447" y="1132"/>
                    <a:pt x="452" y="1285"/>
                  </a:cubicBezTo>
                  <a:cubicBezTo>
                    <a:pt x="668" y="1280"/>
                    <a:pt x="859" y="1069"/>
                    <a:pt x="1041" y="961"/>
                  </a:cubicBezTo>
                  <a:cubicBezTo>
                    <a:pt x="1090" y="1088"/>
                    <a:pt x="1061" y="1265"/>
                    <a:pt x="1066" y="1407"/>
                  </a:cubicBezTo>
                  <a:cubicBezTo>
                    <a:pt x="1355" y="1231"/>
                    <a:pt x="1615" y="833"/>
                    <a:pt x="1846" y="538"/>
                  </a:cubicBezTo>
                  <a:cubicBezTo>
                    <a:pt x="1645" y="425"/>
                    <a:pt x="1547" y="175"/>
                    <a:pt x="1326" y="62"/>
                  </a:cubicBezTo>
                  <a:cubicBezTo>
                    <a:pt x="1238" y="19"/>
                    <a:pt x="1162" y="1"/>
                    <a:pt x="109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6" name="Google Shape;551;p19"/>
            <p:cNvSpPr/>
            <p:nvPr/>
          </p:nvSpPr>
          <p:spPr>
            <a:xfrm>
              <a:off x="13705705" y="1322200"/>
              <a:ext cx="150791" cy="92950"/>
            </a:xfrm>
            <a:custGeom>
              <a:avLst/>
              <a:gdLst/>
              <a:ahLst/>
              <a:cxnLst/>
              <a:rect l="l" t="t" r="r" b="b"/>
              <a:pathLst>
                <a:path w="2912" h="1795" extrusionOk="0">
                  <a:moveTo>
                    <a:pt x="1520" y="0"/>
                  </a:moveTo>
                  <a:cubicBezTo>
                    <a:pt x="1132" y="0"/>
                    <a:pt x="730" y="470"/>
                    <a:pt x="486" y="704"/>
                  </a:cubicBezTo>
                  <a:cubicBezTo>
                    <a:pt x="432" y="753"/>
                    <a:pt x="261" y="930"/>
                    <a:pt x="59" y="1122"/>
                  </a:cubicBezTo>
                  <a:cubicBezTo>
                    <a:pt x="35" y="1180"/>
                    <a:pt x="10" y="1244"/>
                    <a:pt x="0" y="1308"/>
                  </a:cubicBezTo>
                  <a:cubicBezTo>
                    <a:pt x="54" y="1296"/>
                    <a:pt x="109" y="1290"/>
                    <a:pt x="165" y="1290"/>
                  </a:cubicBezTo>
                  <a:cubicBezTo>
                    <a:pt x="202" y="1290"/>
                    <a:pt x="239" y="1292"/>
                    <a:pt x="275" y="1298"/>
                  </a:cubicBezTo>
                  <a:cubicBezTo>
                    <a:pt x="280" y="1421"/>
                    <a:pt x="275" y="1544"/>
                    <a:pt x="256" y="1666"/>
                  </a:cubicBezTo>
                  <a:cubicBezTo>
                    <a:pt x="516" y="1431"/>
                    <a:pt x="683" y="1136"/>
                    <a:pt x="968" y="930"/>
                  </a:cubicBezTo>
                  <a:lnTo>
                    <a:pt x="968" y="930"/>
                  </a:lnTo>
                  <a:cubicBezTo>
                    <a:pt x="1002" y="1166"/>
                    <a:pt x="928" y="1490"/>
                    <a:pt x="899" y="1716"/>
                  </a:cubicBezTo>
                  <a:cubicBezTo>
                    <a:pt x="1066" y="1612"/>
                    <a:pt x="1169" y="1441"/>
                    <a:pt x="1297" y="1298"/>
                  </a:cubicBezTo>
                  <a:cubicBezTo>
                    <a:pt x="1360" y="1455"/>
                    <a:pt x="1370" y="1637"/>
                    <a:pt x="1400" y="1794"/>
                  </a:cubicBezTo>
                  <a:cubicBezTo>
                    <a:pt x="1596" y="1657"/>
                    <a:pt x="1645" y="1338"/>
                    <a:pt x="1871" y="1254"/>
                  </a:cubicBezTo>
                  <a:cubicBezTo>
                    <a:pt x="1984" y="1406"/>
                    <a:pt x="2057" y="1598"/>
                    <a:pt x="2180" y="1745"/>
                  </a:cubicBezTo>
                  <a:cubicBezTo>
                    <a:pt x="2293" y="1652"/>
                    <a:pt x="2386" y="1514"/>
                    <a:pt x="2490" y="1401"/>
                  </a:cubicBezTo>
                  <a:cubicBezTo>
                    <a:pt x="2519" y="1500"/>
                    <a:pt x="2548" y="1603"/>
                    <a:pt x="2637" y="1647"/>
                  </a:cubicBezTo>
                  <a:cubicBezTo>
                    <a:pt x="2735" y="1529"/>
                    <a:pt x="2828" y="1406"/>
                    <a:pt x="2912" y="1274"/>
                  </a:cubicBezTo>
                  <a:cubicBezTo>
                    <a:pt x="2799" y="1136"/>
                    <a:pt x="2681" y="999"/>
                    <a:pt x="2563" y="871"/>
                  </a:cubicBezTo>
                  <a:cubicBezTo>
                    <a:pt x="2308" y="586"/>
                    <a:pt x="2003" y="81"/>
                    <a:pt x="1601" y="7"/>
                  </a:cubicBezTo>
                  <a:cubicBezTo>
                    <a:pt x="1574" y="2"/>
                    <a:pt x="1547" y="0"/>
                    <a:pt x="1520"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7" name="Google Shape;552;p19"/>
            <p:cNvSpPr/>
            <p:nvPr/>
          </p:nvSpPr>
          <p:spPr>
            <a:xfrm>
              <a:off x="13901708" y="1434987"/>
              <a:ext cx="92846" cy="50074"/>
            </a:xfrm>
            <a:custGeom>
              <a:avLst/>
              <a:gdLst/>
              <a:ahLst/>
              <a:cxnLst/>
              <a:rect l="l" t="t" r="r" b="b"/>
              <a:pathLst>
                <a:path w="1793" h="967" extrusionOk="0">
                  <a:moveTo>
                    <a:pt x="946" y="1"/>
                  </a:moveTo>
                  <a:cubicBezTo>
                    <a:pt x="805" y="1"/>
                    <a:pt x="673" y="90"/>
                    <a:pt x="516" y="195"/>
                  </a:cubicBezTo>
                  <a:cubicBezTo>
                    <a:pt x="445" y="249"/>
                    <a:pt x="363" y="278"/>
                    <a:pt x="279" y="278"/>
                  </a:cubicBezTo>
                  <a:cubicBezTo>
                    <a:pt x="240" y="278"/>
                    <a:pt x="201" y="272"/>
                    <a:pt x="163" y="259"/>
                  </a:cubicBezTo>
                  <a:cubicBezTo>
                    <a:pt x="99" y="431"/>
                    <a:pt x="55" y="632"/>
                    <a:pt x="1" y="735"/>
                  </a:cubicBezTo>
                  <a:cubicBezTo>
                    <a:pt x="123" y="731"/>
                    <a:pt x="246" y="578"/>
                    <a:pt x="334" y="480"/>
                  </a:cubicBezTo>
                  <a:cubicBezTo>
                    <a:pt x="467" y="534"/>
                    <a:pt x="570" y="647"/>
                    <a:pt x="614" y="785"/>
                  </a:cubicBezTo>
                  <a:cubicBezTo>
                    <a:pt x="722" y="731"/>
                    <a:pt x="801" y="603"/>
                    <a:pt x="899" y="519"/>
                  </a:cubicBezTo>
                  <a:cubicBezTo>
                    <a:pt x="1012" y="598"/>
                    <a:pt x="1066" y="740"/>
                    <a:pt x="1174" y="834"/>
                  </a:cubicBezTo>
                  <a:cubicBezTo>
                    <a:pt x="1179" y="765"/>
                    <a:pt x="1223" y="721"/>
                    <a:pt x="1238" y="662"/>
                  </a:cubicBezTo>
                  <a:cubicBezTo>
                    <a:pt x="1400" y="770"/>
                    <a:pt x="1606" y="863"/>
                    <a:pt x="1768" y="966"/>
                  </a:cubicBezTo>
                  <a:cubicBezTo>
                    <a:pt x="1778" y="937"/>
                    <a:pt x="1788" y="902"/>
                    <a:pt x="1793" y="868"/>
                  </a:cubicBezTo>
                  <a:cubicBezTo>
                    <a:pt x="1562" y="524"/>
                    <a:pt x="1336" y="205"/>
                    <a:pt x="1233" y="122"/>
                  </a:cubicBezTo>
                  <a:cubicBezTo>
                    <a:pt x="1127" y="35"/>
                    <a:pt x="1035" y="1"/>
                    <a:pt x="94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553;p19"/>
          <p:cNvGrpSpPr/>
          <p:nvPr/>
        </p:nvGrpSpPr>
        <p:grpSpPr>
          <a:xfrm>
            <a:off x="6474075" y="362402"/>
            <a:ext cx="543134" cy="354184"/>
            <a:chOff x="1547150" y="488540"/>
            <a:chExt cx="543134" cy="354184"/>
          </a:xfrm>
        </p:grpSpPr>
        <p:sp>
          <p:nvSpPr>
            <p:cNvPr id="1049348" name="Google Shape;554;p19"/>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9" name="Google Shape;555;p19"/>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0" name="Google Shape;556;p19"/>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1" name="Google Shape;557;p19"/>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52" name="Google Shape;558;p19"/>
          <p:cNvSpPr/>
          <p:nvPr/>
        </p:nvSpPr>
        <p:spPr>
          <a:xfrm flipH="1">
            <a:off x="526660" y="36558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559"/>
        <p:cNvGrpSpPr/>
        <p:nvPr/>
      </p:nvGrpSpPr>
      <p:grpSpPr>
        <a:xfrm>
          <a:off x="0" y="0"/>
          <a:ext cx="0" cy="0"/>
          <a:chOff x="0" y="0"/>
          <a:chExt cx="0" cy="0"/>
        </a:xfrm>
      </p:grpSpPr>
      <p:sp>
        <p:nvSpPr>
          <p:cNvPr id="1050745" name="Google Shape;560;p20"/>
          <p:cNvSpPr txBox="1">
            <a:spLocks noGrp="1"/>
          </p:cNvSpPr>
          <p:nvPr>
            <p:ph type="body" idx="1"/>
          </p:nvPr>
        </p:nvSpPr>
        <p:spPr>
          <a:xfrm>
            <a:off x="4513700" y="1838275"/>
            <a:ext cx="2694900" cy="26445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lvl1pPr>
            <a:lvl2pPr marL="914400" lvl="1" indent="-317500" rtl="0">
              <a:spcBef>
                <a:spcPts val="1600"/>
              </a:spcBef>
              <a:spcAft>
                <a:spcPts val="0"/>
              </a:spcAft>
              <a:buSzPts val="1400"/>
              <a:buChar char="○"/>
            </a:lvl2pPr>
            <a:lvl3pPr marL="1371600" lvl="2" indent="-317500" rtl="0">
              <a:spcBef>
                <a:spcPts val="1600"/>
              </a:spcBef>
              <a:spcAft>
                <a:spcPts val="0"/>
              </a:spcAft>
              <a:buSzPts val="1400"/>
              <a:buChar char="■"/>
            </a:lvl3pPr>
            <a:lvl4pPr marL="1828800" lvl="3" indent="-317500" rtl="0">
              <a:spcBef>
                <a:spcPts val="1600"/>
              </a:spcBef>
              <a:spcAft>
                <a:spcPts val="0"/>
              </a:spcAft>
              <a:buSzPts val="1400"/>
              <a:buChar char="●"/>
            </a:lvl4pPr>
            <a:lvl5pPr marL="2286000" lvl="4" indent="-317500" rtl="0">
              <a:spcBef>
                <a:spcPts val="1600"/>
              </a:spcBef>
              <a:spcAft>
                <a:spcPts val="0"/>
              </a:spcAft>
              <a:buSzPts val="1400"/>
              <a:buChar char="○"/>
            </a:lvl5pPr>
            <a:lvl6pPr marL="2743200" lvl="5" indent="-317500" rtl="0">
              <a:spcBef>
                <a:spcPts val="1600"/>
              </a:spcBef>
              <a:spcAft>
                <a:spcPts val="0"/>
              </a:spcAft>
              <a:buSzPts val="1400"/>
              <a:buChar char="■"/>
            </a:lvl6pPr>
            <a:lvl7pPr marL="3200400" lvl="6" indent="-317500" rtl="0">
              <a:spcBef>
                <a:spcPts val="1600"/>
              </a:spcBef>
              <a:spcAft>
                <a:spcPts val="0"/>
              </a:spcAft>
              <a:buSzPts val="1400"/>
              <a:buChar char="●"/>
            </a:lvl7pPr>
            <a:lvl8pPr marL="3657600" lvl="7" indent="-317500" rtl="0">
              <a:spcBef>
                <a:spcPts val="1600"/>
              </a:spcBef>
              <a:spcAft>
                <a:spcPts val="0"/>
              </a:spcAft>
              <a:buSzPts val="1400"/>
              <a:buChar char="○"/>
            </a:lvl8pPr>
            <a:lvl9pPr marL="4114800" lvl="8" indent="-317500" rtl="0">
              <a:spcBef>
                <a:spcPts val="1600"/>
              </a:spcBef>
              <a:spcAft>
                <a:spcPts val="1600"/>
              </a:spcAft>
              <a:buSzPts val="1400"/>
              <a:buChar char="■"/>
            </a:lvl9pPr>
          </a:lstStyle>
          <a:p>
            <a:endParaRPr/>
          </a:p>
        </p:txBody>
      </p:sp>
      <p:sp>
        <p:nvSpPr>
          <p:cNvPr id="1050746" name="Google Shape;561;p20"/>
          <p:cNvSpPr txBox="1">
            <a:spLocks noGrp="1"/>
          </p:cNvSpPr>
          <p:nvPr>
            <p:ph type="title"/>
          </p:nvPr>
        </p:nvSpPr>
        <p:spPr>
          <a:xfrm>
            <a:off x="4627300" y="1007000"/>
            <a:ext cx="377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10">
    <p:spTree>
      <p:nvGrpSpPr>
        <p:cNvPr id="1" name="Shape 562"/>
        <p:cNvGrpSpPr/>
        <p:nvPr/>
      </p:nvGrpSpPr>
      <p:grpSpPr>
        <a:xfrm>
          <a:off x="0" y="0"/>
          <a:ext cx="0" cy="0"/>
          <a:chOff x="0" y="0"/>
          <a:chExt cx="0" cy="0"/>
        </a:xfrm>
      </p:grpSpPr>
      <p:sp>
        <p:nvSpPr>
          <p:cNvPr id="1050705" name="Google Shape;563;p21"/>
          <p:cNvSpPr txBox="1">
            <a:spLocks noGrp="1"/>
          </p:cNvSpPr>
          <p:nvPr>
            <p:ph type="subTitle" idx="1"/>
          </p:nvPr>
        </p:nvSpPr>
        <p:spPr>
          <a:xfrm>
            <a:off x="956925" y="2973175"/>
            <a:ext cx="3005400" cy="112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6"/>
              </a:buClr>
              <a:buSzPts val="1600"/>
              <a:buNone/>
              <a:defRPr sz="1400">
                <a:solidFill>
                  <a:schemeClr val="accent6"/>
                </a:solidFill>
              </a:defRPr>
            </a:lvl1pPr>
            <a:lvl2pPr lvl="1" algn="ctr" rtl="0">
              <a:lnSpc>
                <a:spcPct val="100000"/>
              </a:lnSpc>
              <a:spcBef>
                <a:spcPts val="0"/>
              </a:spcBef>
              <a:spcAft>
                <a:spcPts val="0"/>
              </a:spcAft>
              <a:buClr>
                <a:schemeClr val="accent6"/>
              </a:buClr>
              <a:buSzPts val="1600"/>
              <a:buNone/>
              <a:defRPr sz="1600">
                <a:solidFill>
                  <a:schemeClr val="accent6"/>
                </a:solidFill>
              </a:defRPr>
            </a:lvl2pPr>
            <a:lvl3pPr lvl="2" algn="ctr" rtl="0">
              <a:lnSpc>
                <a:spcPct val="100000"/>
              </a:lnSpc>
              <a:spcBef>
                <a:spcPts val="0"/>
              </a:spcBef>
              <a:spcAft>
                <a:spcPts val="0"/>
              </a:spcAft>
              <a:buClr>
                <a:schemeClr val="accent6"/>
              </a:buClr>
              <a:buSzPts val="1600"/>
              <a:buNone/>
              <a:defRPr sz="1600">
                <a:solidFill>
                  <a:schemeClr val="accent6"/>
                </a:solidFill>
              </a:defRPr>
            </a:lvl3pPr>
            <a:lvl4pPr lvl="3" algn="ctr" rtl="0">
              <a:lnSpc>
                <a:spcPct val="100000"/>
              </a:lnSpc>
              <a:spcBef>
                <a:spcPts val="0"/>
              </a:spcBef>
              <a:spcAft>
                <a:spcPts val="0"/>
              </a:spcAft>
              <a:buClr>
                <a:schemeClr val="accent6"/>
              </a:buClr>
              <a:buSzPts val="1600"/>
              <a:buNone/>
              <a:defRPr sz="1600">
                <a:solidFill>
                  <a:schemeClr val="accent6"/>
                </a:solidFill>
              </a:defRPr>
            </a:lvl4pPr>
            <a:lvl5pPr lvl="4" algn="ctr" rtl="0">
              <a:lnSpc>
                <a:spcPct val="100000"/>
              </a:lnSpc>
              <a:spcBef>
                <a:spcPts val="0"/>
              </a:spcBef>
              <a:spcAft>
                <a:spcPts val="0"/>
              </a:spcAft>
              <a:buClr>
                <a:schemeClr val="accent6"/>
              </a:buClr>
              <a:buSzPts val="1600"/>
              <a:buNone/>
              <a:defRPr sz="1600">
                <a:solidFill>
                  <a:schemeClr val="accent6"/>
                </a:solidFill>
              </a:defRPr>
            </a:lvl5pPr>
            <a:lvl6pPr lvl="5" algn="ctr" rtl="0">
              <a:lnSpc>
                <a:spcPct val="100000"/>
              </a:lnSpc>
              <a:spcBef>
                <a:spcPts val="0"/>
              </a:spcBef>
              <a:spcAft>
                <a:spcPts val="0"/>
              </a:spcAft>
              <a:buClr>
                <a:schemeClr val="accent6"/>
              </a:buClr>
              <a:buSzPts val="1600"/>
              <a:buNone/>
              <a:defRPr sz="1600">
                <a:solidFill>
                  <a:schemeClr val="accent6"/>
                </a:solidFill>
              </a:defRPr>
            </a:lvl6pPr>
            <a:lvl7pPr lvl="6" algn="ctr" rtl="0">
              <a:lnSpc>
                <a:spcPct val="100000"/>
              </a:lnSpc>
              <a:spcBef>
                <a:spcPts val="0"/>
              </a:spcBef>
              <a:spcAft>
                <a:spcPts val="0"/>
              </a:spcAft>
              <a:buClr>
                <a:schemeClr val="accent6"/>
              </a:buClr>
              <a:buSzPts val="1600"/>
              <a:buNone/>
              <a:defRPr sz="1600">
                <a:solidFill>
                  <a:schemeClr val="accent6"/>
                </a:solidFill>
              </a:defRPr>
            </a:lvl7pPr>
            <a:lvl8pPr lvl="7" algn="ctr" rtl="0">
              <a:lnSpc>
                <a:spcPct val="100000"/>
              </a:lnSpc>
              <a:spcBef>
                <a:spcPts val="0"/>
              </a:spcBef>
              <a:spcAft>
                <a:spcPts val="0"/>
              </a:spcAft>
              <a:buClr>
                <a:schemeClr val="accent6"/>
              </a:buClr>
              <a:buSzPts val="1600"/>
              <a:buNone/>
              <a:defRPr sz="1600">
                <a:solidFill>
                  <a:schemeClr val="accent6"/>
                </a:solidFill>
              </a:defRPr>
            </a:lvl8pPr>
            <a:lvl9pPr lvl="8" algn="ctr" rtl="0">
              <a:lnSpc>
                <a:spcPct val="100000"/>
              </a:lnSpc>
              <a:spcBef>
                <a:spcPts val="0"/>
              </a:spcBef>
              <a:spcAft>
                <a:spcPts val="0"/>
              </a:spcAft>
              <a:buClr>
                <a:schemeClr val="accent6"/>
              </a:buClr>
              <a:buSzPts val="1600"/>
              <a:buNone/>
              <a:defRPr sz="1600">
                <a:solidFill>
                  <a:schemeClr val="accent6"/>
                </a:solidFill>
              </a:defRPr>
            </a:lvl9pPr>
          </a:lstStyle>
          <a:p>
            <a:endParaRPr/>
          </a:p>
        </p:txBody>
      </p:sp>
      <p:sp>
        <p:nvSpPr>
          <p:cNvPr id="1050706" name="Google Shape;564;p21"/>
          <p:cNvSpPr txBox="1">
            <a:spLocks noGrp="1"/>
          </p:cNvSpPr>
          <p:nvPr>
            <p:ph type="title"/>
          </p:nvPr>
        </p:nvSpPr>
        <p:spPr>
          <a:xfrm>
            <a:off x="110375" y="2061800"/>
            <a:ext cx="3852000" cy="99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40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1050707" name="Google Shape;565;p21"/>
          <p:cNvSpPr/>
          <p:nvPr/>
        </p:nvSpPr>
        <p:spPr>
          <a:xfrm rot="10800000">
            <a:off x="3979091" y="-1878770"/>
            <a:ext cx="7375315" cy="7640753"/>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566;p21"/>
          <p:cNvGrpSpPr/>
          <p:nvPr/>
        </p:nvGrpSpPr>
        <p:grpSpPr>
          <a:xfrm>
            <a:off x="8318892" y="896525"/>
            <a:ext cx="174114" cy="235996"/>
            <a:chOff x="-1467008" y="3142950"/>
            <a:chExt cx="174114" cy="235996"/>
          </a:xfrm>
        </p:grpSpPr>
        <p:sp>
          <p:nvSpPr>
            <p:cNvPr id="1050708" name="Google Shape;567;p21"/>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9" name="Google Shape;568;p21"/>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0" name="Google Shape;569;p21"/>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048597" name="Google Shape;151;p3"/>
          <p:cNvSpPr/>
          <p:nvPr/>
        </p:nvSpPr>
        <p:spPr>
          <a:xfrm rot="10800000" flipH="1">
            <a:off x="2836091" y="-1878770"/>
            <a:ext cx="7375315" cy="7640753"/>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8" name="Google Shape;152;p3"/>
          <p:cNvSpPr/>
          <p:nvPr/>
        </p:nvSpPr>
        <p:spPr>
          <a:xfrm>
            <a:off x="775250" y="1250776"/>
            <a:ext cx="2769265" cy="2641949"/>
          </a:xfrm>
          <a:custGeom>
            <a:avLst/>
            <a:gdLst/>
            <a:ahLst/>
            <a:cxnLst/>
            <a:rect l="l" t="t" r="r" b="b"/>
            <a:pathLst>
              <a:path w="9613" h="8674" extrusionOk="0">
                <a:moveTo>
                  <a:pt x="3928" y="0"/>
                </a:moveTo>
                <a:cubicBezTo>
                  <a:pt x="3901" y="0"/>
                  <a:pt x="3874" y="19"/>
                  <a:pt x="3868" y="52"/>
                </a:cubicBezTo>
                <a:cubicBezTo>
                  <a:pt x="3829" y="631"/>
                  <a:pt x="3701" y="1201"/>
                  <a:pt x="3485" y="1741"/>
                </a:cubicBezTo>
                <a:cubicBezTo>
                  <a:pt x="3477" y="1762"/>
                  <a:pt x="3453" y="1776"/>
                  <a:pt x="3428" y="1776"/>
                </a:cubicBezTo>
                <a:cubicBezTo>
                  <a:pt x="3424" y="1776"/>
                  <a:pt x="3420" y="1776"/>
                  <a:pt x="3416" y="1775"/>
                </a:cubicBezTo>
                <a:cubicBezTo>
                  <a:pt x="2945" y="1672"/>
                  <a:pt x="2376" y="1515"/>
                  <a:pt x="1870" y="1382"/>
                </a:cubicBezTo>
                <a:cubicBezTo>
                  <a:pt x="1864" y="1381"/>
                  <a:pt x="1858" y="1380"/>
                  <a:pt x="1853" y="1380"/>
                </a:cubicBezTo>
                <a:cubicBezTo>
                  <a:pt x="1821" y="1380"/>
                  <a:pt x="1796" y="1403"/>
                  <a:pt x="1796" y="1436"/>
                </a:cubicBezTo>
                <a:cubicBezTo>
                  <a:pt x="1777" y="1682"/>
                  <a:pt x="1988" y="1966"/>
                  <a:pt x="2106" y="2217"/>
                </a:cubicBezTo>
                <a:cubicBezTo>
                  <a:pt x="2120" y="2256"/>
                  <a:pt x="2086" y="2300"/>
                  <a:pt x="2042" y="2300"/>
                </a:cubicBezTo>
                <a:cubicBezTo>
                  <a:pt x="1877" y="2278"/>
                  <a:pt x="1687" y="2257"/>
                  <a:pt x="1497" y="2257"/>
                </a:cubicBezTo>
                <a:cubicBezTo>
                  <a:pt x="1232" y="2257"/>
                  <a:pt x="967" y="2298"/>
                  <a:pt x="775" y="2433"/>
                </a:cubicBezTo>
                <a:cubicBezTo>
                  <a:pt x="746" y="2452"/>
                  <a:pt x="741" y="2492"/>
                  <a:pt x="761" y="2516"/>
                </a:cubicBezTo>
                <a:cubicBezTo>
                  <a:pt x="1021" y="2830"/>
                  <a:pt x="559" y="3037"/>
                  <a:pt x="279" y="3253"/>
                </a:cubicBezTo>
                <a:cubicBezTo>
                  <a:pt x="241" y="3291"/>
                  <a:pt x="268" y="3356"/>
                  <a:pt x="318" y="3356"/>
                </a:cubicBezTo>
                <a:cubicBezTo>
                  <a:pt x="320" y="3356"/>
                  <a:pt x="322" y="3356"/>
                  <a:pt x="324" y="3356"/>
                </a:cubicBezTo>
                <a:cubicBezTo>
                  <a:pt x="347" y="3352"/>
                  <a:pt x="368" y="3351"/>
                  <a:pt x="387" y="3351"/>
                </a:cubicBezTo>
                <a:cubicBezTo>
                  <a:pt x="852" y="3351"/>
                  <a:pt x="127" y="4351"/>
                  <a:pt x="9" y="4789"/>
                </a:cubicBezTo>
                <a:cubicBezTo>
                  <a:pt x="1" y="4833"/>
                  <a:pt x="34" y="4865"/>
                  <a:pt x="73" y="4865"/>
                </a:cubicBezTo>
                <a:cubicBezTo>
                  <a:pt x="78" y="4865"/>
                  <a:pt x="83" y="4864"/>
                  <a:pt x="88" y="4863"/>
                </a:cubicBezTo>
                <a:cubicBezTo>
                  <a:pt x="240" y="4804"/>
                  <a:pt x="397" y="4721"/>
                  <a:pt x="559" y="4662"/>
                </a:cubicBezTo>
                <a:cubicBezTo>
                  <a:pt x="564" y="4660"/>
                  <a:pt x="570" y="4659"/>
                  <a:pt x="575" y="4659"/>
                </a:cubicBezTo>
                <a:cubicBezTo>
                  <a:pt x="600" y="4659"/>
                  <a:pt x="625" y="4677"/>
                  <a:pt x="633" y="4701"/>
                </a:cubicBezTo>
                <a:cubicBezTo>
                  <a:pt x="707" y="4986"/>
                  <a:pt x="682" y="5285"/>
                  <a:pt x="554" y="5550"/>
                </a:cubicBezTo>
                <a:cubicBezTo>
                  <a:pt x="542" y="5594"/>
                  <a:pt x="576" y="5635"/>
                  <a:pt x="616" y="5635"/>
                </a:cubicBezTo>
                <a:cubicBezTo>
                  <a:pt x="625" y="5635"/>
                  <a:pt x="634" y="5633"/>
                  <a:pt x="643" y="5629"/>
                </a:cubicBezTo>
                <a:cubicBezTo>
                  <a:pt x="711" y="5580"/>
                  <a:pt x="785" y="5536"/>
                  <a:pt x="859" y="5491"/>
                </a:cubicBezTo>
                <a:cubicBezTo>
                  <a:pt x="867" y="5487"/>
                  <a:pt x="876" y="5485"/>
                  <a:pt x="885" y="5485"/>
                </a:cubicBezTo>
                <a:cubicBezTo>
                  <a:pt x="917" y="5485"/>
                  <a:pt x="947" y="5511"/>
                  <a:pt x="947" y="5545"/>
                </a:cubicBezTo>
                <a:cubicBezTo>
                  <a:pt x="927" y="6233"/>
                  <a:pt x="319" y="6891"/>
                  <a:pt x="333" y="7539"/>
                </a:cubicBezTo>
                <a:cubicBezTo>
                  <a:pt x="333" y="7568"/>
                  <a:pt x="363" y="7593"/>
                  <a:pt x="392" y="7593"/>
                </a:cubicBezTo>
                <a:cubicBezTo>
                  <a:pt x="687" y="7563"/>
                  <a:pt x="981" y="7357"/>
                  <a:pt x="1266" y="7342"/>
                </a:cubicBezTo>
                <a:cubicBezTo>
                  <a:pt x="1296" y="7342"/>
                  <a:pt x="1325" y="7367"/>
                  <a:pt x="1325" y="7396"/>
                </a:cubicBezTo>
                <a:cubicBezTo>
                  <a:pt x="1345" y="7696"/>
                  <a:pt x="1188" y="7995"/>
                  <a:pt x="1202" y="8265"/>
                </a:cubicBezTo>
                <a:cubicBezTo>
                  <a:pt x="1207" y="8295"/>
                  <a:pt x="1227" y="8319"/>
                  <a:pt x="1256" y="8319"/>
                </a:cubicBezTo>
                <a:cubicBezTo>
                  <a:pt x="1276" y="8321"/>
                  <a:pt x="1296" y="8321"/>
                  <a:pt x="1316" y="8321"/>
                </a:cubicBezTo>
                <a:cubicBezTo>
                  <a:pt x="1805" y="8321"/>
                  <a:pt x="2371" y="7890"/>
                  <a:pt x="2882" y="7890"/>
                </a:cubicBezTo>
                <a:cubicBezTo>
                  <a:pt x="2964" y="7890"/>
                  <a:pt x="3044" y="7901"/>
                  <a:pt x="3122" y="7926"/>
                </a:cubicBezTo>
                <a:cubicBezTo>
                  <a:pt x="3377" y="8010"/>
                  <a:pt x="3765" y="8447"/>
                  <a:pt x="3976" y="8658"/>
                </a:cubicBezTo>
                <a:cubicBezTo>
                  <a:pt x="3987" y="8668"/>
                  <a:pt x="4000" y="8673"/>
                  <a:pt x="4014" y="8673"/>
                </a:cubicBezTo>
                <a:cubicBezTo>
                  <a:pt x="4026" y="8673"/>
                  <a:pt x="4038" y="8670"/>
                  <a:pt x="4050" y="8663"/>
                </a:cubicBezTo>
                <a:cubicBezTo>
                  <a:pt x="4389" y="8417"/>
                  <a:pt x="4295" y="7853"/>
                  <a:pt x="4683" y="7764"/>
                </a:cubicBezTo>
                <a:cubicBezTo>
                  <a:pt x="4706" y="7759"/>
                  <a:pt x="4730" y="7757"/>
                  <a:pt x="4756" y="7757"/>
                </a:cubicBezTo>
                <a:cubicBezTo>
                  <a:pt x="5073" y="7757"/>
                  <a:pt x="5620" y="8120"/>
                  <a:pt x="5964" y="8201"/>
                </a:cubicBezTo>
                <a:cubicBezTo>
                  <a:pt x="5967" y="8202"/>
                  <a:pt x="5971" y="8202"/>
                  <a:pt x="5974" y="8202"/>
                </a:cubicBezTo>
                <a:cubicBezTo>
                  <a:pt x="6000" y="8202"/>
                  <a:pt x="6024" y="8184"/>
                  <a:pt x="6028" y="8157"/>
                </a:cubicBezTo>
                <a:cubicBezTo>
                  <a:pt x="6259" y="7293"/>
                  <a:pt x="6814" y="7597"/>
                  <a:pt x="7589" y="7450"/>
                </a:cubicBezTo>
                <a:cubicBezTo>
                  <a:pt x="7619" y="7445"/>
                  <a:pt x="7643" y="7416"/>
                  <a:pt x="7639" y="7386"/>
                </a:cubicBezTo>
                <a:cubicBezTo>
                  <a:pt x="7624" y="7254"/>
                  <a:pt x="7531" y="7146"/>
                  <a:pt x="7418" y="7053"/>
                </a:cubicBezTo>
                <a:cubicBezTo>
                  <a:pt x="7393" y="7028"/>
                  <a:pt x="7393" y="6989"/>
                  <a:pt x="7418" y="6964"/>
                </a:cubicBezTo>
                <a:cubicBezTo>
                  <a:pt x="7766" y="6611"/>
                  <a:pt x="8483" y="6773"/>
                  <a:pt x="8861" y="6513"/>
                </a:cubicBezTo>
                <a:cubicBezTo>
                  <a:pt x="9239" y="6252"/>
                  <a:pt x="8866" y="6120"/>
                  <a:pt x="8689" y="5766"/>
                </a:cubicBezTo>
                <a:cubicBezTo>
                  <a:pt x="8674" y="5737"/>
                  <a:pt x="8684" y="5707"/>
                  <a:pt x="8709" y="5693"/>
                </a:cubicBezTo>
                <a:cubicBezTo>
                  <a:pt x="9008" y="5491"/>
                  <a:pt x="9406" y="5369"/>
                  <a:pt x="9597" y="5050"/>
                </a:cubicBezTo>
                <a:cubicBezTo>
                  <a:pt x="9612" y="5025"/>
                  <a:pt x="9607" y="4991"/>
                  <a:pt x="9583" y="4971"/>
                </a:cubicBezTo>
                <a:cubicBezTo>
                  <a:pt x="9268" y="4745"/>
                  <a:pt x="8552" y="4387"/>
                  <a:pt x="8434" y="4082"/>
                </a:cubicBezTo>
                <a:cubicBezTo>
                  <a:pt x="8341" y="3842"/>
                  <a:pt x="8542" y="3233"/>
                  <a:pt x="8733" y="2870"/>
                </a:cubicBezTo>
                <a:cubicBezTo>
                  <a:pt x="8745" y="2827"/>
                  <a:pt x="8714" y="2787"/>
                  <a:pt x="8676" y="2787"/>
                </a:cubicBezTo>
                <a:cubicBezTo>
                  <a:pt x="8666" y="2787"/>
                  <a:pt x="8655" y="2790"/>
                  <a:pt x="8645" y="2796"/>
                </a:cubicBezTo>
                <a:cubicBezTo>
                  <a:pt x="8488" y="2914"/>
                  <a:pt x="8336" y="3042"/>
                  <a:pt x="8193" y="3169"/>
                </a:cubicBezTo>
                <a:cubicBezTo>
                  <a:pt x="8182" y="3178"/>
                  <a:pt x="8168" y="3182"/>
                  <a:pt x="8155" y="3182"/>
                </a:cubicBezTo>
                <a:cubicBezTo>
                  <a:pt x="8124" y="3182"/>
                  <a:pt x="8095" y="3160"/>
                  <a:pt x="8095" y="3125"/>
                </a:cubicBezTo>
                <a:cubicBezTo>
                  <a:pt x="8100" y="2570"/>
                  <a:pt x="8247" y="1824"/>
                  <a:pt x="8056" y="1358"/>
                </a:cubicBezTo>
                <a:cubicBezTo>
                  <a:pt x="8047" y="1336"/>
                  <a:pt x="8028" y="1322"/>
                  <a:pt x="8003" y="1322"/>
                </a:cubicBezTo>
                <a:cubicBezTo>
                  <a:pt x="8000" y="1322"/>
                  <a:pt x="7996" y="1323"/>
                  <a:pt x="7992" y="1323"/>
                </a:cubicBezTo>
                <a:cubicBezTo>
                  <a:pt x="7658" y="1382"/>
                  <a:pt x="7305" y="1584"/>
                  <a:pt x="6966" y="1701"/>
                </a:cubicBezTo>
                <a:cubicBezTo>
                  <a:pt x="6960" y="1703"/>
                  <a:pt x="6954" y="1704"/>
                  <a:pt x="6948" y="1704"/>
                </a:cubicBezTo>
                <a:cubicBezTo>
                  <a:pt x="6911" y="1704"/>
                  <a:pt x="6880" y="1666"/>
                  <a:pt x="6892" y="1628"/>
                </a:cubicBezTo>
                <a:cubicBezTo>
                  <a:pt x="7025" y="1299"/>
                  <a:pt x="7197" y="955"/>
                  <a:pt x="7285" y="616"/>
                </a:cubicBezTo>
                <a:cubicBezTo>
                  <a:pt x="7294" y="577"/>
                  <a:pt x="7263" y="541"/>
                  <a:pt x="7225" y="541"/>
                </a:cubicBezTo>
                <a:cubicBezTo>
                  <a:pt x="7221" y="541"/>
                  <a:pt x="7216" y="542"/>
                  <a:pt x="7211" y="543"/>
                </a:cubicBezTo>
                <a:cubicBezTo>
                  <a:pt x="6701" y="715"/>
                  <a:pt x="6210" y="950"/>
                  <a:pt x="5758" y="1245"/>
                </a:cubicBezTo>
                <a:cubicBezTo>
                  <a:pt x="5748" y="1251"/>
                  <a:pt x="5737" y="1253"/>
                  <a:pt x="5726" y="1253"/>
                </a:cubicBezTo>
                <a:cubicBezTo>
                  <a:pt x="5701" y="1253"/>
                  <a:pt x="5677" y="1238"/>
                  <a:pt x="5670" y="1210"/>
                </a:cubicBezTo>
                <a:cubicBezTo>
                  <a:pt x="5577" y="803"/>
                  <a:pt x="5577" y="420"/>
                  <a:pt x="5400" y="37"/>
                </a:cubicBezTo>
                <a:cubicBezTo>
                  <a:pt x="5387" y="17"/>
                  <a:pt x="5365" y="7"/>
                  <a:pt x="5345" y="7"/>
                </a:cubicBezTo>
                <a:cubicBezTo>
                  <a:pt x="5320" y="7"/>
                  <a:pt x="5295" y="22"/>
                  <a:pt x="5287" y="52"/>
                </a:cubicBezTo>
                <a:cubicBezTo>
                  <a:pt x="5184" y="548"/>
                  <a:pt x="5081" y="1014"/>
                  <a:pt x="4727" y="1412"/>
                </a:cubicBezTo>
                <a:cubicBezTo>
                  <a:pt x="4714" y="1425"/>
                  <a:pt x="4697" y="1433"/>
                  <a:pt x="4681" y="1433"/>
                </a:cubicBezTo>
                <a:cubicBezTo>
                  <a:pt x="4668" y="1433"/>
                  <a:pt x="4655" y="1428"/>
                  <a:pt x="4644" y="1417"/>
                </a:cubicBezTo>
                <a:cubicBezTo>
                  <a:pt x="4295" y="1097"/>
                  <a:pt x="4241" y="469"/>
                  <a:pt x="3976" y="22"/>
                </a:cubicBezTo>
                <a:cubicBezTo>
                  <a:pt x="3963" y="7"/>
                  <a:pt x="3945" y="0"/>
                  <a:pt x="3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9" name="Google Shape;153;p3"/>
          <p:cNvSpPr txBox="1">
            <a:spLocks noGrp="1"/>
          </p:cNvSpPr>
          <p:nvPr>
            <p:ph type="subTitle" idx="1"/>
          </p:nvPr>
        </p:nvSpPr>
        <p:spPr>
          <a:xfrm>
            <a:off x="4730950" y="1786675"/>
            <a:ext cx="3675000" cy="96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400"/>
              <a:buFont typeface="Bahiana"/>
              <a:buNone/>
              <a:defRPr sz="5800">
                <a:solidFill>
                  <a:schemeClr val="accent1"/>
                </a:solidFill>
                <a:latin typeface="Bahiana"/>
                <a:ea typeface="Bahiana"/>
                <a:cs typeface="Bahiana"/>
                <a:sym typeface="Bahiana"/>
              </a:defRPr>
            </a:lvl1pPr>
            <a:lvl2pPr lvl="1" rtl="0">
              <a:spcBef>
                <a:spcPts val="0"/>
              </a:spcBef>
              <a:spcAft>
                <a:spcPts val="0"/>
              </a:spcAft>
              <a:buSzPts val="1400"/>
              <a:buNone/>
            </a:lvl2pPr>
            <a:lvl3pPr lvl="2" rtl="0">
              <a:spcBef>
                <a:spcPts val="1600"/>
              </a:spcBef>
              <a:spcAft>
                <a:spcPts val="0"/>
              </a:spcAft>
              <a:buSzPts val="1400"/>
              <a:buNone/>
            </a:lvl3pPr>
            <a:lvl4pPr lvl="3" rtl="0">
              <a:spcBef>
                <a:spcPts val="1600"/>
              </a:spcBef>
              <a:spcAft>
                <a:spcPts val="0"/>
              </a:spcAft>
              <a:buSzPts val="1400"/>
              <a:buNone/>
            </a:lvl4pPr>
            <a:lvl5pPr lvl="4" rtl="0">
              <a:spcBef>
                <a:spcPts val="1600"/>
              </a:spcBef>
              <a:spcAft>
                <a:spcPts val="0"/>
              </a:spcAft>
              <a:buSzPts val="1400"/>
              <a:buNone/>
            </a:lvl5pPr>
            <a:lvl6pPr lvl="5" rtl="0">
              <a:spcBef>
                <a:spcPts val="1600"/>
              </a:spcBef>
              <a:spcAft>
                <a:spcPts val="0"/>
              </a:spcAft>
              <a:buSzPts val="1400"/>
              <a:buNone/>
            </a:lvl6pPr>
            <a:lvl7pPr lvl="6" rtl="0">
              <a:spcBef>
                <a:spcPts val="1600"/>
              </a:spcBef>
              <a:spcAft>
                <a:spcPts val="0"/>
              </a:spcAft>
              <a:buSzPts val="1400"/>
              <a:buNone/>
            </a:lvl7pPr>
            <a:lvl8pPr lvl="7" rtl="0">
              <a:spcBef>
                <a:spcPts val="1600"/>
              </a:spcBef>
              <a:spcAft>
                <a:spcPts val="0"/>
              </a:spcAft>
              <a:buSzPts val="1400"/>
              <a:buNone/>
            </a:lvl8pPr>
            <a:lvl9pPr lvl="8" rtl="0">
              <a:spcBef>
                <a:spcPts val="1600"/>
              </a:spcBef>
              <a:spcAft>
                <a:spcPts val="1600"/>
              </a:spcAft>
              <a:buSzPts val="1400"/>
              <a:buNone/>
            </a:lvl9pPr>
          </a:lstStyle>
          <a:p>
            <a:endParaRPr/>
          </a:p>
        </p:txBody>
      </p:sp>
      <p:sp>
        <p:nvSpPr>
          <p:cNvPr id="1048600" name="Google Shape;154;p3"/>
          <p:cNvSpPr txBox="1">
            <a:spLocks noGrp="1"/>
          </p:cNvSpPr>
          <p:nvPr>
            <p:ph type="subTitle" idx="2"/>
          </p:nvPr>
        </p:nvSpPr>
        <p:spPr>
          <a:xfrm>
            <a:off x="4730950" y="2798825"/>
            <a:ext cx="2688000" cy="8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sz="1600">
                <a:solidFill>
                  <a:schemeClr val="accent6"/>
                </a:solidFill>
              </a:defRPr>
            </a:lvl1pPr>
            <a:lvl2pPr lvl="1" rtl="0">
              <a:spcBef>
                <a:spcPts val="1600"/>
              </a:spcBef>
              <a:spcAft>
                <a:spcPts val="0"/>
              </a:spcAft>
              <a:buSzPts val="1400"/>
              <a:buNone/>
            </a:lvl2pPr>
            <a:lvl3pPr lvl="2" rtl="0">
              <a:spcBef>
                <a:spcPts val="1600"/>
              </a:spcBef>
              <a:spcAft>
                <a:spcPts val="0"/>
              </a:spcAft>
              <a:buSzPts val="1400"/>
              <a:buNone/>
            </a:lvl3pPr>
            <a:lvl4pPr lvl="3" rtl="0">
              <a:spcBef>
                <a:spcPts val="1600"/>
              </a:spcBef>
              <a:spcAft>
                <a:spcPts val="0"/>
              </a:spcAft>
              <a:buSzPts val="1400"/>
              <a:buNone/>
            </a:lvl4pPr>
            <a:lvl5pPr lvl="4" rtl="0">
              <a:spcBef>
                <a:spcPts val="1600"/>
              </a:spcBef>
              <a:spcAft>
                <a:spcPts val="0"/>
              </a:spcAft>
              <a:buSzPts val="1400"/>
              <a:buNone/>
            </a:lvl5pPr>
            <a:lvl6pPr lvl="5" rtl="0">
              <a:spcBef>
                <a:spcPts val="1600"/>
              </a:spcBef>
              <a:spcAft>
                <a:spcPts val="0"/>
              </a:spcAft>
              <a:buSzPts val="1400"/>
              <a:buNone/>
            </a:lvl6pPr>
            <a:lvl7pPr lvl="6" rtl="0">
              <a:spcBef>
                <a:spcPts val="1600"/>
              </a:spcBef>
              <a:spcAft>
                <a:spcPts val="0"/>
              </a:spcAft>
              <a:buSzPts val="1400"/>
              <a:buNone/>
            </a:lvl7pPr>
            <a:lvl8pPr lvl="7" rtl="0">
              <a:spcBef>
                <a:spcPts val="1600"/>
              </a:spcBef>
              <a:spcAft>
                <a:spcPts val="0"/>
              </a:spcAft>
              <a:buSzPts val="1400"/>
              <a:buNone/>
            </a:lvl8pPr>
            <a:lvl9pPr lvl="8" rtl="0">
              <a:spcBef>
                <a:spcPts val="1600"/>
              </a:spcBef>
              <a:spcAft>
                <a:spcPts val="1600"/>
              </a:spcAft>
              <a:buSzPts val="1400"/>
              <a:buNone/>
            </a:lvl9pPr>
          </a:lstStyle>
          <a:p>
            <a:endParaRPr/>
          </a:p>
        </p:txBody>
      </p:sp>
      <p:sp>
        <p:nvSpPr>
          <p:cNvPr id="1048601" name="Google Shape;155;p3"/>
          <p:cNvSpPr txBox="1">
            <a:spLocks noGrp="1"/>
          </p:cNvSpPr>
          <p:nvPr>
            <p:ph type="title" hasCustomPrompt="1"/>
          </p:nvPr>
        </p:nvSpPr>
        <p:spPr>
          <a:xfrm>
            <a:off x="873375" y="1887601"/>
            <a:ext cx="2454300" cy="169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12000"/>
              <a:buNone/>
              <a:defRPr sz="12000">
                <a:solidFill>
                  <a:schemeClr val="accent1"/>
                </a:solidFill>
              </a:defRPr>
            </a:lvl1pPr>
            <a:lvl2pPr lvl="1"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11">
    <p:spTree>
      <p:nvGrpSpPr>
        <p:cNvPr id="1" name="Shape 570"/>
        <p:cNvGrpSpPr/>
        <p:nvPr/>
      </p:nvGrpSpPr>
      <p:grpSpPr>
        <a:xfrm>
          <a:off x="0" y="0"/>
          <a:ext cx="0" cy="0"/>
          <a:chOff x="0" y="0"/>
          <a:chExt cx="0" cy="0"/>
        </a:xfrm>
      </p:grpSpPr>
      <p:sp>
        <p:nvSpPr>
          <p:cNvPr id="1050713" name="Google Shape;571;p22"/>
          <p:cNvSpPr txBox="1">
            <a:spLocks noGrp="1"/>
          </p:cNvSpPr>
          <p:nvPr>
            <p:ph type="subTitle" idx="1"/>
          </p:nvPr>
        </p:nvSpPr>
        <p:spPr>
          <a:xfrm>
            <a:off x="5158625" y="2973175"/>
            <a:ext cx="3005400" cy="112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None/>
              <a:defRPr sz="1400">
                <a:solidFill>
                  <a:schemeClr val="accent6"/>
                </a:solidFill>
              </a:defRPr>
            </a:lvl1pPr>
            <a:lvl2pPr lvl="1" rtl="0">
              <a:lnSpc>
                <a:spcPct val="100000"/>
              </a:lnSpc>
              <a:spcBef>
                <a:spcPts val="0"/>
              </a:spcBef>
              <a:spcAft>
                <a:spcPts val="0"/>
              </a:spcAft>
              <a:buClr>
                <a:schemeClr val="accent6"/>
              </a:buClr>
              <a:buSzPts val="1600"/>
              <a:buNone/>
              <a:defRPr sz="1600">
                <a:solidFill>
                  <a:schemeClr val="accent6"/>
                </a:solidFill>
              </a:defRPr>
            </a:lvl2pPr>
            <a:lvl3pPr lvl="2" rtl="0">
              <a:lnSpc>
                <a:spcPct val="100000"/>
              </a:lnSpc>
              <a:spcBef>
                <a:spcPts val="0"/>
              </a:spcBef>
              <a:spcAft>
                <a:spcPts val="0"/>
              </a:spcAft>
              <a:buClr>
                <a:schemeClr val="accent6"/>
              </a:buClr>
              <a:buSzPts val="1600"/>
              <a:buNone/>
              <a:defRPr sz="1600">
                <a:solidFill>
                  <a:schemeClr val="accent6"/>
                </a:solidFill>
              </a:defRPr>
            </a:lvl3pPr>
            <a:lvl4pPr lvl="3" rtl="0">
              <a:lnSpc>
                <a:spcPct val="100000"/>
              </a:lnSpc>
              <a:spcBef>
                <a:spcPts val="0"/>
              </a:spcBef>
              <a:spcAft>
                <a:spcPts val="0"/>
              </a:spcAft>
              <a:buClr>
                <a:schemeClr val="accent6"/>
              </a:buClr>
              <a:buSzPts val="1600"/>
              <a:buNone/>
              <a:defRPr sz="1600">
                <a:solidFill>
                  <a:schemeClr val="accent6"/>
                </a:solidFill>
              </a:defRPr>
            </a:lvl4pPr>
            <a:lvl5pPr lvl="4" rtl="0">
              <a:lnSpc>
                <a:spcPct val="100000"/>
              </a:lnSpc>
              <a:spcBef>
                <a:spcPts val="0"/>
              </a:spcBef>
              <a:spcAft>
                <a:spcPts val="0"/>
              </a:spcAft>
              <a:buClr>
                <a:schemeClr val="accent6"/>
              </a:buClr>
              <a:buSzPts val="1600"/>
              <a:buNone/>
              <a:defRPr sz="1600">
                <a:solidFill>
                  <a:schemeClr val="accent6"/>
                </a:solidFill>
              </a:defRPr>
            </a:lvl5pPr>
            <a:lvl6pPr lvl="5" rtl="0">
              <a:lnSpc>
                <a:spcPct val="100000"/>
              </a:lnSpc>
              <a:spcBef>
                <a:spcPts val="0"/>
              </a:spcBef>
              <a:spcAft>
                <a:spcPts val="0"/>
              </a:spcAft>
              <a:buClr>
                <a:schemeClr val="accent6"/>
              </a:buClr>
              <a:buSzPts val="1600"/>
              <a:buNone/>
              <a:defRPr sz="1600">
                <a:solidFill>
                  <a:schemeClr val="accent6"/>
                </a:solidFill>
              </a:defRPr>
            </a:lvl6pPr>
            <a:lvl7pPr lvl="6" rtl="0">
              <a:lnSpc>
                <a:spcPct val="100000"/>
              </a:lnSpc>
              <a:spcBef>
                <a:spcPts val="0"/>
              </a:spcBef>
              <a:spcAft>
                <a:spcPts val="0"/>
              </a:spcAft>
              <a:buClr>
                <a:schemeClr val="accent6"/>
              </a:buClr>
              <a:buSzPts val="1600"/>
              <a:buNone/>
              <a:defRPr sz="1600">
                <a:solidFill>
                  <a:schemeClr val="accent6"/>
                </a:solidFill>
              </a:defRPr>
            </a:lvl7pPr>
            <a:lvl8pPr lvl="7" rtl="0">
              <a:lnSpc>
                <a:spcPct val="100000"/>
              </a:lnSpc>
              <a:spcBef>
                <a:spcPts val="0"/>
              </a:spcBef>
              <a:spcAft>
                <a:spcPts val="0"/>
              </a:spcAft>
              <a:buClr>
                <a:schemeClr val="accent6"/>
              </a:buClr>
              <a:buSzPts val="1600"/>
              <a:buNone/>
              <a:defRPr sz="1600">
                <a:solidFill>
                  <a:schemeClr val="accent6"/>
                </a:solidFill>
              </a:defRPr>
            </a:lvl8pPr>
            <a:lvl9pPr lvl="8" rtl="0">
              <a:lnSpc>
                <a:spcPct val="100000"/>
              </a:lnSpc>
              <a:spcBef>
                <a:spcPts val="0"/>
              </a:spcBef>
              <a:spcAft>
                <a:spcPts val="0"/>
              </a:spcAft>
              <a:buClr>
                <a:schemeClr val="accent6"/>
              </a:buClr>
              <a:buSzPts val="1600"/>
              <a:buNone/>
              <a:defRPr sz="1600">
                <a:solidFill>
                  <a:schemeClr val="accent6"/>
                </a:solidFill>
              </a:defRPr>
            </a:lvl9pPr>
          </a:lstStyle>
          <a:p>
            <a:endParaRPr/>
          </a:p>
        </p:txBody>
      </p:sp>
      <p:sp>
        <p:nvSpPr>
          <p:cNvPr id="1050714" name="Google Shape;572;p22"/>
          <p:cNvSpPr txBox="1">
            <a:spLocks noGrp="1"/>
          </p:cNvSpPr>
          <p:nvPr>
            <p:ph type="title"/>
          </p:nvPr>
        </p:nvSpPr>
        <p:spPr>
          <a:xfrm>
            <a:off x="5158625" y="2061800"/>
            <a:ext cx="3247200" cy="99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sz="4000">
                <a:solidFill>
                  <a:schemeClr val="accent6"/>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1050715" name="Google Shape;573;p22"/>
          <p:cNvSpPr/>
          <p:nvPr/>
        </p:nvSpPr>
        <p:spPr>
          <a:xfrm rot="10800000">
            <a:off x="-1888309" y="-1878770"/>
            <a:ext cx="7375315" cy="7640753"/>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574;p22"/>
          <p:cNvGrpSpPr/>
          <p:nvPr/>
        </p:nvGrpSpPr>
        <p:grpSpPr>
          <a:xfrm>
            <a:off x="626167" y="624113"/>
            <a:ext cx="174114" cy="235996"/>
            <a:chOff x="-1467008" y="3142950"/>
            <a:chExt cx="174114" cy="235996"/>
          </a:xfrm>
        </p:grpSpPr>
        <p:sp>
          <p:nvSpPr>
            <p:cNvPr id="1050716" name="Google Shape;575;p22"/>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7" name="Google Shape;576;p22"/>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8" name="Google Shape;577;p22"/>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578"/>
        <p:cNvGrpSpPr/>
        <p:nvPr/>
      </p:nvGrpSpPr>
      <p:grpSpPr>
        <a:xfrm>
          <a:off x="0" y="0"/>
          <a:ext cx="0" cy="0"/>
          <a:chOff x="0" y="0"/>
          <a:chExt cx="0" cy="0"/>
        </a:xfrm>
      </p:grpSpPr>
      <p:sp>
        <p:nvSpPr>
          <p:cNvPr id="1049566" name="Google Shape;579;p23"/>
          <p:cNvSpPr/>
          <p:nvPr/>
        </p:nvSpPr>
        <p:spPr>
          <a:xfrm rot="-4777954" flipH="1">
            <a:off x="-970544" y="1580023"/>
            <a:ext cx="6203976" cy="4525351"/>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7" name="Google Shape;580;p23"/>
          <p:cNvSpPr txBox="1">
            <a:spLocks noGrp="1"/>
          </p:cNvSpPr>
          <p:nvPr>
            <p:ph type="body" idx="1"/>
          </p:nvPr>
        </p:nvSpPr>
        <p:spPr>
          <a:xfrm>
            <a:off x="713225" y="2167100"/>
            <a:ext cx="3086400" cy="2325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lvl1pPr>
            <a:lvl2pPr marL="914400" lvl="1" indent="-317500" rtl="0">
              <a:spcBef>
                <a:spcPts val="1600"/>
              </a:spcBef>
              <a:spcAft>
                <a:spcPts val="0"/>
              </a:spcAft>
              <a:buSzPts val="1400"/>
              <a:buChar char="○"/>
            </a:lvl2pPr>
            <a:lvl3pPr marL="1371600" lvl="2" indent="-317500" rtl="0">
              <a:spcBef>
                <a:spcPts val="1600"/>
              </a:spcBef>
              <a:spcAft>
                <a:spcPts val="0"/>
              </a:spcAft>
              <a:buSzPts val="1400"/>
              <a:buChar char="■"/>
            </a:lvl3pPr>
            <a:lvl4pPr marL="1828800" lvl="3" indent="-317500" rtl="0">
              <a:spcBef>
                <a:spcPts val="1600"/>
              </a:spcBef>
              <a:spcAft>
                <a:spcPts val="0"/>
              </a:spcAft>
              <a:buSzPts val="1400"/>
              <a:buChar char="●"/>
            </a:lvl4pPr>
            <a:lvl5pPr marL="2286000" lvl="4" indent="-317500" rtl="0">
              <a:spcBef>
                <a:spcPts val="1600"/>
              </a:spcBef>
              <a:spcAft>
                <a:spcPts val="0"/>
              </a:spcAft>
              <a:buSzPts val="1400"/>
              <a:buChar char="○"/>
            </a:lvl5pPr>
            <a:lvl6pPr marL="2743200" lvl="5" indent="-317500" rtl="0">
              <a:spcBef>
                <a:spcPts val="1600"/>
              </a:spcBef>
              <a:spcAft>
                <a:spcPts val="0"/>
              </a:spcAft>
              <a:buSzPts val="1400"/>
              <a:buChar char="■"/>
            </a:lvl6pPr>
            <a:lvl7pPr marL="3200400" lvl="6" indent="-317500" rtl="0">
              <a:spcBef>
                <a:spcPts val="1600"/>
              </a:spcBef>
              <a:spcAft>
                <a:spcPts val="0"/>
              </a:spcAft>
              <a:buSzPts val="1400"/>
              <a:buChar char="●"/>
            </a:lvl7pPr>
            <a:lvl8pPr marL="3657600" lvl="7" indent="-317500" rtl="0">
              <a:spcBef>
                <a:spcPts val="1600"/>
              </a:spcBef>
              <a:spcAft>
                <a:spcPts val="0"/>
              </a:spcAft>
              <a:buSzPts val="1400"/>
              <a:buChar char="○"/>
            </a:lvl8pPr>
            <a:lvl9pPr marL="4114800" lvl="8" indent="-317500" rtl="0">
              <a:spcBef>
                <a:spcPts val="1600"/>
              </a:spcBef>
              <a:spcAft>
                <a:spcPts val="1600"/>
              </a:spcAft>
              <a:buSzPts val="1400"/>
              <a:buChar char="■"/>
            </a:lvl9pPr>
          </a:lstStyle>
          <a:p>
            <a:endParaRPr/>
          </a:p>
        </p:txBody>
      </p:sp>
      <p:sp>
        <p:nvSpPr>
          <p:cNvPr id="1049568" name="Google Shape;581;p23"/>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
        <p:nvSpPr>
          <p:cNvPr id="1049569" name="Google Shape;582;p23"/>
          <p:cNvSpPr txBox="1">
            <a:spLocks noGrp="1"/>
          </p:cNvSpPr>
          <p:nvPr>
            <p:ph type="ctrTitle" idx="2"/>
          </p:nvPr>
        </p:nvSpPr>
        <p:spPr>
          <a:xfrm>
            <a:off x="709775" y="1501440"/>
            <a:ext cx="24456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accent1"/>
                </a:solidFill>
              </a:defRPr>
            </a:lvl1pPr>
            <a:lvl2pPr lvl="1"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9570" name="Google Shape;583;p23"/>
          <p:cNvSpPr txBox="1">
            <a:spLocks noGrp="1"/>
          </p:cNvSpPr>
          <p:nvPr>
            <p:ph type="subTitle" idx="3"/>
          </p:nvPr>
        </p:nvSpPr>
        <p:spPr>
          <a:xfrm>
            <a:off x="3932975" y="1125325"/>
            <a:ext cx="4467300" cy="632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6"/>
              </a:buClr>
              <a:buSzPts val="1600"/>
              <a:buNone/>
              <a:defRPr sz="1500">
                <a:solidFill>
                  <a:schemeClr val="accent6"/>
                </a:solidFill>
              </a:defRPr>
            </a:lvl1pPr>
            <a:lvl2pPr lvl="1" rtl="0">
              <a:lnSpc>
                <a:spcPct val="100000"/>
              </a:lnSpc>
              <a:spcBef>
                <a:spcPts val="0"/>
              </a:spcBef>
              <a:spcAft>
                <a:spcPts val="0"/>
              </a:spcAft>
              <a:buClr>
                <a:schemeClr val="accent6"/>
              </a:buClr>
              <a:buSzPts val="1600"/>
              <a:buNone/>
              <a:defRPr sz="1600">
                <a:solidFill>
                  <a:schemeClr val="accent6"/>
                </a:solidFill>
              </a:defRPr>
            </a:lvl2pPr>
            <a:lvl3pPr lvl="2" rtl="0">
              <a:lnSpc>
                <a:spcPct val="100000"/>
              </a:lnSpc>
              <a:spcBef>
                <a:spcPts val="0"/>
              </a:spcBef>
              <a:spcAft>
                <a:spcPts val="0"/>
              </a:spcAft>
              <a:buClr>
                <a:schemeClr val="accent6"/>
              </a:buClr>
              <a:buSzPts val="1600"/>
              <a:buNone/>
              <a:defRPr sz="1600">
                <a:solidFill>
                  <a:schemeClr val="accent6"/>
                </a:solidFill>
              </a:defRPr>
            </a:lvl3pPr>
            <a:lvl4pPr lvl="3" rtl="0">
              <a:lnSpc>
                <a:spcPct val="100000"/>
              </a:lnSpc>
              <a:spcBef>
                <a:spcPts val="0"/>
              </a:spcBef>
              <a:spcAft>
                <a:spcPts val="0"/>
              </a:spcAft>
              <a:buClr>
                <a:schemeClr val="accent6"/>
              </a:buClr>
              <a:buSzPts val="1600"/>
              <a:buNone/>
              <a:defRPr sz="1600">
                <a:solidFill>
                  <a:schemeClr val="accent6"/>
                </a:solidFill>
              </a:defRPr>
            </a:lvl4pPr>
            <a:lvl5pPr lvl="4" rtl="0">
              <a:lnSpc>
                <a:spcPct val="100000"/>
              </a:lnSpc>
              <a:spcBef>
                <a:spcPts val="0"/>
              </a:spcBef>
              <a:spcAft>
                <a:spcPts val="0"/>
              </a:spcAft>
              <a:buClr>
                <a:schemeClr val="accent6"/>
              </a:buClr>
              <a:buSzPts val="1600"/>
              <a:buNone/>
              <a:defRPr sz="1600">
                <a:solidFill>
                  <a:schemeClr val="accent6"/>
                </a:solidFill>
              </a:defRPr>
            </a:lvl5pPr>
            <a:lvl6pPr lvl="5" rtl="0">
              <a:lnSpc>
                <a:spcPct val="100000"/>
              </a:lnSpc>
              <a:spcBef>
                <a:spcPts val="0"/>
              </a:spcBef>
              <a:spcAft>
                <a:spcPts val="0"/>
              </a:spcAft>
              <a:buClr>
                <a:schemeClr val="accent6"/>
              </a:buClr>
              <a:buSzPts val="1600"/>
              <a:buNone/>
              <a:defRPr sz="1600">
                <a:solidFill>
                  <a:schemeClr val="accent6"/>
                </a:solidFill>
              </a:defRPr>
            </a:lvl6pPr>
            <a:lvl7pPr lvl="6" rtl="0">
              <a:lnSpc>
                <a:spcPct val="100000"/>
              </a:lnSpc>
              <a:spcBef>
                <a:spcPts val="0"/>
              </a:spcBef>
              <a:spcAft>
                <a:spcPts val="0"/>
              </a:spcAft>
              <a:buClr>
                <a:schemeClr val="accent6"/>
              </a:buClr>
              <a:buSzPts val="1600"/>
              <a:buNone/>
              <a:defRPr sz="1600">
                <a:solidFill>
                  <a:schemeClr val="accent6"/>
                </a:solidFill>
              </a:defRPr>
            </a:lvl7pPr>
            <a:lvl8pPr lvl="7" rtl="0">
              <a:lnSpc>
                <a:spcPct val="100000"/>
              </a:lnSpc>
              <a:spcBef>
                <a:spcPts val="0"/>
              </a:spcBef>
              <a:spcAft>
                <a:spcPts val="0"/>
              </a:spcAft>
              <a:buClr>
                <a:schemeClr val="accent6"/>
              </a:buClr>
              <a:buSzPts val="1600"/>
              <a:buNone/>
              <a:defRPr sz="1600">
                <a:solidFill>
                  <a:schemeClr val="accent6"/>
                </a:solidFill>
              </a:defRPr>
            </a:lvl8pPr>
            <a:lvl9pPr lvl="8" rtl="0">
              <a:lnSpc>
                <a:spcPct val="100000"/>
              </a:lnSpc>
              <a:spcBef>
                <a:spcPts val="0"/>
              </a:spcBef>
              <a:spcAft>
                <a:spcPts val="0"/>
              </a:spcAft>
              <a:buClr>
                <a:schemeClr val="accent6"/>
              </a:buClr>
              <a:buSzPts val="1600"/>
              <a:buNone/>
              <a:defRPr sz="1600">
                <a:solidFill>
                  <a:schemeClr val="accent6"/>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13">
    <p:spTree>
      <p:nvGrpSpPr>
        <p:cNvPr id="1" name="Shape 584"/>
        <p:cNvGrpSpPr/>
        <p:nvPr/>
      </p:nvGrpSpPr>
      <p:grpSpPr>
        <a:xfrm>
          <a:off x="0" y="0"/>
          <a:ext cx="0" cy="0"/>
          <a:chOff x="0" y="0"/>
          <a:chExt cx="0" cy="0"/>
        </a:xfrm>
      </p:grpSpPr>
      <p:sp>
        <p:nvSpPr>
          <p:cNvPr id="1048578" name="Google Shape;585;p24"/>
          <p:cNvSpPr/>
          <p:nvPr/>
        </p:nvSpPr>
        <p:spPr>
          <a:xfrm rot="5400000">
            <a:off x="3342434" y="-4434849"/>
            <a:ext cx="5142492" cy="6628390"/>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586;p24"/>
          <p:cNvGrpSpPr/>
          <p:nvPr/>
        </p:nvGrpSpPr>
        <p:grpSpPr>
          <a:xfrm>
            <a:off x="8405938" y="4083959"/>
            <a:ext cx="318675" cy="662679"/>
            <a:chOff x="-1847499" y="2737134"/>
            <a:chExt cx="318675" cy="662679"/>
          </a:xfrm>
        </p:grpSpPr>
        <p:sp>
          <p:nvSpPr>
            <p:cNvPr id="1048579" name="Google Shape;587;p24"/>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0" name="Google Shape;588;p24"/>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89;p24"/>
          <p:cNvGrpSpPr/>
          <p:nvPr/>
        </p:nvGrpSpPr>
        <p:grpSpPr>
          <a:xfrm>
            <a:off x="8816530" y="3351688"/>
            <a:ext cx="174114" cy="235996"/>
            <a:chOff x="-1467008" y="3142950"/>
            <a:chExt cx="174114" cy="235996"/>
          </a:xfrm>
        </p:grpSpPr>
        <p:sp>
          <p:nvSpPr>
            <p:cNvPr id="1048581" name="Google Shape;590;p24"/>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2" name="Google Shape;591;p24"/>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3" name="Google Shape;592;p24"/>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584" name="Google Shape;593;p24"/>
          <p:cNvSpPr/>
          <p:nvPr/>
        </p:nvSpPr>
        <p:spPr>
          <a:xfrm rot="-613518">
            <a:off x="202603" y="4321035"/>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594;p24"/>
          <p:cNvGrpSpPr/>
          <p:nvPr/>
        </p:nvGrpSpPr>
        <p:grpSpPr>
          <a:xfrm>
            <a:off x="440439" y="480535"/>
            <a:ext cx="272778" cy="349283"/>
            <a:chOff x="-5500536" y="4228947"/>
            <a:chExt cx="272778" cy="349283"/>
          </a:xfrm>
        </p:grpSpPr>
        <p:sp>
          <p:nvSpPr>
            <p:cNvPr id="1048585" name="Google Shape;595;p24"/>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6" name="Google Shape;596;p24"/>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7" name="Google Shape;597;p24"/>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8" name="Google Shape;598;p24"/>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589" name="Google Shape;599;p24"/>
          <p:cNvSpPr txBox="1">
            <a:spLocks noGrp="1"/>
          </p:cNvSpPr>
          <p:nvPr>
            <p:ph type="body" idx="1"/>
          </p:nvPr>
        </p:nvSpPr>
        <p:spPr>
          <a:xfrm>
            <a:off x="713225" y="2014700"/>
            <a:ext cx="7692600" cy="18537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AutoNum type="arabicPeriod"/>
            </a:lvl1pPr>
            <a:lvl2pPr marL="914400" lvl="1" indent="-317500" rtl="0">
              <a:spcBef>
                <a:spcPts val="1600"/>
              </a:spcBef>
              <a:spcAft>
                <a:spcPts val="0"/>
              </a:spcAft>
              <a:buSzPts val="1400"/>
              <a:buAutoNum type="alphaLcPeriod"/>
            </a:lvl2pPr>
            <a:lvl3pPr marL="1371600" lvl="2" indent="-317500" rtl="0">
              <a:spcBef>
                <a:spcPts val="1600"/>
              </a:spcBef>
              <a:spcAft>
                <a:spcPts val="0"/>
              </a:spcAft>
              <a:buSzPts val="1400"/>
              <a:buAutoNum type="romanLcPeriod"/>
            </a:lvl3pPr>
            <a:lvl4pPr marL="1828800" lvl="3" indent="-317500" rtl="0">
              <a:spcBef>
                <a:spcPts val="1600"/>
              </a:spcBef>
              <a:spcAft>
                <a:spcPts val="0"/>
              </a:spcAft>
              <a:buSzPts val="1400"/>
              <a:buAutoNum type="arabicPeriod"/>
            </a:lvl4pPr>
            <a:lvl5pPr marL="2286000" lvl="4" indent="-317500" rtl="0">
              <a:spcBef>
                <a:spcPts val="1600"/>
              </a:spcBef>
              <a:spcAft>
                <a:spcPts val="0"/>
              </a:spcAft>
              <a:buSzPts val="1400"/>
              <a:buAutoNum type="alphaLcPeriod"/>
            </a:lvl5pPr>
            <a:lvl6pPr marL="2743200" lvl="5" indent="-317500" rtl="0">
              <a:spcBef>
                <a:spcPts val="1600"/>
              </a:spcBef>
              <a:spcAft>
                <a:spcPts val="0"/>
              </a:spcAft>
              <a:buSzPts val="1400"/>
              <a:buAutoNum type="romanLcPeriod"/>
            </a:lvl6pPr>
            <a:lvl7pPr marL="3200400" lvl="6" indent="-317500" rtl="0">
              <a:spcBef>
                <a:spcPts val="1600"/>
              </a:spcBef>
              <a:spcAft>
                <a:spcPts val="0"/>
              </a:spcAft>
              <a:buSzPts val="1400"/>
              <a:buAutoNum type="arabicPeriod"/>
            </a:lvl7pPr>
            <a:lvl8pPr marL="3657600" lvl="7" indent="-317500" rtl="0">
              <a:spcBef>
                <a:spcPts val="1600"/>
              </a:spcBef>
              <a:spcAft>
                <a:spcPts val="0"/>
              </a:spcAft>
              <a:buSzPts val="1400"/>
              <a:buAutoNum type="alphaLcPeriod"/>
            </a:lvl8pPr>
            <a:lvl9pPr marL="4114800" lvl="8" indent="-317500" rtl="0">
              <a:spcBef>
                <a:spcPts val="1600"/>
              </a:spcBef>
              <a:spcAft>
                <a:spcPts val="1600"/>
              </a:spcAft>
              <a:buSzPts val="1400"/>
              <a:buAutoNum type="romanLcPeriod"/>
            </a:lvl9pPr>
          </a:lstStyle>
          <a:p>
            <a:endParaRPr/>
          </a:p>
        </p:txBody>
      </p:sp>
      <p:sp>
        <p:nvSpPr>
          <p:cNvPr id="1048590" name="Google Shape;600;p24"/>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solidFill>
                  <a:schemeClr val="accent1"/>
                </a:solidFill>
              </a:defRPr>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
        <p:nvSpPr>
          <p:cNvPr id="1048591" name="Google Shape;601;p24"/>
          <p:cNvSpPr txBox="1">
            <a:spLocks noGrp="1"/>
          </p:cNvSpPr>
          <p:nvPr>
            <p:ph type="ctrTitle" idx="2"/>
          </p:nvPr>
        </p:nvSpPr>
        <p:spPr>
          <a:xfrm>
            <a:off x="709775" y="1425240"/>
            <a:ext cx="24456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accent6"/>
                </a:solidFill>
              </a:defRPr>
            </a:lvl1pPr>
            <a:lvl2pPr lvl="1"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8592" name="Google Shape;602;p24"/>
          <p:cNvSpPr txBox="1">
            <a:spLocks noGrp="1"/>
          </p:cNvSpPr>
          <p:nvPr>
            <p:ph type="subTitle" idx="3"/>
          </p:nvPr>
        </p:nvSpPr>
        <p:spPr>
          <a:xfrm>
            <a:off x="1182350" y="3868525"/>
            <a:ext cx="6801000" cy="63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None/>
              <a:defRPr sz="1500">
                <a:solidFill>
                  <a:schemeClr val="accent6"/>
                </a:solidFill>
              </a:defRPr>
            </a:lvl1pPr>
            <a:lvl2pPr lvl="1" rtl="0">
              <a:lnSpc>
                <a:spcPct val="100000"/>
              </a:lnSpc>
              <a:spcBef>
                <a:spcPts val="0"/>
              </a:spcBef>
              <a:spcAft>
                <a:spcPts val="0"/>
              </a:spcAft>
              <a:buClr>
                <a:schemeClr val="accent6"/>
              </a:buClr>
              <a:buSzPts val="1600"/>
              <a:buNone/>
              <a:defRPr sz="1600">
                <a:solidFill>
                  <a:schemeClr val="accent6"/>
                </a:solidFill>
              </a:defRPr>
            </a:lvl2pPr>
            <a:lvl3pPr lvl="2" rtl="0">
              <a:lnSpc>
                <a:spcPct val="100000"/>
              </a:lnSpc>
              <a:spcBef>
                <a:spcPts val="0"/>
              </a:spcBef>
              <a:spcAft>
                <a:spcPts val="0"/>
              </a:spcAft>
              <a:buClr>
                <a:schemeClr val="accent6"/>
              </a:buClr>
              <a:buSzPts val="1600"/>
              <a:buNone/>
              <a:defRPr sz="1600">
                <a:solidFill>
                  <a:schemeClr val="accent6"/>
                </a:solidFill>
              </a:defRPr>
            </a:lvl3pPr>
            <a:lvl4pPr lvl="3" rtl="0">
              <a:lnSpc>
                <a:spcPct val="100000"/>
              </a:lnSpc>
              <a:spcBef>
                <a:spcPts val="0"/>
              </a:spcBef>
              <a:spcAft>
                <a:spcPts val="0"/>
              </a:spcAft>
              <a:buClr>
                <a:schemeClr val="accent6"/>
              </a:buClr>
              <a:buSzPts val="1600"/>
              <a:buNone/>
              <a:defRPr sz="1600">
                <a:solidFill>
                  <a:schemeClr val="accent6"/>
                </a:solidFill>
              </a:defRPr>
            </a:lvl4pPr>
            <a:lvl5pPr lvl="4" rtl="0">
              <a:lnSpc>
                <a:spcPct val="100000"/>
              </a:lnSpc>
              <a:spcBef>
                <a:spcPts val="0"/>
              </a:spcBef>
              <a:spcAft>
                <a:spcPts val="0"/>
              </a:spcAft>
              <a:buClr>
                <a:schemeClr val="accent6"/>
              </a:buClr>
              <a:buSzPts val="1600"/>
              <a:buNone/>
              <a:defRPr sz="1600">
                <a:solidFill>
                  <a:schemeClr val="accent6"/>
                </a:solidFill>
              </a:defRPr>
            </a:lvl5pPr>
            <a:lvl6pPr lvl="5" rtl="0">
              <a:lnSpc>
                <a:spcPct val="100000"/>
              </a:lnSpc>
              <a:spcBef>
                <a:spcPts val="0"/>
              </a:spcBef>
              <a:spcAft>
                <a:spcPts val="0"/>
              </a:spcAft>
              <a:buClr>
                <a:schemeClr val="accent6"/>
              </a:buClr>
              <a:buSzPts val="1600"/>
              <a:buNone/>
              <a:defRPr sz="1600">
                <a:solidFill>
                  <a:schemeClr val="accent6"/>
                </a:solidFill>
              </a:defRPr>
            </a:lvl6pPr>
            <a:lvl7pPr lvl="6" rtl="0">
              <a:lnSpc>
                <a:spcPct val="100000"/>
              </a:lnSpc>
              <a:spcBef>
                <a:spcPts val="0"/>
              </a:spcBef>
              <a:spcAft>
                <a:spcPts val="0"/>
              </a:spcAft>
              <a:buClr>
                <a:schemeClr val="accent6"/>
              </a:buClr>
              <a:buSzPts val="1600"/>
              <a:buNone/>
              <a:defRPr sz="1600">
                <a:solidFill>
                  <a:schemeClr val="accent6"/>
                </a:solidFill>
              </a:defRPr>
            </a:lvl7pPr>
            <a:lvl8pPr lvl="7" rtl="0">
              <a:lnSpc>
                <a:spcPct val="100000"/>
              </a:lnSpc>
              <a:spcBef>
                <a:spcPts val="0"/>
              </a:spcBef>
              <a:spcAft>
                <a:spcPts val="0"/>
              </a:spcAft>
              <a:buClr>
                <a:schemeClr val="accent6"/>
              </a:buClr>
              <a:buSzPts val="1600"/>
              <a:buNone/>
              <a:defRPr sz="1600">
                <a:solidFill>
                  <a:schemeClr val="accent6"/>
                </a:solidFill>
              </a:defRPr>
            </a:lvl8pPr>
            <a:lvl9pPr lvl="8" rtl="0">
              <a:lnSpc>
                <a:spcPct val="100000"/>
              </a:lnSpc>
              <a:spcBef>
                <a:spcPts val="0"/>
              </a:spcBef>
              <a:spcAft>
                <a:spcPts val="0"/>
              </a:spcAft>
              <a:buClr>
                <a:schemeClr val="accent6"/>
              </a:buClr>
              <a:buSzPts val="1600"/>
              <a:buNone/>
              <a:defRPr sz="1600">
                <a:solidFill>
                  <a:schemeClr val="accent6"/>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603"/>
        <p:cNvGrpSpPr/>
        <p:nvPr/>
      </p:nvGrpSpPr>
      <p:grpSpPr>
        <a:xfrm>
          <a:off x="0" y="0"/>
          <a:ext cx="0" cy="0"/>
          <a:chOff x="0" y="0"/>
          <a:chExt cx="0" cy="0"/>
        </a:xfrm>
      </p:grpSpPr>
      <p:sp>
        <p:nvSpPr>
          <p:cNvPr id="1050774" name="Google Shape;604;p25"/>
          <p:cNvSpPr/>
          <p:nvPr/>
        </p:nvSpPr>
        <p:spPr>
          <a:xfrm rot="5400000">
            <a:off x="3992838" y="-3746346"/>
            <a:ext cx="5142492" cy="5327582"/>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5" name="Google Shape;605;p25"/>
          <p:cNvSpPr txBox="1">
            <a:spLocks noGrp="1"/>
          </p:cNvSpPr>
          <p:nvPr>
            <p:ph type="body" idx="1"/>
          </p:nvPr>
        </p:nvSpPr>
        <p:spPr>
          <a:xfrm>
            <a:off x="791600" y="1297750"/>
            <a:ext cx="3730500" cy="33408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6"/>
              </a:buClr>
              <a:buSzPts val="1500"/>
              <a:buChar char="●"/>
              <a:defRPr sz="1400">
                <a:solidFill>
                  <a:schemeClr val="accent6"/>
                </a:solidFill>
              </a:defRPr>
            </a:lvl1pPr>
            <a:lvl2pPr marL="914400" lvl="1" indent="-304800" rtl="0">
              <a:spcBef>
                <a:spcPts val="1600"/>
              </a:spcBef>
              <a:spcAft>
                <a:spcPts val="0"/>
              </a:spcAft>
              <a:buClr>
                <a:schemeClr val="accent6"/>
              </a:buClr>
              <a:buSzPts val="1200"/>
              <a:buChar char="○"/>
              <a:defRPr sz="1200">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Font typeface="Lato"/>
              <a:buChar char="■"/>
              <a:defRPr sz="1200">
                <a:solidFill>
                  <a:schemeClr val="accent6"/>
                </a:solidFill>
                <a:latin typeface="Lato"/>
                <a:ea typeface="Lato"/>
                <a:cs typeface="Lato"/>
                <a:sym typeface="Lato"/>
              </a:defRPr>
            </a:lvl9pPr>
          </a:lstStyle>
          <a:p>
            <a:endParaRPr/>
          </a:p>
        </p:txBody>
      </p:sp>
      <p:sp>
        <p:nvSpPr>
          <p:cNvPr id="1050776" name="Google Shape;606;p25"/>
          <p:cNvSpPr txBox="1">
            <a:spLocks noGrp="1"/>
          </p:cNvSpPr>
          <p:nvPr>
            <p:ph type="body" idx="2"/>
          </p:nvPr>
        </p:nvSpPr>
        <p:spPr>
          <a:xfrm>
            <a:off x="4874500" y="1916875"/>
            <a:ext cx="3477900" cy="26508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6"/>
              </a:buClr>
              <a:buSzPts val="1500"/>
              <a:buChar char="●"/>
              <a:defRPr sz="1400">
                <a:solidFill>
                  <a:schemeClr val="accent6"/>
                </a:solidFill>
              </a:defRPr>
            </a:lvl1pPr>
            <a:lvl2pPr marL="914400" lvl="1" indent="-304800" rtl="0">
              <a:spcBef>
                <a:spcPts val="1600"/>
              </a:spcBef>
              <a:spcAft>
                <a:spcPts val="0"/>
              </a:spcAft>
              <a:buClr>
                <a:schemeClr val="accent6"/>
              </a:buClr>
              <a:buSzPts val="1200"/>
              <a:buChar char="○"/>
              <a:defRPr sz="1200">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Font typeface="Lato"/>
              <a:buChar char="■"/>
              <a:defRPr sz="1200">
                <a:solidFill>
                  <a:schemeClr val="accent6"/>
                </a:solidFill>
                <a:latin typeface="Lato"/>
                <a:ea typeface="Lato"/>
                <a:cs typeface="Lato"/>
                <a:sym typeface="Lato"/>
              </a:defRPr>
            </a:lvl9pPr>
          </a:lstStyle>
          <a:p>
            <a:endParaRPr/>
          </a:p>
        </p:txBody>
      </p:sp>
      <p:sp>
        <p:nvSpPr>
          <p:cNvPr id="1050777" name="Google Shape;607;p25"/>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solidFill>
                  <a:schemeClr val="accent1"/>
                </a:solidFill>
              </a:defRPr>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grpSp>
        <p:nvGrpSpPr>
          <p:cNvPr id="382" name="Google Shape;608;p25"/>
          <p:cNvGrpSpPr/>
          <p:nvPr/>
        </p:nvGrpSpPr>
        <p:grpSpPr>
          <a:xfrm rot="-591816">
            <a:off x="518136" y="583403"/>
            <a:ext cx="543124" cy="354177"/>
            <a:chOff x="-4814852" y="3404802"/>
            <a:chExt cx="543134" cy="354184"/>
          </a:xfrm>
        </p:grpSpPr>
        <p:sp>
          <p:nvSpPr>
            <p:cNvPr id="1050778" name="Google Shape;609;p25"/>
            <p:cNvSpPr/>
            <p:nvPr/>
          </p:nvSpPr>
          <p:spPr>
            <a:xfrm>
              <a:off x="-4814852" y="3466609"/>
              <a:ext cx="543134" cy="91276"/>
            </a:xfrm>
            <a:custGeom>
              <a:avLst/>
              <a:gdLst/>
              <a:ahLst/>
              <a:cxnLst/>
              <a:rect l="l" t="t" r="r" b="b"/>
              <a:pathLst>
                <a:path w="7206" h="1211" extrusionOk="0">
                  <a:moveTo>
                    <a:pt x="7071" y="0"/>
                  </a:moveTo>
                  <a:cubicBezTo>
                    <a:pt x="7022" y="0"/>
                    <a:pt x="6974" y="31"/>
                    <a:pt x="6977" y="92"/>
                  </a:cubicBezTo>
                  <a:cubicBezTo>
                    <a:pt x="7001" y="508"/>
                    <a:pt x="6753" y="702"/>
                    <a:pt x="6483" y="702"/>
                  </a:cubicBezTo>
                  <a:cubicBezTo>
                    <a:pt x="6208" y="702"/>
                    <a:pt x="5909" y="501"/>
                    <a:pt x="5852" y="126"/>
                  </a:cubicBezTo>
                  <a:cubicBezTo>
                    <a:pt x="5846" y="79"/>
                    <a:pt x="5805" y="57"/>
                    <a:pt x="5763" y="57"/>
                  </a:cubicBezTo>
                  <a:cubicBezTo>
                    <a:pt x="5711" y="57"/>
                    <a:pt x="5655" y="91"/>
                    <a:pt x="5661" y="151"/>
                  </a:cubicBezTo>
                  <a:cubicBezTo>
                    <a:pt x="5699" y="550"/>
                    <a:pt x="5397" y="807"/>
                    <a:pt x="5098" y="807"/>
                  </a:cubicBezTo>
                  <a:cubicBezTo>
                    <a:pt x="4896" y="807"/>
                    <a:pt x="4695" y="690"/>
                    <a:pt x="4600" y="421"/>
                  </a:cubicBezTo>
                  <a:cubicBezTo>
                    <a:pt x="4586" y="374"/>
                    <a:pt x="4545" y="351"/>
                    <a:pt x="4505" y="351"/>
                  </a:cubicBezTo>
                  <a:cubicBezTo>
                    <a:pt x="4465" y="351"/>
                    <a:pt x="4426" y="374"/>
                    <a:pt x="4414" y="421"/>
                  </a:cubicBezTo>
                  <a:cubicBezTo>
                    <a:pt x="4340" y="699"/>
                    <a:pt x="4257" y="919"/>
                    <a:pt x="3936" y="919"/>
                  </a:cubicBezTo>
                  <a:cubicBezTo>
                    <a:pt x="3916" y="919"/>
                    <a:pt x="3895" y="919"/>
                    <a:pt x="3874" y="917"/>
                  </a:cubicBezTo>
                  <a:cubicBezTo>
                    <a:pt x="3520" y="892"/>
                    <a:pt x="3226" y="627"/>
                    <a:pt x="3177" y="274"/>
                  </a:cubicBezTo>
                  <a:cubicBezTo>
                    <a:pt x="3170" y="226"/>
                    <a:pt x="3130" y="204"/>
                    <a:pt x="3088" y="204"/>
                  </a:cubicBezTo>
                  <a:cubicBezTo>
                    <a:pt x="3044" y="204"/>
                    <a:pt x="2998" y="228"/>
                    <a:pt x="2985" y="274"/>
                  </a:cubicBezTo>
                  <a:cubicBezTo>
                    <a:pt x="2904" y="605"/>
                    <a:pt x="2730" y="944"/>
                    <a:pt x="2368" y="944"/>
                  </a:cubicBezTo>
                  <a:cubicBezTo>
                    <a:pt x="2338" y="944"/>
                    <a:pt x="2306" y="941"/>
                    <a:pt x="2273" y="937"/>
                  </a:cubicBezTo>
                  <a:cubicBezTo>
                    <a:pt x="1945" y="887"/>
                    <a:pt x="1704" y="622"/>
                    <a:pt x="1586" y="323"/>
                  </a:cubicBezTo>
                  <a:cubicBezTo>
                    <a:pt x="1572" y="279"/>
                    <a:pt x="1533" y="255"/>
                    <a:pt x="1493" y="255"/>
                  </a:cubicBezTo>
                  <a:cubicBezTo>
                    <a:pt x="1461" y="255"/>
                    <a:pt x="1429" y="271"/>
                    <a:pt x="1409" y="303"/>
                  </a:cubicBezTo>
                  <a:cubicBezTo>
                    <a:pt x="1331" y="436"/>
                    <a:pt x="1272" y="593"/>
                    <a:pt x="1184" y="721"/>
                  </a:cubicBezTo>
                  <a:cubicBezTo>
                    <a:pt x="1060" y="898"/>
                    <a:pt x="842" y="1024"/>
                    <a:pt x="638" y="1024"/>
                  </a:cubicBezTo>
                  <a:cubicBezTo>
                    <a:pt x="452" y="1024"/>
                    <a:pt x="279" y="919"/>
                    <a:pt x="202" y="652"/>
                  </a:cubicBezTo>
                  <a:cubicBezTo>
                    <a:pt x="186" y="605"/>
                    <a:pt x="149" y="584"/>
                    <a:pt x="112" y="584"/>
                  </a:cubicBezTo>
                  <a:cubicBezTo>
                    <a:pt x="56" y="584"/>
                    <a:pt x="0" y="630"/>
                    <a:pt x="15" y="701"/>
                  </a:cubicBezTo>
                  <a:cubicBezTo>
                    <a:pt x="106" y="1023"/>
                    <a:pt x="330" y="1211"/>
                    <a:pt x="658" y="1211"/>
                  </a:cubicBezTo>
                  <a:cubicBezTo>
                    <a:pt x="685" y="1211"/>
                    <a:pt x="713" y="1209"/>
                    <a:pt x="742" y="1207"/>
                  </a:cubicBezTo>
                  <a:cubicBezTo>
                    <a:pt x="1159" y="1172"/>
                    <a:pt x="1321" y="878"/>
                    <a:pt x="1488" y="559"/>
                  </a:cubicBezTo>
                  <a:cubicBezTo>
                    <a:pt x="1660" y="858"/>
                    <a:pt x="1940" y="1103"/>
                    <a:pt x="2298" y="1138"/>
                  </a:cubicBezTo>
                  <a:cubicBezTo>
                    <a:pt x="2319" y="1139"/>
                    <a:pt x="2340" y="1140"/>
                    <a:pt x="2361" y="1140"/>
                  </a:cubicBezTo>
                  <a:cubicBezTo>
                    <a:pt x="2717" y="1140"/>
                    <a:pt x="2944" y="904"/>
                    <a:pt x="3079" y="603"/>
                  </a:cubicBezTo>
                  <a:cubicBezTo>
                    <a:pt x="3245" y="917"/>
                    <a:pt x="3570" y="1113"/>
                    <a:pt x="3923" y="1113"/>
                  </a:cubicBezTo>
                  <a:cubicBezTo>
                    <a:pt x="3932" y="1114"/>
                    <a:pt x="3941" y="1114"/>
                    <a:pt x="3950" y="1114"/>
                  </a:cubicBezTo>
                  <a:cubicBezTo>
                    <a:pt x="4271" y="1114"/>
                    <a:pt x="4431" y="944"/>
                    <a:pt x="4532" y="691"/>
                  </a:cubicBezTo>
                  <a:cubicBezTo>
                    <a:pt x="4680" y="892"/>
                    <a:pt x="4899" y="986"/>
                    <a:pt x="5116" y="986"/>
                  </a:cubicBezTo>
                  <a:cubicBezTo>
                    <a:pt x="5403" y="986"/>
                    <a:pt x="5686" y="824"/>
                    <a:pt x="5803" y="534"/>
                  </a:cubicBezTo>
                  <a:cubicBezTo>
                    <a:pt x="5961" y="769"/>
                    <a:pt x="6223" y="888"/>
                    <a:pt x="6475" y="888"/>
                  </a:cubicBezTo>
                  <a:cubicBezTo>
                    <a:pt x="6850" y="888"/>
                    <a:pt x="7205" y="626"/>
                    <a:pt x="7173" y="92"/>
                  </a:cubicBezTo>
                  <a:cubicBezTo>
                    <a:pt x="7171" y="31"/>
                    <a:pt x="7120" y="0"/>
                    <a:pt x="70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9" name="Google Shape;610;p25"/>
            <p:cNvSpPr/>
            <p:nvPr/>
          </p:nvSpPr>
          <p:spPr>
            <a:xfrm>
              <a:off x="-4737367" y="3587660"/>
              <a:ext cx="376109" cy="71755"/>
            </a:xfrm>
            <a:custGeom>
              <a:avLst/>
              <a:gdLst/>
              <a:ahLst/>
              <a:cxnLst/>
              <a:rect l="l" t="t" r="r" b="b"/>
              <a:pathLst>
                <a:path w="4990" h="952" extrusionOk="0">
                  <a:moveTo>
                    <a:pt x="4873" y="1"/>
                  </a:moveTo>
                  <a:cubicBezTo>
                    <a:pt x="4834" y="1"/>
                    <a:pt x="4797" y="22"/>
                    <a:pt x="4785" y="72"/>
                  </a:cubicBezTo>
                  <a:cubicBezTo>
                    <a:pt x="4744" y="255"/>
                    <a:pt x="4465" y="508"/>
                    <a:pt x="4259" y="508"/>
                  </a:cubicBezTo>
                  <a:cubicBezTo>
                    <a:pt x="4145" y="508"/>
                    <a:pt x="4053" y="429"/>
                    <a:pt x="4039" y="214"/>
                  </a:cubicBezTo>
                  <a:cubicBezTo>
                    <a:pt x="4042" y="154"/>
                    <a:pt x="3991" y="116"/>
                    <a:pt x="3940" y="116"/>
                  </a:cubicBezTo>
                  <a:cubicBezTo>
                    <a:pt x="3908" y="116"/>
                    <a:pt x="3876" y="131"/>
                    <a:pt x="3857" y="165"/>
                  </a:cubicBezTo>
                  <a:cubicBezTo>
                    <a:pt x="3828" y="224"/>
                    <a:pt x="3793" y="283"/>
                    <a:pt x="3759" y="337"/>
                  </a:cubicBezTo>
                  <a:cubicBezTo>
                    <a:pt x="3702" y="454"/>
                    <a:pt x="3544" y="611"/>
                    <a:pt x="3401" y="611"/>
                  </a:cubicBezTo>
                  <a:cubicBezTo>
                    <a:pt x="3298" y="611"/>
                    <a:pt x="3203" y="529"/>
                    <a:pt x="3160" y="293"/>
                  </a:cubicBezTo>
                  <a:cubicBezTo>
                    <a:pt x="3168" y="231"/>
                    <a:pt x="3119" y="199"/>
                    <a:pt x="3068" y="199"/>
                  </a:cubicBezTo>
                  <a:cubicBezTo>
                    <a:pt x="3026" y="199"/>
                    <a:pt x="2982" y="221"/>
                    <a:pt x="2969" y="268"/>
                  </a:cubicBezTo>
                  <a:cubicBezTo>
                    <a:pt x="2900" y="516"/>
                    <a:pt x="2744" y="636"/>
                    <a:pt x="2583" y="636"/>
                  </a:cubicBezTo>
                  <a:cubicBezTo>
                    <a:pt x="2413" y="636"/>
                    <a:pt x="2237" y="501"/>
                    <a:pt x="2154" y="244"/>
                  </a:cubicBezTo>
                  <a:cubicBezTo>
                    <a:pt x="2138" y="196"/>
                    <a:pt x="2100" y="174"/>
                    <a:pt x="2061" y="174"/>
                  </a:cubicBezTo>
                  <a:cubicBezTo>
                    <a:pt x="2013" y="174"/>
                    <a:pt x="1965" y="208"/>
                    <a:pt x="1962" y="268"/>
                  </a:cubicBezTo>
                  <a:cubicBezTo>
                    <a:pt x="1945" y="538"/>
                    <a:pt x="1765" y="671"/>
                    <a:pt x="1587" y="671"/>
                  </a:cubicBezTo>
                  <a:cubicBezTo>
                    <a:pt x="1405" y="671"/>
                    <a:pt x="1226" y="532"/>
                    <a:pt x="1226" y="254"/>
                  </a:cubicBezTo>
                  <a:cubicBezTo>
                    <a:pt x="1226" y="193"/>
                    <a:pt x="1174" y="159"/>
                    <a:pt x="1124" y="159"/>
                  </a:cubicBezTo>
                  <a:cubicBezTo>
                    <a:pt x="1084" y="159"/>
                    <a:pt x="1045" y="181"/>
                    <a:pt x="1034" y="229"/>
                  </a:cubicBezTo>
                  <a:cubicBezTo>
                    <a:pt x="981" y="469"/>
                    <a:pt x="666" y="769"/>
                    <a:pt x="438" y="769"/>
                  </a:cubicBezTo>
                  <a:cubicBezTo>
                    <a:pt x="313" y="769"/>
                    <a:pt x="214" y="678"/>
                    <a:pt x="200" y="435"/>
                  </a:cubicBezTo>
                  <a:cubicBezTo>
                    <a:pt x="197" y="374"/>
                    <a:pt x="147" y="343"/>
                    <a:pt x="98" y="343"/>
                  </a:cubicBezTo>
                  <a:cubicBezTo>
                    <a:pt x="49" y="343"/>
                    <a:pt x="1" y="374"/>
                    <a:pt x="3" y="435"/>
                  </a:cubicBezTo>
                  <a:cubicBezTo>
                    <a:pt x="25" y="805"/>
                    <a:pt x="211" y="951"/>
                    <a:pt x="433" y="951"/>
                  </a:cubicBezTo>
                  <a:cubicBezTo>
                    <a:pt x="664" y="951"/>
                    <a:pt x="935" y="791"/>
                    <a:pt x="1098" y="558"/>
                  </a:cubicBezTo>
                  <a:cubicBezTo>
                    <a:pt x="1195" y="758"/>
                    <a:pt x="1386" y="857"/>
                    <a:pt x="1580" y="857"/>
                  </a:cubicBezTo>
                  <a:cubicBezTo>
                    <a:pt x="1781" y="857"/>
                    <a:pt x="1985" y="751"/>
                    <a:pt x="2090" y="538"/>
                  </a:cubicBezTo>
                  <a:cubicBezTo>
                    <a:pt x="2222" y="729"/>
                    <a:pt x="2410" y="829"/>
                    <a:pt x="2594" y="829"/>
                  </a:cubicBezTo>
                  <a:cubicBezTo>
                    <a:pt x="2751" y="829"/>
                    <a:pt x="2905" y="756"/>
                    <a:pt x="3018" y="602"/>
                  </a:cubicBezTo>
                  <a:cubicBezTo>
                    <a:pt x="3086" y="700"/>
                    <a:pt x="3194" y="764"/>
                    <a:pt x="3317" y="769"/>
                  </a:cubicBezTo>
                  <a:cubicBezTo>
                    <a:pt x="3348" y="773"/>
                    <a:pt x="3377" y="775"/>
                    <a:pt x="3405" y="775"/>
                  </a:cubicBezTo>
                  <a:cubicBezTo>
                    <a:pt x="3634" y="775"/>
                    <a:pt x="3784" y="639"/>
                    <a:pt x="3906" y="460"/>
                  </a:cubicBezTo>
                  <a:cubicBezTo>
                    <a:pt x="3983" y="610"/>
                    <a:pt x="4122" y="676"/>
                    <a:pt x="4275" y="676"/>
                  </a:cubicBezTo>
                  <a:cubicBezTo>
                    <a:pt x="4562" y="676"/>
                    <a:pt x="4898" y="447"/>
                    <a:pt x="4972" y="121"/>
                  </a:cubicBezTo>
                  <a:cubicBezTo>
                    <a:pt x="4989" y="48"/>
                    <a:pt x="4930" y="1"/>
                    <a:pt x="487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80" name="Google Shape;611;p25"/>
            <p:cNvSpPr/>
            <p:nvPr/>
          </p:nvSpPr>
          <p:spPr>
            <a:xfrm>
              <a:off x="-4637194" y="3702682"/>
              <a:ext cx="239458" cy="56303"/>
            </a:xfrm>
            <a:custGeom>
              <a:avLst/>
              <a:gdLst/>
              <a:ahLst/>
              <a:cxnLst/>
              <a:rect l="l" t="t" r="r" b="b"/>
              <a:pathLst>
                <a:path w="3177" h="747" extrusionOk="0">
                  <a:moveTo>
                    <a:pt x="1212" y="1"/>
                  </a:moveTo>
                  <a:cubicBezTo>
                    <a:pt x="1170" y="1"/>
                    <a:pt x="1128" y="26"/>
                    <a:pt x="1114" y="73"/>
                  </a:cubicBezTo>
                  <a:cubicBezTo>
                    <a:pt x="1067" y="405"/>
                    <a:pt x="907" y="552"/>
                    <a:pt x="708" y="552"/>
                  </a:cubicBezTo>
                  <a:cubicBezTo>
                    <a:pt x="555" y="552"/>
                    <a:pt x="378" y="464"/>
                    <a:pt x="211" y="308"/>
                  </a:cubicBezTo>
                  <a:cubicBezTo>
                    <a:pt x="190" y="288"/>
                    <a:pt x="166" y="280"/>
                    <a:pt x="144" y="280"/>
                  </a:cubicBezTo>
                  <a:cubicBezTo>
                    <a:pt x="67" y="280"/>
                    <a:pt x="0" y="377"/>
                    <a:pt x="69" y="446"/>
                  </a:cubicBezTo>
                  <a:cubicBezTo>
                    <a:pt x="280" y="640"/>
                    <a:pt x="515" y="747"/>
                    <a:pt x="725" y="747"/>
                  </a:cubicBezTo>
                  <a:cubicBezTo>
                    <a:pt x="954" y="747"/>
                    <a:pt x="1152" y="620"/>
                    <a:pt x="1252" y="343"/>
                  </a:cubicBezTo>
                  <a:cubicBezTo>
                    <a:pt x="1389" y="505"/>
                    <a:pt x="1576" y="595"/>
                    <a:pt x="1750" y="595"/>
                  </a:cubicBezTo>
                  <a:cubicBezTo>
                    <a:pt x="1893" y="595"/>
                    <a:pt x="2028" y="534"/>
                    <a:pt x="2121" y="402"/>
                  </a:cubicBezTo>
                  <a:cubicBezTo>
                    <a:pt x="2185" y="519"/>
                    <a:pt x="2293" y="603"/>
                    <a:pt x="2420" y="632"/>
                  </a:cubicBezTo>
                  <a:cubicBezTo>
                    <a:pt x="2471" y="646"/>
                    <a:pt x="2532" y="653"/>
                    <a:pt x="2597" y="653"/>
                  </a:cubicBezTo>
                  <a:cubicBezTo>
                    <a:pt x="2787" y="653"/>
                    <a:pt x="3011" y="595"/>
                    <a:pt x="3132" y="485"/>
                  </a:cubicBezTo>
                  <a:cubicBezTo>
                    <a:pt x="3166" y="456"/>
                    <a:pt x="3176" y="407"/>
                    <a:pt x="3147" y="367"/>
                  </a:cubicBezTo>
                  <a:cubicBezTo>
                    <a:pt x="3123" y="339"/>
                    <a:pt x="3093" y="325"/>
                    <a:pt x="3056" y="325"/>
                  </a:cubicBezTo>
                  <a:cubicBezTo>
                    <a:pt x="3016" y="325"/>
                    <a:pt x="2967" y="341"/>
                    <a:pt x="2911" y="372"/>
                  </a:cubicBezTo>
                  <a:cubicBezTo>
                    <a:pt x="2813" y="426"/>
                    <a:pt x="2700" y="451"/>
                    <a:pt x="2587" y="456"/>
                  </a:cubicBezTo>
                  <a:cubicBezTo>
                    <a:pt x="2410" y="456"/>
                    <a:pt x="2263" y="372"/>
                    <a:pt x="2234" y="97"/>
                  </a:cubicBezTo>
                  <a:cubicBezTo>
                    <a:pt x="2228" y="41"/>
                    <a:pt x="2173" y="2"/>
                    <a:pt x="2123" y="2"/>
                  </a:cubicBezTo>
                  <a:cubicBezTo>
                    <a:pt x="2087" y="2"/>
                    <a:pt x="2053" y="23"/>
                    <a:pt x="2042" y="73"/>
                  </a:cubicBezTo>
                  <a:cubicBezTo>
                    <a:pt x="2001" y="299"/>
                    <a:pt x="1881" y="389"/>
                    <a:pt x="1746" y="389"/>
                  </a:cubicBezTo>
                  <a:cubicBezTo>
                    <a:pt x="1577" y="389"/>
                    <a:pt x="1384" y="245"/>
                    <a:pt x="1296" y="48"/>
                  </a:cubicBezTo>
                  <a:cubicBezTo>
                    <a:pt x="1277" y="16"/>
                    <a:pt x="1244" y="1"/>
                    <a:pt x="121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81" name="Google Shape;612;p25"/>
            <p:cNvSpPr/>
            <p:nvPr/>
          </p:nvSpPr>
          <p:spPr>
            <a:xfrm>
              <a:off x="-4764879" y="3404802"/>
              <a:ext cx="202451" cy="61881"/>
            </a:xfrm>
            <a:custGeom>
              <a:avLst/>
              <a:gdLst/>
              <a:ahLst/>
              <a:cxnLst/>
              <a:rect l="l" t="t" r="r" b="b"/>
              <a:pathLst>
                <a:path w="2686" h="821" extrusionOk="0">
                  <a:moveTo>
                    <a:pt x="994" y="0"/>
                  </a:moveTo>
                  <a:cubicBezTo>
                    <a:pt x="966" y="0"/>
                    <a:pt x="939" y="15"/>
                    <a:pt x="923" y="53"/>
                  </a:cubicBezTo>
                  <a:cubicBezTo>
                    <a:pt x="778" y="372"/>
                    <a:pt x="542" y="624"/>
                    <a:pt x="174" y="624"/>
                  </a:cubicBezTo>
                  <a:cubicBezTo>
                    <a:pt x="157" y="624"/>
                    <a:pt x="140" y="624"/>
                    <a:pt x="123" y="622"/>
                  </a:cubicBezTo>
                  <a:cubicBezTo>
                    <a:pt x="120" y="622"/>
                    <a:pt x="117" y="622"/>
                    <a:pt x="114" y="622"/>
                  </a:cubicBezTo>
                  <a:cubicBezTo>
                    <a:pt x="0" y="622"/>
                    <a:pt x="8" y="809"/>
                    <a:pt x="128" y="819"/>
                  </a:cubicBezTo>
                  <a:cubicBezTo>
                    <a:pt x="147" y="820"/>
                    <a:pt x="166" y="820"/>
                    <a:pt x="185" y="820"/>
                  </a:cubicBezTo>
                  <a:cubicBezTo>
                    <a:pt x="511" y="820"/>
                    <a:pt x="762" y="662"/>
                    <a:pt x="938" y="416"/>
                  </a:cubicBezTo>
                  <a:cubicBezTo>
                    <a:pt x="1000" y="580"/>
                    <a:pt x="1140" y="660"/>
                    <a:pt x="1291" y="660"/>
                  </a:cubicBezTo>
                  <a:cubicBezTo>
                    <a:pt x="1460" y="660"/>
                    <a:pt x="1644" y="559"/>
                    <a:pt x="1748" y="367"/>
                  </a:cubicBezTo>
                  <a:cubicBezTo>
                    <a:pt x="1905" y="628"/>
                    <a:pt x="2145" y="773"/>
                    <a:pt x="2471" y="773"/>
                  </a:cubicBezTo>
                  <a:cubicBezTo>
                    <a:pt x="2501" y="773"/>
                    <a:pt x="2531" y="772"/>
                    <a:pt x="2563" y="770"/>
                  </a:cubicBezTo>
                  <a:cubicBezTo>
                    <a:pt x="2683" y="760"/>
                    <a:pt x="2686" y="573"/>
                    <a:pt x="2572" y="573"/>
                  </a:cubicBezTo>
                  <a:cubicBezTo>
                    <a:pt x="2569" y="573"/>
                    <a:pt x="2566" y="573"/>
                    <a:pt x="2563" y="573"/>
                  </a:cubicBezTo>
                  <a:cubicBezTo>
                    <a:pt x="2536" y="575"/>
                    <a:pt x="2510" y="577"/>
                    <a:pt x="2484" y="577"/>
                  </a:cubicBezTo>
                  <a:cubicBezTo>
                    <a:pt x="2155" y="577"/>
                    <a:pt x="1936" y="401"/>
                    <a:pt x="1826" y="73"/>
                  </a:cubicBezTo>
                  <a:cubicBezTo>
                    <a:pt x="1811" y="27"/>
                    <a:pt x="1773" y="5"/>
                    <a:pt x="1734" y="5"/>
                  </a:cubicBezTo>
                  <a:cubicBezTo>
                    <a:pt x="1686" y="5"/>
                    <a:pt x="1638" y="39"/>
                    <a:pt x="1635" y="102"/>
                  </a:cubicBezTo>
                  <a:cubicBezTo>
                    <a:pt x="1612" y="305"/>
                    <a:pt x="1406" y="486"/>
                    <a:pt x="1254" y="486"/>
                  </a:cubicBezTo>
                  <a:cubicBezTo>
                    <a:pt x="1141" y="486"/>
                    <a:pt x="1058" y="387"/>
                    <a:pt x="1100" y="127"/>
                  </a:cubicBezTo>
                  <a:cubicBezTo>
                    <a:pt x="1110" y="61"/>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613"/>
        <p:cNvGrpSpPr/>
        <p:nvPr/>
      </p:nvGrpSpPr>
      <p:grpSpPr>
        <a:xfrm>
          <a:off x="0" y="0"/>
          <a:ext cx="0" cy="0"/>
          <a:chOff x="0" y="0"/>
          <a:chExt cx="0" cy="0"/>
        </a:xfrm>
      </p:grpSpPr>
      <p:sp>
        <p:nvSpPr>
          <p:cNvPr id="1049071" name="Google Shape;614;p26"/>
          <p:cNvSpPr/>
          <p:nvPr/>
        </p:nvSpPr>
        <p:spPr>
          <a:xfrm rot="-170372">
            <a:off x="5433598" y="1025393"/>
            <a:ext cx="3691223" cy="2566614"/>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2" name="Google Shape;615;p26"/>
          <p:cNvSpPr/>
          <p:nvPr/>
        </p:nvSpPr>
        <p:spPr>
          <a:xfrm rot="415594" flipH="1">
            <a:off x="2184058" y="2552123"/>
            <a:ext cx="3691213" cy="2566604"/>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3" name="Google Shape;616;p26"/>
          <p:cNvSpPr/>
          <p:nvPr/>
        </p:nvSpPr>
        <p:spPr>
          <a:xfrm rot="1183216" flipH="1">
            <a:off x="79485" y="726326"/>
            <a:ext cx="3691225" cy="2566606"/>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4" name="Google Shape;617;p26"/>
          <p:cNvSpPr txBox="1">
            <a:spLocks noGrp="1"/>
          </p:cNvSpPr>
          <p:nvPr>
            <p:ph type="ctrTitle"/>
          </p:nvPr>
        </p:nvSpPr>
        <p:spPr>
          <a:xfrm>
            <a:off x="1051825" y="1491915"/>
            <a:ext cx="24456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accent1"/>
                </a:solidFill>
              </a:defRPr>
            </a:lvl1pPr>
            <a:lvl2pPr lvl="1"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9075" name="Google Shape;618;p26"/>
          <p:cNvSpPr txBox="1">
            <a:spLocks noGrp="1"/>
          </p:cNvSpPr>
          <p:nvPr>
            <p:ph type="subTitle" idx="1"/>
          </p:nvPr>
        </p:nvSpPr>
        <p:spPr>
          <a:xfrm>
            <a:off x="1111825" y="1884637"/>
            <a:ext cx="2325600" cy="86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9076" name="Google Shape;619;p26"/>
          <p:cNvSpPr txBox="1">
            <a:spLocks noGrp="1"/>
          </p:cNvSpPr>
          <p:nvPr>
            <p:ph type="ctrTitle" idx="2"/>
          </p:nvPr>
        </p:nvSpPr>
        <p:spPr>
          <a:xfrm>
            <a:off x="3168000" y="3271990"/>
            <a:ext cx="26268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accent1"/>
                </a:solidFill>
              </a:defRPr>
            </a:lvl1pPr>
            <a:lvl2pPr lvl="1"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9077" name="Google Shape;620;p26"/>
          <p:cNvSpPr txBox="1">
            <a:spLocks noGrp="1"/>
          </p:cNvSpPr>
          <p:nvPr>
            <p:ph type="subTitle" idx="3"/>
          </p:nvPr>
        </p:nvSpPr>
        <p:spPr>
          <a:xfrm>
            <a:off x="3363900" y="3663783"/>
            <a:ext cx="2325600" cy="86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9078" name="Google Shape;621;p26"/>
          <p:cNvSpPr txBox="1">
            <a:spLocks noGrp="1"/>
          </p:cNvSpPr>
          <p:nvPr>
            <p:ph type="ctrTitle" idx="4"/>
          </p:nvPr>
        </p:nvSpPr>
        <p:spPr>
          <a:xfrm>
            <a:off x="5465375" y="1820071"/>
            <a:ext cx="26268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accent1"/>
                </a:solidFill>
              </a:defRPr>
            </a:lvl1pPr>
            <a:lvl2pPr lvl="1"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9079" name="Google Shape;622;p26"/>
          <p:cNvSpPr txBox="1">
            <a:spLocks noGrp="1"/>
          </p:cNvSpPr>
          <p:nvPr>
            <p:ph type="subTitle" idx="5"/>
          </p:nvPr>
        </p:nvSpPr>
        <p:spPr>
          <a:xfrm>
            <a:off x="5615975" y="2211864"/>
            <a:ext cx="2325600" cy="86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9080" name="Google Shape;623;p26"/>
          <p:cNvSpPr txBox="1">
            <a:spLocks noGrp="1"/>
          </p:cNvSpPr>
          <p:nvPr>
            <p:ph type="title" idx="6"/>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624"/>
        <p:cNvGrpSpPr/>
        <p:nvPr/>
      </p:nvGrpSpPr>
      <p:grpSpPr>
        <a:xfrm>
          <a:off x="0" y="0"/>
          <a:ext cx="0" cy="0"/>
          <a:chOff x="0" y="0"/>
          <a:chExt cx="0" cy="0"/>
        </a:xfrm>
      </p:grpSpPr>
      <p:sp>
        <p:nvSpPr>
          <p:cNvPr id="1049505" name="Google Shape;625;p27"/>
          <p:cNvSpPr/>
          <p:nvPr/>
        </p:nvSpPr>
        <p:spPr>
          <a:xfrm rot="-5400000">
            <a:off x="-500991" y="1013495"/>
            <a:ext cx="3926157" cy="4067952"/>
          </a:xfrm>
          <a:custGeom>
            <a:avLst/>
            <a:gdLst/>
            <a:ahLst/>
            <a:cxnLst/>
            <a:rect l="l" t="t" r="r" b="b"/>
            <a:pathLst>
              <a:path w="9525" h="9869" extrusionOk="0">
                <a:moveTo>
                  <a:pt x="6141" y="0"/>
                </a:moveTo>
                <a:cubicBezTo>
                  <a:pt x="6073" y="0"/>
                  <a:pt x="6005" y="12"/>
                  <a:pt x="5941" y="39"/>
                </a:cubicBezTo>
                <a:cubicBezTo>
                  <a:pt x="5691" y="152"/>
                  <a:pt x="5568" y="353"/>
                  <a:pt x="5268" y="402"/>
                </a:cubicBezTo>
                <a:cubicBezTo>
                  <a:pt x="5214" y="411"/>
                  <a:pt x="5160" y="415"/>
                  <a:pt x="5107" y="415"/>
                </a:cubicBezTo>
                <a:cubicBezTo>
                  <a:pt x="4695" y="415"/>
                  <a:pt x="4334" y="183"/>
                  <a:pt x="3938" y="78"/>
                </a:cubicBezTo>
                <a:cubicBezTo>
                  <a:pt x="3769" y="35"/>
                  <a:pt x="3610" y="17"/>
                  <a:pt x="3454" y="17"/>
                </a:cubicBezTo>
                <a:cubicBezTo>
                  <a:pt x="3185" y="17"/>
                  <a:pt x="2925" y="73"/>
                  <a:pt x="2642" y="157"/>
                </a:cubicBezTo>
                <a:cubicBezTo>
                  <a:pt x="2406" y="231"/>
                  <a:pt x="2210" y="447"/>
                  <a:pt x="2490" y="609"/>
                </a:cubicBezTo>
                <a:lnTo>
                  <a:pt x="2357" y="609"/>
                </a:lnTo>
                <a:cubicBezTo>
                  <a:pt x="2126" y="643"/>
                  <a:pt x="1896" y="707"/>
                  <a:pt x="1685" y="805"/>
                </a:cubicBezTo>
                <a:cubicBezTo>
                  <a:pt x="1591" y="844"/>
                  <a:pt x="1439" y="888"/>
                  <a:pt x="1424" y="1011"/>
                </a:cubicBezTo>
                <a:cubicBezTo>
                  <a:pt x="1410" y="1173"/>
                  <a:pt x="1532" y="1119"/>
                  <a:pt x="1626" y="1168"/>
                </a:cubicBezTo>
                <a:cubicBezTo>
                  <a:pt x="1930" y="1350"/>
                  <a:pt x="1704" y="1654"/>
                  <a:pt x="1562" y="1880"/>
                </a:cubicBezTo>
                <a:cubicBezTo>
                  <a:pt x="1405" y="2126"/>
                  <a:pt x="1012" y="2533"/>
                  <a:pt x="1262" y="2833"/>
                </a:cubicBezTo>
                <a:cubicBezTo>
                  <a:pt x="1375" y="2965"/>
                  <a:pt x="1621" y="2970"/>
                  <a:pt x="1714" y="3127"/>
                </a:cubicBezTo>
                <a:cubicBezTo>
                  <a:pt x="1802" y="3279"/>
                  <a:pt x="1734" y="3540"/>
                  <a:pt x="1685" y="3677"/>
                </a:cubicBezTo>
                <a:cubicBezTo>
                  <a:pt x="1508" y="4222"/>
                  <a:pt x="1046" y="4644"/>
                  <a:pt x="929" y="5214"/>
                </a:cubicBezTo>
                <a:cubicBezTo>
                  <a:pt x="825" y="5734"/>
                  <a:pt x="1189" y="5670"/>
                  <a:pt x="1444" y="5975"/>
                </a:cubicBezTo>
                <a:cubicBezTo>
                  <a:pt x="2038" y="6682"/>
                  <a:pt x="1" y="8292"/>
                  <a:pt x="1007" y="8478"/>
                </a:cubicBezTo>
                <a:cubicBezTo>
                  <a:pt x="1253" y="8523"/>
                  <a:pt x="1557" y="8469"/>
                  <a:pt x="1449" y="8856"/>
                </a:cubicBezTo>
                <a:cubicBezTo>
                  <a:pt x="1385" y="9087"/>
                  <a:pt x="835" y="9593"/>
                  <a:pt x="1184" y="9804"/>
                </a:cubicBezTo>
                <a:cubicBezTo>
                  <a:pt x="1258" y="9850"/>
                  <a:pt x="1341" y="9869"/>
                  <a:pt x="1430" y="9869"/>
                </a:cubicBezTo>
                <a:cubicBezTo>
                  <a:pt x="1728" y="9869"/>
                  <a:pt x="2078" y="9654"/>
                  <a:pt x="2279" y="9544"/>
                </a:cubicBezTo>
                <a:cubicBezTo>
                  <a:pt x="2612" y="9367"/>
                  <a:pt x="2941" y="9298"/>
                  <a:pt x="3310" y="9264"/>
                </a:cubicBezTo>
                <a:cubicBezTo>
                  <a:pt x="3403" y="9256"/>
                  <a:pt x="3475" y="9247"/>
                  <a:pt x="3535" y="9247"/>
                </a:cubicBezTo>
                <a:cubicBezTo>
                  <a:pt x="3655" y="9247"/>
                  <a:pt x="3727" y="9282"/>
                  <a:pt x="3825" y="9426"/>
                </a:cubicBezTo>
                <a:cubicBezTo>
                  <a:pt x="3980" y="9665"/>
                  <a:pt x="4168" y="9748"/>
                  <a:pt x="4373" y="9748"/>
                </a:cubicBezTo>
                <a:cubicBezTo>
                  <a:pt x="4857" y="9748"/>
                  <a:pt x="5439" y="9282"/>
                  <a:pt x="5929" y="9282"/>
                </a:cubicBezTo>
                <a:cubicBezTo>
                  <a:pt x="6013" y="9282"/>
                  <a:pt x="6094" y="9295"/>
                  <a:pt x="6172" y="9328"/>
                </a:cubicBezTo>
                <a:cubicBezTo>
                  <a:pt x="6537" y="9476"/>
                  <a:pt x="6790" y="9761"/>
                  <a:pt x="7170" y="9761"/>
                </a:cubicBezTo>
                <a:cubicBezTo>
                  <a:pt x="7244" y="9761"/>
                  <a:pt x="7323" y="9750"/>
                  <a:pt x="7409" y="9725"/>
                </a:cubicBezTo>
                <a:cubicBezTo>
                  <a:pt x="7605" y="9666"/>
                  <a:pt x="7748" y="9593"/>
                  <a:pt x="7826" y="9406"/>
                </a:cubicBezTo>
                <a:cubicBezTo>
                  <a:pt x="7939" y="9151"/>
                  <a:pt x="7944" y="9063"/>
                  <a:pt x="8278" y="9033"/>
                </a:cubicBezTo>
                <a:cubicBezTo>
                  <a:pt x="8297" y="9032"/>
                  <a:pt x="8317" y="9031"/>
                  <a:pt x="8338" y="9031"/>
                </a:cubicBezTo>
                <a:cubicBezTo>
                  <a:pt x="8480" y="9031"/>
                  <a:pt x="8659" y="9063"/>
                  <a:pt x="8820" y="9063"/>
                </a:cubicBezTo>
                <a:cubicBezTo>
                  <a:pt x="9011" y="9063"/>
                  <a:pt x="9178" y="9019"/>
                  <a:pt x="9235" y="8827"/>
                </a:cubicBezTo>
                <a:cubicBezTo>
                  <a:pt x="9343" y="8459"/>
                  <a:pt x="9127" y="8164"/>
                  <a:pt x="9000" y="7840"/>
                </a:cubicBezTo>
                <a:cubicBezTo>
                  <a:pt x="8818" y="7374"/>
                  <a:pt x="8926" y="7040"/>
                  <a:pt x="9250" y="6667"/>
                </a:cubicBezTo>
                <a:cubicBezTo>
                  <a:pt x="9427" y="6470"/>
                  <a:pt x="9500" y="6205"/>
                  <a:pt x="9446" y="5950"/>
                </a:cubicBezTo>
                <a:cubicBezTo>
                  <a:pt x="9392" y="5700"/>
                  <a:pt x="9186" y="5631"/>
                  <a:pt x="9054" y="5435"/>
                </a:cubicBezTo>
                <a:cubicBezTo>
                  <a:pt x="8941" y="5258"/>
                  <a:pt x="8877" y="4924"/>
                  <a:pt x="8896" y="4713"/>
                </a:cubicBezTo>
                <a:cubicBezTo>
                  <a:pt x="8926" y="4409"/>
                  <a:pt x="9137" y="4178"/>
                  <a:pt x="9270" y="3913"/>
                </a:cubicBezTo>
                <a:cubicBezTo>
                  <a:pt x="9422" y="3603"/>
                  <a:pt x="9392" y="3461"/>
                  <a:pt x="9250" y="3166"/>
                </a:cubicBezTo>
                <a:cubicBezTo>
                  <a:pt x="8990" y="2646"/>
                  <a:pt x="9186" y="2243"/>
                  <a:pt x="9378" y="1723"/>
                </a:cubicBezTo>
                <a:cubicBezTo>
                  <a:pt x="9461" y="1492"/>
                  <a:pt x="9525" y="1340"/>
                  <a:pt x="9358" y="1134"/>
                </a:cubicBezTo>
                <a:cubicBezTo>
                  <a:pt x="9265" y="1011"/>
                  <a:pt x="9157" y="982"/>
                  <a:pt x="9112" y="834"/>
                </a:cubicBezTo>
                <a:cubicBezTo>
                  <a:pt x="9078" y="707"/>
                  <a:pt x="9137" y="555"/>
                  <a:pt x="9112" y="422"/>
                </a:cubicBezTo>
                <a:cubicBezTo>
                  <a:pt x="9060" y="145"/>
                  <a:pt x="8881" y="59"/>
                  <a:pt x="8667" y="59"/>
                </a:cubicBezTo>
                <a:cubicBezTo>
                  <a:pt x="8402" y="59"/>
                  <a:pt x="8084" y="190"/>
                  <a:pt x="7880" y="255"/>
                </a:cubicBezTo>
                <a:cubicBezTo>
                  <a:pt x="7659" y="324"/>
                  <a:pt x="7430" y="359"/>
                  <a:pt x="7200" y="359"/>
                </a:cubicBezTo>
                <a:cubicBezTo>
                  <a:pt x="7184" y="359"/>
                  <a:pt x="7169" y="359"/>
                  <a:pt x="7154" y="358"/>
                </a:cubicBezTo>
                <a:cubicBezTo>
                  <a:pt x="6893" y="358"/>
                  <a:pt x="6776" y="231"/>
                  <a:pt x="6550" y="113"/>
                </a:cubicBezTo>
                <a:cubicBezTo>
                  <a:pt x="6427" y="50"/>
                  <a:pt x="6283" y="0"/>
                  <a:pt x="6141"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6" name="Google Shape;626;p27"/>
          <p:cNvSpPr/>
          <p:nvPr/>
        </p:nvSpPr>
        <p:spPr>
          <a:xfrm rot="5400000" flipH="1">
            <a:off x="5718834" y="1070245"/>
            <a:ext cx="3926157" cy="4067952"/>
          </a:xfrm>
          <a:custGeom>
            <a:avLst/>
            <a:gdLst/>
            <a:ahLst/>
            <a:cxnLst/>
            <a:rect l="l" t="t" r="r" b="b"/>
            <a:pathLst>
              <a:path w="9525" h="9869" extrusionOk="0">
                <a:moveTo>
                  <a:pt x="6141" y="0"/>
                </a:moveTo>
                <a:cubicBezTo>
                  <a:pt x="6073" y="0"/>
                  <a:pt x="6005" y="12"/>
                  <a:pt x="5941" y="39"/>
                </a:cubicBezTo>
                <a:cubicBezTo>
                  <a:pt x="5691" y="152"/>
                  <a:pt x="5568" y="353"/>
                  <a:pt x="5268" y="402"/>
                </a:cubicBezTo>
                <a:cubicBezTo>
                  <a:pt x="5214" y="411"/>
                  <a:pt x="5160" y="415"/>
                  <a:pt x="5107" y="415"/>
                </a:cubicBezTo>
                <a:cubicBezTo>
                  <a:pt x="4695" y="415"/>
                  <a:pt x="4334" y="183"/>
                  <a:pt x="3938" y="78"/>
                </a:cubicBezTo>
                <a:cubicBezTo>
                  <a:pt x="3769" y="35"/>
                  <a:pt x="3610" y="17"/>
                  <a:pt x="3454" y="17"/>
                </a:cubicBezTo>
                <a:cubicBezTo>
                  <a:pt x="3185" y="17"/>
                  <a:pt x="2925" y="73"/>
                  <a:pt x="2642" y="157"/>
                </a:cubicBezTo>
                <a:cubicBezTo>
                  <a:pt x="2406" y="231"/>
                  <a:pt x="2210" y="447"/>
                  <a:pt x="2490" y="609"/>
                </a:cubicBezTo>
                <a:lnTo>
                  <a:pt x="2357" y="609"/>
                </a:lnTo>
                <a:cubicBezTo>
                  <a:pt x="2126" y="643"/>
                  <a:pt x="1896" y="707"/>
                  <a:pt x="1685" y="805"/>
                </a:cubicBezTo>
                <a:cubicBezTo>
                  <a:pt x="1591" y="844"/>
                  <a:pt x="1439" y="888"/>
                  <a:pt x="1424" y="1011"/>
                </a:cubicBezTo>
                <a:cubicBezTo>
                  <a:pt x="1410" y="1173"/>
                  <a:pt x="1532" y="1119"/>
                  <a:pt x="1626" y="1168"/>
                </a:cubicBezTo>
                <a:cubicBezTo>
                  <a:pt x="1930" y="1350"/>
                  <a:pt x="1704" y="1654"/>
                  <a:pt x="1562" y="1880"/>
                </a:cubicBezTo>
                <a:cubicBezTo>
                  <a:pt x="1405" y="2126"/>
                  <a:pt x="1012" y="2533"/>
                  <a:pt x="1262" y="2833"/>
                </a:cubicBezTo>
                <a:cubicBezTo>
                  <a:pt x="1375" y="2965"/>
                  <a:pt x="1621" y="2970"/>
                  <a:pt x="1714" y="3127"/>
                </a:cubicBezTo>
                <a:cubicBezTo>
                  <a:pt x="1802" y="3279"/>
                  <a:pt x="1734" y="3540"/>
                  <a:pt x="1685" y="3677"/>
                </a:cubicBezTo>
                <a:cubicBezTo>
                  <a:pt x="1508" y="4222"/>
                  <a:pt x="1046" y="4644"/>
                  <a:pt x="929" y="5214"/>
                </a:cubicBezTo>
                <a:cubicBezTo>
                  <a:pt x="825" y="5734"/>
                  <a:pt x="1189" y="5670"/>
                  <a:pt x="1444" y="5975"/>
                </a:cubicBezTo>
                <a:cubicBezTo>
                  <a:pt x="2038" y="6682"/>
                  <a:pt x="1" y="8292"/>
                  <a:pt x="1007" y="8478"/>
                </a:cubicBezTo>
                <a:cubicBezTo>
                  <a:pt x="1253" y="8523"/>
                  <a:pt x="1557" y="8469"/>
                  <a:pt x="1449" y="8856"/>
                </a:cubicBezTo>
                <a:cubicBezTo>
                  <a:pt x="1385" y="9087"/>
                  <a:pt x="835" y="9593"/>
                  <a:pt x="1184" y="9804"/>
                </a:cubicBezTo>
                <a:cubicBezTo>
                  <a:pt x="1258" y="9850"/>
                  <a:pt x="1341" y="9869"/>
                  <a:pt x="1430" y="9869"/>
                </a:cubicBezTo>
                <a:cubicBezTo>
                  <a:pt x="1728" y="9869"/>
                  <a:pt x="2078" y="9654"/>
                  <a:pt x="2279" y="9544"/>
                </a:cubicBezTo>
                <a:cubicBezTo>
                  <a:pt x="2612" y="9367"/>
                  <a:pt x="2941" y="9298"/>
                  <a:pt x="3310" y="9264"/>
                </a:cubicBezTo>
                <a:cubicBezTo>
                  <a:pt x="3403" y="9256"/>
                  <a:pt x="3475" y="9247"/>
                  <a:pt x="3535" y="9247"/>
                </a:cubicBezTo>
                <a:cubicBezTo>
                  <a:pt x="3655" y="9247"/>
                  <a:pt x="3727" y="9282"/>
                  <a:pt x="3825" y="9426"/>
                </a:cubicBezTo>
                <a:cubicBezTo>
                  <a:pt x="3980" y="9665"/>
                  <a:pt x="4168" y="9748"/>
                  <a:pt x="4373" y="9748"/>
                </a:cubicBezTo>
                <a:cubicBezTo>
                  <a:pt x="4857" y="9748"/>
                  <a:pt x="5439" y="9282"/>
                  <a:pt x="5929" y="9282"/>
                </a:cubicBezTo>
                <a:cubicBezTo>
                  <a:pt x="6013" y="9282"/>
                  <a:pt x="6094" y="9295"/>
                  <a:pt x="6172" y="9328"/>
                </a:cubicBezTo>
                <a:cubicBezTo>
                  <a:pt x="6537" y="9476"/>
                  <a:pt x="6790" y="9761"/>
                  <a:pt x="7170" y="9761"/>
                </a:cubicBezTo>
                <a:cubicBezTo>
                  <a:pt x="7244" y="9761"/>
                  <a:pt x="7323" y="9750"/>
                  <a:pt x="7409" y="9725"/>
                </a:cubicBezTo>
                <a:cubicBezTo>
                  <a:pt x="7605" y="9666"/>
                  <a:pt x="7748" y="9593"/>
                  <a:pt x="7826" y="9406"/>
                </a:cubicBezTo>
                <a:cubicBezTo>
                  <a:pt x="7939" y="9151"/>
                  <a:pt x="7944" y="9063"/>
                  <a:pt x="8278" y="9033"/>
                </a:cubicBezTo>
                <a:cubicBezTo>
                  <a:pt x="8297" y="9032"/>
                  <a:pt x="8317" y="9031"/>
                  <a:pt x="8338" y="9031"/>
                </a:cubicBezTo>
                <a:cubicBezTo>
                  <a:pt x="8480" y="9031"/>
                  <a:pt x="8659" y="9063"/>
                  <a:pt x="8820" y="9063"/>
                </a:cubicBezTo>
                <a:cubicBezTo>
                  <a:pt x="9011" y="9063"/>
                  <a:pt x="9178" y="9019"/>
                  <a:pt x="9235" y="8827"/>
                </a:cubicBezTo>
                <a:cubicBezTo>
                  <a:pt x="9343" y="8459"/>
                  <a:pt x="9127" y="8164"/>
                  <a:pt x="9000" y="7840"/>
                </a:cubicBezTo>
                <a:cubicBezTo>
                  <a:pt x="8818" y="7374"/>
                  <a:pt x="8926" y="7040"/>
                  <a:pt x="9250" y="6667"/>
                </a:cubicBezTo>
                <a:cubicBezTo>
                  <a:pt x="9427" y="6470"/>
                  <a:pt x="9500" y="6205"/>
                  <a:pt x="9446" y="5950"/>
                </a:cubicBezTo>
                <a:cubicBezTo>
                  <a:pt x="9392" y="5700"/>
                  <a:pt x="9186" y="5631"/>
                  <a:pt x="9054" y="5435"/>
                </a:cubicBezTo>
                <a:cubicBezTo>
                  <a:pt x="8941" y="5258"/>
                  <a:pt x="8877" y="4924"/>
                  <a:pt x="8896" y="4713"/>
                </a:cubicBezTo>
                <a:cubicBezTo>
                  <a:pt x="8926" y="4409"/>
                  <a:pt x="9137" y="4178"/>
                  <a:pt x="9270" y="3913"/>
                </a:cubicBezTo>
                <a:cubicBezTo>
                  <a:pt x="9422" y="3603"/>
                  <a:pt x="9392" y="3461"/>
                  <a:pt x="9250" y="3166"/>
                </a:cubicBezTo>
                <a:cubicBezTo>
                  <a:pt x="8990" y="2646"/>
                  <a:pt x="9186" y="2243"/>
                  <a:pt x="9378" y="1723"/>
                </a:cubicBezTo>
                <a:cubicBezTo>
                  <a:pt x="9461" y="1492"/>
                  <a:pt x="9525" y="1340"/>
                  <a:pt x="9358" y="1134"/>
                </a:cubicBezTo>
                <a:cubicBezTo>
                  <a:pt x="9265" y="1011"/>
                  <a:pt x="9157" y="982"/>
                  <a:pt x="9112" y="834"/>
                </a:cubicBezTo>
                <a:cubicBezTo>
                  <a:pt x="9078" y="707"/>
                  <a:pt x="9137" y="555"/>
                  <a:pt x="9112" y="422"/>
                </a:cubicBezTo>
                <a:cubicBezTo>
                  <a:pt x="9060" y="145"/>
                  <a:pt x="8881" y="59"/>
                  <a:pt x="8667" y="59"/>
                </a:cubicBezTo>
                <a:cubicBezTo>
                  <a:pt x="8402" y="59"/>
                  <a:pt x="8084" y="190"/>
                  <a:pt x="7880" y="255"/>
                </a:cubicBezTo>
                <a:cubicBezTo>
                  <a:pt x="7659" y="324"/>
                  <a:pt x="7430" y="359"/>
                  <a:pt x="7200" y="359"/>
                </a:cubicBezTo>
                <a:cubicBezTo>
                  <a:pt x="7184" y="359"/>
                  <a:pt x="7169" y="359"/>
                  <a:pt x="7154" y="358"/>
                </a:cubicBezTo>
                <a:cubicBezTo>
                  <a:pt x="6893" y="358"/>
                  <a:pt x="6776" y="231"/>
                  <a:pt x="6550" y="113"/>
                </a:cubicBezTo>
                <a:cubicBezTo>
                  <a:pt x="6427" y="50"/>
                  <a:pt x="6283" y="0"/>
                  <a:pt x="6141"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7" name="Google Shape;627;p27"/>
          <p:cNvSpPr/>
          <p:nvPr/>
        </p:nvSpPr>
        <p:spPr>
          <a:xfrm flipH="1">
            <a:off x="413502" y="414427"/>
            <a:ext cx="444821" cy="414671"/>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8" name="Google Shape;628;p27"/>
          <p:cNvSpPr/>
          <p:nvPr/>
        </p:nvSpPr>
        <p:spPr>
          <a:xfrm rot="-6473212">
            <a:off x="5068434" y="4553194"/>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9" name="Google Shape;629;p27"/>
          <p:cNvSpPr txBox="1">
            <a:spLocks noGrp="1"/>
          </p:cNvSpPr>
          <p:nvPr>
            <p:ph type="ctrTitle"/>
          </p:nvPr>
        </p:nvSpPr>
        <p:spPr>
          <a:xfrm>
            <a:off x="6271168" y="1594450"/>
            <a:ext cx="21426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F5F4E7"/>
                </a:solidFill>
              </a:defRPr>
            </a:lvl1pPr>
            <a:lvl2pPr lvl="1" rtl="0">
              <a:spcBef>
                <a:spcPts val="0"/>
              </a:spcBef>
              <a:spcAft>
                <a:spcPts val="0"/>
              </a:spcAft>
              <a:buClr>
                <a:srgbClr val="252435"/>
              </a:buClr>
              <a:buSzPts val="3000"/>
              <a:buNone/>
              <a:defRPr sz="3000">
                <a:solidFill>
                  <a:srgbClr val="252435"/>
                </a:solidFill>
              </a:defRPr>
            </a:lvl2pPr>
            <a:lvl3pPr lvl="2" rtl="0">
              <a:spcBef>
                <a:spcPts val="0"/>
              </a:spcBef>
              <a:spcAft>
                <a:spcPts val="0"/>
              </a:spcAft>
              <a:buClr>
                <a:srgbClr val="252435"/>
              </a:buClr>
              <a:buSzPts val="3000"/>
              <a:buNone/>
              <a:defRPr sz="3000">
                <a:solidFill>
                  <a:srgbClr val="252435"/>
                </a:solidFill>
              </a:defRPr>
            </a:lvl3pPr>
            <a:lvl4pPr lvl="3" rtl="0">
              <a:spcBef>
                <a:spcPts val="0"/>
              </a:spcBef>
              <a:spcAft>
                <a:spcPts val="0"/>
              </a:spcAft>
              <a:buClr>
                <a:srgbClr val="252435"/>
              </a:buClr>
              <a:buSzPts val="3000"/>
              <a:buNone/>
              <a:defRPr sz="3000">
                <a:solidFill>
                  <a:srgbClr val="252435"/>
                </a:solidFill>
              </a:defRPr>
            </a:lvl4pPr>
            <a:lvl5pPr lvl="4" rtl="0">
              <a:spcBef>
                <a:spcPts val="0"/>
              </a:spcBef>
              <a:spcAft>
                <a:spcPts val="0"/>
              </a:spcAft>
              <a:buClr>
                <a:srgbClr val="252435"/>
              </a:buClr>
              <a:buSzPts val="3000"/>
              <a:buNone/>
              <a:defRPr sz="3000">
                <a:solidFill>
                  <a:srgbClr val="252435"/>
                </a:solidFill>
              </a:defRPr>
            </a:lvl5pPr>
            <a:lvl6pPr lvl="5" rtl="0">
              <a:spcBef>
                <a:spcPts val="0"/>
              </a:spcBef>
              <a:spcAft>
                <a:spcPts val="0"/>
              </a:spcAft>
              <a:buClr>
                <a:srgbClr val="252435"/>
              </a:buClr>
              <a:buSzPts val="3000"/>
              <a:buNone/>
              <a:defRPr sz="3000">
                <a:solidFill>
                  <a:srgbClr val="252435"/>
                </a:solidFill>
              </a:defRPr>
            </a:lvl6pPr>
            <a:lvl7pPr lvl="6" rtl="0">
              <a:spcBef>
                <a:spcPts val="0"/>
              </a:spcBef>
              <a:spcAft>
                <a:spcPts val="0"/>
              </a:spcAft>
              <a:buClr>
                <a:srgbClr val="252435"/>
              </a:buClr>
              <a:buSzPts val="3000"/>
              <a:buNone/>
              <a:defRPr sz="3000">
                <a:solidFill>
                  <a:srgbClr val="252435"/>
                </a:solidFill>
              </a:defRPr>
            </a:lvl7pPr>
            <a:lvl8pPr lvl="7" rtl="0">
              <a:spcBef>
                <a:spcPts val="0"/>
              </a:spcBef>
              <a:spcAft>
                <a:spcPts val="0"/>
              </a:spcAft>
              <a:buClr>
                <a:srgbClr val="252435"/>
              </a:buClr>
              <a:buSzPts val="3000"/>
              <a:buNone/>
              <a:defRPr sz="3000">
                <a:solidFill>
                  <a:srgbClr val="252435"/>
                </a:solidFill>
              </a:defRPr>
            </a:lvl8pPr>
            <a:lvl9pPr lvl="8" rtl="0">
              <a:spcBef>
                <a:spcPts val="0"/>
              </a:spcBef>
              <a:spcAft>
                <a:spcPts val="0"/>
              </a:spcAft>
              <a:buClr>
                <a:srgbClr val="252435"/>
              </a:buClr>
              <a:buSzPts val="3000"/>
              <a:buNone/>
              <a:defRPr sz="3000">
                <a:solidFill>
                  <a:srgbClr val="252435"/>
                </a:solidFill>
              </a:defRPr>
            </a:lvl9pPr>
          </a:lstStyle>
          <a:p>
            <a:endParaRPr/>
          </a:p>
        </p:txBody>
      </p:sp>
      <p:sp>
        <p:nvSpPr>
          <p:cNvPr id="1049510" name="Google Shape;630;p27"/>
          <p:cNvSpPr txBox="1">
            <a:spLocks noGrp="1"/>
          </p:cNvSpPr>
          <p:nvPr>
            <p:ph type="subTitle" idx="1"/>
          </p:nvPr>
        </p:nvSpPr>
        <p:spPr>
          <a:xfrm>
            <a:off x="6271168" y="2145271"/>
            <a:ext cx="2142600" cy="60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049511" name="Google Shape;631;p27"/>
          <p:cNvSpPr txBox="1">
            <a:spLocks noGrp="1"/>
          </p:cNvSpPr>
          <p:nvPr>
            <p:ph type="ctrTitle" idx="2"/>
          </p:nvPr>
        </p:nvSpPr>
        <p:spPr>
          <a:xfrm>
            <a:off x="6271169" y="3004212"/>
            <a:ext cx="21426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F5F4E7"/>
                </a:solidFill>
              </a:defRPr>
            </a:lvl1pPr>
            <a:lvl2pPr lvl="1" rtl="0">
              <a:spcBef>
                <a:spcPts val="0"/>
              </a:spcBef>
              <a:spcAft>
                <a:spcPts val="0"/>
              </a:spcAft>
              <a:buClr>
                <a:srgbClr val="252435"/>
              </a:buClr>
              <a:buSzPts val="3000"/>
              <a:buNone/>
              <a:defRPr sz="3000">
                <a:solidFill>
                  <a:srgbClr val="252435"/>
                </a:solidFill>
              </a:defRPr>
            </a:lvl2pPr>
            <a:lvl3pPr lvl="2" rtl="0">
              <a:spcBef>
                <a:spcPts val="0"/>
              </a:spcBef>
              <a:spcAft>
                <a:spcPts val="0"/>
              </a:spcAft>
              <a:buClr>
                <a:srgbClr val="252435"/>
              </a:buClr>
              <a:buSzPts val="3000"/>
              <a:buNone/>
              <a:defRPr sz="3000">
                <a:solidFill>
                  <a:srgbClr val="252435"/>
                </a:solidFill>
              </a:defRPr>
            </a:lvl3pPr>
            <a:lvl4pPr lvl="3" rtl="0">
              <a:spcBef>
                <a:spcPts val="0"/>
              </a:spcBef>
              <a:spcAft>
                <a:spcPts val="0"/>
              </a:spcAft>
              <a:buClr>
                <a:srgbClr val="252435"/>
              </a:buClr>
              <a:buSzPts val="3000"/>
              <a:buNone/>
              <a:defRPr sz="3000">
                <a:solidFill>
                  <a:srgbClr val="252435"/>
                </a:solidFill>
              </a:defRPr>
            </a:lvl4pPr>
            <a:lvl5pPr lvl="4" rtl="0">
              <a:spcBef>
                <a:spcPts val="0"/>
              </a:spcBef>
              <a:spcAft>
                <a:spcPts val="0"/>
              </a:spcAft>
              <a:buClr>
                <a:srgbClr val="252435"/>
              </a:buClr>
              <a:buSzPts val="3000"/>
              <a:buNone/>
              <a:defRPr sz="3000">
                <a:solidFill>
                  <a:srgbClr val="252435"/>
                </a:solidFill>
              </a:defRPr>
            </a:lvl5pPr>
            <a:lvl6pPr lvl="5" rtl="0">
              <a:spcBef>
                <a:spcPts val="0"/>
              </a:spcBef>
              <a:spcAft>
                <a:spcPts val="0"/>
              </a:spcAft>
              <a:buClr>
                <a:srgbClr val="252435"/>
              </a:buClr>
              <a:buSzPts val="3000"/>
              <a:buNone/>
              <a:defRPr sz="3000">
                <a:solidFill>
                  <a:srgbClr val="252435"/>
                </a:solidFill>
              </a:defRPr>
            </a:lvl6pPr>
            <a:lvl7pPr lvl="6" rtl="0">
              <a:spcBef>
                <a:spcPts val="0"/>
              </a:spcBef>
              <a:spcAft>
                <a:spcPts val="0"/>
              </a:spcAft>
              <a:buClr>
                <a:srgbClr val="252435"/>
              </a:buClr>
              <a:buSzPts val="3000"/>
              <a:buNone/>
              <a:defRPr sz="3000">
                <a:solidFill>
                  <a:srgbClr val="252435"/>
                </a:solidFill>
              </a:defRPr>
            </a:lvl7pPr>
            <a:lvl8pPr lvl="7" rtl="0">
              <a:spcBef>
                <a:spcPts val="0"/>
              </a:spcBef>
              <a:spcAft>
                <a:spcPts val="0"/>
              </a:spcAft>
              <a:buClr>
                <a:srgbClr val="252435"/>
              </a:buClr>
              <a:buSzPts val="3000"/>
              <a:buNone/>
              <a:defRPr sz="3000">
                <a:solidFill>
                  <a:srgbClr val="252435"/>
                </a:solidFill>
              </a:defRPr>
            </a:lvl8pPr>
            <a:lvl9pPr lvl="8" rtl="0">
              <a:spcBef>
                <a:spcPts val="0"/>
              </a:spcBef>
              <a:spcAft>
                <a:spcPts val="0"/>
              </a:spcAft>
              <a:buClr>
                <a:srgbClr val="252435"/>
              </a:buClr>
              <a:buSzPts val="3000"/>
              <a:buNone/>
              <a:defRPr sz="3000">
                <a:solidFill>
                  <a:srgbClr val="252435"/>
                </a:solidFill>
              </a:defRPr>
            </a:lvl9pPr>
          </a:lstStyle>
          <a:p>
            <a:endParaRPr/>
          </a:p>
        </p:txBody>
      </p:sp>
      <p:sp>
        <p:nvSpPr>
          <p:cNvPr id="1049512" name="Google Shape;632;p27"/>
          <p:cNvSpPr txBox="1">
            <a:spLocks noGrp="1"/>
          </p:cNvSpPr>
          <p:nvPr>
            <p:ph type="subTitle" idx="3"/>
          </p:nvPr>
        </p:nvSpPr>
        <p:spPr>
          <a:xfrm>
            <a:off x="6271169" y="3554684"/>
            <a:ext cx="2142600" cy="60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049513" name="Google Shape;633;p27"/>
          <p:cNvSpPr txBox="1">
            <a:spLocks noGrp="1"/>
          </p:cNvSpPr>
          <p:nvPr>
            <p:ph type="ctrTitle" idx="4"/>
          </p:nvPr>
        </p:nvSpPr>
        <p:spPr>
          <a:xfrm>
            <a:off x="730232" y="1594462"/>
            <a:ext cx="2142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rgbClr val="F5F4E7"/>
                </a:solidFill>
              </a:defRPr>
            </a:lvl1pPr>
            <a:lvl2pPr lvl="1" rtl="0">
              <a:spcBef>
                <a:spcPts val="0"/>
              </a:spcBef>
              <a:spcAft>
                <a:spcPts val="0"/>
              </a:spcAft>
              <a:buClr>
                <a:srgbClr val="252435"/>
              </a:buClr>
              <a:buSzPts val="3000"/>
              <a:buNone/>
              <a:defRPr sz="3000">
                <a:solidFill>
                  <a:srgbClr val="252435"/>
                </a:solidFill>
              </a:defRPr>
            </a:lvl2pPr>
            <a:lvl3pPr lvl="2" rtl="0">
              <a:spcBef>
                <a:spcPts val="0"/>
              </a:spcBef>
              <a:spcAft>
                <a:spcPts val="0"/>
              </a:spcAft>
              <a:buClr>
                <a:srgbClr val="252435"/>
              </a:buClr>
              <a:buSzPts val="3000"/>
              <a:buNone/>
              <a:defRPr sz="3000">
                <a:solidFill>
                  <a:srgbClr val="252435"/>
                </a:solidFill>
              </a:defRPr>
            </a:lvl3pPr>
            <a:lvl4pPr lvl="3" rtl="0">
              <a:spcBef>
                <a:spcPts val="0"/>
              </a:spcBef>
              <a:spcAft>
                <a:spcPts val="0"/>
              </a:spcAft>
              <a:buClr>
                <a:srgbClr val="252435"/>
              </a:buClr>
              <a:buSzPts val="3000"/>
              <a:buNone/>
              <a:defRPr sz="3000">
                <a:solidFill>
                  <a:srgbClr val="252435"/>
                </a:solidFill>
              </a:defRPr>
            </a:lvl4pPr>
            <a:lvl5pPr lvl="4" rtl="0">
              <a:spcBef>
                <a:spcPts val="0"/>
              </a:spcBef>
              <a:spcAft>
                <a:spcPts val="0"/>
              </a:spcAft>
              <a:buClr>
                <a:srgbClr val="252435"/>
              </a:buClr>
              <a:buSzPts val="3000"/>
              <a:buNone/>
              <a:defRPr sz="3000">
                <a:solidFill>
                  <a:srgbClr val="252435"/>
                </a:solidFill>
              </a:defRPr>
            </a:lvl5pPr>
            <a:lvl6pPr lvl="5" rtl="0">
              <a:spcBef>
                <a:spcPts val="0"/>
              </a:spcBef>
              <a:spcAft>
                <a:spcPts val="0"/>
              </a:spcAft>
              <a:buClr>
                <a:srgbClr val="252435"/>
              </a:buClr>
              <a:buSzPts val="3000"/>
              <a:buNone/>
              <a:defRPr sz="3000">
                <a:solidFill>
                  <a:srgbClr val="252435"/>
                </a:solidFill>
              </a:defRPr>
            </a:lvl6pPr>
            <a:lvl7pPr lvl="6" rtl="0">
              <a:spcBef>
                <a:spcPts val="0"/>
              </a:spcBef>
              <a:spcAft>
                <a:spcPts val="0"/>
              </a:spcAft>
              <a:buClr>
                <a:srgbClr val="252435"/>
              </a:buClr>
              <a:buSzPts val="3000"/>
              <a:buNone/>
              <a:defRPr sz="3000">
                <a:solidFill>
                  <a:srgbClr val="252435"/>
                </a:solidFill>
              </a:defRPr>
            </a:lvl7pPr>
            <a:lvl8pPr lvl="7" rtl="0">
              <a:spcBef>
                <a:spcPts val="0"/>
              </a:spcBef>
              <a:spcAft>
                <a:spcPts val="0"/>
              </a:spcAft>
              <a:buClr>
                <a:srgbClr val="252435"/>
              </a:buClr>
              <a:buSzPts val="3000"/>
              <a:buNone/>
              <a:defRPr sz="3000">
                <a:solidFill>
                  <a:srgbClr val="252435"/>
                </a:solidFill>
              </a:defRPr>
            </a:lvl8pPr>
            <a:lvl9pPr lvl="8" rtl="0">
              <a:spcBef>
                <a:spcPts val="0"/>
              </a:spcBef>
              <a:spcAft>
                <a:spcPts val="0"/>
              </a:spcAft>
              <a:buClr>
                <a:srgbClr val="252435"/>
              </a:buClr>
              <a:buSzPts val="3000"/>
              <a:buNone/>
              <a:defRPr sz="3000">
                <a:solidFill>
                  <a:srgbClr val="252435"/>
                </a:solidFill>
              </a:defRPr>
            </a:lvl9pPr>
          </a:lstStyle>
          <a:p>
            <a:endParaRPr/>
          </a:p>
        </p:txBody>
      </p:sp>
      <p:sp>
        <p:nvSpPr>
          <p:cNvPr id="1049514" name="Google Shape;634;p27"/>
          <p:cNvSpPr txBox="1">
            <a:spLocks noGrp="1"/>
          </p:cNvSpPr>
          <p:nvPr>
            <p:ph type="subTitle" idx="5"/>
          </p:nvPr>
        </p:nvSpPr>
        <p:spPr>
          <a:xfrm>
            <a:off x="730232" y="2145271"/>
            <a:ext cx="2142600" cy="609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1049515" name="Google Shape;635;p27"/>
          <p:cNvSpPr txBox="1">
            <a:spLocks noGrp="1"/>
          </p:cNvSpPr>
          <p:nvPr>
            <p:ph type="ctrTitle" idx="6"/>
          </p:nvPr>
        </p:nvSpPr>
        <p:spPr>
          <a:xfrm>
            <a:off x="730232" y="3004212"/>
            <a:ext cx="2142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rgbClr val="F5F4E7"/>
                </a:solidFill>
              </a:defRPr>
            </a:lvl1pPr>
            <a:lvl2pPr lvl="1" rtl="0">
              <a:spcBef>
                <a:spcPts val="0"/>
              </a:spcBef>
              <a:spcAft>
                <a:spcPts val="0"/>
              </a:spcAft>
              <a:buClr>
                <a:srgbClr val="252435"/>
              </a:buClr>
              <a:buSzPts val="3000"/>
              <a:buNone/>
              <a:defRPr sz="3000">
                <a:solidFill>
                  <a:srgbClr val="252435"/>
                </a:solidFill>
              </a:defRPr>
            </a:lvl2pPr>
            <a:lvl3pPr lvl="2" rtl="0">
              <a:spcBef>
                <a:spcPts val="0"/>
              </a:spcBef>
              <a:spcAft>
                <a:spcPts val="0"/>
              </a:spcAft>
              <a:buClr>
                <a:srgbClr val="252435"/>
              </a:buClr>
              <a:buSzPts val="3000"/>
              <a:buNone/>
              <a:defRPr sz="3000">
                <a:solidFill>
                  <a:srgbClr val="252435"/>
                </a:solidFill>
              </a:defRPr>
            </a:lvl3pPr>
            <a:lvl4pPr lvl="3" rtl="0">
              <a:spcBef>
                <a:spcPts val="0"/>
              </a:spcBef>
              <a:spcAft>
                <a:spcPts val="0"/>
              </a:spcAft>
              <a:buClr>
                <a:srgbClr val="252435"/>
              </a:buClr>
              <a:buSzPts val="3000"/>
              <a:buNone/>
              <a:defRPr sz="3000">
                <a:solidFill>
                  <a:srgbClr val="252435"/>
                </a:solidFill>
              </a:defRPr>
            </a:lvl4pPr>
            <a:lvl5pPr lvl="4" rtl="0">
              <a:spcBef>
                <a:spcPts val="0"/>
              </a:spcBef>
              <a:spcAft>
                <a:spcPts val="0"/>
              </a:spcAft>
              <a:buClr>
                <a:srgbClr val="252435"/>
              </a:buClr>
              <a:buSzPts val="3000"/>
              <a:buNone/>
              <a:defRPr sz="3000">
                <a:solidFill>
                  <a:srgbClr val="252435"/>
                </a:solidFill>
              </a:defRPr>
            </a:lvl5pPr>
            <a:lvl6pPr lvl="5" rtl="0">
              <a:spcBef>
                <a:spcPts val="0"/>
              </a:spcBef>
              <a:spcAft>
                <a:spcPts val="0"/>
              </a:spcAft>
              <a:buClr>
                <a:srgbClr val="252435"/>
              </a:buClr>
              <a:buSzPts val="3000"/>
              <a:buNone/>
              <a:defRPr sz="3000">
                <a:solidFill>
                  <a:srgbClr val="252435"/>
                </a:solidFill>
              </a:defRPr>
            </a:lvl6pPr>
            <a:lvl7pPr lvl="6" rtl="0">
              <a:spcBef>
                <a:spcPts val="0"/>
              </a:spcBef>
              <a:spcAft>
                <a:spcPts val="0"/>
              </a:spcAft>
              <a:buClr>
                <a:srgbClr val="252435"/>
              </a:buClr>
              <a:buSzPts val="3000"/>
              <a:buNone/>
              <a:defRPr sz="3000">
                <a:solidFill>
                  <a:srgbClr val="252435"/>
                </a:solidFill>
              </a:defRPr>
            </a:lvl7pPr>
            <a:lvl8pPr lvl="7" rtl="0">
              <a:spcBef>
                <a:spcPts val="0"/>
              </a:spcBef>
              <a:spcAft>
                <a:spcPts val="0"/>
              </a:spcAft>
              <a:buClr>
                <a:srgbClr val="252435"/>
              </a:buClr>
              <a:buSzPts val="3000"/>
              <a:buNone/>
              <a:defRPr sz="3000">
                <a:solidFill>
                  <a:srgbClr val="252435"/>
                </a:solidFill>
              </a:defRPr>
            </a:lvl8pPr>
            <a:lvl9pPr lvl="8" rtl="0">
              <a:spcBef>
                <a:spcPts val="0"/>
              </a:spcBef>
              <a:spcAft>
                <a:spcPts val="0"/>
              </a:spcAft>
              <a:buClr>
                <a:srgbClr val="252435"/>
              </a:buClr>
              <a:buSzPts val="3000"/>
              <a:buNone/>
              <a:defRPr sz="3000">
                <a:solidFill>
                  <a:srgbClr val="252435"/>
                </a:solidFill>
              </a:defRPr>
            </a:lvl9pPr>
          </a:lstStyle>
          <a:p>
            <a:endParaRPr/>
          </a:p>
        </p:txBody>
      </p:sp>
      <p:sp>
        <p:nvSpPr>
          <p:cNvPr id="1049516" name="Google Shape;636;p27"/>
          <p:cNvSpPr txBox="1">
            <a:spLocks noGrp="1"/>
          </p:cNvSpPr>
          <p:nvPr>
            <p:ph type="subTitle" idx="7"/>
          </p:nvPr>
        </p:nvSpPr>
        <p:spPr>
          <a:xfrm>
            <a:off x="730232" y="3554684"/>
            <a:ext cx="2142600" cy="609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1049517" name="Google Shape;637;p27"/>
          <p:cNvSpPr txBox="1">
            <a:spLocks noGrp="1"/>
          </p:cNvSpPr>
          <p:nvPr>
            <p:ph type="title" idx="8"/>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8">
    <p:spTree>
      <p:nvGrpSpPr>
        <p:cNvPr id="1" name="Shape 638"/>
        <p:cNvGrpSpPr/>
        <p:nvPr/>
      </p:nvGrpSpPr>
      <p:grpSpPr>
        <a:xfrm>
          <a:off x="0" y="0"/>
          <a:ext cx="0" cy="0"/>
          <a:chOff x="0" y="0"/>
          <a:chExt cx="0" cy="0"/>
        </a:xfrm>
      </p:grpSpPr>
      <p:sp>
        <p:nvSpPr>
          <p:cNvPr id="1048688" name="Google Shape;639;p28"/>
          <p:cNvSpPr/>
          <p:nvPr/>
        </p:nvSpPr>
        <p:spPr>
          <a:xfrm rot="5400000">
            <a:off x="3673444" y="-3946714"/>
            <a:ext cx="5142492" cy="5842621"/>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640;p28"/>
          <p:cNvGrpSpPr/>
          <p:nvPr/>
        </p:nvGrpSpPr>
        <p:grpSpPr>
          <a:xfrm>
            <a:off x="606113" y="465946"/>
            <a:ext cx="318675" cy="662679"/>
            <a:chOff x="-1847499" y="2737134"/>
            <a:chExt cx="318675" cy="662679"/>
          </a:xfrm>
        </p:grpSpPr>
        <p:sp>
          <p:nvSpPr>
            <p:cNvPr id="1048689" name="Google Shape;641;p28"/>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642;p28"/>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643;p28"/>
          <p:cNvGrpSpPr/>
          <p:nvPr/>
        </p:nvGrpSpPr>
        <p:grpSpPr>
          <a:xfrm>
            <a:off x="236696" y="825507"/>
            <a:ext cx="284607" cy="591602"/>
            <a:chOff x="610921" y="273270"/>
            <a:chExt cx="284607" cy="591602"/>
          </a:xfrm>
        </p:grpSpPr>
        <p:sp>
          <p:nvSpPr>
            <p:cNvPr id="1048691" name="Google Shape;644;p28"/>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645;p28"/>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646;p28"/>
          <p:cNvGrpSpPr/>
          <p:nvPr/>
        </p:nvGrpSpPr>
        <p:grpSpPr>
          <a:xfrm>
            <a:off x="1178364" y="465960"/>
            <a:ext cx="272778" cy="349283"/>
            <a:chOff x="-5500536" y="4228947"/>
            <a:chExt cx="272778" cy="349283"/>
          </a:xfrm>
        </p:grpSpPr>
        <p:sp>
          <p:nvSpPr>
            <p:cNvPr id="1048693" name="Google Shape;647;p28"/>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4" name="Google Shape;648;p28"/>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5" name="Google Shape;649;p28"/>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6" name="Google Shape;650;p28"/>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97" name="Google Shape;651;p28"/>
          <p:cNvSpPr txBox="1">
            <a:spLocks noGrp="1"/>
          </p:cNvSpPr>
          <p:nvPr>
            <p:ph type="ctrTitle"/>
          </p:nvPr>
        </p:nvSpPr>
        <p:spPr>
          <a:xfrm>
            <a:off x="729950" y="1871953"/>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698" name="Google Shape;652;p28"/>
          <p:cNvSpPr txBox="1">
            <a:spLocks noGrp="1"/>
          </p:cNvSpPr>
          <p:nvPr>
            <p:ph type="subTitle" idx="1"/>
          </p:nvPr>
        </p:nvSpPr>
        <p:spPr>
          <a:xfrm>
            <a:off x="729950" y="229944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8699" name="Google Shape;653;p28"/>
          <p:cNvSpPr txBox="1">
            <a:spLocks noGrp="1"/>
          </p:cNvSpPr>
          <p:nvPr>
            <p:ph type="ctrTitle" idx="2"/>
          </p:nvPr>
        </p:nvSpPr>
        <p:spPr>
          <a:xfrm>
            <a:off x="729950" y="3548859"/>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700" name="Google Shape;654;p28"/>
          <p:cNvSpPr txBox="1">
            <a:spLocks noGrp="1"/>
          </p:cNvSpPr>
          <p:nvPr>
            <p:ph type="subTitle" idx="3"/>
          </p:nvPr>
        </p:nvSpPr>
        <p:spPr>
          <a:xfrm>
            <a:off x="729950" y="3977947"/>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8701" name="Google Shape;655;p28"/>
          <p:cNvSpPr txBox="1">
            <a:spLocks noGrp="1"/>
          </p:cNvSpPr>
          <p:nvPr>
            <p:ph type="ctrTitle" idx="4"/>
          </p:nvPr>
        </p:nvSpPr>
        <p:spPr>
          <a:xfrm>
            <a:off x="3543150" y="1871953"/>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702" name="Google Shape;656;p28"/>
          <p:cNvSpPr txBox="1">
            <a:spLocks noGrp="1"/>
          </p:cNvSpPr>
          <p:nvPr>
            <p:ph type="subTitle" idx="5"/>
          </p:nvPr>
        </p:nvSpPr>
        <p:spPr>
          <a:xfrm>
            <a:off x="3543150" y="229944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8703" name="Google Shape;657;p28"/>
          <p:cNvSpPr txBox="1">
            <a:spLocks noGrp="1"/>
          </p:cNvSpPr>
          <p:nvPr>
            <p:ph type="ctrTitle" idx="6"/>
          </p:nvPr>
        </p:nvSpPr>
        <p:spPr>
          <a:xfrm>
            <a:off x="6356350" y="1871953"/>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704" name="Google Shape;658;p28"/>
          <p:cNvSpPr txBox="1">
            <a:spLocks noGrp="1"/>
          </p:cNvSpPr>
          <p:nvPr>
            <p:ph type="subTitle" idx="7"/>
          </p:nvPr>
        </p:nvSpPr>
        <p:spPr>
          <a:xfrm>
            <a:off x="6356350" y="229944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8705" name="Google Shape;659;p28"/>
          <p:cNvSpPr txBox="1">
            <a:spLocks noGrp="1"/>
          </p:cNvSpPr>
          <p:nvPr>
            <p:ph type="ctrTitle" idx="8"/>
          </p:nvPr>
        </p:nvSpPr>
        <p:spPr>
          <a:xfrm>
            <a:off x="3543150" y="3548859"/>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706" name="Google Shape;660;p28"/>
          <p:cNvSpPr txBox="1">
            <a:spLocks noGrp="1"/>
          </p:cNvSpPr>
          <p:nvPr>
            <p:ph type="subTitle" idx="9"/>
          </p:nvPr>
        </p:nvSpPr>
        <p:spPr>
          <a:xfrm>
            <a:off x="3543150" y="3977947"/>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8707" name="Google Shape;661;p28"/>
          <p:cNvSpPr txBox="1">
            <a:spLocks noGrp="1"/>
          </p:cNvSpPr>
          <p:nvPr>
            <p:ph type="ctrTitle" idx="13"/>
          </p:nvPr>
        </p:nvSpPr>
        <p:spPr>
          <a:xfrm>
            <a:off x="6356350" y="3548859"/>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708" name="Google Shape;662;p28"/>
          <p:cNvSpPr txBox="1">
            <a:spLocks noGrp="1"/>
          </p:cNvSpPr>
          <p:nvPr>
            <p:ph type="subTitle" idx="14"/>
          </p:nvPr>
        </p:nvSpPr>
        <p:spPr>
          <a:xfrm>
            <a:off x="6356350" y="3977947"/>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6"/>
                </a:solidFill>
              </a:defRPr>
            </a:lvl1pPr>
            <a:lvl2pPr lvl="1" algn="ctr" rtl="0">
              <a:lnSpc>
                <a:spcPct val="100000"/>
              </a:lnSpc>
              <a:spcBef>
                <a:spcPts val="0"/>
              </a:spcBef>
              <a:spcAft>
                <a:spcPts val="0"/>
              </a:spcAft>
              <a:buNone/>
              <a:defRPr sz="1400">
                <a:solidFill>
                  <a:schemeClr val="accent6"/>
                </a:solidFill>
              </a:defRPr>
            </a:lvl2pPr>
            <a:lvl3pPr lvl="2" algn="ctr" rtl="0">
              <a:lnSpc>
                <a:spcPct val="100000"/>
              </a:lnSpc>
              <a:spcBef>
                <a:spcPts val="0"/>
              </a:spcBef>
              <a:spcAft>
                <a:spcPts val="0"/>
              </a:spcAft>
              <a:buNone/>
              <a:defRPr sz="1400">
                <a:solidFill>
                  <a:schemeClr val="accent6"/>
                </a:solidFill>
              </a:defRPr>
            </a:lvl3pPr>
            <a:lvl4pPr lvl="3" algn="ctr" rtl="0">
              <a:lnSpc>
                <a:spcPct val="100000"/>
              </a:lnSpc>
              <a:spcBef>
                <a:spcPts val="0"/>
              </a:spcBef>
              <a:spcAft>
                <a:spcPts val="0"/>
              </a:spcAft>
              <a:buNone/>
              <a:defRPr sz="1400">
                <a:solidFill>
                  <a:schemeClr val="accent6"/>
                </a:solidFill>
              </a:defRPr>
            </a:lvl4pPr>
            <a:lvl5pPr lvl="4" algn="ctr" rtl="0">
              <a:lnSpc>
                <a:spcPct val="100000"/>
              </a:lnSpc>
              <a:spcBef>
                <a:spcPts val="0"/>
              </a:spcBef>
              <a:spcAft>
                <a:spcPts val="0"/>
              </a:spcAft>
              <a:buNone/>
              <a:defRPr sz="1400">
                <a:solidFill>
                  <a:schemeClr val="accent6"/>
                </a:solidFill>
              </a:defRPr>
            </a:lvl5pPr>
            <a:lvl6pPr lvl="5" algn="ctr" rtl="0">
              <a:lnSpc>
                <a:spcPct val="100000"/>
              </a:lnSpc>
              <a:spcBef>
                <a:spcPts val="0"/>
              </a:spcBef>
              <a:spcAft>
                <a:spcPts val="0"/>
              </a:spcAft>
              <a:buNone/>
              <a:defRPr sz="1400">
                <a:solidFill>
                  <a:schemeClr val="accent6"/>
                </a:solidFill>
              </a:defRPr>
            </a:lvl6pPr>
            <a:lvl7pPr lvl="6" algn="ctr" rtl="0">
              <a:lnSpc>
                <a:spcPct val="100000"/>
              </a:lnSpc>
              <a:spcBef>
                <a:spcPts val="0"/>
              </a:spcBef>
              <a:spcAft>
                <a:spcPts val="0"/>
              </a:spcAft>
              <a:buNone/>
              <a:defRPr sz="1400">
                <a:solidFill>
                  <a:schemeClr val="accent6"/>
                </a:solidFill>
              </a:defRPr>
            </a:lvl7pPr>
            <a:lvl8pPr lvl="7" algn="ctr" rtl="0">
              <a:lnSpc>
                <a:spcPct val="100000"/>
              </a:lnSpc>
              <a:spcBef>
                <a:spcPts val="0"/>
              </a:spcBef>
              <a:spcAft>
                <a:spcPts val="0"/>
              </a:spcAft>
              <a:buNone/>
              <a:defRPr sz="1400">
                <a:solidFill>
                  <a:schemeClr val="accent6"/>
                </a:solidFill>
              </a:defRPr>
            </a:lvl8pPr>
            <a:lvl9pPr lvl="8" algn="ctr" rtl="0">
              <a:lnSpc>
                <a:spcPct val="100000"/>
              </a:lnSpc>
              <a:spcBef>
                <a:spcPts val="0"/>
              </a:spcBef>
              <a:spcAft>
                <a:spcPts val="0"/>
              </a:spcAft>
              <a:buNone/>
              <a:defRPr sz="1400">
                <a:solidFill>
                  <a:schemeClr val="accent6"/>
                </a:solidFill>
              </a:defRPr>
            </a:lvl9pPr>
          </a:lstStyle>
          <a:p>
            <a:endParaRPr/>
          </a:p>
        </p:txBody>
      </p:sp>
      <p:sp>
        <p:nvSpPr>
          <p:cNvPr id="1048709" name="Google Shape;663;p28"/>
          <p:cNvSpPr txBox="1">
            <a:spLocks noGrp="1"/>
          </p:cNvSpPr>
          <p:nvPr>
            <p:ph type="title" idx="15"/>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solidFill>
                  <a:schemeClr val="accent1"/>
                </a:solidFill>
              </a:defRPr>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664"/>
        <p:cNvGrpSpPr/>
        <p:nvPr/>
      </p:nvGrpSpPr>
      <p:grpSpPr>
        <a:xfrm>
          <a:off x="0" y="0"/>
          <a:ext cx="0" cy="0"/>
          <a:chOff x="0" y="0"/>
          <a:chExt cx="0" cy="0"/>
        </a:xfrm>
      </p:grpSpPr>
      <p:sp>
        <p:nvSpPr>
          <p:cNvPr id="1050747" name="Google Shape;665;p29"/>
          <p:cNvSpPr/>
          <p:nvPr/>
        </p:nvSpPr>
        <p:spPr>
          <a:xfrm rot="5400000">
            <a:off x="-283887" y="-1624796"/>
            <a:ext cx="5142492" cy="5327582"/>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8" name="Google Shape;666;p29"/>
          <p:cNvSpPr/>
          <p:nvPr/>
        </p:nvSpPr>
        <p:spPr>
          <a:xfrm rot="489102" flipH="1">
            <a:off x="4091988" y="2158885"/>
            <a:ext cx="5468178" cy="380220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9" name="Google Shape;667;p29"/>
          <p:cNvSpPr txBox="1">
            <a:spLocks noGrp="1"/>
          </p:cNvSpPr>
          <p:nvPr>
            <p:ph type="ctrTitle"/>
          </p:nvPr>
        </p:nvSpPr>
        <p:spPr>
          <a:xfrm>
            <a:off x="719400" y="602350"/>
            <a:ext cx="4117500" cy="13233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7000">
                <a:solidFill>
                  <a:srgbClr val="252435"/>
                </a:solidFill>
                <a:latin typeface="Bahiana"/>
                <a:ea typeface="Bahiana"/>
                <a:cs typeface="Bahiana"/>
                <a:sym typeface="Bahian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50750" name="Google Shape;668;p29"/>
          <p:cNvSpPr txBox="1">
            <a:spLocks noGrp="1"/>
          </p:cNvSpPr>
          <p:nvPr>
            <p:ph type="subTitle" idx="1"/>
          </p:nvPr>
        </p:nvSpPr>
        <p:spPr>
          <a:xfrm>
            <a:off x="719400" y="1962650"/>
            <a:ext cx="4117500" cy="10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F5F4E7"/>
                </a:solidFill>
                <a:latin typeface="Capriola"/>
                <a:ea typeface="Capriola"/>
                <a:cs typeface="Capriola"/>
                <a:sym typeface="Capriol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0751" name="Google Shape;669;p29"/>
          <p:cNvSpPr txBox="1"/>
          <p:nvPr/>
        </p:nvSpPr>
        <p:spPr>
          <a:xfrm>
            <a:off x="5456975" y="3274400"/>
            <a:ext cx="2906700" cy="83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200">
                <a:solidFill>
                  <a:srgbClr val="252435"/>
                </a:solidFill>
                <a:latin typeface="Capriola"/>
                <a:ea typeface="Capriola"/>
                <a:cs typeface="Capriola"/>
                <a:sym typeface="Capriola"/>
              </a:rPr>
              <a:t>CREDITS: This presentation template was created by </a:t>
            </a:r>
            <a:r>
              <a:rPr lang="en" sz="1200" b="1">
                <a:solidFill>
                  <a:srgbClr val="252435"/>
                </a:solidFill>
                <a:uFill>
                  <a:noFill/>
                </a:uFill>
                <a:latin typeface="Capriola"/>
                <a:ea typeface="Capriola"/>
                <a:cs typeface="Capriola"/>
                <a:sym typeface="Capriola"/>
                <a:hlinkClick r:id="rId2"/>
              </a:rPr>
              <a:t>Slidesgo</a:t>
            </a:r>
            <a:r>
              <a:rPr lang="en" sz="1200">
                <a:solidFill>
                  <a:srgbClr val="252435"/>
                </a:solidFill>
                <a:latin typeface="Capriola"/>
                <a:ea typeface="Capriola"/>
                <a:cs typeface="Capriola"/>
                <a:sym typeface="Capriola"/>
              </a:rPr>
              <a:t>, including icons by </a:t>
            </a:r>
            <a:r>
              <a:rPr lang="en" sz="1200" b="1">
                <a:solidFill>
                  <a:srgbClr val="252435"/>
                </a:solidFill>
                <a:uFill>
                  <a:noFill/>
                </a:uFill>
                <a:latin typeface="Capriola"/>
                <a:ea typeface="Capriola"/>
                <a:cs typeface="Capriola"/>
                <a:sym typeface="Capriola"/>
                <a:hlinkClick r:id="rId3"/>
              </a:rPr>
              <a:t>Flaticon</a:t>
            </a:r>
            <a:r>
              <a:rPr lang="en" sz="1200">
                <a:solidFill>
                  <a:srgbClr val="252435"/>
                </a:solidFill>
                <a:latin typeface="Capriola"/>
                <a:ea typeface="Capriola"/>
                <a:cs typeface="Capriola"/>
                <a:sym typeface="Capriola"/>
              </a:rPr>
              <a:t>, and infographics &amp; images by </a:t>
            </a:r>
            <a:r>
              <a:rPr lang="en" sz="1200" b="1">
                <a:solidFill>
                  <a:srgbClr val="252435"/>
                </a:solidFill>
                <a:uFill>
                  <a:noFill/>
                </a:uFill>
                <a:latin typeface="Capriola"/>
                <a:ea typeface="Capriola"/>
                <a:cs typeface="Capriola"/>
                <a:sym typeface="Capriola"/>
                <a:hlinkClick r:id="rId4"/>
              </a:rPr>
              <a:t>Freepik</a:t>
            </a:r>
            <a:r>
              <a:rPr lang="en" sz="1200" b="1">
                <a:solidFill>
                  <a:srgbClr val="252435"/>
                </a:solidFill>
                <a:latin typeface="Capriola"/>
                <a:ea typeface="Capriola"/>
                <a:cs typeface="Capriola"/>
                <a:sym typeface="Capriola"/>
              </a:rPr>
              <a:t>. </a:t>
            </a:r>
            <a:endParaRPr sz="1200" b="1">
              <a:solidFill>
                <a:srgbClr val="252435"/>
              </a:solidFill>
              <a:latin typeface="Capriola"/>
              <a:ea typeface="Capriola"/>
              <a:cs typeface="Capriola"/>
              <a:sym typeface="Capriol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70"/>
        <p:cNvGrpSpPr/>
        <p:nvPr/>
      </p:nvGrpSpPr>
      <p:grpSpPr>
        <a:xfrm>
          <a:off x="0" y="0"/>
          <a:ext cx="0" cy="0"/>
          <a:chOff x="0" y="0"/>
          <a:chExt cx="0" cy="0"/>
        </a:xfrm>
      </p:grpSpPr>
      <p:sp>
        <p:nvSpPr>
          <p:cNvPr id="1050711" name="Google Shape;671;p30"/>
          <p:cNvSpPr/>
          <p:nvPr/>
        </p:nvSpPr>
        <p:spPr>
          <a:xfrm rot="-5400000">
            <a:off x="-367641" y="-1701130"/>
            <a:ext cx="3926157" cy="4067952"/>
          </a:xfrm>
          <a:custGeom>
            <a:avLst/>
            <a:gdLst/>
            <a:ahLst/>
            <a:cxnLst/>
            <a:rect l="l" t="t" r="r" b="b"/>
            <a:pathLst>
              <a:path w="9525" h="9869" extrusionOk="0">
                <a:moveTo>
                  <a:pt x="6141" y="0"/>
                </a:moveTo>
                <a:cubicBezTo>
                  <a:pt x="6073" y="0"/>
                  <a:pt x="6005" y="12"/>
                  <a:pt x="5941" y="39"/>
                </a:cubicBezTo>
                <a:cubicBezTo>
                  <a:pt x="5691" y="152"/>
                  <a:pt x="5568" y="353"/>
                  <a:pt x="5268" y="402"/>
                </a:cubicBezTo>
                <a:cubicBezTo>
                  <a:pt x="5214" y="411"/>
                  <a:pt x="5160" y="415"/>
                  <a:pt x="5107" y="415"/>
                </a:cubicBezTo>
                <a:cubicBezTo>
                  <a:pt x="4695" y="415"/>
                  <a:pt x="4334" y="183"/>
                  <a:pt x="3938" y="78"/>
                </a:cubicBezTo>
                <a:cubicBezTo>
                  <a:pt x="3769" y="35"/>
                  <a:pt x="3610" y="17"/>
                  <a:pt x="3454" y="17"/>
                </a:cubicBezTo>
                <a:cubicBezTo>
                  <a:pt x="3185" y="17"/>
                  <a:pt x="2925" y="73"/>
                  <a:pt x="2642" y="157"/>
                </a:cubicBezTo>
                <a:cubicBezTo>
                  <a:pt x="2406" y="231"/>
                  <a:pt x="2210" y="447"/>
                  <a:pt x="2490" y="609"/>
                </a:cubicBezTo>
                <a:lnTo>
                  <a:pt x="2357" y="609"/>
                </a:lnTo>
                <a:cubicBezTo>
                  <a:pt x="2126" y="643"/>
                  <a:pt x="1896" y="707"/>
                  <a:pt x="1685" y="805"/>
                </a:cubicBezTo>
                <a:cubicBezTo>
                  <a:pt x="1591" y="844"/>
                  <a:pt x="1439" y="888"/>
                  <a:pt x="1424" y="1011"/>
                </a:cubicBezTo>
                <a:cubicBezTo>
                  <a:pt x="1410" y="1173"/>
                  <a:pt x="1532" y="1119"/>
                  <a:pt x="1626" y="1168"/>
                </a:cubicBezTo>
                <a:cubicBezTo>
                  <a:pt x="1930" y="1350"/>
                  <a:pt x="1704" y="1654"/>
                  <a:pt x="1562" y="1880"/>
                </a:cubicBezTo>
                <a:cubicBezTo>
                  <a:pt x="1405" y="2126"/>
                  <a:pt x="1012" y="2533"/>
                  <a:pt x="1262" y="2833"/>
                </a:cubicBezTo>
                <a:cubicBezTo>
                  <a:pt x="1375" y="2965"/>
                  <a:pt x="1621" y="2970"/>
                  <a:pt x="1714" y="3127"/>
                </a:cubicBezTo>
                <a:cubicBezTo>
                  <a:pt x="1802" y="3279"/>
                  <a:pt x="1734" y="3540"/>
                  <a:pt x="1685" y="3677"/>
                </a:cubicBezTo>
                <a:cubicBezTo>
                  <a:pt x="1508" y="4222"/>
                  <a:pt x="1046" y="4644"/>
                  <a:pt x="929" y="5214"/>
                </a:cubicBezTo>
                <a:cubicBezTo>
                  <a:pt x="825" y="5734"/>
                  <a:pt x="1189" y="5670"/>
                  <a:pt x="1444" y="5975"/>
                </a:cubicBezTo>
                <a:cubicBezTo>
                  <a:pt x="2038" y="6682"/>
                  <a:pt x="1" y="8292"/>
                  <a:pt x="1007" y="8478"/>
                </a:cubicBezTo>
                <a:cubicBezTo>
                  <a:pt x="1253" y="8523"/>
                  <a:pt x="1557" y="8469"/>
                  <a:pt x="1449" y="8856"/>
                </a:cubicBezTo>
                <a:cubicBezTo>
                  <a:pt x="1385" y="9087"/>
                  <a:pt x="835" y="9593"/>
                  <a:pt x="1184" y="9804"/>
                </a:cubicBezTo>
                <a:cubicBezTo>
                  <a:pt x="1258" y="9850"/>
                  <a:pt x="1341" y="9869"/>
                  <a:pt x="1430" y="9869"/>
                </a:cubicBezTo>
                <a:cubicBezTo>
                  <a:pt x="1728" y="9869"/>
                  <a:pt x="2078" y="9654"/>
                  <a:pt x="2279" y="9544"/>
                </a:cubicBezTo>
                <a:cubicBezTo>
                  <a:pt x="2612" y="9367"/>
                  <a:pt x="2941" y="9298"/>
                  <a:pt x="3310" y="9264"/>
                </a:cubicBezTo>
                <a:cubicBezTo>
                  <a:pt x="3403" y="9256"/>
                  <a:pt x="3475" y="9247"/>
                  <a:pt x="3535" y="9247"/>
                </a:cubicBezTo>
                <a:cubicBezTo>
                  <a:pt x="3655" y="9247"/>
                  <a:pt x="3727" y="9282"/>
                  <a:pt x="3825" y="9426"/>
                </a:cubicBezTo>
                <a:cubicBezTo>
                  <a:pt x="3980" y="9665"/>
                  <a:pt x="4168" y="9748"/>
                  <a:pt x="4373" y="9748"/>
                </a:cubicBezTo>
                <a:cubicBezTo>
                  <a:pt x="4857" y="9748"/>
                  <a:pt x="5439" y="9282"/>
                  <a:pt x="5929" y="9282"/>
                </a:cubicBezTo>
                <a:cubicBezTo>
                  <a:pt x="6013" y="9282"/>
                  <a:pt x="6094" y="9295"/>
                  <a:pt x="6172" y="9328"/>
                </a:cubicBezTo>
                <a:cubicBezTo>
                  <a:pt x="6537" y="9476"/>
                  <a:pt x="6790" y="9761"/>
                  <a:pt x="7170" y="9761"/>
                </a:cubicBezTo>
                <a:cubicBezTo>
                  <a:pt x="7244" y="9761"/>
                  <a:pt x="7323" y="9750"/>
                  <a:pt x="7409" y="9725"/>
                </a:cubicBezTo>
                <a:cubicBezTo>
                  <a:pt x="7605" y="9666"/>
                  <a:pt x="7748" y="9593"/>
                  <a:pt x="7826" y="9406"/>
                </a:cubicBezTo>
                <a:cubicBezTo>
                  <a:pt x="7939" y="9151"/>
                  <a:pt x="7944" y="9063"/>
                  <a:pt x="8278" y="9033"/>
                </a:cubicBezTo>
                <a:cubicBezTo>
                  <a:pt x="8297" y="9032"/>
                  <a:pt x="8317" y="9031"/>
                  <a:pt x="8338" y="9031"/>
                </a:cubicBezTo>
                <a:cubicBezTo>
                  <a:pt x="8480" y="9031"/>
                  <a:pt x="8659" y="9063"/>
                  <a:pt x="8820" y="9063"/>
                </a:cubicBezTo>
                <a:cubicBezTo>
                  <a:pt x="9011" y="9063"/>
                  <a:pt x="9178" y="9019"/>
                  <a:pt x="9235" y="8827"/>
                </a:cubicBezTo>
                <a:cubicBezTo>
                  <a:pt x="9343" y="8459"/>
                  <a:pt x="9127" y="8164"/>
                  <a:pt x="9000" y="7840"/>
                </a:cubicBezTo>
                <a:cubicBezTo>
                  <a:pt x="8818" y="7374"/>
                  <a:pt x="8926" y="7040"/>
                  <a:pt x="9250" y="6667"/>
                </a:cubicBezTo>
                <a:cubicBezTo>
                  <a:pt x="9427" y="6470"/>
                  <a:pt x="9500" y="6205"/>
                  <a:pt x="9446" y="5950"/>
                </a:cubicBezTo>
                <a:cubicBezTo>
                  <a:pt x="9392" y="5700"/>
                  <a:pt x="9186" y="5631"/>
                  <a:pt x="9054" y="5435"/>
                </a:cubicBezTo>
                <a:cubicBezTo>
                  <a:pt x="8941" y="5258"/>
                  <a:pt x="8877" y="4924"/>
                  <a:pt x="8896" y="4713"/>
                </a:cubicBezTo>
                <a:cubicBezTo>
                  <a:pt x="8926" y="4409"/>
                  <a:pt x="9137" y="4178"/>
                  <a:pt x="9270" y="3913"/>
                </a:cubicBezTo>
                <a:cubicBezTo>
                  <a:pt x="9422" y="3603"/>
                  <a:pt x="9392" y="3461"/>
                  <a:pt x="9250" y="3166"/>
                </a:cubicBezTo>
                <a:cubicBezTo>
                  <a:pt x="8990" y="2646"/>
                  <a:pt x="9186" y="2243"/>
                  <a:pt x="9378" y="1723"/>
                </a:cubicBezTo>
                <a:cubicBezTo>
                  <a:pt x="9461" y="1492"/>
                  <a:pt x="9525" y="1340"/>
                  <a:pt x="9358" y="1134"/>
                </a:cubicBezTo>
                <a:cubicBezTo>
                  <a:pt x="9265" y="1011"/>
                  <a:pt x="9157" y="982"/>
                  <a:pt x="9112" y="834"/>
                </a:cubicBezTo>
                <a:cubicBezTo>
                  <a:pt x="9078" y="707"/>
                  <a:pt x="9137" y="555"/>
                  <a:pt x="9112" y="422"/>
                </a:cubicBezTo>
                <a:cubicBezTo>
                  <a:pt x="9060" y="145"/>
                  <a:pt x="8881" y="59"/>
                  <a:pt x="8667" y="59"/>
                </a:cubicBezTo>
                <a:cubicBezTo>
                  <a:pt x="8402" y="59"/>
                  <a:pt x="8084" y="190"/>
                  <a:pt x="7880" y="255"/>
                </a:cubicBezTo>
                <a:cubicBezTo>
                  <a:pt x="7659" y="324"/>
                  <a:pt x="7430" y="359"/>
                  <a:pt x="7200" y="359"/>
                </a:cubicBezTo>
                <a:cubicBezTo>
                  <a:pt x="7184" y="359"/>
                  <a:pt x="7169" y="359"/>
                  <a:pt x="7154" y="358"/>
                </a:cubicBezTo>
                <a:cubicBezTo>
                  <a:pt x="6893" y="358"/>
                  <a:pt x="6776" y="231"/>
                  <a:pt x="6550" y="113"/>
                </a:cubicBezTo>
                <a:cubicBezTo>
                  <a:pt x="6427" y="50"/>
                  <a:pt x="6283" y="0"/>
                  <a:pt x="6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2" name="Google Shape;672;p30"/>
          <p:cNvSpPr/>
          <p:nvPr/>
        </p:nvSpPr>
        <p:spPr>
          <a:xfrm rot="5400000" flipH="1">
            <a:off x="5423559" y="3270520"/>
            <a:ext cx="3926157" cy="4067952"/>
          </a:xfrm>
          <a:custGeom>
            <a:avLst/>
            <a:gdLst/>
            <a:ahLst/>
            <a:cxnLst/>
            <a:rect l="l" t="t" r="r" b="b"/>
            <a:pathLst>
              <a:path w="9525" h="9869" extrusionOk="0">
                <a:moveTo>
                  <a:pt x="6141" y="0"/>
                </a:moveTo>
                <a:cubicBezTo>
                  <a:pt x="6073" y="0"/>
                  <a:pt x="6005" y="12"/>
                  <a:pt x="5941" y="39"/>
                </a:cubicBezTo>
                <a:cubicBezTo>
                  <a:pt x="5691" y="152"/>
                  <a:pt x="5568" y="353"/>
                  <a:pt x="5268" y="402"/>
                </a:cubicBezTo>
                <a:cubicBezTo>
                  <a:pt x="5214" y="411"/>
                  <a:pt x="5160" y="415"/>
                  <a:pt x="5107" y="415"/>
                </a:cubicBezTo>
                <a:cubicBezTo>
                  <a:pt x="4695" y="415"/>
                  <a:pt x="4334" y="183"/>
                  <a:pt x="3938" y="78"/>
                </a:cubicBezTo>
                <a:cubicBezTo>
                  <a:pt x="3769" y="35"/>
                  <a:pt x="3610" y="17"/>
                  <a:pt x="3454" y="17"/>
                </a:cubicBezTo>
                <a:cubicBezTo>
                  <a:pt x="3185" y="17"/>
                  <a:pt x="2925" y="73"/>
                  <a:pt x="2642" y="157"/>
                </a:cubicBezTo>
                <a:cubicBezTo>
                  <a:pt x="2406" y="231"/>
                  <a:pt x="2210" y="447"/>
                  <a:pt x="2490" y="609"/>
                </a:cubicBezTo>
                <a:lnTo>
                  <a:pt x="2357" y="609"/>
                </a:lnTo>
                <a:cubicBezTo>
                  <a:pt x="2126" y="643"/>
                  <a:pt x="1896" y="707"/>
                  <a:pt x="1685" y="805"/>
                </a:cubicBezTo>
                <a:cubicBezTo>
                  <a:pt x="1591" y="844"/>
                  <a:pt x="1439" y="888"/>
                  <a:pt x="1424" y="1011"/>
                </a:cubicBezTo>
                <a:cubicBezTo>
                  <a:pt x="1410" y="1173"/>
                  <a:pt x="1532" y="1119"/>
                  <a:pt x="1626" y="1168"/>
                </a:cubicBezTo>
                <a:cubicBezTo>
                  <a:pt x="1930" y="1350"/>
                  <a:pt x="1704" y="1654"/>
                  <a:pt x="1562" y="1880"/>
                </a:cubicBezTo>
                <a:cubicBezTo>
                  <a:pt x="1405" y="2126"/>
                  <a:pt x="1012" y="2533"/>
                  <a:pt x="1262" y="2833"/>
                </a:cubicBezTo>
                <a:cubicBezTo>
                  <a:pt x="1375" y="2965"/>
                  <a:pt x="1621" y="2970"/>
                  <a:pt x="1714" y="3127"/>
                </a:cubicBezTo>
                <a:cubicBezTo>
                  <a:pt x="1802" y="3279"/>
                  <a:pt x="1734" y="3540"/>
                  <a:pt x="1685" y="3677"/>
                </a:cubicBezTo>
                <a:cubicBezTo>
                  <a:pt x="1508" y="4222"/>
                  <a:pt x="1046" y="4644"/>
                  <a:pt x="929" y="5214"/>
                </a:cubicBezTo>
                <a:cubicBezTo>
                  <a:pt x="825" y="5734"/>
                  <a:pt x="1189" y="5670"/>
                  <a:pt x="1444" y="5975"/>
                </a:cubicBezTo>
                <a:cubicBezTo>
                  <a:pt x="2038" y="6682"/>
                  <a:pt x="1" y="8292"/>
                  <a:pt x="1007" y="8478"/>
                </a:cubicBezTo>
                <a:cubicBezTo>
                  <a:pt x="1253" y="8523"/>
                  <a:pt x="1557" y="8469"/>
                  <a:pt x="1449" y="8856"/>
                </a:cubicBezTo>
                <a:cubicBezTo>
                  <a:pt x="1385" y="9087"/>
                  <a:pt x="835" y="9593"/>
                  <a:pt x="1184" y="9804"/>
                </a:cubicBezTo>
                <a:cubicBezTo>
                  <a:pt x="1258" y="9850"/>
                  <a:pt x="1341" y="9869"/>
                  <a:pt x="1430" y="9869"/>
                </a:cubicBezTo>
                <a:cubicBezTo>
                  <a:pt x="1728" y="9869"/>
                  <a:pt x="2078" y="9654"/>
                  <a:pt x="2279" y="9544"/>
                </a:cubicBezTo>
                <a:cubicBezTo>
                  <a:pt x="2612" y="9367"/>
                  <a:pt x="2941" y="9298"/>
                  <a:pt x="3310" y="9264"/>
                </a:cubicBezTo>
                <a:cubicBezTo>
                  <a:pt x="3403" y="9256"/>
                  <a:pt x="3475" y="9247"/>
                  <a:pt x="3535" y="9247"/>
                </a:cubicBezTo>
                <a:cubicBezTo>
                  <a:pt x="3655" y="9247"/>
                  <a:pt x="3727" y="9282"/>
                  <a:pt x="3825" y="9426"/>
                </a:cubicBezTo>
                <a:cubicBezTo>
                  <a:pt x="3980" y="9665"/>
                  <a:pt x="4168" y="9748"/>
                  <a:pt x="4373" y="9748"/>
                </a:cubicBezTo>
                <a:cubicBezTo>
                  <a:pt x="4857" y="9748"/>
                  <a:pt x="5439" y="9282"/>
                  <a:pt x="5929" y="9282"/>
                </a:cubicBezTo>
                <a:cubicBezTo>
                  <a:pt x="6013" y="9282"/>
                  <a:pt x="6094" y="9295"/>
                  <a:pt x="6172" y="9328"/>
                </a:cubicBezTo>
                <a:cubicBezTo>
                  <a:pt x="6537" y="9476"/>
                  <a:pt x="6790" y="9761"/>
                  <a:pt x="7170" y="9761"/>
                </a:cubicBezTo>
                <a:cubicBezTo>
                  <a:pt x="7244" y="9761"/>
                  <a:pt x="7323" y="9750"/>
                  <a:pt x="7409" y="9725"/>
                </a:cubicBezTo>
                <a:cubicBezTo>
                  <a:pt x="7605" y="9666"/>
                  <a:pt x="7748" y="9593"/>
                  <a:pt x="7826" y="9406"/>
                </a:cubicBezTo>
                <a:cubicBezTo>
                  <a:pt x="7939" y="9151"/>
                  <a:pt x="7944" y="9063"/>
                  <a:pt x="8278" y="9033"/>
                </a:cubicBezTo>
                <a:cubicBezTo>
                  <a:pt x="8297" y="9032"/>
                  <a:pt x="8317" y="9031"/>
                  <a:pt x="8338" y="9031"/>
                </a:cubicBezTo>
                <a:cubicBezTo>
                  <a:pt x="8480" y="9031"/>
                  <a:pt x="8659" y="9063"/>
                  <a:pt x="8820" y="9063"/>
                </a:cubicBezTo>
                <a:cubicBezTo>
                  <a:pt x="9011" y="9063"/>
                  <a:pt x="9178" y="9019"/>
                  <a:pt x="9235" y="8827"/>
                </a:cubicBezTo>
                <a:cubicBezTo>
                  <a:pt x="9343" y="8459"/>
                  <a:pt x="9127" y="8164"/>
                  <a:pt x="9000" y="7840"/>
                </a:cubicBezTo>
                <a:cubicBezTo>
                  <a:pt x="8818" y="7374"/>
                  <a:pt x="8926" y="7040"/>
                  <a:pt x="9250" y="6667"/>
                </a:cubicBezTo>
                <a:cubicBezTo>
                  <a:pt x="9427" y="6470"/>
                  <a:pt x="9500" y="6205"/>
                  <a:pt x="9446" y="5950"/>
                </a:cubicBezTo>
                <a:cubicBezTo>
                  <a:pt x="9392" y="5700"/>
                  <a:pt x="9186" y="5631"/>
                  <a:pt x="9054" y="5435"/>
                </a:cubicBezTo>
                <a:cubicBezTo>
                  <a:pt x="8941" y="5258"/>
                  <a:pt x="8877" y="4924"/>
                  <a:pt x="8896" y="4713"/>
                </a:cubicBezTo>
                <a:cubicBezTo>
                  <a:pt x="8926" y="4409"/>
                  <a:pt x="9137" y="4178"/>
                  <a:pt x="9270" y="3913"/>
                </a:cubicBezTo>
                <a:cubicBezTo>
                  <a:pt x="9422" y="3603"/>
                  <a:pt x="9392" y="3461"/>
                  <a:pt x="9250" y="3166"/>
                </a:cubicBezTo>
                <a:cubicBezTo>
                  <a:pt x="8990" y="2646"/>
                  <a:pt x="9186" y="2243"/>
                  <a:pt x="9378" y="1723"/>
                </a:cubicBezTo>
                <a:cubicBezTo>
                  <a:pt x="9461" y="1492"/>
                  <a:pt x="9525" y="1340"/>
                  <a:pt x="9358" y="1134"/>
                </a:cubicBezTo>
                <a:cubicBezTo>
                  <a:pt x="9265" y="1011"/>
                  <a:pt x="9157" y="982"/>
                  <a:pt x="9112" y="834"/>
                </a:cubicBezTo>
                <a:cubicBezTo>
                  <a:pt x="9078" y="707"/>
                  <a:pt x="9137" y="555"/>
                  <a:pt x="9112" y="422"/>
                </a:cubicBezTo>
                <a:cubicBezTo>
                  <a:pt x="9060" y="145"/>
                  <a:pt x="8881" y="59"/>
                  <a:pt x="8667" y="59"/>
                </a:cubicBezTo>
                <a:cubicBezTo>
                  <a:pt x="8402" y="59"/>
                  <a:pt x="8084" y="190"/>
                  <a:pt x="7880" y="255"/>
                </a:cubicBezTo>
                <a:cubicBezTo>
                  <a:pt x="7659" y="324"/>
                  <a:pt x="7430" y="359"/>
                  <a:pt x="7200" y="359"/>
                </a:cubicBezTo>
                <a:cubicBezTo>
                  <a:pt x="7184" y="359"/>
                  <a:pt x="7169" y="359"/>
                  <a:pt x="7154" y="358"/>
                </a:cubicBezTo>
                <a:cubicBezTo>
                  <a:pt x="6893" y="358"/>
                  <a:pt x="6776" y="231"/>
                  <a:pt x="6550" y="113"/>
                </a:cubicBezTo>
                <a:cubicBezTo>
                  <a:pt x="6427" y="50"/>
                  <a:pt x="6283" y="0"/>
                  <a:pt x="6141"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673"/>
        <p:cNvGrpSpPr/>
        <p:nvPr/>
      </p:nvGrpSpPr>
      <p:grpSpPr>
        <a:xfrm>
          <a:off x="0" y="0"/>
          <a:ext cx="0" cy="0"/>
          <a:chOff x="0" y="0"/>
          <a:chExt cx="0" cy="0"/>
        </a:xfrm>
      </p:grpSpPr>
      <p:grpSp>
        <p:nvGrpSpPr>
          <p:cNvPr id="384" name="Google Shape;674;p31"/>
          <p:cNvGrpSpPr/>
          <p:nvPr/>
        </p:nvGrpSpPr>
        <p:grpSpPr>
          <a:xfrm>
            <a:off x="-2286851" y="2444949"/>
            <a:ext cx="13717703" cy="7375315"/>
            <a:chOff x="-2286851" y="2140149"/>
            <a:chExt cx="13717703" cy="7375315"/>
          </a:xfrm>
        </p:grpSpPr>
        <p:sp>
          <p:nvSpPr>
            <p:cNvPr id="1050782" name="Google Shape;675;p31"/>
            <p:cNvSpPr/>
            <p:nvPr/>
          </p:nvSpPr>
          <p:spPr>
            <a:xfrm rot="5400000">
              <a:off x="-2154132" y="2007430"/>
              <a:ext cx="7375315" cy="7640753"/>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83" name="Google Shape;676;p31"/>
            <p:cNvSpPr/>
            <p:nvPr/>
          </p:nvSpPr>
          <p:spPr>
            <a:xfrm rot="-5400000" flipH="1">
              <a:off x="3922818" y="2007430"/>
              <a:ext cx="7375315" cy="7640753"/>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sp>
        <p:nvSpPr>
          <p:cNvPr id="1050752" name="Google Shape;157;p4"/>
          <p:cNvSpPr/>
          <p:nvPr/>
        </p:nvSpPr>
        <p:spPr>
          <a:xfrm rot="5400000">
            <a:off x="3992838" y="-3746346"/>
            <a:ext cx="5142492" cy="5327582"/>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158;p4"/>
          <p:cNvGrpSpPr/>
          <p:nvPr/>
        </p:nvGrpSpPr>
        <p:grpSpPr>
          <a:xfrm>
            <a:off x="167813" y="4236359"/>
            <a:ext cx="318675" cy="662679"/>
            <a:chOff x="-1847499" y="2737134"/>
            <a:chExt cx="318675" cy="662679"/>
          </a:xfrm>
        </p:grpSpPr>
        <p:sp>
          <p:nvSpPr>
            <p:cNvPr id="1050753" name="Google Shape;159;p4"/>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4" name="Google Shape;160;p4"/>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161;p4"/>
          <p:cNvGrpSpPr/>
          <p:nvPr/>
        </p:nvGrpSpPr>
        <p:grpSpPr>
          <a:xfrm>
            <a:off x="472630" y="3485038"/>
            <a:ext cx="174114" cy="235996"/>
            <a:chOff x="-1467008" y="3142950"/>
            <a:chExt cx="174114" cy="235996"/>
          </a:xfrm>
        </p:grpSpPr>
        <p:sp>
          <p:nvSpPr>
            <p:cNvPr id="1050755" name="Google Shape;162;p4"/>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6" name="Google Shape;163;p4"/>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7" name="Google Shape;164;p4"/>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165;p4"/>
          <p:cNvGrpSpPr/>
          <p:nvPr/>
        </p:nvGrpSpPr>
        <p:grpSpPr>
          <a:xfrm>
            <a:off x="8781667" y="3874704"/>
            <a:ext cx="202152" cy="234940"/>
            <a:chOff x="-1562583" y="2713541"/>
            <a:chExt cx="202152" cy="234940"/>
          </a:xfrm>
        </p:grpSpPr>
        <p:sp>
          <p:nvSpPr>
            <p:cNvPr id="1050758" name="Google Shape;166;p4"/>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9" name="Google Shape;167;p4"/>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0" name="Google Shape;168;p4"/>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761" name="Google Shape;169;p4"/>
          <p:cNvSpPr/>
          <p:nvPr/>
        </p:nvSpPr>
        <p:spPr>
          <a:xfrm rot="-613518">
            <a:off x="7922328" y="4387710"/>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2" name="Google Shape;170;p4"/>
          <p:cNvSpPr txBox="1">
            <a:spLocks noGrp="1"/>
          </p:cNvSpPr>
          <p:nvPr>
            <p:ph type="body" idx="1"/>
          </p:nvPr>
        </p:nvSpPr>
        <p:spPr>
          <a:xfrm>
            <a:off x="713225" y="1152475"/>
            <a:ext cx="7692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lvl1pPr>
            <a:lvl2pPr marL="914400" lvl="1" indent="-317500">
              <a:spcBef>
                <a:spcPts val="1600"/>
              </a:spcBef>
              <a:spcAft>
                <a:spcPts val="0"/>
              </a:spcAft>
              <a:buSzPts val="1400"/>
              <a:buChar char="○"/>
            </a:lvl2pPr>
            <a:lvl3pPr marL="1371600" lvl="2" indent="-317500">
              <a:spcBef>
                <a:spcPts val="1600"/>
              </a:spcBef>
              <a:spcAft>
                <a:spcPts val="0"/>
              </a:spcAft>
              <a:buSzPts val="1400"/>
              <a:buChar char="■"/>
            </a:lvl3pPr>
            <a:lvl4pPr marL="1828800" lvl="3" indent="-317500">
              <a:spcBef>
                <a:spcPts val="1600"/>
              </a:spcBef>
              <a:spcAft>
                <a:spcPts val="0"/>
              </a:spcAft>
              <a:buSzPts val="1400"/>
              <a:buChar char="●"/>
            </a:lvl4pPr>
            <a:lvl5pPr marL="2286000" lvl="4" indent="-317500">
              <a:spcBef>
                <a:spcPts val="1600"/>
              </a:spcBef>
              <a:spcAft>
                <a:spcPts val="0"/>
              </a:spcAft>
              <a:buSzPts val="1400"/>
              <a:buChar char="○"/>
            </a:lvl5pPr>
            <a:lvl6pPr marL="2743200" lvl="5" indent="-317500">
              <a:spcBef>
                <a:spcPts val="1600"/>
              </a:spcBef>
              <a:spcAft>
                <a:spcPts val="0"/>
              </a:spcAft>
              <a:buSzPts val="1400"/>
              <a:buChar char="■"/>
            </a:lvl6pPr>
            <a:lvl7pPr marL="3200400" lvl="6" indent="-317500">
              <a:spcBef>
                <a:spcPts val="1600"/>
              </a:spcBef>
              <a:spcAft>
                <a:spcPts val="0"/>
              </a:spcAft>
              <a:buSzPts val="1400"/>
              <a:buChar char="●"/>
            </a:lvl7pPr>
            <a:lvl8pPr marL="3657600" lvl="7" indent="-317500">
              <a:spcBef>
                <a:spcPts val="1600"/>
              </a:spcBef>
              <a:spcAft>
                <a:spcPts val="0"/>
              </a:spcAft>
              <a:buSzPts val="1400"/>
              <a:buChar char="○"/>
            </a:lvl8pPr>
            <a:lvl9pPr marL="4114800" lvl="8" indent="-317500">
              <a:spcBef>
                <a:spcPts val="1600"/>
              </a:spcBef>
              <a:spcAft>
                <a:spcPts val="1600"/>
              </a:spcAft>
              <a:buSzPts val="1400"/>
              <a:buChar char="■"/>
            </a:lvl9pPr>
          </a:lstStyle>
          <a:p>
            <a:endParaRPr/>
          </a:p>
        </p:txBody>
      </p:sp>
      <p:sp>
        <p:nvSpPr>
          <p:cNvPr id="1050763" name="Google Shape;171;p4"/>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solidFill>
                  <a:schemeClr val="accent1"/>
                </a:solidFill>
              </a:defRPr>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grpSp>
        <p:nvGrpSpPr>
          <p:cNvPr id="378" name="Google Shape;172;p4"/>
          <p:cNvGrpSpPr/>
          <p:nvPr/>
        </p:nvGrpSpPr>
        <p:grpSpPr>
          <a:xfrm>
            <a:off x="1321239" y="288660"/>
            <a:ext cx="272778" cy="349283"/>
            <a:chOff x="-5500536" y="4228947"/>
            <a:chExt cx="272778" cy="349283"/>
          </a:xfrm>
        </p:grpSpPr>
        <p:sp>
          <p:nvSpPr>
            <p:cNvPr id="1050764" name="Google Shape;173;p4"/>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5" name="Google Shape;174;p4"/>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6" name="Google Shape;175;p4"/>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7" name="Google Shape;176;p4"/>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177;p4"/>
          <p:cNvGrpSpPr/>
          <p:nvPr/>
        </p:nvGrpSpPr>
        <p:grpSpPr>
          <a:xfrm>
            <a:off x="293065" y="485384"/>
            <a:ext cx="884488" cy="379947"/>
            <a:chOff x="13509753" y="1322200"/>
            <a:chExt cx="506899" cy="217747"/>
          </a:xfrm>
        </p:grpSpPr>
        <p:sp>
          <p:nvSpPr>
            <p:cNvPr id="1050768" name="Google Shape;178;p4"/>
            <p:cNvSpPr/>
            <p:nvPr/>
          </p:nvSpPr>
          <p:spPr>
            <a:xfrm>
              <a:off x="13509753" y="1370100"/>
              <a:ext cx="506899" cy="169847"/>
            </a:xfrm>
            <a:custGeom>
              <a:avLst/>
              <a:gdLst/>
              <a:ahLst/>
              <a:cxnLst/>
              <a:rect l="l" t="t" r="r" b="b"/>
              <a:pathLst>
                <a:path w="9789" h="3280" extrusionOk="0">
                  <a:moveTo>
                    <a:pt x="4752" y="0"/>
                  </a:moveTo>
                  <a:cubicBezTo>
                    <a:pt x="4467" y="211"/>
                    <a:pt x="4300" y="506"/>
                    <a:pt x="4040" y="737"/>
                  </a:cubicBezTo>
                  <a:cubicBezTo>
                    <a:pt x="4059" y="614"/>
                    <a:pt x="4064" y="491"/>
                    <a:pt x="4059" y="368"/>
                  </a:cubicBezTo>
                  <a:cubicBezTo>
                    <a:pt x="4021" y="364"/>
                    <a:pt x="3982" y="362"/>
                    <a:pt x="3944" y="362"/>
                  </a:cubicBezTo>
                  <a:cubicBezTo>
                    <a:pt x="3890" y="362"/>
                    <a:pt x="3836" y="367"/>
                    <a:pt x="3784" y="378"/>
                  </a:cubicBezTo>
                  <a:cubicBezTo>
                    <a:pt x="3794" y="314"/>
                    <a:pt x="3819" y="255"/>
                    <a:pt x="3843" y="197"/>
                  </a:cubicBezTo>
                  <a:lnTo>
                    <a:pt x="3843" y="197"/>
                  </a:lnTo>
                  <a:cubicBezTo>
                    <a:pt x="3526" y="505"/>
                    <a:pt x="3151" y="865"/>
                    <a:pt x="3114" y="865"/>
                  </a:cubicBezTo>
                  <a:cubicBezTo>
                    <a:pt x="3113" y="865"/>
                    <a:pt x="3112" y="865"/>
                    <a:pt x="3112" y="864"/>
                  </a:cubicBezTo>
                  <a:cubicBezTo>
                    <a:pt x="3107" y="864"/>
                    <a:pt x="3102" y="859"/>
                    <a:pt x="3097" y="859"/>
                  </a:cubicBezTo>
                  <a:cubicBezTo>
                    <a:pt x="2866" y="1154"/>
                    <a:pt x="2611" y="1552"/>
                    <a:pt x="2317" y="1728"/>
                  </a:cubicBezTo>
                  <a:cubicBezTo>
                    <a:pt x="2312" y="1591"/>
                    <a:pt x="2341" y="1404"/>
                    <a:pt x="2292" y="1282"/>
                  </a:cubicBezTo>
                  <a:cubicBezTo>
                    <a:pt x="2110" y="1385"/>
                    <a:pt x="1919" y="1606"/>
                    <a:pt x="1703" y="1606"/>
                  </a:cubicBezTo>
                  <a:cubicBezTo>
                    <a:pt x="1698" y="1453"/>
                    <a:pt x="1727" y="1257"/>
                    <a:pt x="1678" y="1124"/>
                  </a:cubicBezTo>
                  <a:cubicBezTo>
                    <a:pt x="1551" y="1169"/>
                    <a:pt x="1398" y="1311"/>
                    <a:pt x="1251" y="1370"/>
                  </a:cubicBezTo>
                  <a:cubicBezTo>
                    <a:pt x="898" y="1792"/>
                    <a:pt x="515" y="2268"/>
                    <a:pt x="210" y="2637"/>
                  </a:cubicBezTo>
                  <a:cubicBezTo>
                    <a:pt x="1" y="2895"/>
                    <a:pt x="188" y="3280"/>
                    <a:pt x="523" y="3280"/>
                  </a:cubicBezTo>
                  <a:cubicBezTo>
                    <a:pt x="525" y="3280"/>
                    <a:pt x="527" y="3280"/>
                    <a:pt x="530" y="3280"/>
                  </a:cubicBezTo>
                  <a:lnTo>
                    <a:pt x="9293" y="3113"/>
                  </a:lnTo>
                  <a:cubicBezTo>
                    <a:pt x="9607" y="3108"/>
                    <a:pt x="9789" y="2754"/>
                    <a:pt x="9617" y="2494"/>
                  </a:cubicBezTo>
                  <a:cubicBezTo>
                    <a:pt x="9533" y="2371"/>
                    <a:pt x="9450" y="2239"/>
                    <a:pt x="9362" y="2111"/>
                  </a:cubicBezTo>
                  <a:cubicBezTo>
                    <a:pt x="9357" y="2150"/>
                    <a:pt x="9347" y="2185"/>
                    <a:pt x="9337" y="2214"/>
                  </a:cubicBezTo>
                  <a:cubicBezTo>
                    <a:pt x="9170" y="2111"/>
                    <a:pt x="8974" y="2018"/>
                    <a:pt x="8802" y="1910"/>
                  </a:cubicBezTo>
                  <a:cubicBezTo>
                    <a:pt x="8792" y="1969"/>
                    <a:pt x="8748" y="2013"/>
                    <a:pt x="8743" y="2082"/>
                  </a:cubicBezTo>
                  <a:cubicBezTo>
                    <a:pt x="8630" y="1988"/>
                    <a:pt x="8581" y="1846"/>
                    <a:pt x="8463" y="1768"/>
                  </a:cubicBezTo>
                  <a:cubicBezTo>
                    <a:pt x="8365" y="1851"/>
                    <a:pt x="8291" y="1979"/>
                    <a:pt x="8178" y="2033"/>
                  </a:cubicBezTo>
                  <a:cubicBezTo>
                    <a:pt x="8134" y="1895"/>
                    <a:pt x="8036" y="1782"/>
                    <a:pt x="7899" y="1728"/>
                  </a:cubicBezTo>
                  <a:cubicBezTo>
                    <a:pt x="7815" y="1826"/>
                    <a:pt x="7692" y="1979"/>
                    <a:pt x="7570" y="1984"/>
                  </a:cubicBezTo>
                  <a:cubicBezTo>
                    <a:pt x="7624" y="1876"/>
                    <a:pt x="7668" y="1679"/>
                    <a:pt x="7732" y="1507"/>
                  </a:cubicBezTo>
                  <a:cubicBezTo>
                    <a:pt x="7638" y="1468"/>
                    <a:pt x="7560" y="1409"/>
                    <a:pt x="7501" y="1326"/>
                  </a:cubicBezTo>
                  <a:cubicBezTo>
                    <a:pt x="7231" y="1002"/>
                    <a:pt x="6971" y="668"/>
                    <a:pt x="6696" y="344"/>
                  </a:cubicBezTo>
                  <a:cubicBezTo>
                    <a:pt x="6612" y="476"/>
                    <a:pt x="6519" y="604"/>
                    <a:pt x="6421" y="722"/>
                  </a:cubicBezTo>
                  <a:cubicBezTo>
                    <a:pt x="6332" y="673"/>
                    <a:pt x="6303" y="570"/>
                    <a:pt x="6274" y="471"/>
                  </a:cubicBezTo>
                  <a:cubicBezTo>
                    <a:pt x="6170" y="584"/>
                    <a:pt x="6077" y="727"/>
                    <a:pt x="5964" y="815"/>
                  </a:cubicBezTo>
                  <a:cubicBezTo>
                    <a:pt x="5837" y="673"/>
                    <a:pt x="5768" y="481"/>
                    <a:pt x="5650" y="324"/>
                  </a:cubicBezTo>
                  <a:cubicBezTo>
                    <a:pt x="5429" y="408"/>
                    <a:pt x="5380" y="732"/>
                    <a:pt x="5184" y="864"/>
                  </a:cubicBezTo>
                  <a:cubicBezTo>
                    <a:pt x="5154" y="712"/>
                    <a:pt x="5144" y="530"/>
                    <a:pt x="5081" y="368"/>
                  </a:cubicBezTo>
                  <a:cubicBezTo>
                    <a:pt x="4953" y="516"/>
                    <a:pt x="4850" y="683"/>
                    <a:pt x="4683" y="791"/>
                  </a:cubicBezTo>
                  <a:cubicBezTo>
                    <a:pt x="4712" y="565"/>
                    <a:pt x="4786" y="236"/>
                    <a:pt x="475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9" name="Google Shape;179;p4"/>
            <p:cNvSpPr/>
            <p:nvPr/>
          </p:nvSpPr>
          <p:spPr>
            <a:xfrm>
              <a:off x="13574535" y="1386723"/>
              <a:ext cx="95642" cy="72910"/>
            </a:xfrm>
            <a:custGeom>
              <a:avLst/>
              <a:gdLst/>
              <a:ahLst/>
              <a:cxnLst/>
              <a:rect l="l" t="t" r="r" b="b"/>
              <a:pathLst>
                <a:path w="1847" h="1408" extrusionOk="0">
                  <a:moveTo>
                    <a:pt x="1095" y="1"/>
                  </a:moveTo>
                  <a:cubicBezTo>
                    <a:pt x="882" y="1"/>
                    <a:pt x="748" y="185"/>
                    <a:pt x="570" y="386"/>
                  </a:cubicBezTo>
                  <a:cubicBezTo>
                    <a:pt x="408" y="568"/>
                    <a:pt x="211" y="803"/>
                    <a:pt x="0" y="1054"/>
                  </a:cubicBezTo>
                  <a:cubicBezTo>
                    <a:pt x="147" y="990"/>
                    <a:pt x="305" y="853"/>
                    <a:pt x="427" y="808"/>
                  </a:cubicBezTo>
                  <a:cubicBezTo>
                    <a:pt x="476" y="936"/>
                    <a:pt x="447" y="1132"/>
                    <a:pt x="452" y="1285"/>
                  </a:cubicBezTo>
                  <a:cubicBezTo>
                    <a:pt x="668" y="1280"/>
                    <a:pt x="859" y="1069"/>
                    <a:pt x="1041" y="961"/>
                  </a:cubicBezTo>
                  <a:cubicBezTo>
                    <a:pt x="1090" y="1088"/>
                    <a:pt x="1061" y="1265"/>
                    <a:pt x="1066" y="1407"/>
                  </a:cubicBezTo>
                  <a:cubicBezTo>
                    <a:pt x="1355" y="1231"/>
                    <a:pt x="1615" y="833"/>
                    <a:pt x="1846" y="538"/>
                  </a:cubicBezTo>
                  <a:cubicBezTo>
                    <a:pt x="1645" y="425"/>
                    <a:pt x="1547" y="175"/>
                    <a:pt x="1326" y="62"/>
                  </a:cubicBezTo>
                  <a:cubicBezTo>
                    <a:pt x="1238" y="19"/>
                    <a:pt x="1162" y="1"/>
                    <a:pt x="109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0" name="Google Shape;180;p4"/>
            <p:cNvSpPr/>
            <p:nvPr/>
          </p:nvSpPr>
          <p:spPr>
            <a:xfrm>
              <a:off x="13705705" y="1322200"/>
              <a:ext cx="150791" cy="92950"/>
            </a:xfrm>
            <a:custGeom>
              <a:avLst/>
              <a:gdLst/>
              <a:ahLst/>
              <a:cxnLst/>
              <a:rect l="l" t="t" r="r" b="b"/>
              <a:pathLst>
                <a:path w="2912" h="1795" extrusionOk="0">
                  <a:moveTo>
                    <a:pt x="1520" y="0"/>
                  </a:moveTo>
                  <a:cubicBezTo>
                    <a:pt x="1132" y="0"/>
                    <a:pt x="730" y="470"/>
                    <a:pt x="486" y="704"/>
                  </a:cubicBezTo>
                  <a:cubicBezTo>
                    <a:pt x="432" y="753"/>
                    <a:pt x="261" y="930"/>
                    <a:pt x="59" y="1122"/>
                  </a:cubicBezTo>
                  <a:cubicBezTo>
                    <a:pt x="35" y="1180"/>
                    <a:pt x="10" y="1244"/>
                    <a:pt x="0" y="1308"/>
                  </a:cubicBezTo>
                  <a:cubicBezTo>
                    <a:pt x="54" y="1296"/>
                    <a:pt x="109" y="1290"/>
                    <a:pt x="165" y="1290"/>
                  </a:cubicBezTo>
                  <a:cubicBezTo>
                    <a:pt x="202" y="1290"/>
                    <a:pt x="239" y="1292"/>
                    <a:pt x="275" y="1298"/>
                  </a:cubicBezTo>
                  <a:cubicBezTo>
                    <a:pt x="280" y="1421"/>
                    <a:pt x="275" y="1544"/>
                    <a:pt x="256" y="1666"/>
                  </a:cubicBezTo>
                  <a:cubicBezTo>
                    <a:pt x="516" y="1431"/>
                    <a:pt x="683" y="1136"/>
                    <a:pt x="968" y="930"/>
                  </a:cubicBezTo>
                  <a:lnTo>
                    <a:pt x="968" y="930"/>
                  </a:lnTo>
                  <a:cubicBezTo>
                    <a:pt x="1002" y="1166"/>
                    <a:pt x="928" y="1490"/>
                    <a:pt x="899" y="1716"/>
                  </a:cubicBezTo>
                  <a:cubicBezTo>
                    <a:pt x="1066" y="1612"/>
                    <a:pt x="1169" y="1441"/>
                    <a:pt x="1297" y="1298"/>
                  </a:cubicBezTo>
                  <a:cubicBezTo>
                    <a:pt x="1360" y="1455"/>
                    <a:pt x="1370" y="1637"/>
                    <a:pt x="1400" y="1794"/>
                  </a:cubicBezTo>
                  <a:cubicBezTo>
                    <a:pt x="1596" y="1657"/>
                    <a:pt x="1645" y="1338"/>
                    <a:pt x="1871" y="1254"/>
                  </a:cubicBezTo>
                  <a:cubicBezTo>
                    <a:pt x="1984" y="1406"/>
                    <a:pt x="2057" y="1598"/>
                    <a:pt x="2180" y="1745"/>
                  </a:cubicBezTo>
                  <a:cubicBezTo>
                    <a:pt x="2293" y="1652"/>
                    <a:pt x="2386" y="1514"/>
                    <a:pt x="2490" y="1401"/>
                  </a:cubicBezTo>
                  <a:cubicBezTo>
                    <a:pt x="2519" y="1500"/>
                    <a:pt x="2548" y="1603"/>
                    <a:pt x="2637" y="1647"/>
                  </a:cubicBezTo>
                  <a:cubicBezTo>
                    <a:pt x="2735" y="1529"/>
                    <a:pt x="2828" y="1406"/>
                    <a:pt x="2912" y="1274"/>
                  </a:cubicBezTo>
                  <a:cubicBezTo>
                    <a:pt x="2799" y="1136"/>
                    <a:pt x="2681" y="999"/>
                    <a:pt x="2563" y="871"/>
                  </a:cubicBezTo>
                  <a:cubicBezTo>
                    <a:pt x="2308" y="586"/>
                    <a:pt x="2003" y="81"/>
                    <a:pt x="1601" y="7"/>
                  </a:cubicBezTo>
                  <a:cubicBezTo>
                    <a:pt x="1574" y="2"/>
                    <a:pt x="1547" y="0"/>
                    <a:pt x="1520"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1" name="Google Shape;181;p4"/>
            <p:cNvSpPr/>
            <p:nvPr/>
          </p:nvSpPr>
          <p:spPr>
            <a:xfrm>
              <a:off x="13901708" y="1434987"/>
              <a:ext cx="92846" cy="50074"/>
            </a:xfrm>
            <a:custGeom>
              <a:avLst/>
              <a:gdLst/>
              <a:ahLst/>
              <a:cxnLst/>
              <a:rect l="l" t="t" r="r" b="b"/>
              <a:pathLst>
                <a:path w="1793" h="967" extrusionOk="0">
                  <a:moveTo>
                    <a:pt x="946" y="1"/>
                  </a:moveTo>
                  <a:cubicBezTo>
                    <a:pt x="805" y="1"/>
                    <a:pt x="673" y="90"/>
                    <a:pt x="516" y="195"/>
                  </a:cubicBezTo>
                  <a:cubicBezTo>
                    <a:pt x="445" y="249"/>
                    <a:pt x="363" y="278"/>
                    <a:pt x="279" y="278"/>
                  </a:cubicBezTo>
                  <a:cubicBezTo>
                    <a:pt x="240" y="278"/>
                    <a:pt x="201" y="272"/>
                    <a:pt x="163" y="259"/>
                  </a:cubicBezTo>
                  <a:cubicBezTo>
                    <a:pt x="99" y="431"/>
                    <a:pt x="55" y="632"/>
                    <a:pt x="1" y="735"/>
                  </a:cubicBezTo>
                  <a:cubicBezTo>
                    <a:pt x="123" y="731"/>
                    <a:pt x="246" y="578"/>
                    <a:pt x="334" y="480"/>
                  </a:cubicBezTo>
                  <a:cubicBezTo>
                    <a:pt x="467" y="534"/>
                    <a:pt x="570" y="647"/>
                    <a:pt x="614" y="785"/>
                  </a:cubicBezTo>
                  <a:cubicBezTo>
                    <a:pt x="722" y="731"/>
                    <a:pt x="801" y="603"/>
                    <a:pt x="899" y="519"/>
                  </a:cubicBezTo>
                  <a:cubicBezTo>
                    <a:pt x="1012" y="598"/>
                    <a:pt x="1066" y="740"/>
                    <a:pt x="1174" y="834"/>
                  </a:cubicBezTo>
                  <a:cubicBezTo>
                    <a:pt x="1179" y="765"/>
                    <a:pt x="1223" y="721"/>
                    <a:pt x="1238" y="662"/>
                  </a:cubicBezTo>
                  <a:cubicBezTo>
                    <a:pt x="1400" y="770"/>
                    <a:pt x="1606" y="863"/>
                    <a:pt x="1768" y="966"/>
                  </a:cubicBezTo>
                  <a:cubicBezTo>
                    <a:pt x="1778" y="937"/>
                    <a:pt x="1788" y="902"/>
                    <a:pt x="1793" y="868"/>
                  </a:cubicBezTo>
                  <a:cubicBezTo>
                    <a:pt x="1562" y="524"/>
                    <a:pt x="1336" y="205"/>
                    <a:pt x="1233" y="122"/>
                  </a:cubicBezTo>
                  <a:cubicBezTo>
                    <a:pt x="1127" y="35"/>
                    <a:pt x="1035" y="1"/>
                    <a:pt x="94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20">
    <p:spTree>
      <p:nvGrpSpPr>
        <p:cNvPr id="1" name="Shape 677"/>
        <p:cNvGrpSpPr/>
        <p:nvPr/>
      </p:nvGrpSpPr>
      <p:grpSpPr>
        <a:xfrm>
          <a:off x="0" y="0"/>
          <a:ext cx="0" cy="0"/>
          <a:chOff x="0" y="0"/>
          <a:chExt cx="0" cy="0"/>
        </a:xfrm>
      </p:grpSpPr>
      <p:sp>
        <p:nvSpPr>
          <p:cNvPr id="1050772" name="Google Shape;678;p32"/>
          <p:cNvSpPr/>
          <p:nvPr/>
        </p:nvSpPr>
        <p:spPr>
          <a:xfrm rot="10800000">
            <a:off x="3288600" y="208424"/>
            <a:ext cx="7915447" cy="5907770"/>
          </a:xfrm>
          <a:custGeom>
            <a:avLst/>
            <a:gdLst/>
            <a:ahLst/>
            <a:cxnLst/>
            <a:rect l="l" t="t" r="r" b="b"/>
            <a:pathLst>
              <a:path w="23522" h="17556" extrusionOk="0">
                <a:moveTo>
                  <a:pt x="1174" y="0"/>
                </a:moveTo>
                <a:cubicBezTo>
                  <a:pt x="756" y="0"/>
                  <a:pt x="351" y="212"/>
                  <a:pt x="143" y="589"/>
                </a:cubicBezTo>
                <a:cubicBezTo>
                  <a:pt x="35" y="776"/>
                  <a:pt x="1" y="997"/>
                  <a:pt x="50" y="1203"/>
                </a:cubicBezTo>
                <a:cubicBezTo>
                  <a:pt x="192" y="1816"/>
                  <a:pt x="776" y="1885"/>
                  <a:pt x="649" y="2700"/>
                </a:cubicBezTo>
                <a:cubicBezTo>
                  <a:pt x="536" y="3446"/>
                  <a:pt x="752" y="3795"/>
                  <a:pt x="884" y="4521"/>
                </a:cubicBezTo>
                <a:cubicBezTo>
                  <a:pt x="934" y="4791"/>
                  <a:pt x="1007" y="5052"/>
                  <a:pt x="1076" y="5302"/>
                </a:cubicBezTo>
                <a:cubicBezTo>
                  <a:pt x="1140" y="5567"/>
                  <a:pt x="1100" y="5857"/>
                  <a:pt x="1169" y="6112"/>
                </a:cubicBezTo>
                <a:cubicBezTo>
                  <a:pt x="1346" y="6794"/>
                  <a:pt x="1753" y="7359"/>
                  <a:pt x="1753" y="8125"/>
                </a:cubicBezTo>
                <a:cubicBezTo>
                  <a:pt x="1753" y="8464"/>
                  <a:pt x="1704" y="8636"/>
                  <a:pt x="1852" y="8906"/>
                </a:cubicBezTo>
                <a:cubicBezTo>
                  <a:pt x="1935" y="9058"/>
                  <a:pt x="2136" y="9122"/>
                  <a:pt x="2220" y="9318"/>
                </a:cubicBezTo>
                <a:cubicBezTo>
                  <a:pt x="2289" y="9490"/>
                  <a:pt x="2235" y="9691"/>
                  <a:pt x="2293" y="9868"/>
                </a:cubicBezTo>
                <a:cubicBezTo>
                  <a:pt x="2730" y="11169"/>
                  <a:pt x="3697" y="12318"/>
                  <a:pt x="3560" y="13736"/>
                </a:cubicBezTo>
                <a:cubicBezTo>
                  <a:pt x="3496" y="14379"/>
                  <a:pt x="3540" y="15081"/>
                  <a:pt x="3560" y="15744"/>
                </a:cubicBezTo>
                <a:cubicBezTo>
                  <a:pt x="3575" y="16245"/>
                  <a:pt x="3697" y="17129"/>
                  <a:pt x="3958" y="17556"/>
                </a:cubicBezTo>
                <a:cubicBezTo>
                  <a:pt x="4257" y="17433"/>
                  <a:pt x="4454" y="17075"/>
                  <a:pt x="4679" y="16844"/>
                </a:cubicBezTo>
                <a:cubicBezTo>
                  <a:pt x="5023" y="16481"/>
                  <a:pt x="5421" y="16260"/>
                  <a:pt x="5843" y="16014"/>
                </a:cubicBezTo>
                <a:cubicBezTo>
                  <a:pt x="6506" y="15631"/>
                  <a:pt x="7232" y="15455"/>
                  <a:pt x="7787" y="14983"/>
                </a:cubicBezTo>
                <a:cubicBezTo>
                  <a:pt x="8843" y="14095"/>
                  <a:pt x="10350" y="14483"/>
                  <a:pt x="11582" y="13987"/>
                </a:cubicBezTo>
                <a:cubicBezTo>
                  <a:pt x="12259" y="13717"/>
                  <a:pt x="12588" y="13304"/>
                  <a:pt x="13354" y="13221"/>
                </a:cubicBezTo>
                <a:cubicBezTo>
                  <a:pt x="13722" y="13186"/>
                  <a:pt x="13776" y="13182"/>
                  <a:pt x="14071" y="12921"/>
                </a:cubicBezTo>
                <a:cubicBezTo>
                  <a:pt x="14243" y="12774"/>
                  <a:pt x="14164" y="12691"/>
                  <a:pt x="14424" y="12588"/>
                </a:cubicBezTo>
                <a:cubicBezTo>
                  <a:pt x="14479" y="12565"/>
                  <a:pt x="14545" y="12557"/>
                  <a:pt x="14617" y="12557"/>
                </a:cubicBezTo>
                <a:cubicBezTo>
                  <a:pt x="14778" y="12557"/>
                  <a:pt x="14968" y="12597"/>
                  <a:pt x="15116" y="12597"/>
                </a:cubicBezTo>
                <a:cubicBezTo>
                  <a:pt x="15144" y="12597"/>
                  <a:pt x="15171" y="12596"/>
                  <a:pt x="15195" y="12592"/>
                </a:cubicBezTo>
                <a:cubicBezTo>
                  <a:pt x="16000" y="12480"/>
                  <a:pt x="16590" y="11748"/>
                  <a:pt x="17203" y="11272"/>
                </a:cubicBezTo>
                <a:cubicBezTo>
                  <a:pt x="17463" y="11071"/>
                  <a:pt x="17743" y="11021"/>
                  <a:pt x="18008" y="10845"/>
                </a:cubicBezTo>
                <a:cubicBezTo>
                  <a:pt x="18416" y="10575"/>
                  <a:pt x="18190" y="10246"/>
                  <a:pt x="18455" y="9917"/>
                </a:cubicBezTo>
                <a:cubicBezTo>
                  <a:pt x="18750" y="9549"/>
                  <a:pt x="19358" y="9696"/>
                  <a:pt x="19692" y="9328"/>
                </a:cubicBezTo>
                <a:cubicBezTo>
                  <a:pt x="20031" y="8955"/>
                  <a:pt x="20419" y="8719"/>
                  <a:pt x="20748" y="8365"/>
                </a:cubicBezTo>
                <a:cubicBezTo>
                  <a:pt x="21052" y="8027"/>
                  <a:pt x="21028" y="7629"/>
                  <a:pt x="21234" y="7276"/>
                </a:cubicBezTo>
                <a:cubicBezTo>
                  <a:pt x="21479" y="6853"/>
                  <a:pt x="22098" y="6799"/>
                  <a:pt x="22608" y="6736"/>
                </a:cubicBezTo>
                <a:cubicBezTo>
                  <a:pt x="22603" y="6421"/>
                  <a:pt x="22820" y="6191"/>
                  <a:pt x="22923" y="5911"/>
                </a:cubicBezTo>
                <a:cubicBezTo>
                  <a:pt x="23075" y="5503"/>
                  <a:pt x="23085" y="5096"/>
                  <a:pt x="23075" y="4674"/>
                </a:cubicBezTo>
                <a:cubicBezTo>
                  <a:pt x="23065" y="4335"/>
                  <a:pt x="23006" y="4394"/>
                  <a:pt x="23144" y="4060"/>
                </a:cubicBezTo>
                <a:cubicBezTo>
                  <a:pt x="23237" y="3834"/>
                  <a:pt x="23355" y="3731"/>
                  <a:pt x="23389" y="3476"/>
                </a:cubicBezTo>
                <a:cubicBezTo>
                  <a:pt x="23443" y="3122"/>
                  <a:pt x="23522" y="2602"/>
                  <a:pt x="23492" y="2253"/>
                </a:cubicBezTo>
                <a:cubicBezTo>
                  <a:pt x="23453" y="1875"/>
                  <a:pt x="23124" y="1669"/>
                  <a:pt x="23050" y="1321"/>
                </a:cubicBezTo>
                <a:cubicBezTo>
                  <a:pt x="22937" y="810"/>
                  <a:pt x="23207" y="766"/>
                  <a:pt x="22603" y="457"/>
                </a:cubicBezTo>
                <a:cubicBezTo>
                  <a:pt x="22216" y="255"/>
                  <a:pt x="21877" y="201"/>
                  <a:pt x="21445" y="186"/>
                </a:cubicBezTo>
                <a:cubicBezTo>
                  <a:pt x="21402" y="185"/>
                  <a:pt x="21362" y="184"/>
                  <a:pt x="21324" y="184"/>
                </a:cubicBezTo>
                <a:cubicBezTo>
                  <a:pt x="20794" y="184"/>
                  <a:pt x="20695" y="372"/>
                  <a:pt x="20227" y="628"/>
                </a:cubicBezTo>
                <a:cubicBezTo>
                  <a:pt x="19916" y="800"/>
                  <a:pt x="19446" y="863"/>
                  <a:pt x="19014" y="863"/>
                </a:cubicBezTo>
                <a:cubicBezTo>
                  <a:pt x="18792" y="863"/>
                  <a:pt x="18581" y="846"/>
                  <a:pt x="18406" y="820"/>
                </a:cubicBezTo>
                <a:cubicBezTo>
                  <a:pt x="17889" y="739"/>
                  <a:pt x="17402" y="689"/>
                  <a:pt x="16930" y="689"/>
                </a:cubicBezTo>
                <a:cubicBezTo>
                  <a:pt x="16079" y="689"/>
                  <a:pt x="15275" y="853"/>
                  <a:pt x="14429" y="1301"/>
                </a:cubicBezTo>
                <a:cubicBezTo>
                  <a:pt x="14110" y="1473"/>
                  <a:pt x="13783" y="1536"/>
                  <a:pt x="13452" y="1536"/>
                </a:cubicBezTo>
                <a:cubicBezTo>
                  <a:pt x="12818" y="1536"/>
                  <a:pt x="12170" y="1304"/>
                  <a:pt x="11528" y="1159"/>
                </a:cubicBezTo>
                <a:cubicBezTo>
                  <a:pt x="11145" y="1073"/>
                  <a:pt x="10892" y="1010"/>
                  <a:pt x="10633" y="1010"/>
                </a:cubicBezTo>
                <a:cubicBezTo>
                  <a:pt x="10405" y="1010"/>
                  <a:pt x="10173" y="1059"/>
                  <a:pt x="9844" y="1183"/>
                </a:cubicBezTo>
                <a:cubicBezTo>
                  <a:pt x="9546" y="1294"/>
                  <a:pt x="9302" y="1341"/>
                  <a:pt x="9063" y="1341"/>
                </a:cubicBezTo>
                <a:cubicBezTo>
                  <a:pt x="8775" y="1341"/>
                  <a:pt x="8493" y="1273"/>
                  <a:pt x="8131" y="1168"/>
                </a:cubicBezTo>
                <a:cubicBezTo>
                  <a:pt x="7360" y="952"/>
                  <a:pt x="6417" y="923"/>
                  <a:pt x="5617" y="889"/>
                </a:cubicBezTo>
                <a:cubicBezTo>
                  <a:pt x="4625" y="844"/>
                  <a:pt x="3712" y="967"/>
                  <a:pt x="2809" y="525"/>
                </a:cubicBezTo>
                <a:cubicBezTo>
                  <a:pt x="2392" y="339"/>
                  <a:pt x="1960" y="182"/>
                  <a:pt x="1518" y="49"/>
                </a:cubicBezTo>
                <a:cubicBezTo>
                  <a:pt x="1405" y="16"/>
                  <a:pt x="1289" y="0"/>
                  <a:pt x="1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3" name="Google Shape;679;p32"/>
          <p:cNvSpPr/>
          <p:nvPr/>
        </p:nvSpPr>
        <p:spPr>
          <a:xfrm>
            <a:off x="-2302750" y="-973813"/>
            <a:ext cx="7915447" cy="5907770"/>
          </a:xfrm>
          <a:custGeom>
            <a:avLst/>
            <a:gdLst/>
            <a:ahLst/>
            <a:cxnLst/>
            <a:rect l="l" t="t" r="r" b="b"/>
            <a:pathLst>
              <a:path w="23522" h="17556" extrusionOk="0">
                <a:moveTo>
                  <a:pt x="1174" y="0"/>
                </a:moveTo>
                <a:cubicBezTo>
                  <a:pt x="756" y="0"/>
                  <a:pt x="351" y="212"/>
                  <a:pt x="143" y="589"/>
                </a:cubicBezTo>
                <a:cubicBezTo>
                  <a:pt x="35" y="776"/>
                  <a:pt x="1" y="997"/>
                  <a:pt x="50" y="1203"/>
                </a:cubicBezTo>
                <a:cubicBezTo>
                  <a:pt x="192" y="1816"/>
                  <a:pt x="776" y="1885"/>
                  <a:pt x="649" y="2700"/>
                </a:cubicBezTo>
                <a:cubicBezTo>
                  <a:pt x="536" y="3446"/>
                  <a:pt x="752" y="3795"/>
                  <a:pt x="884" y="4521"/>
                </a:cubicBezTo>
                <a:cubicBezTo>
                  <a:pt x="934" y="4791"/>
                  <a:pt x="1007" y="5052"/>
                  <a:pt x="1076" y="5302"/>
                </a:cubicBezTo>
                <a:cubicBezTo>
                  <a:pt x="1140" y="5567"/>
                  <a:pt x="1100" y="5857"/>
                  <a:pt x="1169" y="6112"/>
                </a:cubicBezTo>
                <a:cubicBezTo>
                  <a:pt x="1346" y="6794"/>
                  <a:pt x="1753" y="7359"/>
                  <a:pt x="1753" y="8125"/>
                </a:cubicBezTo>
                <a:cubicBezTo>
                  <a:pt x="1753" y="8464"/>
                  <a:pt x="1704" y="8636"/>
                  <a:pt x="1852" y="8906"/>
                </a:cubicBezTo>
                <a:cubicBezTo>
                  <a:pt x="1935" y="9058"/>
                  <a:pt x="2136" y="9122"/>
                  <a:pt x="2220" y="9318"/>
                </a:cubicBezTo>
                <a:cubicBezTo>
                  <a:pt x="2289" y="9490"/>
                  <a:pt x="2235" y="9691"/>
                  <a:pt x="2293" y="9868"/>
                </a:cubicBezTo>
                <a:cubicBezTo>
                  <a:pt x="2730" y="11169"/>
                  <a:pt x="3697" y="12318"/>
                  <a:pt x="3560" y="13736"/>
                </a:cubicBezTo>
                <a:cubicBezTo>
                  <a:pt x="3496" y="14379"/>
                  <a:pt x="3540" y="15081"/>
                  <a:pt x="3560" y="15744"/>
                </a:cubicBezTo>
                <a:cubicBezTo>
                  <a:pt x="3575" y="16245"/>
                  <a:pt x="3697" y="17129"/>
                  <a:pt x="3958" y="17556"/>
                </a:cubicBezTo>
                <a:cubicBezTo>
                  <a:pt x="4257" y="17433"/>
                  <a:pt x="4454" y="17075"/>
                  <a:pt x="4679" y="16844"/>
                </a:cubicBezTo>
                <a:cubicBezTo>
                  <a:pt x="5023" y="16481"/>
                  <a:pt x="5421" y="16260"/>
                  <a:pt x="5843" y="16014"/>
                </a:cubicBezTo>
                <a:cubicBezTo>
                  <a:pt x="6506" y="15631"/>
                  <a:pt x="7232" y="15455"/>
                  <a:pt x="7787" y="14983"/>
                </a:cubicBezTo>
                <a:cubicBezTo>
                  <a:pt x="8843" y="14095"/>
                  <a:pt x="10350" y="14483"/>
                  <a:pt x="11582" y="13987"/>
                </a:cubicBezTo>
                <a:cubicBezTo>
                  <a:pt x="12259" y="13717"/>
                  <a:pt x="12588" y="13304"/>
                  <a:pt x="13354" y="13221"/>
                </a:cubicBezTo>
                <a:cubicBezTo>
                  <a:pt x="13722" y="13186"/>
                  <a:pt x="13776" y="13182"/>
                  <a:pt x="14071" y="12921"/>
                </a:cubicBezTo>
                <a:cubicBezTo>
                  <a:pt x="14243" y="12774"/>
                  <a:pt x="14164" y="12691"/>
                  <a:pt x="14424" y="12588"/>
                </a:cubicBezTo>
                <a:cubicBezTo>
                  <a:pt x="14479" y="12565"/>
                  <a:pt x="14545" y="12557"/>
                  <a:pt x="14617" y="12557"/>
                </a:cubicBezTo>
                <a:cubicBezTo>
                  <a:pt x="14778" y="12557"/>
                  <a:pt x="14968" y="12597"/>
                  <a:pt x="15116" y="12597"/>
                </a:cubicBezTo>
                <a:cubicBezTo>
                  <a:pt x="15144" y="12597"/>
                  <a:pt x="15171" y="12596"/>
                  <a:pt x="15195" y="12592"/>
                </a:cubicBezTo>
                <a:cubicBezTo>
                  <a:pt x="16000" y="12480"/>
                  <a:pt x="16590" y="11748"/>
                  <a:pt x="17203" y="11272"/>
                </a:cubicBezTo>
                <a:cubicBezTo>
                  <a:pt x="17463" y="11071"/>
                  <a:pt x="17743" y="11021"/>
                  <a:pt x="18008" y="10845"/>
                </a:cubicBezTo>
                <a:cubicBezTo>
                  <a:pt x="18416" y="10575"/>
                  <a:pt x="18190" y="10246"/>
                  <a:pt x="18455" y="9917"/>
                </a:cubicBezTo>
                <a:cubicBezTo>
                  <a:pt x="18750" y="9549"/>
                  <a:pt x="19358" y="9696"/>
                  <a:pt x="19692" y="9328"/>
                </a:cubicBezTo>
                <a:cubicBezTo>
                  <a:pt x="20031" y="8955"/>
                  <a:pt x="20419" y="8719"/>
                  <a:pt x="20748" y="8365"/>
                </a:cubicBezTo>
                <a:cubicBezTo>
                  <a:pt x="21052" y="8027"/>
                  <a:pt x="21028" y="7629"/>
                  <a:pt x="21234" y="7276"/>
                </a:cubicBezTo>
                <a:cubicBezTo>
                  <a:pt x="21479" y="6853"/>
                  <a:pt x="22098" y="6799"/>
                  <a:pt x="22608" y="6736"/>
                </a:cubicBezTo>
                <a:cubicBezTo>
                  <a:pt x="22603" y="6421"/>
                  <a:pt x="22820" y="6191"/>
                  <a:pt x="22923" y="5911"/>
                </a:cubicBezTo>
                <a:cubicBezTo>
                  <a:pt x="23075" y="5503"/>
                  <a:pt x="23085" y="5096"/>
                  <a:pt x="23075" y="4674"/>
                </a:cubicBezTo>
                <a:cubicBezTo>
                  <a:pt x="23065" y="4335"/>
                  <a:pt x="23006" y="4394"/>
                  <a:pt x="23144" y="4060"/>
                </a:cubicBezTo>
                <a:cubicBezTo>
                  <a:pt x="23237" y="3834"/>
                  <a:pt x="23355" y="3731"/>
                  <a:pt x="23389" y="3476"/>
                </a:cubicBezTo>
                <a:cubicBezTo>
                  <a:pt x="23443" y="3122"/>
                  <a:pt x="23522" y="2602"/>
                  <a:pt x="23492" y="2253"/>
                </a:cubicBezTo>
                <a:cubicBezTo>
                  <a:pt x="23453" y="1875"/>
                  <a:pt x="23124" y="1669"/>
                  <a:pt x="23050" y="1321"/>
                </a:cubicBezTo>
                <a:cubicBezTo>
                  <a:pt x="22937" y="810"/>
                  <a:pt x="23207" y="766"/>
                  <a:pt x="22603" y="457"/>
                </a:cubicBezTo>
                <a:cubicBezTo>
                  <a:pt x="22216" y="255"/>
                  <a:pt x="21877" y="201"/>
                  <a:pt x="21445" y="186"/>
                </a:cubicBezTo>
                <a:cubicBezTo>
                  <a:pt x="21402" y="185"/>
                  <a:pt x="21362" y="184"/>
                  <a:pt x="21324" y="184"/>
                </a:cubicBezTo>
                <a:cubicBezTo>
                  <a:pt x="20794" y="184"/>
                  <a:pt x="20695" y="372"/>
                  <a:pt x="20227" y="628"/>
                </a:cubicBezTo>
                <a:cubicBezTo>
                  <a:pt x="19916" y="800"/>
                  <a:pt x="19446" y="863"/>
                  <a:pt x="19014" y="863"/>
                </a:cubicBezTo>
                <a:cubicBezTo>
                  <a:pt x="18792" y="863"/>
                  <a:pt x="18581" y="846"/>
                  <a:pt x="18406" y="820"/>
                </a:cubicBezTo>
                <a:cubicBezTo>
                  <a:pt x="17889" y="739"/>
                  <a:pt x="17402" y="689"/>
                  <a:pt x="16930" y="689"/>
                </a:cubicBezTo>
                <a:cubicBezTo>
                  <a:pt x="16079" y="689"/>
                  <a:pt x="15275" y="853"/>
                  <a:pt x="14429" y="1301"/>
                </a:cubicBezTo>
                <a:cubicBezTo>
                  <a:pt x="14110" y="1473"/>
                  <a:pt x="13783" y="1536"/>
                  <a:pt x="13452" y="1536"/>
                </a:cubicBezTo>
                <a:cubicBezTo>
                  <a:pt x="12818" y="1536"/>
                  <a:pt x="12170" y="1304"/>
                  <a:pt x="11528" y="1159"/>
                </a:cubicBezTo>
                <a:cubicBezTo>
                  <a:pt x="11145" y="1073"/>
                  <a:pt x="10892" y="1010"/>
                  <a:pt x="10633" y="1010"/>
                </a:cubicBezTo>
                <a:cubicBezTo>
                  <a:pt x="10405" y="1010"/>
                  <a:pt x="10173" y="1059"/>
                  <a:pt x="9844" y="1183"/>
                </a:cubicBezTo>
                <a:cubicBezTo>
                  <a:pt x="9546" y="1294"/>
                  <a:pt x="9302" y="1341"/>
                  <a:pt x="9063" y="1341"/>
                </a:cubicBezTo>
                <a:cubicBezTo>
                  <a:pt x="8775" y="1341"/>
                  <a:pt x="8493" y="1273"/>
                  <a:pt x="8131" y="1168"/>
                </a:cubicBezTo>
                <a:cubicBezTo>
                  <a:pt x="7360" y="952"/>
                  <a:pt x="6417" y="923"/>
                  <a:pt x="5617" y="889"/>
                </a:cubicBezTo>
                <a:cubicBezTo>
                  <a:pt x="4625" y="844"/>
                  <a:pt x="3712" y="967"/>
                  <a:pt x="2809" y="525"/>
                </a:cubicBezTo>
                <a:cubicBezTo>
                  <a:pt x="2392" y="339"/>
                  <a:pt x="1960" y="182"/>
                  <a:pt x="1518" y="49"/>
                </a:cubicBezTo>
                <a:cubicBezTo>
                  <a:pt x="1405" y="16"/>
                  <a:pt x="1289" y="0"/>
                  <a:pt x="1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CUSTOM_21">
    <p:spTree>
      <p:nvGrpSpPr>
        <p:cNvPr id="1" name="Shape 680"/>
        <p:cNvGrpSpPr/>
        <p:nvPr/>
      </p:nvGrpSpPr>
      <p:grpSpPr>
        <a:xfrm>
          <a:off x="0" y="0"/>
          <a:ext cx="0" cy="0"/>
          <a:chOff x="0" y="0"/>
          <a:chExt cx="0" cy="0"/>
        </a:xfrm>
      </p:grpSpPr>
      <p:sp>
        <p:nvSpPr>
          <p:cNvPr id="1050703" name="Google Shape;681;p33"/>
          <p:cNvSpPr/>
          <p:nvPr/>
        </p:nvSpPr>
        <p:spPr>
          <a:xfrm rot="5400000">
            <a:off x="1357795" y="-2892619"/>
            <a:ext cx="7915447" cy="5907770"/>
          </a:xfrm>
          <a:custGeom>
            <a:avLst/>
            <a:gdLst/>
            <a:ahLst/>
            <a:cxnLst/>
            <a:rect l="l" t="t" r="r" b="b"/>
            <a:pathLst>
              <a:path w="23522" h="17556" extrusionOk="0">
                <a:moveTo>
                  <a:pt x="1174" y="0"/>
                </a:moveTo>
                <a:cubicBezTo>
                  <a:pt x="756" y="0"/>
                  <a:pt x="351" y="212"/>
                  <a:pt x="143" y="589"/>
                </a:cubicBezTo>
                <a:cubicBezTo>
                  <a:pt x="35" y="776"/>
                  <a:pt x="1" y="997"/>
                  <a:pt x="50" y="1203"/>
                </a:cubicBezTo>
                <a:cubicBezTo>
                  <a:pt x="192" y="1816"/>
                  <a:pt x="776" y="1885"/>
                  <a:pt x="649" y="2700"/>
                </a:cubicBezTo>
                <a:cubicBezTo>
                  <a:pt x="536" y="3446"/>
                  <a:pt x="752" y="3795"/>
                  <a:pt x="884" y="4521"/>
                </a:cubicBezTo>
                <a:cubicBezTo>
                  <a:pt x="934" y="4791"/>
                  <a:pt x="1007" y="5052"/>
                  <a:pt x="1076" y="5302"/>
                </a:cubicBezTo>
                <a:cubicBezTo>
                  <a:pt x="1140" y="5567"/>
                  <a:pt x="1100" y="5857"/>
                  <a:pt x="1169" y="6112"/>
                </a:cubicBezTo>
                <a:cubicBezTo>
                  <a:pt x="1346" y="6794"/>
                  <a:pt x="1753" y="7359"/>
                  <a:pt x="1753" y="8125"/>
                </a:cubicBezTo>
                <a:cubicBezTo>
                  <a:pt x="1753" y="8464"/>
                  <a:pt x="1704" y="8636"/>
                  <a:pt x="1852" y="8906"/>
                </a:cubicBezTo>
                <a:cubicBezTo>
                  <a:pt x="1935" y="9058"/>
                  <a:pt x="2136" y="9122"/>
                  <a:pt x="2220" y="9318"/>
                </a:cubicBezTo>
                <a:cubicBezTo>
                  <a:pt x="2289" y="9490"/>
                  <a:pt x="2235" y="9691"/>
                  <a:pt x="2293" y="9868"/>
                </a:cubicBezTo>
                <a:cubicBezTo>
                  <a:pt x="2730" y="11169"/>
                  <a:pt x="3697" y="12318"/>
                  <a:pt x="3560" y="13736"/>
                </a:cubicBezTo>
                <a:cubicBezTo>
                  <a:pt x="3496" y="14379"/>
                  <a:pt x="3540" y="15081"/>
                  <a:pt x="3560" y="15744"/>
                </a:cubicBezTo>
                <a:cubicBezTo>
                  <a:pt x="3575" y="16245"/>
                  <a:pt x="3697" y="17129"/>
                  <a:pt x="3958" y="17556"/>
                </a:cubicBezTo>
                <a:cubicBezTo>
                  <a:pt x="4257" y="17433"/>
                  <a:pt x="4454" y="17075"/>
                  <a:pt x="4679" y="16844"/>
                </a:cubicBezTo>
                <a:cubicBezTo>
                  <a:pt x="5023" y="16481"/>
                  <a:pt x="5421" y="16260"/>
                  <a:pt x="5843" y="16014"/>
                </a:cubicBezTo>
                <a:cubicBezTo>
                  <a:pt x="6506" y="15631"/>
                  <a:pt x="7232" y="15455"/>
                  <a:pt x="7787" y="14983"/>
                </a:cubicBezTo>
                <a:cubicBezTo>
                  <a:pt x="8843" y="14095"/>
                  <a:pt x="10350" y="14483"/>
                  <a:pt x="11582" y="13987"/>
                </a:cubicBezTo>
                <a:cubicBezTo>
                  <a:pt x="12259" y="13717"/>
                  <a:pt x="12588" y="13304"/>
                  <a:pt x="13354" y="13221"/>
                </a:cubicBezTo>
                <a:cubicBezTo>
                  <a:pt x="13722" y="13186"/>
                  <a:pt x="13776" y="13182"/>
                  <a:pt x="14071" y="12921"/>
                </a:cubicBezTo>
                <a:cubicBezTo>
                  <a:pt x="14243" y="12774"/>
                  <a:pt x="14164" y="12691"/>
                  <a:pt x="14424" y="12588"/>
                </a:cubicBezTo>
                <a:cubicBezTo>
                  <a:pt x="14479" y="12565"/>
                  <a:pt x="14545" y="12557"/>
                  <a:pt x="14617" y="12557"/>
                </a:cubicBezTo>
                <a:cubicBezTo>
                  <a:pt x="14778" y="12557"/>
                  <a:pt x="14968" y="12597"/>
                  <a:pt x="15116" y="12597"/>
                </a:cubicBezTo>
                <a:cubicBezTo>
                  <a:pt x="15144" y="12597"/>
                  <a:pt x="15171" y="12596"/>
                  <a:pt x="15195" y="12592"/>
                </a:cubicBezTo>
                <a:cubicBezTo>
                  <a:pt x="16000" y="12480"/>
                  <a:pt x="16590" y="11748"/>
                  <a:pt x="17203" y="11272"/>
                </a:cubicBezTo>
                <a:cubicBezTo>
                  <a:pt x="17463" y="11071"/>
                  <a:pt x="17743" y="11021"/>
                  <a:pt x="18008" y="10845"/>
                </a:cubicBezTo>
                <a:cubicBezTo>
                  <a:pt x="18416" y="10575"/>
                  <a:pt x="18190" y="10246"/>
                  <a:pt x="18455" y="9917"/>
                </a:cubicBezTo>
                <a:cubicBezTo>
                  <a:pt x="18750" y="9549"/>
                  <a:pt x="19358" y="9696"/>
                  <a:pt x="19692" y="9328"/>
                </a:cubicBezTo>
                <a:cubicBezTo>
                  <a:pt x="20031" y="8955"/>
                  <a:pt x="20419" y="8719"/>
                  <a:pt x="20748" y="8365"/>
                </a:cubicBezTo>
                <a:cubicBezTo>
                  <a:pt x="21052" y="8027"/>
                  <a:pt x="21028" y="7629"/>
                  <a:pt x="21234" y="7276"/>
                </a:cubicBezTo>
                <a:cubicBezTo>
                  <a:pt x="21479" y="6853"/>
                  <a:pt x="22098" y="6799"/>
                  <a:pt x="22608" y="6736"/>
                </a:cubicBezTo>
                <a:cubicBezTo>
                  <a:pt x="22603" y="6421"/>
                  <a:pt x="22820" y="6191"/>
                  <a:pt x="22923" y="5911"/>
                </a:cubicBezTo>
                <a:cubicBezTo>
                  <a:pt x="23075" y="5503"/>
                  <a:pt x="23085" y="5096"/>
                  <a:pt x="23075" y="4674"/>
                </a:cubicBezTo>
                <a:cubicBezTo>
                  <a:pt x="23065" y="4335"/>
                  <a:pt x="23006" y="4394"/>
                  <a:pt x="23144" y="4060"/>
                </a:cubicBezTo>
                <a:cubicBezTo>
                  <a:pt x="23237" y="3834"/>
                  <a:pt x="23355" y="3731"/>
                  <a:pt x="23389" y="3476"/>
                </a:cubicBezTo>
                <a:cubicBezTo>
                  <a:pt x="23443" y="3122"/>
                  <a:pt x="23522" y="2602"/>
                  <a:pt x="23492" y="2253"/>
                </a:cubicBezTo>
                <a:cubicBezTo>
                  <a:pt x="23453" y="1875"/>
                  <a:pt x="23124" y="1669"/>
                  <a:pt x="23050" y="1321"/>
                </a:cubicBezTo>
                <a:cubicBezTo>
                  <a:pt x="22937" y="810"/>
                  <a:pt x="23207" y="766"/>
                  <a:pt x="22603" y="457"/>
                </a:cubicBezTo>
                <a:cubicBezTo>
                  <a:pt x="22216" y="255"/>
                  <a:pt x="21877" y="201"/>
                  <a:pt x="21445" y="186"/>
                </a:cubicBezTo>
                <a:cubicBezTo>
                  <a:pt x="21402" y="185"/>
                  <a:pt x="21362" y="184"/>
                  <a:pt x="21324" y="184"/>
                </a:cubicBezTo>
                <a:cubicBezTo>
                  <a:pt x="20794" y="184"/>
                  <a:pt x="20695" y="372"/>
                  <a:pt x="20227" y="628"/>
                </a:cubicBezTo>
                <a:cubicBezTo>
                  <a:pt x="19916" y="800"/>
                  <a:pt x="19446" y="863"/>
                  <a:pt x="19014" y="863"/>
                </a:cubicBezTo>
                <a:cubicBezTo>
                  <a:pt x="18792" y="863"/>
                  <a:pt x="18581" y="846"/>
                  <a:pt x="18406" y="820"/>
                </a:cubicBezTo>
                <a:cubicBezTo>
                  <a:pt x="17889" y="739"/>
                  <a:pt x="17402" y="689"/>
                  <a:pt x="16930" y="689"/>
                </a:cubicBezTo>
                <a:cubicBezTo>
                  <a:pt x="16079" y="689"/>
                  <a:pt x="15275" y="853"/>
                  <a:pt x="14429" y="1301"/>
                </a:cubicBezTo>
                <a:cubicBezTo>
                  <a:pt x="14110" y="1473"/>
                  <a:pt x="13783" y="1536"/>
                  <a:pt x="13452" y="1536"/>
                </a:cubicBezTo>
                <a:cubicBezTo>
                  <a:pt x="12818" y="1536"/>
                  <a:pt x="12170" y="1304"/>
                  <a:pt x="11528" y="1159"/>
                </a:cubicBezTo>
                <a:cubicBezTo>
                  <a:pt x="11145" y="1073"/>
                  <a:pt x="10892" y="1010"/>
                  <a:pt x="10633" y="1010"/>
                </a:cubicBezTo>
                <a:cubicBezTo>
                  <a:pt x="10405" y="1010"/>
                  <a:pt x="10173" y="1059"/>
                  <a:pt x="9844" y="1183"/>
                </a:cubicBezTo>
                <a:cubicBezTo>
                  <a:pt x="9546" y="1294"/>
                  <a:pt x="9302" y="1341"/>
                  <a:pt x="9063" y="1341"/>
                </a:cubicBezTo>
                <a:cubicBezTo>
                  <a:pt x="8775" y="1341"/>
                  <a:pt x="8493" y="1273"/>
                  <a:pt x="8131" y="1168"/>
                </a:cubicBezTo>
                <a:cubicBezTo>
                  <a:pt x="7360" y="952"/>
                  <a:pt x="6417" y="923"/>
                  <a:pt x="5617" y="889"/>
                </a:cubicBezTo>
                <a:cubicBezTo>
                  <a:pt x="4625" y="844"/>
                  <a:pt x="3712" y="967"/>
                  <a:pt x="2809" y="525"/>
                </a:cubicBezTo>
                <a:cubicBezTo>
                  <a:pt x="2392" y="339"/>
                  <a:pt x="1960" y="182"/>
                  <a:pt x="1518" y="49"/>
                </a:cubicBezTo>
                <a:cubicBezTo>
                  <a:pt x="1405" y="16"/>
                  <a:pt x="1289" y="0"/>
                  <a:pt x="1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4" name="Google Shape;682;p33"/>
          <p:cNvSpPr/>
          <p:nvPr/>
        </p:nvSpPr>
        <p:spPr>
          <a:xfrm rot="-5400000">
            <a:off x="-129242" y="2260581"/>
            <a:ext cx="7915447" cy="5907770"/>
          </a:xfrm>
          <a:custGeom>
            <a:avLst/>
            <a:gdLst/>
            <a:ahLst/>
            <a:cxnLst/>
            <a:rect l="l" t="t" r="r" b="b"/>
            <a:pathLst>
              <a:path w="23522" h="17556" extrusionOk="0">
                <a:moveTo>
                  <a:pt x="1174" y="0"/>
                </a:moveTo>
                <a:cubicBezTo>
                  <a:pt x="756" y="0"/>
                  <a:pt x="351" y="212"/>
                  <a:pt x="143" y="589"/>
                </a:cubicBezTo>
                <a:cubicBezTo>
                  <a:pt x="35" y="776"/>
                  <a:pt x="1" y="997"/>
                  <a:pt x="50" y="1203"/>
                </a:cubicBezTo>
                <a:cubicBezTo>
                  <a:pt x="192" y="1816"/>
                  <a:pt x="776" y="1885"/>
                  <a:pt x="649" y="2700"/>
                </a:cubicBezTo>
                <a:cubicBezTo>
                  <a:pt x="536" y="3446"/>
                  <a:pt x="752" y="3795"/>
                  <a:pt x="884" y="4521"/>
                </a:cubicBezTo>
                <a:cubicBezTo>
                  <a:pt x="934" y="4791"/>
                  <a:pt x="1007" y="5052"/>
                  <a:pt x="1076" y="5302"/>
                </a:cubicBezTo>
                <a:cubicBezTo>
                  <a:pt x="1140" y="5567"/>
                  <a:pt x="1100" y="5857"/>
                  <a:pt x="1169" y="6112"/>
                </a:cubicBezTo>
                <a:cubicBezTo>
                  <a:pt x="1346" y="6794"/>
                  <a:pt x="1753" y="7359"/>
                  <a:pt x="1753" y="8125"/>
                </a:cubicBezTo>
                <a:cubicBezTo>
                  <a:pt x="1753" y="8464"/>
                  <a:pt x="1704" y="8636"/>
                  <a:pt x="1852" y="8906"/>
                </a:cubicBezTo>
                <a:cubicBezTo>
                  <a:pt x="1935" y="9058"/>
                  <a:pt x="2136" y="9122"/>
                  <a:pt x="2220" y="9318"/>
                </a:cubicBezTo>
                <a:cubicBezTo>
                  <a:pt x="2289" y="9490"/>
                  <a:pt x="2235" y="9691"/>
                  <a:pt x="2293" y="9868"/>
                </a:cubicBezTo>
                <a:cubicBezTo>
                  <a:pt x="2730" y="11169"/>
                  <a:pt x="3697" y="12318"/>
                  <a:pt x="3560" y="13736"/>
                </a:cubicBezTo>
                <a:cubicBezTo>
                  <a:pt x="3496" y="14379"/>
                  <a:pt x="3540" y="15081"/>
                  <a:pt x="3560" y="15744"/>
                </a:cubicBezTo>
                <a:cubicBezTo>
                  <a:pt x="3575" y="16245"/>
                  <a:pt x="3697" y="17129"/>
                  <a:pt x="3958" y="17556"/>
                </a:cubicBezTo>
                <a:cubicBezTo>
                  <a:pt x="4257" y="17433"/>
                  <a:pt x="4454" y="17075"/>
                  <a:pt x="4679" y="16844"/>
                </a:cubicBezTo>
                <a:cubicBezTo>
                  <a:pt x="5023" y="16481"/>
                  <a:pt x="5421" y="16260"/>
                  <a:pt x="5843" y="16014"/>
                </a:cubicBezTo>
                <a:cubicBezTo>
                  <a:pt x="6506" y="15631"/>
                  <a:pt x="7232" y="15455"/>
                  <a:pt x="7787" y="14983"/>
                </a:cubicBezTo>
                <a:cubicBezTo>
                  <a:pt x="8843" y="14095"/>
                  <a:pt x="10350" y="14483"/>
                  <a:pt x="11582" y="13987"/>
                </a:cubicBezTo>
                <a:cubicBezTo>
                  <a:pt x="12259" y="13717"/>
                  <a:pt x="12588" y="13304"/>
                  <a:pt x="13354" y="13221"/>
                </a:cubicBezTo>
                <a:cubicBezTo>
                  <a:pt x="13722" y="13186"/>
                  <a:pt x="13776" y="13182"/>
                  <a:pt x="14071" y="12921"/>
                </a:cubicBezTo>
                <a:cubicBezTo>
                  <a:pt x="14243" y="12774"/>
                  <a:pt x="14164" y="12691"/>
                  <a:pt x="14424" y="12588"/>
                </a:cubicBezTo>
                <a:cubicBezTo>
                  <a:pt x="14479" y="12565"/>
                  <a:pt x="14545" y="12557"/>
                  <a:pt x="14617" y="12557"/>
                </a:cubicBezTo>
                <a:cubicBezTo>
                  <a:pt x="14778" y="12557"/>
                  <a:pt x="14968" y="12597"/>
                  <a:pt x="15116" y="12597"/>
                </a:cubicBezTo>
                <a:cubicBezTo>
                  <a:pt x="15144" y="12597"/>
                  <a:pt x="15171" y="12596"/>
                  <a:pt x="15195" y="12592"/>
                </a:cubicBezTo>
                <a:cubicBezTo>
                  <a:pt x="16000" y="12480"/>
                  <a:pt x="16590" y="11748"/>
                  <a:pt x="17203" y="11272"/>
                </a:cubicBezTo>
                <a:cubicBezTo>
                  <a:pt x="17463" y="11071"/>
                  <a:pt x="17743" y="11021"/>
                  <a:pt x="18008" y="10845"/>
                </a:cubicBezTo>
                <a:cubicBezTo>
                  <a:pt x="18416" y="10575"/>
                  <a:pt x="18190" y="10246"/>
                  <a:pt x="18455" y="9917"/>
                </a:cubicBezTo>
                <a:cubicBezTo>
                  <a:pt x="18750" y="9549"/>
                  <a:pt x="19358" y="9696"/>
                  <a:pt x="19692" y="9328"/>
                </a:cubicBezTo>
                <a:cubicBezTo>
                  <a:pt x="20031" y="8955"/>
                  <a:pt x="20419" y="8719"/>
                  <a:pt x="20748" y="8365"/>
                </a:cubicBezTo>
                <a:cubicBezTo>
                  <a:pt x="21052" y="8027"/>
                  <a:pt x="21028" y="7629"/>
                  <a:pt x="21234" y="7276"/>
                </a:cubicBezTo>
                <a:cubicBezTo>
                  <a:pt x="21479" y="6853"/>
                  <a:pt x="22098" y="6799"/>
                  <a:pt x="22608" y="6736"/>
                </a:cubicBezTo>
                <a:cubicBezTo>
                  <a:pt x="22603" y="6421"/>
                  <a:pt x="22820" y="6191"/>
                  <a:pt x="22923" y="5911"/>
                </a:cubicBezTo>
                <a:cubicBezTo>
                  <a:pt x="23075" y="5503"/>
                  <a:pt x="23085" y="5096"/>
                  <a:pt x="23075" y="4674"/>
                </a:cubicBezTo>
                <a:cubicBezTo>
                  <a:pt x="23065" y="4335"/>
                  <a:pt x="23006" y="4394"/>
                  <a:pt x="23144" y="4060"/>
                </a:cubicBezTo>
                <a:cubicBezTo>
                  <a:pt x="23237" y="3834"/>
                  <a:pt x="23355" y="3731"/>
                  <a:pt x="23389" y="3476"/>
                </a:cubicBezTo>
                <a:cubicBezTo>
                  <a:pt x="23443" y="3122"/>
                  <a:pt x="23522" y="2602"/>
                  <a:pt x="23492" y="2253"/>
                </a:cubicBezTo>
                <a:cubicBezTo>
                  <a:pt x="23453" y="1875"/>
                  <a:pt x="23124" y="1669"/>
                  <a:pt x="23050" y="1321"/>
                </a:cubicBezTo>
                <a:cubicBezTo>
                  <a:pt x="22937" y="810"/>
                  <a:pt x="23207" y="766"/>
                  <a:pt x="22603" y="457"/>
                </a:cubicBezTo>
                <a:cubicBezTo>
                  <a:pt x="22216" y="255"/>
                  <a:pt x="21877" y="201"/>
                  <a:pt x="21445" y="186"/>
                </a:cubicBezTo>
                <a:cubicBezTo>
                  <a:pt x="21402" y="185"/>
                  <a:pt x="21362" y="184"/>
                  <a:pt x="21324" y="184"/>
                </a:cubicBezTo>
                <a:cubicBezTo>
                  <a:pt x="20794" y="184"/>
                  <a:pt x="20695" y="372"/>
                  <a:pt x="20227" y="628"/>
                </a:cubicBezTo>
                <a:cubicBezTo>
                  <a:pt x="19916" y="800"/>
                  <a:pt x="19446" y="863"/>
                  <a:pt x="19014" y="863"/>
                </a:cubicBezTo>
                <a:cubicBezTo>
                  <a:pt x="18792" y="863"/>
                  <a:pt x="18581" y="846"/>
                  <a:pt x="18406" y="820"/>
                </a:cubicBezTo>
                <a:cubicBezTo>
                  <a:pt x="17889" y="739"/>
                  <a:pt x="17402" y="689"/>
                  <a:pt x="16930" y="689"/>
                </a:cubicBezTo>
                <a:cubicBezTo>
                  <a:pt x="16079" y="689"/>
                  <a:pt x="15275" y="853"/>
                  <a:pt x="14429" y="1301"/>
                </a:cubicBezTo>
                <a:cubicBezTo>
                  <a:pt x="14110" y="1473"/>
                  <a:pt x="13783" y="1536"/>
                  <a:pt x="13452" y="1536"/>
                </a:cubicBezTo>
                <a:cubicBezTo>
                  <a:pt x="12818" y="1536"/>
                  <a:pt x="12170" y="1304"/>
                  <a:pt x="11528" y="1159"/>
                </a:cubicBezTo>
                <a:cubicBezTo>
                  <a:pt x="11145" y="1073"/>
                  <a:pt x="10892" y="1010"/>
                  <a:pt x="10633" y="1010"/>
                </a:cubicBezTo>
                <a:cubicBezTo>
                  <a:pt x="10405" y="1010"/>
                  <a:pt x="10173" y="1059"/>
                  <a:pt x="9844" y="1183"/>
                </a:cubicBezTo>
                <a:cubicBezTo>
                  <a:pt x="9546" y="1294"/>
                  <a:pt x="9302" y="1341"/>
                  <a:pt x="9063" y="1341"/>
                </a:cubicBezTo>
                <a:cubicBezTo>
                  <a:pt x="8775" y="1341"/>
                  <a:pt x="8493" y="1273"/>
                  <a:pt x="8131" y="1168"/>
                </a:cubicBezTo>
                <a:cubicBezTo>
                  <a:pt x="7360" y="952"/>
                  <a:pt x="6417" y="923"/>
                  <a:pt x="5617" y="889"/>
                </a:cubicBezTo>
                <a:cubicBezTo>
                  <a:pt x="4625" y="844"/>
                  <a:pt x="3712" y="967"/>
                  <a:pt x="2809" y="525"/>
                </a:cubicBezTo>
                <a:cubicBezTo>
                  <a:pt x="2392" y="339"/>
                  <a:pt x="1960" y="182"/>
                  <a:pt x="1518" y="49"/>
                </a:cubicBezTo>
                <a:cubicBezTo>
                  <a:pt x="1405" y="16"/>
                  <a:pt x="1289" y="0"/>
                  <a:pt x="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2"/>
        <p:cNvGrpSpPr/>
        <p:nvPr/>
      </p:nvGrpSpPr>
      <p:grpSpPr>
        <a:xfrm>
          <a:off x="0" y="0"/>
          <a:ext cx="0" cy="0"/>
          <a:chOff x="0" y="0"/>
          <a:chExt cx="0" cy="0"/>
        </a:xfrm>
      </p:grpSpPr>
      <p:sp>
        <p:nvSpPr>
          <p:cNvPr id="1049380" name="Google Shape;183;p5"/>
          <p:cNvSpPr/>
          <p:nvPr/>
        </p:nvSpPr>
        <p:spPr>
          <a:xfrm rot="-4889403" flipH="1">
            <a:off x="3620164" y="1598141"/>
            <a:ext cx="6203958" cy="4313816"/>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1" name="Google Shape;184;p5"/>
          <p:cNvSpPr/>
          <p:nvPr/>
        </p:nvSpPr>
        <p:spPr>
          <a:xfrm rot="6299990" flipH="1">
            <a:off x="-386061" y="-644156"/>
            <a:ext cx="6203977" cy="4313830"/>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2" name="Google Shape;185;p5"/>
          <p:cNvSpPr txBox="1">
            <a:spLocks noGrp="1"/>
          </p:cNvSpPr>
          <p:nvPr>
            <p:ph type="subTitle" idx="1"/>
          </p:nvPr>
        </p:nvSpPr>
        <p:spPr>
          <a:xfrm>
            <a:off x="1046968" y="2014267"/>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3000"/>
              <a:buFont typeface="Bahiana"/>
              <a:buNone/>
              <a:defRPr sz="3000">
                <a:solidFill>
                  <a:schemeClr val="accent1"/>
                </a:solidFill>
                <a:latin typeface="Bahiana"/>
                <a:ea typeface="Bahiana"/>
                <a:cs typeface="Bahiana"/>
                <a:sym typeface="Bahiana"/>
              </a:defRPr>
            </a:lvl1pPr>
            <a:lvl2pPr lvl="1" algn="ctr" rtl="0">
              <a:lnSpc>
                <a:spcPct val="100000"/>
              </a:lnSpc>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lnSpc>
                <a:spcPct val="100000"/>
              </a:lnSpc>
              <a:spcBef>
                <a:spcPts val="1600"/>
              </a:spcBef>
              <a:spcAft>
                <a:spcPts val="160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9383" name="Google Shape;186;p5"/>
          <p:cNvSpPr txBox="1">
            <a:spLocks noGrp="1"/>
          </p:cNvSpPr>
          <p:nvPr>
            <p:ph type="subTitle" idx="2"/>
          </p:nvPr>
        </p:nvSpPr>
        <p:spPr>
          <a:xfrm>
            <a:off x="5294210" y="2686256"/>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3000"/>
              <a:buFont typeface="Bahiana"/>
              <a:buNone/>
              <a:defRPr sz="3000">
                <a:solidFill>
                  <a:schemeClr val="accent1"/>
                </a:solidFill>
                <a:latin typeface="Bahiana"/>
                <a:ea typeface="Bahiana"/>
                <a:cs typeface="Bahiana"/>
                <a:sym typeface="Bahiana"/>
              </a:defRPr>
            </a:lvl1pPr>
            <a:lvl2pPr lvl="1" algn="ctr" rtl="0">
              <a:lnSpc>
                <a:spcPct val="100000"/>
              </a:lnSpc>
              <a:spcBef>
                <a:spcPts val="0"/>
              </a:spcBef>
              <a:spcAft>
                <a:spcPts val="0"/>
              </a:spcAft>
              <a:buClr>
                <a:schemeClr val="accent6"/>
              </a:buClr>
              <a:buSzPts val="3000"/>
              <a:buFont typeface="Bahiana"/>
              <a:buNone/>
              <a:defRPr sz="3000">
                <a:solidFill>
                  <a:schemeClr val="accent6"/>
                </a:solidFill>
                <a:latin typeface="Bahiana"/>
                <a:ea typeface="Bahiana"/>
                <a:cs typeface="Bahiana"/>
                <a:sym typeface="Bahiana"/>
              </a:defRPr>
            </a:lvl2pPr>
            <a:lvl3pPr lvl="2"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3pPr>
            <a:lvl4pPr lvl="3"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4pPr>
            <a:lvl5pPr lvl="4"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5pPr>
            <a:lvl6pPr lvl="5"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6pPr>
            <a:lvl7pPr lvl="6"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7pPr>
            <a:lvl8pPr lvl="7" algn="ctr" rtl="0">
              <a:lnSpc>
                <a:spcPct val="100000"/>
              </a:lnSpc>
              <a:spcBef>
                <a:spcPts val="1600"/>
              </a:spcBef>
              <a:spcAft>
                <a:spcPts val="0"/>
              </a:spcAft>
              <a:buClr>
                <a:schemeClr val="accent6"/>
              </a:buClr>
              <a:buSzPts val="3000"/>
              <a:buFont typeface="Bahiana"/>
              <a:buNone/>
              <a:defRPr sz="3000">
                <a:solidFill>
                  <a:schemeClr val="accent6"/>
                </a:solidFill>
                <a:latin typeface="Bahiana"/>
                <a:ea typeface="Bahiana"/>
                <a:cs typeface="Bahiana"/>
                <a:sym typeface="Bahiana"/>
              </a:defRPr>
            </a:lvl8pPr>
            <a:lvl9pPr lvl="8" algn="ctr" rtl="0">
              <a:lnSpc>
                <a:spcPct val="100000"/>
              </a:lnSpc>
              <a:spcBef>
                <a:spcPts val="1600"/>
              </a:spcBef>
              <a:spcAft>
                <a:spcPts val="1600"/>
              </a:spcAft>
              <a:buClr>
                <a:schemeClr val="accent6"/>
              </a:buClr>
              <a:buSzPts val="3000"/>
              <a:buFont typeface="Bahiana"/>
              <a:buNone/>
              <a:defRPr sz="3000">
                <a:solidFill>
                  <a:schemeClr val="accent6"/>
                </a:solidFill>
                <a:latin typeface="Bahiana"/>
                <a:ea typeface="Bahiana"/>
                <a:cs typeface="Bahiana"/>
                <a:sym typeface="Bahiana"/>
              </a:defRPr>
            </a:lvl9pPr>
          </a:lstStyle>
          <a:p>
            <a:endParaRPr/>
          </a:p>
        </p:txBody>
      </p:sp>
      <p:sp>
        <p:nvSpPr>
          <p:cNvPr id="1049384" name="Google Shape;187;p5"/>
          <p:cNvSpPr txBox="1">
            <a:spLocks noGrp="1"/>
          </p:cNvSpPr>
          <p:nvPr>
            <p:ph type="subTitle" idx="3"/>
          </p:nvPr>
        </p:nvSpPr>
        <p:spPr>
          <a:xfrm>
            <a:off x="1167118" y="1016017"/>
            <a:ext cx="2667300" cy="78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400"/>
              <a:buNone/>
              <a:defRPr sz="1600">
                <a:solidFill>
                  <a:schemeClr val="accent6"/>
                </a:solidFill>
              </a:defRPr>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sp>
        <p:nvSpPr>
          <p:cNvPr id="1049385" name="Google Shape;188;p5"/>
          <p:cNvSpPr txBox="1">
            <a:spLocks noGrp="1"/>
          </p:cNvSpPr>
          <p:nvPr>
            <p:ph type="subTitle" idx="4"/>
          </p:nvPr>
        </p:nvSpPr>
        <p:spPr>
          <a:xfrm>
            <a:off x="5413010" y="3304874"/>
            <a:ext cx="2670000" cy="78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400"/>
              <a:buNone/>
              <a:defRPr sz="1600">
                <a:solidFill>
                  <a:schemeClr val="accent6"/>
                </a:solidFill>
              </a:defRPr>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grpSp>
        <p:nvGrpSpPr>
          <p:cNvPr id="226" name="Google Shape;189;p5"/>
          <p:cNvGrpSpPr/>
          <p:nvPr/>
        </p:nvGrpSpPr>
        <p:grpSpPr>
          <a:xfrm>
            <a:off x="8693842" y="2933025"/>
            <a:ext cx="174114" cy="235996"/>
            <a:chOff x="-1467008" y="3142950"/>
            <a:chExt cx="174114" cy="235996"/>
          </a:xfrm>
        </p:grpSpPr>
        <p:sp>
          <p:nvSpPr>
            <p:cNvPr id="1049386" name="Google Shape;190;p5"/>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7" name="Google Shape;191;p5"/>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8" name="Google Shape;192;p5"/>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89" name="Google Shape;193;p5"/>
          <p:cNvSpPr/>
          <p:nvPr/>
        </p:nvSpPr>
        <p:spPr>
          <a:xfrm>
            <a:off x="233608" y="355884"/>
            <a:ext cx="407539" cy="379953"/>
          </a:xfrm>
          <a:custGeom>
            <a:avLst/>
            <a:gdLst/>
            <a:ahLst/>
            <a:cxnLst/>
            <a:rect l="l" t="t" r="r" b="b"/>
            <a:pathLst>
              <a:path w="5407" h="5041" extrusionOk="0">
                <a:moveTo>
                  <a:pt x="1642" y="604"/>
                </a:moveTo>
                <a:cubicBezTo>
                  <a:pt x="1716" y="604"/>
                  <a:pt x="1792" y="627"/>
                  <a:pt x="1862" y="669"/>
                </a:cubicBezTo>
                <a:cubicBezTo>
                  <a:pt x="1808" y="796"/>
                  <a:pt x="1763" y="924"/>
                  <a:pt x="1739" y="1056"/>
                </a:cubicBezTo>
                <a:lnTo>
                  <a:pt x="1729" y="1071"/>
                </a:lnTo>
                <a:lnTo>
                  <a:pt x="1719" y="1056"/>
                </a:lnTo>
                <a:cubicBezTo>
                  <a:pt x="1601" y="943"/>
                  <a:pt x="1454" y="865"/>
                  <a:pt x="1292" y="835"/>
                </a:cubicBezTo>
                <a:cubicBezTo>
                  <a:pt x="1386" y="673"/>
                  <a:pt x="1513" y="604"/>
                  <a:pt x="1642" y="604"/>
                </a:cubicBezTo>
                <a:close/>
                <a:moveTo>
                  <a:pt x="4307" y="234"/>
                </a:moveTo>
                <a:cubicBezTo>
                  <a:pt x="4362" y="234"/>
                  <a:pt x="4418" y="243"/>
                  <a:pt x="4473" y="261"/>
                </a:cubicBezTo>
                <a:cubicBezTo>
                  <a:pt x="4827" y="379"/>
                  <a:pt x="4842" y="673"/>
                  <a:pt x="4734" y="988"/>
                </a:cubicBezTo>
                <a:cubicBezTo>
                  <a:pt x="4708" y="984"/>
                  <a:pt x="4682" y="982"/>
                  <a:pt x="4656" y="982"/>
                </a:cubicBezTo>
                <a:cubicBezTo>
                  <a:pt x="4366" y="982"/>
                  <a:pt x="4097" y="1227"/>
                  <a:pt x="3889" y="1488"/>
                </a:cubicBezTo>
                <a:cubicBezTo>
                  <a:pt x="3943" y="1159"/>
                  <a:pt x="3879" y="821"/>
                  <a:pt x="3708" y="536"/>
                </a:cubicBezTo>
                <a:cubicBezTo>
                  <a:pt x="3883" y="360"/>
                  <a:pt x="4093" y="234"/>
                  <a:pt x="4307" y="234"/>
                </a:cubicBezTo>
                <a:close/>
                <a:moveTo>
                  <a:pt x="1209" y="1042"/>
                </a:moveTo>
                <a:cubicBezTo>
                  <a:pt x="1371" y="1061"/>
                  <a:pt x="1518" y="1169"/>
                  <a:pt x="1636" y="1312"/>
                </a:cubicBezTo>
                <a:cubicBezTo>
                  <a:pt x="1592" y="1429"/>
                  <a:pt x="1562" y="1552"/>
                  <a:pt x="1543" y="1680"/>
                </a:cubicBezTo>
                <a:cubicBezTo>
                  <a:pt x="1508" y="1645"/>
                  <a:pt x="1474" y="1616"/>
                  <a:pt x="1439" y="1587"/>
                </a:cubicBezTo>
                <a:cubicBezTo>
                  <a:pt x="1346" y="1508"/>
                  <a:pt x="1228" y="1459"/>
                  <a:pt x="1106" y="1454"/>
                </a:cubicBezTo>
                <a:cubicBezTo>
                  <a:pt x="1130" y="1317"/>
                  <a:pt x="1165" y="1179"/>
                  <a:pt x="1209" y="1042"/>
                </a:cubicBezTo>
                <a:close/>
                <a:moveTo>
                  <a:pt x="963" y="1091"/>
                </a:moveTo>
                <a:lnTo>
                  <a:pt x="963" y="1091"/>
                </a:lnTo>
                <a:cubicBezTo>
                  <a:pt x="924" y="1223"/>
                  <a:pt x="894" y="1361"/>
                  <a:pt x="875" y="1503"/>
                </a:cubicBezTo>
                <a:cubicBezTo>
                  <a:pt x="767" y="1552"/>
                  <a:pt x="669" y="1621"/>
                  <a:pt x="585" y="1704"/>
                </a:cubicBezTo>
                <a:cubicBezTo>
                  <a:pt x="629" y="1513"/>
                  <a:pt x="703" y="1312"/>
                  <a:pt x="840" y="1179"/>
                </a:cubicBezTo>
                <a:cubicBezTo>
                  <a:pt x="875" y="1145"/>
                  <a:pt x="919" y="1115"/>
                  <a:pt x="963" y="1091"/>
                </a:cubicBezTo>
                <a:close/>
                <a:moveTo>
                  <a:pt x="3477" y="796"/>
                </a:moveTo>
                <a:lnTo>
                  <a:pt x="3477" y="796"/>
                </a:lnTo>
                <a:cubicBezTo>
                  <a:pt x="3482" y="1096"/>
                  <a:pt x="3310" y="1464"/>
                  <a:pt x="3128" y="1719"/>
                </a:cubicBezTo>
                <a:cubicBezTo>
                  <a:pt x="3123" y="1606"/>
                  <a:pt x="3133" y="1493"/>
                  <a:pt x="3168" y="1380"/>
                </a:cubicBezTo>
                <a:lnTo>
                  <a:pt x="3172" y="1385"/>
                </a:lnTo>
                <a:cubicBezTo>
                  <a:pt x="3241" y="1174"/>
                  <a:pt x="3349" y="978"/>
                  <a:pt x="3477" y="796"/>
                </a:cubicBezTo>
                <a:close/>
                <a:moveTo>
                  <a:pt x="2073" y="894"/>
                </a:moveTo>
                <a:cubicBezTo>
                  <a:pt x="2097" y="939"/>
                  <a:pt x="2117" y="988"/>
                  <a:pt x="2137" y="1042"/>
                </a:cubicBezTo>
                <a:cubicBezTo>
                  <a:pt x="2220" y="1321"/>
                  <a:pt x="2200" y="1645"/>
                  <a:pt x="2122" y="1950"/>
                </a:cubicBezTo>
                <a:cubicBezTo>
                  <a:pt x="2102" y="1734"/>
                  <a:pt x="2038" y="1528"/>
                  <a:pt x="1935" y="1331"/>
                </a:cubicBezTo>
                <a:cubicBezTo>
                  <a:pt x="1940" y="1243"/>
                  <a:pt x="1955" y="1155"/>
                  <a:pt x="1970" y="1066"/>
                </a:cubicBezTo>
                <a:cubicBezTo>
                  <a:pt x="1999" y="1007"/>
                  <a:pt x="2033" y="948"/>
                  <a:pt x="2068" y="894"/>
                </a:cubicBezTo>
                <a:close/>
                <a:moveTo>
                  <a:pt x="3678" y="1081"/>
                </a:moveTo>
                <a:lnTo>
                  <a:pt x="3678" y="1081"/>
                </a:lnTo>
                <a:cubicBezTo>
                  <a:pt x="3742" y="1483"/>
                  <a:pt x="3580" y="1852"/>
                  <a:pt x="3300" y="2136"/>
                </a:cubicBezTo>
                <a:cubicBezTo>
                  <a:pt x="3266" y="2092"/>
                  <a:pt x="3231" y="2038"/>
                  <a:pt x="3202" y="1984"/>
                </a:cubicBezTo>
                <a:lnTo>
                  <a:pt x="3207" y="1984"/>
                </a:lnTo>
                <a:cubicBezTo>
                  <a:pt x="3241" y="1950"/>
                  <a:pt x="3271" y="1915"/>
                  <a:pt x="3305" y="1876"/>
                </a:cubicBezTo>
                <a:cubicBezTo>
                  <a:pt x="3492" y="1645"/>
                  <a:pt x="3619" y="1371"/>
                  <a:pt x="3678" y="1081"/>
                </a:cubicBezTo>
                <a:close/>
                <a:moveTo>
                  <a:pt x="1754" y="1876"/>
                </a:moveTo>
                <a:lnTo>
                  <a:pt x="1754" y="1876"/>
                </a:lnTo>
                <a:cubicBezTo>
                  <a:pt x="1788" y="2023"/>
                  <a:pt x="1837" y="2171"/>
                  <a:pt x="1911" y="2303"/>
                </a:cubicBezTo>
                <a:cubicBezTo>
                  <a:pt x="1891" y="2284"/>
                  <a:pt x="1876" y="2264"/>
                  <a:pt x="1862" y="2239"/>
                </a:cubicBezTo>
                <a:cubicBezTo>
                  <a:pt x="1837" y="2166"/>
                  <a:pt x="1808" y="2097"/>
                  <a:pt x="1773" y="2033"/>
                </a:cubicBezTo>
                <a:lnTo>
                  <a:pt x="1778" y="2033"/>
                </a:lnTo>
                <a:cubicBezTo>
                  <a:pt x="1763" y="1979"/>
                  <a:pt x="1759" y="1930"/>
                  <a:pt x="1754" y="1876"/>
                </a:cubicBezTo>
                <a:close/>
                <a:moveTo>
                  <a:pt x="4635" y="1218"/>
                </a:moveTo>
                <a:lnTo>
                  <a:pt x="4635" y="1218"/>
                </a:lnTo>
                <a:cubicBezTo>
                  <a:pt x="4503" y="1469"/>
                  <a:pt x="4346" y="1704"/>
                  <a:pt x="4164" y="1925"/>
                </a:cubicBezTo>
                <a:cubicBezTo>
                  <a:pt x="4012" y="2107"/>
                  <a:pt x="3825" y="2264"/>
                  <a:pt x="3619" y="2392"/>
                </a:cubicBezTo>
                <a:lnTo>
                  <a:pt x="3585" y="2372"/>
                </a:lnTo>
                <a:cubicBezTo>
                  <a:pt x="3624" y="2294"/>
                  <a:pt x="3658" y="2225"/>
                  <a:pt x="3698" y="2161"/>
                </a:cubicBezTo>
                <a:cubicBezTo>
                  <a:pt x="3879" y="1847"/>
                  <a:pt x="4110" y="1459"/>
                  <a:pt x="4439" y="1282"/>
                </a:cubicBezTo>
                <a:cubicBezTo>
                  <a:pt x="4498" y="1243"/>
                  <a:pt x="4567" y="1223"/>
                  <a:pt x="4635" y="1218"/>
                </a:cubicBezTo>
                <a:close/>
                <a:moveTo>
                  <a:pt x="2921" y="273"/>
                </a:moveTo>
                <a:cubicBezTo>
                  <a:pt x="2961" y="273"/>
                  <a:pt x="3000" y="277"/>
                  <a:pt x="3040" y="286"/>
                </a:cubicBezTo>
                <a:cubicBezTo>
                  <a:pt x="3084" y="295"/>
                  <a:pt x="3128" y="310"/>
                  <a:pt x="3172" y="330"/>
                </a:cubicBezTo>
                <a:cubicBezTo>
                  <a:pt x="3251" y="369"/>
                  <a:pt x="3320" y="418"/>
                  <a:pt x="3379" y="482"/>
                </a:cubicBezTo>
                <a:lnTo>
                  <a:pt x="3384" y="482"/>
                </a:lnTo>
                <a:cubicBezTo>
                  <a:pt x="3393" y="502"/>
                  <a:pt x="3403" y="516"/>
                  <a:pt x="3413" y="536"/>
                </a:cubicBezTo>
                <a:cubicBezTo>
                  <a:pt x="3246" y="732"/>
                  <a:pt x="3109" y="953"/>
                  <a:pt x="3010" y="1189"/>
                </a:cubicBezTo>
                <a:cubicBezTo>
                  <a:pt x="2907" y="1429"/>
                  <a:pt x="2883" y="1695"/>
                  <a:pt x="2942" y="1945"/>
                </a:cubicBezTo>
                <a:cubicBezTo>
                  <a:pt x="2740" y="2146"/>
                  <a:pt x="2500" y="2308"/>
                  <a:pt x="2240" y="2421"/>
                </a:cubicBezTo>
                <a:cubicBezTo>
                  <a:pt x="2230" y="2406"/>
                  <a:pt x="2220" y="2397"/>
                  <a:pt x="2210" y="2382"/>
                </a:cubicBezTo>
                <a:cubicBezTo>
                  <a:pt x="2421" y="1871"/>
                  <a:pt x="2534" y="1159"/>
                  <a:pt x="2220" y="688"/>
                </a:cubicBezTo>
                <a:cubicBezTo>
                  <a:pt x="2416" y="449"/>
                  <a:pt x="2661" y="273"/>
                  <a:pt x="2921" y="273"/>
                </a:cubicBezTo>
                <a:close/>
                <a:moveTo>
                  <a:pt x="4837" y="1277"/>
                </a:moveTo>
                <a:cubicBezTo>
                  <a:pt x="5097" y="1454"/>
                  <a:pt x="5156" y="1994"/>
                  <a:pt x="4905" y="2244"/>
                </a:cubicBezTo>
                <a:lnTo>
                  <a:pt x="4905" y="2239"/>
                </a:lnTo>
                <a:cubicBezTo>
                  <a:pt x="4710" y="2435"/>
                  <a:pt x="4450" y="2521"/>
                  <a:pt x="4189" y="2521"/>
                </a:cubicBezTo>
                <a:cubicBezTo>
                  <a:pt x="4083" y="2521"/>
                  <a:pt x="3977" y="2507"/>
                  <a:pt x="3874" y="2480"/>
                </a:cubicBezTo>
                <a:cubicBezTo>
                  <a:pt x="4169" y="2264"/>
                  <a:pt x="4424" y="1989"/>
                  <a:pt x="4621" y="1675"/>
                </a:cubicBezTo>
                <a:cubicBezTo>
                  <a:pt x="4704" y="1552"/>
                  <a:pt x="4778" y="1415"/>
                  <a:pt x="4837" y="1277"/>
                </a:cubicBezTo>
                <a:close/>
                <a:moveTo>
                  <a:pt x="1071" y="1690"/>
                </a:moveTo>
                <a:lnTo>
                  <a:pt x="1071" y="1690"/>
                </a:lnTo>
                <a:cubicBezTo>
                  <a:pt x="1307" y="1695"/>
                  <a:pt x="1503" y="1974"/>
                  <a:pt x="1616" y="2274"/>
                </a:cubicBezTo>
                <a:cubicBezTo>
                  <a:pt x="1651" y="2372"/>
                  <a:pt x="1680" y="2475"/>
                  <a:pt x="1705" y="2578"/>
                </a:cubicBezTo>
                <a:cubicBezTo>
                  <a:pt x="1606" y="2593"/>
                  <a:pt x="1508" y="2603"/>
                  <a:pt x="1415" y="2603"/>
                </a:cubicBezTo>
                <a:cubicBezTo>
                  <a:pt x="1356" y="2568"/>
                  <a:pt x="1302" y="2524"/>
                  <a:pt x="1258" y="2475"/>
                </a:cubicBezTo>
                <a:cubicBezTo>
                  <a:pt x="1061" y="2264"/>
                  <a:pt x="1042" y="1969"/>
                  <a:pt x="1071" y="1690"/>
                </a:cubicBezTo>
                <a:close/>
                <a:moveTo>
                  <a:pt x="3280" y="2446"/>
                </a:moveTo>
                <a:lnTo>
                  <a:pt x="3290" y="2456"/>
                </a:lnTo>
                <a:cubicBezTo>
                  <a:pt x="3276" y="2490"/>
                  <a:pt x="3261" y="2524"/>
                  <a:pt x="3246" y="2559"/>
                </a:cubicBezTo>
                <a:cubicBezTo>
                  <a:pt x="3182" y="2578"/>
                  <a:pt x="3118" y="2598"/>
                  <a:pt x="3055" y="2608"/>
                </a:cubicBezTo>
                <a:cubicBezTo>
                  <a:pt x="3133" y="2559"/>
                  <a:pt x="3207" y="2510"/>
                  <a:pt x="3280" y="2451"/>
                </a:cubicBezTo>
                <a:lnTo>
                  <a:pt x="3280" y="2446"/>
                </a:lnTo>
                <a:close/>
                <a:moveTo>
                  <a:pt x="3030" y="2156"/>
                </a:moveTo>
                <a:cubicBezTo>
                  <a:pt x="3055" y="2205"/>
                  <a:pt x="3089" y="2249"/>
                  <a:pt x="3123" y="2289"/>
                </a:cubicBezTo>
                <a:cubicBezTo>
                  <a:pt x="3045" y="2352"/>
                  <a:pt x="2961" y="2406"/>
                  <a:pt x="2878" y="2456"/>
                </a:cubicBezTo>
                <a:cubicBezTo>
                  <a:pt x="2765" y="2519"/>
                  <a:pt x="2647" y="2573"/>
                  <a:pt x="2524" y="2613"/>
                </a:cubicBezTo>
                <a:cubicBezTo>
                  <a:pt x="2480" y="2613"/>
                  <a:pt x="2431" y="2603"/>
                  <a:pt x="2387" y="2588"/>
                </a:cubicBezTo>
                <a:cubicBezTo>
                  <a:pt x="2623" y="2480"/>
                  <a:pt x="2839" y="2333"/>
                  <a:pt x="3030" y="2156"/>
                </a:cubicBezTo>
                <a:close/>
                <a:moveTo>
                  <a:pt x="2083" y="2711"/>
                </a:moveTo>
                <a:lnTo>
                  <a:pt x="2112" y="2726"/>
                </a:lnTo>
                <a:lnTo>
                  <a:pt x="2068" y="2730"/>
                </a:lnTo>
                <a:lnTo>
                  <a:pt x="2073" y="2711"/>
                </a:lnTo>
                <a:close/>
                <a:moveTo>
                  <a:pt x="860" y="1758"/>
                </a:moveTo>
                <a:lnTo>
                  <a:pt x="860" y="1758"/>
                </a:lnTo>
                <a:cubicBezTo>
                  <a:pt x="855" y="2087"/>
                  <a:pt x="919" y="2397"/>
                  <a:pt x="1076" y="2598"/>
                </a:cubicBezTo>
                <a:cubicBezTo>
                  <a:pt x="1002" y="2593"/>
                  <a:pt x="929" y="2583"/>
                  <a:pt x="855" y="2573"/>
                </a:cubicBezTo>
                <a:cubicBezTo>
                  <a:pt x="848" y="2572"/>
                  <a:pt x="840" y="2571"/>
                  <a:pt x="833" y="2571"/>
                </a:cubicBezTo>
                <a:cubicBezTo>
                  <a:pt x="712" y="2571"/>
                  <a:pt x="666" y="2761"/>
                  <a:pt x="791" y="2784"/>
                </a:cubicBezTo>
                <a:cubicBezTo>
                  <a:pt x="978" y="2814"/>
                  <a:pt x="1160" y="2824"/>
                  <a:pt x="1346" y="2824"/>
                </a:cubicBezTo>
                <a:cubicBezTo>
                  <a:pt x="1425" y="2868"/>
                  <a:pt x="1503" y="2897"/>
                  <a:pt x="1592" y="2922"/>
                </a:cubicBezTo>
                <a:cubicBezTo>
                  <a:pt x="1557" y="2956"/>
                  <a:pt x="1518" y="2991"/>
                  <a:pt x="1484" y="3025"/>
                </a:cubicBezTo>
                <a:cubicBezTo>
                  <a:pt x="1312" y="3035"/>
                  <a:pt x="1150" y="3099"/>
                  <a:pt x="1022" y="3207"/>
                </a:cubicBezTo>
                <a:cubicBezTo>
                  <a:pt x="605" y="3167"/>
                  <a:pt x="516" y="2573"/>
                  <a:pt x="531" y="2141"/>
                </a:cubicBezTo>
                <a:cubicBezTo>
                  <a:pt x="580" y="2048"/>
                  <a:pt x="639" y="1965"/>
                  <a:pt x="713" y="1886"/>
                </a:cubicBezTo>
                <a:cubicBezTo>
                  <a:pt x="752" y="1837"/>
                  <a:pt x="806" y="1793"/>
                  <a:pt x="860" y="1758"/>
                </a:cubicBezTo>
                <a:close/>
                <a:moveTo>
                  <a:pt x="3624" y="2642"/>
                </a:moveTo>
                <a:cubicBezTo>
                  <a:pt x="3766" y="2691"/>
                  <a:pt x="3919" y="2721"/>
                  <a:pt x="4071" y="2730"/>
                </a:cubicBezTo>
                <a:cubicBezTo>
                  <a:pt x="3825" y="2824"/>
                  <a:pt x="3609" y="2981"/>
                  <a:pt x="3447" y="3182"/>
                </a:cubicBezTo>
                <a:cubicBezTo>
                  <a:pt x="3433" y="3202"/>
                  <a:pt x="3418" y="3216"/>
                  <a:pt x="3408" y="3231"/>
                </a:cubicBezTo>
                <a:cubicBezTo>
                  <a:pt x="3388" y="3059"/>
                  <a:pt x="3408" y="2883"/>
                  <a:pt x="3462" y="2716"/>
                </a:cubicBezTo>
                <a:cubicBezTo>
                  <a:pt x="3516" y="2691"/>
                  <a:pt x="3570" y="2667"/>
                  <a:pt x="3624" y="2642"/>
                </a:cubicBezTo>
                <a:close/>
                <a:moveTo>
                  <a:pt x="1950" y="3447"/>
                </a:moveTo>
                <a:cubicBezTo>
                  <a:pt x="1960" y="3462"/>
                  <a:pt x="1975" y="3472"/>
                  <a:pt x="1989" y="3486"/>
                </a:cubicBezTo>
                <a:lnTo>
                  <a:pt x="1979" y="3486"/>
                </a:lnTo>
                <a:cubicBezTo>
                  <a:pt x="1965" y="3491"/>
                  <a:pt x="1950" y="3496"/>
                  <a:pt x="1935" y="3501"/>
                </a:cubicBezTo>
                <a:cubicBezTo>
                  <a:pt x="1940" y="3486"/>
                  <a:pt x="1945" y="3467"/>
                  <a:pt x="1950" y="3447"/>
                </a:cubicBezTo>
                <a:close/>
                <a:moveTo>
                  <a:pt x="345" y="2750"/>
                </a:moveTo>
                <a:cubicBezTo>
                  <a:pt x="418" y="3059"/>
                  <a:pt x="575" y="3305"/>
                  <a:pt x="840" y="3398"/>
                </a:cubicBezTo>
                <a:cubicBezTo>
                  <a:pt x="791" y="3462"/>
                  <a:pt x="747" y="3531"/>
                  <a:pt x="718" y="3609"/>
                </a:cubicBezTo>
                <a:cubicBezTo>
                  <a:pt x="453" y="3506"/>
                  <a:pt x="345" y="3202"/>
                  <a:pt x="335" y="2937"/>
                </a:cubicBezTo>
                <a:lnTo>
                  <a:pt x="340" y="2937"/>
                </a:lnTo>
                <a:cubicBezTo>
                  <a:pt x="335" y="2873"/>
                  <a:pt x="340" y="2809"/>
                  <a:pt x="345" y="2750"/>
                </a:cubicBezTo>
                <a:close/>
                <a:moveTo>
                  <a:pt x="1538" y="3256"/>
                </a:moveTo>
                <a:lnTo>
                  <a:pt x="1538" y="3256"/>
                </a:lnTo>
                <a:cubicBezTo>
                  <a:pt x="1385" y="3437"/>
                  <a:pt x="1184" y="3604"/>
                  <a:pt x="968" y="3634"/>
                </a:cubicBezTo>
                <a:cubicBezTo>
                  <a:pt x="1002" y="3560"/>
                  <a:pt x="1047" y="3491"/>
                  <a:pt x="1091" y="3428"/>
                </a:cubicBezTo>
                <a:lnTo>
                  <a:pt x="1096" y="3428"/>
                </a:lnTo>
                <a:cubicBezTo>
                  <a:pt x="1258" y="3413"/>
                  <a:pt x="1410" y="3354"/>
                  <a:pt x="1538" y="3256"/>
                </a:cubicBezTo>
                <a:close/>
                <a:moveTo>
                  <a:pt x="3172" y="2809"/>
                </a:moveTo>
                <a:lnTo>
                  <a:pt x="3172" y="2809"/>
                </a:lnTo>
                <a:cubicBezTo>
                  <a:pt x="3114" y="3030"/>
                  <a:pt x="3133" y="3266"/>
                  <a:pt x="3231" y="3472"/>
                </a:cubicBezTo>
                <a:lnTo>
                  <a:pt x="3236" y="3482"/>
                </a:lnTo>
                <a:cubicBezTo>
                  <a:pt x="3207" y="3536"/>
                  <a:pt x="3177" y="3585"/>
                  <a:pt x="3153" y="3639"/>
                </a:cubicBezTo>
                <a:cubicBezTo>
                  <a:pt x="2900" y="3503"/>
                  <a:pt x="2620" y="3434"/>
                  <a:pt x="2333" y="3434"/>
                </a:cubicBezTo>
                <a:cubicBezTo>
                  <a:pt x="2297" y="3434"/>
                  <a:pt x="2261" y="3435"/>
                  <a:pt x="2225" y="3437"/>
                </a:cubicBezTo>
                <a:cubicBezTo>
                  <a:pt x="2161" y="3339"/>
                  <a:pt x="2078" y="3256"/>
                  <a:pt x="1979" y="3187"/>
                </a:cubicBezTo>
                <a:cubicBezTo>
                  <a:pt x="1984" y="3113"/>
                  <a:pt x="1989" y="3040"/>
                  <a:pt x="1984" y="2966"/>
                </a:cubicBezTo>
                <a:cubicBezTo>
                  <a:pt x="2191" y="2956"/>
                  <a:pt x="2397" y="2917"/>
                  <a:pt x="2593" y="2843"/>
                </a:cubicBezTo>
                <a:cubicBezTo>
                  <a:pt x="2650" y="2849"/>
                  <a:pt x="2708" y="2852"/>
                  <a:pt x="2766" y="2852"/>
                </a:cubicBezTo>
                <a:cubicBezTo>
                  <a:pt x="2901" y="2852"/>
                  <a:pt x="3038" y="2837"/>
                  <a:pt x="3172" y="2809"/>
                </a:cubicBezTo>
                <a:close/>
                <a:moveTo>
                  <a:pt x="4265" y="2897"/>
                </a:moveTo>
                <a:cubicBezTo>
                  <a:pt x="4360" y="2897"/>
                  <a:pt x="4456" y="2931"/>
                  <a:pt x="4547" y="3010"/>
                </a:cubicBezTo>
                <a:cubicBezTo>
                  <a:pt x="4955" y="3378"/>
                  <a:pt x="4429" y="3688"/>
                  <a:pt x="4086" y="3702"/>
                </a:cubicBezTo>
                <a:lnTo>
                  <a:pt x="4086" y="3698"/>
                </a:lnTo>
                <a:cubicBezTo>
                  <a:pt x="4063" y="3699"/>
                  <a:pt x="4042" y="3699"/>
                  <a:pt x="4021" y="3699"/>
                </a:cubicBezTo>
                <a:cubicBezTo>
                  <a:pt x="3755" y="3699"/>
                  <a:pt x="3588" y="3613"/>
                  <a:pt x="3496" y="3477"/>
                </a:cubicBezTo>
                <a:cubicBezTo>
                  <a:pt x="3668" y="3224"/>
                  <a:pt x="3966" y="2897"/>
                  <a:pt x="4265" y="2897"/>
                </a:cubicBezTo>
                <a:close/>
                <a:moveTo>
                  <a:pt x="1754" y="3324"/>
                </a:moveTo>
                <a:lnTo>
                  <a:pt x="1754" y="3324"/>
                </a:lnTo>
                <a:cubicBezTo>
                  <a:pt x="1739" y="3437"/>
                  <a:pt x="1709" y="3550"/>
                  <a:pt x="1665" y="3658"/>
                </a:cubicBezTo>
                <a:cubicBezTo>
                  <a:pt x="1489" y="3776"/>
                  <a:pt x="1331" y="3923"/>
                  <a:pt x="1194" y="4085"/>
                </a:cubicBezTo>
                <a:cubicBezTo>
                  <a:pt x="1111" y="4066"/>
                  <a:pt x="1037" y="3982"/>
                  <a:pt x="963" y="3845"/>
                </a:cubicBezTo>
                <a:cubicBezTo>
                  <a:pt x="1258" y="3806"/>
                  <a:pt x="1547" y="3585"/>
                  <a:pt x="1754" y="3324"/>
                </a:cubicBezTo>
                <a:close/>
                <a:moveTo>
                  <a:pt x="2112" y="3683"/>
                </a:moveTo>
                <a:lnTo>
                  <a:pt x="2112" y="3683"/>
                </a:lnTo>
                <a:cubicBezTo>
                  <a:pt x="2249" y="3997"/>
                  <a:pt x="2127" y="4370"/>
                  <a:pt x="1803" y="4601"/>
                </a:cubicBezTo>
                <a:lnTo>
                  <a:pt x="1808" y="4601"/>
                </a:lnTo>
                <a:cubicBezTo>
                  <a:pt x="1749" y="4645"/>
                  <a:pt x="1690" y="4684"/>
                  <a:pt x="1621" y="4709"/>
                </a:cubicBezTo>
                <a:cubicBezTo>
                  <a:pt x="1573" y="4719"/>
                  <a:pt x="1529" y="4725"/>
                  <a:pt x="1489" y="4725"/>
                </a:cubicBezTo>
                <a:cubicBezTo>
                  <a:pt x="1269" y="4725"/>
                  <a:pt x="1184" y="4568"/>
                  <a:pt x="1317" y="4306"/>
                </a:cubicBezTo>
                <a:cubicBezTo>
                  <a:pt x="1523" y="4174"/>
                  <a:pt x="1705" y="3997"/>
                  <a:pt x="1832" y="3791"/>
                </a:cubicBezTo>
                <a:cubicBezTo>
                  <a:pt x="1921" y="3742"/>
                  <a:pt x="2014" y="3707"/>
                  <a:pt x="2112" y="3683"/>
                </a:cubicBezTo>
                <a:close/>
                <a:moveTo>
                  <a:pt x="3251" y="3958"/>
                </a:moveTo>
                <a:cubicBezTo>
                  <a:pt x="3349" y="4027"/>
                  <a:pt x="3438" y="4095"/>
                  <a:pt x="3521" y="4174"/>
                </a:cubicBezTo>
                <a:cubicBezTo>
                  <a:pt x="3585" y="4233"/>
                  <a:pt x="3762" y="4380"/>
                  <a:pt x="3747" y="4478"/>
                </a:cubicBezTo>
                <a:cubicBezTo>
                  <a:pt x="3767" y="4638"/>
                  <a:pt x="3686" y="4733"/>
                  <a:pt x="3572" y="4733"/>
                </a:cubicBezTo>
                <a:cubicBezTo>
                  <a:pt x="3466" y="4733"/>
                  <a:pt x="3331" y="4649"/>
                  <a:pt x="3226" y="4454"/>
                </a:cubicBezTo>
                <a:lnTo>
                  <a:pt x="3207" y="4316"/>
                </a:lnTo>
                <a:cubicBezTo>
                  <a:pt x="3192" y="4193"/>
                  <a:pt x="3207" y="4071"/>
                  <a:pt x="3251" y="3958"/>
                </a:cubicBezTo>
                <a:close/>
                <a:moveTo>
                  <a:pt x="2810" y="1"/>
                </a:moveTo>
                <a:cubicBezTo>
                  <a:pt x="2493" y="1"/>
                  <a:pt x="2179" y="150"/>
                  <a:pt x="1984" y="443"/>
                </a:cubicBezTo>
                <a:cubicBezTo>
                  <a:pt x="1868" y="356"/>
                  <a:pt x="1756" y="318"/>
                  <a:pt x="1652" y="318"/>
                </a:cubicBezTo>
                <a:cubicBezTo>
                  <a:pt x="1407" y="318"/>
                  <a:pt x="1203" y="532"/>
                  <a:pt x="1061" y="835"/>
                </a:cubicBezTo>
                <a:cubicBezTo>
                  <a:pt x="885" y="865"/>
                  <a:pt x="728" y="958"/>
                  <a:pt x="620" y="1101"/>
                </a:cubicBezTo>
                <a:cubicBezTo>
                  <a:pt x="453" y="1312"/>
                  <a:pt x="330" y="1709"/>
                  <a:pt x="300" y="2122"/>
                </a:cubicBezTo>
                <a:cubicBezTo>
                  <a:pt x="84" y="2573"/>
                  <a:pt x="1" y="3192"/>
                  <a:pt x="335" y="3585"/>
                </a:cubicBezTo>
                <a:cubicBezTo>
                  <a:pt x="418" y="3693"/>
                  <a:pt x="531" y="3771"/>
                  <a:pt x="659" y="3820"/>
                </a:cubicBezTo>
                <a:cubicBezTo>
                  <a:pt x="649" y="3923"/>
                  <a:pt x="659" y="4027"/>
                  <a:pt x="693" y="4125"/>
                </a:cubicBezTo>
                <a:cubicBezTo>
                  <a:pt x="762" y="4311"/>
                  <a:pt x="870" y="4390"/>
                  <a:pt x="993" y="4395"/>
                </a:cubicBezTo>
                <a:cubicBezTo>
                  <a:pt x="909" y="4596"/>
                  <a:pt x="914" y="4797"/>
                  <a:pt x="1101" y="4949"/>
                </a:cubicBezTo>
                <a:cubicBezTo>
                  <a:pt x="1178" y="5013"/>
                  <a:pt x="1267" y="5041"/>
                  <a:pt x="1360" y="5041"/>
                </a:cubicBezTo>
                <a:cubicBezTo>
                  <a:pt x="1771" y="5041"/>
                  <a:pt x="2279" y="4513"/>
                  <a:pt x="2367" y="4213"/>
                </a:cubicBezTo>
                <a:cubicBezTo>
                  <a:pt x="2421" y="4027"/>
                  <a:pt x="2407" y="3825"/>
                  <a:pt x="2338" y="3648"/>
                </a:cubicBezTo>
                <a:lnTo>
                  <a:pt x="2367" y="3648"/>
                </a:lnTo>
                <a:cubicBezTo>
                  <a:pt x="2613" y="3658"/>
                  <a:pt x="2853" y="3727"/>
                  <a:pt x="3064" y="3850"/>
                </a:cubicBezTo>
                <a:cubicBezTo>
                  <a:pt x="2937" y="4208"/>
                  <a:pt x="2932" y="4591"/>
                  <a:pt x="3236" y="4846"/>
                </a:cubicBezTo>
                <a:cubicBezTo>
                  <a:pt x="3357" y="4946"/>
                  <a:pt x="3471" y="4988"/>
                  <a:pt x="3571" y="4988"/>
                </a:cubicBezTo>
                <a:cubicBezTo>
                  <a:pt x="3908" y="4988"/>
                  <a:pt x="4082" y="4507"/>
                  <a:pt x="3806" y="4154"/>
                </a:cubicBezTo>
                <a:cubicBezTo>
                  <a:pt x="3678" y="3997"/>
                  <a:pt x="3521" y="3855"/>
                  <a:pt x="3344" y="3747"/>
                </a:cubicBezTo>
                <a:cubicBezTo>
                  <a:pt x="3354" y="3722"/>
                  <a:pt x="3369" y="3698"/>
                  <a:pt x="3379" y="3678"/>
                </a:cubicBezTo>
                <a:cubicBezTo>
                  <a:pt x="3552" y="3846"/>
                  <a:pt x="3796" y="3922"/>
                  <a:pt x="4042" y="3922"/>
                </a:cubicBezTo>
                <a:cubicBezTo>
                  <a:pt x="4192" y="3922"/>
                  <a:pt x="4343" y="3894"/>
                  <a:pt x="4478" y="3840"/>
                </a:cubicBezTo>
                <a:cubicBezTo>
                  <a:pt x="4861" y="3683"/>
                  <a:pt x="5048" y="3305"/>
                  <a:pt x="4778" y="2946"/>
                </a:cubicBezTo>
                <a:cubicBezTo>
                  <a:pt x="4694" y="2829"/>
                  <a:pt x="4572" y="2745"/>
                  <a:pt x="4434" y="2706"/>
                </a:cubicBezTo>
                <a:cubicBezTo>
                  <a:pt x="4699" y="2672"/>
                  <a:pt x="4940" y="2539"/>
                  <a:pt x="5117" y="2338"/>
                </a:cubicBezTo>
                <a:cubicBezTo>
                  <a:pt x="5406" y="1994"/>
                  <a:pt x="5342" y="1292"/>
                  <a:pt x="4920" y="1056"/>
                </a:cubicBezTo>
                <a:cubicBezTo>
                  <a:pt x="5058" y="639"/>
                  <a:pt x="5043" y="197"/>
                  <a:pt x="4532" y="50"/>
                </a:cubicBezTo>
                <a:cubicBezTo>
                  <a:pt x="4462" y="30"/>
                  <a:pt x="4392" y="21"/>
                  <a:pt x="4323" y="21"/>
                </a:cubicBezTo>
                <a:cubicBezTo>
                  <a:pt x="4051" y="21"/>
                  <a:pt x="3795" y="164"/>
                  <a:pt x="3580" y="364"/>
                </a:cubicBezTo>
                <a:cubicBezTo>
                  <a:pt x="3378" y="121"/>
                  <a:pt x="3093" y="1"/>
                  <a:pt x="2810"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194;p5"/>
          <p:cNvGrpSpPr/>
          <p:nvPr/>
        </p:nvGrpSpPr>
        <p:grpSpPr>
          <a:xfrm>
            <a:off x="336292" y="1812579"/>
            <a:ext cx="202152" cy="234940"/>
            <a:chOff x="-1562583" y="2713541"/>
            <a:chExt cx="202152" cy="234940"/>
          </a:xfrm>
        </p:grpSpPr>
        <p:sp>
          <p:nvSpPr>
            <p:cNvPr id="1049390" name="Google Shape;195;p5"/>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1" name="Google Shape;196;p5"/>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2" name="Google Shape;197;p5"/>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93" name="Google Shape;198;p5"/>
          <p:cNvSpPr/>
          <p:nvPr/>
        </p:nvSpPr>
        <p:spPr>
          <a:xfrm rot="-613518">
            <a:off x="384791" y="4148997"/>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199;p5"/>
          <p:cNvGrpSpPr/>
          <p:nvPr/>
        </p:nvGrpSpPr>
        <p:grpSpPr>
          <a:xfrm>
            <a:off x="8622498" y="265717"/>
            <a:ext cx="191373" cy="221976"/>
            <a:chOff x="1295173" y="738029"/>
            <a:chExt cx="191373" cy="221976"/>
          </a:xfrm>
        </p:grpSpPr>
        <p:sp>
          <p:nvSpPr>
            <p:cNvPr id="1049394" name="Google Shape;200;p5"/>
            <p:cNvSpPr/>
            <p:nvPr/>
          </p:nvSpPr>
          <p:spPr>
            <a:xfrm>
              <a:off x="1314770" y="884633"/>
              <a:ext cx="74091" cy="75373"/>
            </a:xfrm>
            <a:custGeom>
              <a:avLst/>
              <a:gdLst/>
              <a:ahLst/>
              <a:cxnLst/>
              <a:rect l="l" t="t" r="r" b="b"/>
              <a:pathLst>
                <a:path w="983" h="1000" extrusionOk="0">
                  <a:moveTo>
                    <a:pt x="430" y="1"/>
                  </a:moveTo>
                  <a:cubicBezTo>
                    <a:pt x="371" y="1"/>
                    <a:pt x="313" y="35"/>
                    <a:pt x="295" y="103"/>
                  </a:cubicBezTo>
                  <a:cubicBezTo>
                    <a:pt x="246" y="270"/>
                    <a:pt x="172" y="427"/>
                    <a:pt x="54" y="505"/>
                  </a:cubicBezTo>
                  <a:cubicBezTo>
                    <a:pt x="0" y="545"/>
                    <a:pt x="15" y="633"/>
                    <a:pt x="79" y="653"/>
                  </a:cubicBezTo>
                  <a:cubicBezTo>
                    <a:pt x="162" y="687"/>
                    <a:pt x="236" y="731"/>
                    <a:pt x="300" y="795"/>
                  </a:cubicBezTo>
                  <a:cubicBezTo>
                    <a:pt x="334" y="839"/>
                    <a:pt x="364" y="893"/>
                    <a:pt x="378" y="947"/>
                  </a:cubicBezTo>
                  <a:cubicBezTo>
                    <a:pt x="392" y="982"/>
                    <a:pt x="424" y="1000"/>
                    <a:pt x="456" y="1000"/>
                  </a:cubicBezTo>
                  <a:cubicBezTo>
                    <a:pt x="491" y="1000"/>
                    <a:pt x="525" y="979"/>
                    <a:pt x="535" y="937"/>
                  </a:cubicBezTo>
                  <a:cubicBezTo>
                    <a:pt x="550" y="893"/>
                    <a:pt x="565" y="849"/>
                    <a:pt x="584" y="810"/>
                  </a:cubicBezTo>
                  <a:cubicBezTo>
                    <a:pt x="648" y="677"/>
                    <a:pt x="771" y="604"/>
                    <a:pt x="913" y="550"/>
                  </a:cubicBezTo>
                  <a:cubicBezTo>
                    <a:pt x="982" y="520"/>
                    <a:pt x="977" y="417"/>
                    <a:pt x="909" y="393"/>
                  </a:cubicBezTo>
                  <a:cubicBezTo>
                    <a:pt x="801" y="363"/>
                    <a:pt x="707" y="299"/>
                    <a:pt x="634" y="216"/>
                  </a:cubicBezTo>
                  <a:cubicBezTo>
                    <a:pt x="604" y="176"/>
                    <a:pt x="580" y="127"/>
                    <a:pt x="560" y="83"/>
                  </a:cubicBezTo>
                  <a:cubicBezTo>
                    <a:pt x="535" y="28"/>
                    <a:pt x="482" y="1"/>
                    <a:pt x="430"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5" name="Google Shape;201;p5"/>
            <p:cNvSpPr/>
            <p:nvPr/>
          </p:nvSpPr>
          <p:spPr>
            <a:xfrm>
              <a:off x="1295173" y="738029"/>
              <a:ext cx="89241" cy="90522"/>
            </a:xfrm>
            <a:custGeom>
              <a:avLst/>
              <a:gdLst/>
              <a:ahLst/>
              <a:cxnLst/>
              <a:rect l="l" t="t" r="r" b="b"/>
              <a:pathLst>
                <a:path w="1184" h="1201" extrusionOk="0">
                  <a:moveTo>
                    <a:pt x="517" y="0"/>
                  </a:moveTo>
                  <a:cubicBezTo>
                    <a:pt x="447" y="0"/>
                    <a:pt x="377" y="42"/>
                    <a:pt x="354" y="123"/>
                  </a:cubicBezTo>
                  <a:cubicBezTo>
                    <a:pt x="295" y="320"/>
                    <a:pt x="206" y="511"/>
                    <a:pt x="69" y="604"/>
                  </a:cubicBezTo>
                  <a:cubicBezTo>
                    <a:pt x="0" y="654"/>
                    <a:pt x="15" y="757"/>
                    <a:pt x="93" y="781"/>
                  </a:cubicBezTo>
                  <a:cubicBezTo>
                    <a:pt x="192" y="821"/>
                    <a:pt x="285" y="879"/>
                    <a:pt x="358" y="953"/>
                  </a:cubicBezTo>
                  <a:cubicBezTo>
                    <a:pt x="403" y="1007"/>
                    <a:pt x="432" y="1071"/>
                    <a:pt x="457" y="1140"/>
                  </a:cubicBezTo>
                  <a:cubicBezTo>
                    <a:pt x="473" y="1181"/>
                    <a:pt x="510" y="1201"/>
                    <a:pt x="548" y="1201"/>
                  </a:cubicBezTo>
                  <a:cubicBezTo>
                    <a:pt x="591" y="1201"/>
                    <a:pt x="635" y="1175"/>
                    <a:pt x="648" y="1125"/>
                  </a:cubicBezTo>
                  <a:cubicBezTo>
                    <a:pt x="663" y="1071"/>
                    <a:pt x="682" y="1022"/>
                    <a:pt x="702" y="973"/>
                  </a:cubicBezTo>
                  <a:cubicBezTo>
                    <a:pt x="776" y="811"/>
                    <a:pt x="923" y="727"/>
                    <a:pt x="1095" y="659"/>
                  </a:cubicBezTo>
                  <a:cubicBezTo>
                    <a:pt x="1183" y="624"/>
                    <a:pt x="1178" y="501"/>
                    <a:pt x="1090" y="467"/>
                  </a:cubicBezTo>
                  <a:cubicBezTo>
                    <a:pt x="962" y="433"/>
                    <a:pt x="849" y="359"/>
                    <a:pt x="761" y="261"/>
                  </a:cubicBezTo>
                  <a:cubicBezTo>
                    <a:pt x="727" y="207"/>
                    <a:pt x="697" y="153"/>
                    <a:pt x="673" y="99"/>
                  </a:cubicBezTo>
                  <a:cubicBezTo>
                    <a:pt x="641" y="32"/>
                    <a:pt x="579" y="0"/>
                    <a:pt x="517"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6" name="Google Shape;202;p5"/>
            <p:cNvSpPr/>
            <p:nvPr/>
          </p:nvSpPr>
          <p:spPr>
            <a:xfrm>
              <a:off x="1385396" y="760340"/>
              <a:ext cx="101150" cy="103185"/>
            </a:xfrm>
            <a:custGeom>
              <a:avLst/>
              <a:gdLst/>
              <a:ahLst/>
              <a:cxnLst/>
              <a:rect l="l" t="t" r="r" b="b"/>
              <a:pathLst>
                <a:path w="1342" h="1369" extrusionOk="0">
                  <a:moveTo>
                    <a:pt x="585" y="0"/>
                  </a:moveTo>
                  <a:cubicBezTo>
                    <a:pt x="504" y="0"/>
                    <a:pt x="425" y="48"/>
                    <a:pt x="399" y="142"/>
                  </a:cubicBezTo>
                  <a:cubicBezTo>
                    <a:pt x="335" y="367"/>
                    <a:pt x="232" y="583"/>
                    <a:pt x="75" y="696"/>
                  </a:cubicBezTo>
                  <a:cubicBezTo>
                    <a:pt x="1" y="750"/>
                    <a:pt x="21" y="868"/>
                    <a:pt x="109" y="898"/>
                  </a:cubicBezTo>
                  <a:cubicBezTo>
                    <a:pt x="222" y="942"/>
                    <a:pt x="325" y="1006"/>
                    <a:pt x="408" y="1089"/>
                  </a:cubicBezTo>
                  <a:cubicBezTo>
                    <a:pt x="458" y="1153"/>
                    <a:pt x="492" y="1222"/>
                    <a:pt x="516" y="1300"/>
                  </a:cubicBezTo>
                  <a:cubicBezTo>
                    <a:pt x="537" y="1346"/>
                    <a:pt x="581" y="1369"/>
                    <a:pt x="624" y="1369"/>
                  </a:cubicBezTo>
                  <a:cubicBezTo>
                    <a:pt x="672" y="1369"/>
                    <a:pt x="719" y="1340"/>
                    <a:pt x="732" y="1285"/>
                  </a:cubicBezTo>
                  <a:cubicBezTo>
                    <a:pt x="752" y="1227"/>
                    <a:pt x="772" y="1168"/>
                    <a:pt x="801" y="1109"/>
                  </a:cubicBezTo>
                  <a:cubicBezTo>
                    <a:pt x="885" y="927"/>
                    <a:pt x="1052" y="829"/>
                    <a:pt x="1243" y="750"/>
                  </a:cubicBezTo>
                  <a:cubicBezTo>
                    <a:pt x="1341" y="711"/>
                    <a:pt x="1341" y="574"/>
                    <a:pt x="1238" y="539"/>
                  </a:cubicBezTo>
                  <a:cubicBezTo>
                    <a:pt x="1096" y="495"/>
                    <a:pt x="963" y="412"/>
                    <a:pt x="865" y="299"/>
                  </a:cubicBezTo>
                  <a:cubicBezTo>
                    <a:pt x="826" y="240"/>
                    <a:pt x="791" y="181"/>
                    <a:pt x="767" y="117"/>
                  </a:cubicBezTo>
                  <a:cubicBezTo>
                    <a:pt x="730" y="38"/>
                    <a:pt x="657" y="0"/>
                    <a:pt x="58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03;p5"/>
          <p:cNvGrpSpPr/>
          <p:nvPr/>
        </p:nvGrpSpPr>
        <p:grpSpPr>
          <a:xfrm>
            <a:off x="8033900" y="771377"/>
            <a:ext cx="543134" cy="354184"/>
            <a:chOff x="1547150" y="488540"/>
            <a:chExt cx="543134" cy="354184"/>
          </a:xfrm>
        </p:grpSpPr>
        <p:sp>
          <p:nvSpPr>
            <p:cNvPr id="1049397" name="Google Shape;204;p5"/>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8" name="Google Shape;205;p5"/>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9" name="Google Shape;206;p5"/>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0" name="Google Shape;207;p5"/>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01" name="Google Shape;208;p5"/>
          <p:cNvSpPr/>
          <p:nvPr/>
        </p:nvSpPr>
        <p:spPr>
          <a:xfrm flipH="1">
            <a:off x="4528523" y="4017510"/>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2" name="Google Shape;209;p5"/>
          <p:cNvSpPr/>
          <p:nvPr/>
        </p:nvSpPr>
        <p:spPr>
          <a:xfrm rot="10006914">
            <a:off x="4578396" y="334040"/>
            <a:ext cx="656888" cy="512395"/>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1050195" name="Google Shape;211;p6"/>
          <p:cNvSpPr/>
          <p:nvPr/>
        </p:nvSpPr>
        <p:spPr>
          <a:xfrm rot="5400000">
            <a:off x="3342434" y="-4434849"/>
            <a:ext cx="5142492" cy="6628390"/>
          </a:xfrm>
          <a:custGeom>
            <a:avLst/>
            <a:gdLst/>
            <a:ahLst/>
            <a:cxnLst/>
            <a:rect l="l" t="t" r="r" b="b"/>
            <a:pathLst>
              <a:path w="9526" h="9869" extrusionOk="0">
                <a:moveTo>
                  <a:pt x="6138" y="1"/>
                </a:moveTo>
                <a:cubicBezTo>
                  <a:pt x="6070" y="1"/>
                  <a:pt x="6004" y="12"/>
                  <a:pt x="5941" y="39"/>
                </a:cubicBezTo>
                <a:cubicBezTo>
                  <a:pt x="5686" y="152"/>
                  <a:pt x="5568" y="354"/>
                  <a:pt x="5264" y="403"/>
                </a:cubicBezTo>
                <a:cubicBezTo>
                  <a:pt x="5210" y="411"/>
                  <a:pt x="5157" y="415"/>
                  <a:pt x="5104" y="415"/>
                </a:cubicBezTo>
                <a:cubicBezTo>
                  <a:pt x="4695" y="415"/>
                  <a:pt x="4334" y="183"/>
                  <a:pt x="3933" y="79"/>
                </a:cubicBezTo>
                <a:cubicBezTo>
                  <a:pt x="3764" y="36"/>
                  <a:pt x="3606" y="17"/>
                  <a:pt x="3451" y="17"/>
                </a:cubicBezTo>
                <a:cubicBezTo>
                  <a:pt x="3182" y="17"/>
                  <a:pt x="2924" y="73"/>
                  <a:pt x="2637" y="157"/>
                </a:cubicBezTo>
                <a:cubicBezTo>
                  <a:pt x="2402" y="231"/>
                  <a:pt x="2210" y="447"/>
                  <a:pt x="2485" y="609"/>
                </a:cubicBezTo>
                <a:lnTo>
                  <a:pt x="2357" y="609"/>
                </a:lnTo>
                <a:cubicBezTo>
                  <a:pt x="2122" y="643"/>
                  <a:pt x="1896" y="707"/>
                  <a:pt x="1680" y="805"/>
                </a:cubicBezTo>
                <a:cubicBezTo>
                  <a:pt x="1587" y="845"/>
                  <a:pt x="1434" y="889"/>
                  <a:pt x="1425" y="1011"/>
                </a:cubicBezTo>
                <a:cubicBezTo>
                  <a:pt x="1410" y="1178"/>
                  <a:pt x="1533" y="1119"/>
                  <a:pt x="1621" y="1169"/>
                </a:cubicBezTo>
                <a:cubicBezTo>
                  <a:pt x="1930" y="1350"/>
                  <a:pt x="1704" y="1655"/>
                  <a:pt x="1562" y="1880"/>
                </a:cubicBezTo>
                <a:cubicBezTo>
                  <a:pt x="1405" y="2126"/>
                  <a:pt x="1012" y="2538"/>
                  <a:pt x="1263" y="2833"/>
                </a:cubicBezTo>
                <a:cubicBezTo>
                  <a:pt x="1371" y="2965"/>
                  <a:pt x="1621" y="2970"/>
                  <a:pt x="1709" y="3127"/>
                </a:cubicBezTo>
                <a:cubicBezTo>
                  <a:pt x="1798" y="3280"/>
                  <a:pt x="1729" y="3540"/>
                  <a:pt x="1685" y="3677"/>
                </a:cubicBezTo>
                <a:cubicBezTo>
                  <a:pt x="1508" y="4227"/>
                  <a:pt x="1042" y="4644"/>
                  <a:pt x="929" y="5214"/>
                </a:cubicBezTo>
                <a:cubicBezTo>
                  <a:pt x="826" y="5734"/>
                  <a:pt x="1189" y="5670"/>
                  <a:pt x="1439" y="5975"/>
                </a:cubicBezTo>
                <a:cubicBezTo>
                  <a:pt x="2033" y="6682"/>
                  <a:pt x="1" y="8292"/>
                  <a:pt x="1002" y="8479"/>
                </a:cubicBezTo>
                <a:cubicBezTo>
                  <a:pt x="1248" y="8523"/>
                  <a:pt x="1557" y="8469"/>
                  <a:pt x="1444" y="8857"/>
                </a:cubicBezTo>
                <a:cubicBezTo>
                  <a:pt x="1380" y="9087"/>
                  <a:pt x="831" y="9593"/>
                  <a:pt x="1184" y="9804"/>
                </a:cubicBezTo>
                <a:cubicBezTo>
                  <a:pt x="1258" y="9850"/>
                  <a:pt x="1341" y="9869"/>
                  <a:pt x="1429" y="9869"/>
                </a:cubicBezTo>
                <a:cubicBezTo>
                  <a:pt x="1726" y="9869"/>
                  <a:pt x="2074" y="9654"/>
                  <a:pt x="2279" y="9544"/>
                </a:cubicBezTo>
                <a:cubicBezTo>
                  <a:pt x="2608" y="9367"/>
                  <a:pt x="2937" y="9298"/>
                  <a:pt x="3310" y="9264"/>
                </a:cubicBezTo>
                <a:cubicBezTo>
                  <a:pt x="3403" y="9256"/>
                  <a:pt x="3475" y="9247"/>
                  <a:pt x="3535" y="9247"/>
                </a:cubicBezTo>
                <a:cubicBezTo>
                  <a:pt x="3655" y="9247"/>
                  <a:pt x="3725" y="9282"/>
                  <a:pt x="3820" y="9426"/>
                </a:cubicBezTo>
                <a:cubicBezTo>
                  <a:pt x="3977" y="9665"/>
                  <a:pt x="4166" y="9749"/>
                  <a:pt x="4373" y="9749"/>
                </a:cubicBezTo>
                <a:cubicBezTo>
                  <a:pt x="4859" y="9749"/>
                  <a:pt x="5442" y="9283"/>
                  <a:pt x="5932" y="9283"/>
                </a:cubicBezTo>
                <a:cubicBezTo>
                  <a:pt x="6015" y="9283"/>
                  <a:pt x="6095" y="9297"/>
                  <a:pt x="6172" y="9328"/>
                </a:cubicBezTo>
                <a:cubicBezTo>
                  <a:pt x="6533" y="9480"/>
                  <a:pt x="6784" y="9762"/>
                  <a:pt x="7166" y="9762"/>
                </a:cubicBezTo>
                <a:cubicBezTo>
                  <a:pt x="7241" y="9762"/>
                  <a:pt x="7322" y="9751"/>
                  <a:pt x="7409" y="9726"/>
                </a:cubicBezTo>
                <a:cubicBezTo>
                  <a:pt x="7606" y="9667"/>
                  <a:pt x="7748" y="9593"/>
                  <a:pt x="7826" y="9406"/>
                </a:cubicBezTo>
                <a:cubicBezTo>
                  <a:pt x="7939" y="9151"/>
                  <a:pt x="7939" y="9063"/>
                  <a:pt x="8278" y="9038"/>
                </a:cubicBezTo>
                <a:cubicBezTo>
                  <a:pt x="8298" y="9037"/>
                  <a:pt x="8318" y="9036"/>
                  <a:pt x="8340" y="9036"/>
                </a:cubicBezTo>
                <a:cubicBezTo>
                  <a:pt x="8479" y="9036"/>
                  <a:pt x="8653" y="9065"/>
                  <a:pt x="8812" y="9065"/>
                </a:cubicBezTo>
                <a:cubicBezTo>
                  <a:pt x="9005" y="9065"/>
                  <a:pt x="9175" y="9022"/>
                  <a:pt x="9231" y="8827"/>
                </a:cubicBezTo>
                <a:cubicBezTo>
                  <a:pt x="9339" y="8459"/>
                  <a:pt x="9127" y="8164"/>
                  <a:pt x="9000" y="7840"/>
                </a:cubicBezTo>
                <a:cubicBezTo>
                  <a:pt x="8818" y="7374"/>
                  <a:pt x="8926" y="7040"/>
                  <a:pt x="9250" y="6667"/>
                </a:cubicBezTo>
                <a:cubicBezTo>
                  <a:pt x="9422" y="6476"/>
                  <a:pt x="9496" y="6210"/>
                  <a:pt x="9447" y="5955"/>
                </a:cubicBezTo>
                <a:cubicBezTo>
                  <a:pt x="9393" y="5700"/>
                  <a:pt x="9181" y="5631"/>
                  <a:pt x="9054" y="5435"/>
                </a:cubicBezTo>
                <a:cubicBezTo>
                  <a:pt x="8936" y="5258"/>
                  <a:pt x="8877" y="4924"/>
                  <a:pt x="8897" y="4713"/>
                </a:cubicBezTo>
                <a:cubicBezTo>
                  <a:pt x="8926" y="4409"/>
                  <a:pt x="9137" y="4183"/>
                  <a:pt x="9270" y="3913"/>
                </a:cubicBezTo>
                <a:cubicBezTo>
                  <a:pt x="9417" y="3608"/>
                  <a:pt x="9393" y="3461"/>
                  <a:pt x="9250" y="3167"/>
                </a:cubicBezTo>
                <a:cubicBezTo>
                  <a:pt x="8990" y="2646"/>
                  <a:pt x="9186" y="2244"/>
                  <a:pt x="9378" y="1723"/>
                </a:cubicBezTo>
                <a:cubicBezTo>
                  <a:pt x="9461" y="1493"/>
                  <a:pt x="9525" y="1340"/>
                  <a:pt x="9358" y="1134"/>
                </a:cubicBezTo>
                <a:cubicBezTo>
                  <a:pt x="9260" y="1011"/>
                  <a:pt x="9152" y="987"/>
                  <a:pt x="9113" y="835"/>
                </a:cubicBezTo>
                <a:cubicBezTo>
                  <a:pt x="9078" y="707"/>
                  <a:pt x="9137" y="555"/>
                  <a:pt x="9113" y="422"/>
                </a:cubicBezTo>
                <a:cubicBezTo>
                  <a:pt x="9060" y="145"/>
                  <a:pt x="8881" y="59"/>
                  <a:pt x="8666" y="59"/>
                </a:cubicBezTo>
                <a:cubicBezTo>
                  <a:pt x="8401" y="59"/>
                  <a:pt x="8082" y="190"/>
                  <a:pt x="7876" y="255"/>
                </a:cubicBezTo>
                <a:cubicBezTo>
                  <a:pt x="7659" y="324"/>
                  <a:pt x="7430" y="359"/>
                  <a:pt x="7200" y="359"/>
                </a:cubicBezTo>
                <a:cubicBezTo>
                  <a:pt x="7185" y="359"/>
                  <a:pt x="7169" y="359"/>
                  <a:pt x="7154" y="359"/>
                </a:cubicBezTo>
                <a:cubicBezTo>
                  <a:pt x="6889" y="359"/>
                  <a:pt x="6776" y="231"/>
                  <a:pt x="6550" y="113"/>
                </a:cubicBezTo>
                <a:cubicBezTo>
                  <a:pt x="6424" y="50"/>
                  <a:pt x="6278" y="1"/>
                  <a:pt x="6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6" name="Google Shape;212;p6"/>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grpSp>
        <p:nvGrpSpPr>
          <p:cNvPr id="330" name="Google Shape;213;p6"/>
          <p:cNvGrpSpPr/>
          <p:nvPr/>
        </p:nvGrpSpPr>
        <p:grpSpPr>
          <a:xfrm>
            <a:off x="225888" y="323834"/>
            <a:ext cx="318675" cy="662679"/>
            <a:chOff x="-1847499" y="2737134"/>
            <a:chExt cx="318675" cy="662679"/>
          </a:xfrm>
        </p:grpSpPr>
        <p:sp>
          <p:nvSpPr>
            <p:cNvPr id="1050197" name="Google Shape;214;p6"/>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8" name="Google Shape;215;p6"/>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216;p6"/>
          <p:cNvGrpSpPr/>
          <p:nvPr/>
        </p:nvGrpSpPr>
        <p:grpSpPr>
          <a:xfrm>
            <a:off x="225905" y="4567688"/>
            <a:ext cx="174114" cy="235996"/>
            <a:chOff x="-1467008" y="3142950"/>
            <a:chExt cx="174114" cy="235996"/>
          </a:xfrm>
        </p:grpSpPr>
        <p:sp>
          <p:nvSpPr>
            <p:cNvPr id="1050199" name="Google Shape;217;p6"/>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0" name="Google Shape;218;p6"/>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1" name="Google Shape;219;p6"/>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220;p6"/>
          <p:cNvGrpSpPr/>
          <p:nvPr/>
        </p:nvGrpSpPr>
        <p:grpSpPr>
          <a:xfrm>
            <a:off x="637021" y="595520"/>
            <a:ext cx="284607" cy="591602"/>
            <a:chOff x="610921" y="273270"/>
            <a:chExt cx="284607" cy="591602"/>
          </a:xfrm>
        </p:grpSpPr>
        <p:sp>
          <p:nvSpPr>
            <p:cNvPr id="1050202" name="Google Shape;221;p6"/>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3" name="Google Shape;222;p6"/>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3"/>
        <p:cNvGrpSpPr/>
        <p:nvPr/>
      </p:nvGrpSpPr>
      <p:grpSpPr>
        <a:xfrm>
          <a:off x="0" y="0"/>
          <a:ext cx="0" cy="0"/>
          <a:chOff x="0" y="0"/>
          <a:chExt cx="0" cy="0"/>
        </a:xfrm>
      </p:grpSpPr>
      <p:sp>
        <p:nvSpPr>
          <p:cNvPr id="1048646" name="Google Shape;224;p7"/>
          <p:cNvSpPr/>
          <p:nvPr/>
        </p:nvSpPr>
        <p:spPr>
          <a:xfrm>
            <a:off x="765726" y="143952"/>
            <a:ext cx="5089627" cy="4855597"/>
          </a:xfrm>
          <a:custGeom>
            <a:avLst/>
            <a:gdLst/>
            <a:ahLst/>
            <a:cxnLst/>
            <a:rect l="l" t="t" r="r" b="b"/>
            <a:pathLst>
              <a:path w="9613" h="8674" extrusionOk="0">
                <a:moveTo>
                  <a:pt x="3928" y="0"/>
                </a:moveTo>
                <a:cubicBezTo>
                  <a:pt x="3901" y="0"/>
                  <a:pt x="3874" y="19"/>
                  <a:pt x="3868" y="52"/>
                </a:cubicBezTo>
                <a:cubicBezTo>
                  <a:pt x="3829" y="631"/>
                  <a:pt x="3701" y="1201"/>
                  <a:pt x="3485" y="1741"/>
                </a:cubicBezTo>
                <a:cubicBezTo>
                  <a:pt x="3477" y="1762"/>
                  <a:pt x="3453" y="1776"/>
                  <a:pt x="3428" y="1776"/>
                </a:cubicBezTo>
                <a:cubicBezTo>
                  <a:pt x="3424" y="1776"/>
                  <a:pt x="3420" y="1776"/>
                  <a:pt x="3416" y="1775"/>
                </a:cubicBezTo>
                <a:cubicBezTo>
                  <a:pt x="2945" y="1672"/>
                  <a:pt x="2376" y="1515"/>
                  <a:pt x="1870" y="1382"/>
                </a:cubicBezTo>
                <a:cubicBezTo>
                  <a:pt x="1864" y="1381"/>
                  <a:pt x="1858" y="1380"/>
                  <a:pt x="1853" y="1380"/>
                </a:cubicBezTo>
                <a:cubicBezTo>
                  <a:pt x="1821" y="1380"/>
                  <a:pt x="1796" y="1403"/>
                  <a:pt x="1796" y="1436"/>
                </a:cubicBezTo>
                <a:cubicBezTo>
                  <a:pt x="1777" y="1682"/>
                  <a:pt x="1988" y="1966"/>
                  <a:pt x="2106" y="2217"/>
                </a:cubicBezTo>
                <a:cubicBezTo>
                  <a:pt x="2120" y="2256"/>
                  <a:pt x="2086" y="2300"/>
                  <a:pt x="2042" y="2300"/>
                </a:cubicBezTo>
                <a:cubicBezTo>
                  <a:pt x="1877" y="2278"/>
                  <a:pt x="1687" y="2257"/>
                  <a:pt x="1497" y="2257"/>
                </a:cubicBezTo>
                <a:cubicBezTo>
                  <a:pt x="1232" y="2257"/>
                  <a:pt x="967" y="2298"/>
                  <a:pt x="775" y="2433"/>
                </a:cubicBezTo>
                <a:cubicBezTo>
                  <a:pt x="746" y="2452"/>
                  <a:pt x="741" y="2492"/>
                  <a:pt x="761" y="2516"/>
                </a:cubicBezTo>
                <a:cubicBezTo>
                  <a:pt x="1021" y="2830"/>
                  <a:pt x="559" y="3037"/>
                  <a:pt x="279" y="3253"/>
                </a:cubicBezTo>
                <a:cubicBezTo>
                  <a:pt x="241" y="3291"/>
                  <a:pt x="268" y="3356"/>
                  <a:pt x="318" y="3356"/>
                </a:cubicBezTo>
                <a:cubicBezTo>
                  <a:pt x="320" y="3356"/>
                  <a:pt x="322" y="3356"/>
                  <a:pt x="324" y="3356"/>
                </a:cubicBezTo>
                <a:cubicBezTo>
                  <a:pt x="347" y="3352"/>
                  <a:pt x="368" y="3351"/>
                  <a:pt x="387" y="3351"/>
                </a:cubicBezTo>
                <a:cubicBezTo>
                  <a:pt x="852" y="3351"/>
                  <a:pt x="127" y="4351"/>
                  <a:pt x="9" y="4789"/>
                </a:cubicBezTo>
                <a:cubicBezTo>
                  <a:pt x="1" y="4833"/>
                  <a:pt x="34" y="4865"/>
                  <a:pt x="73" y="4865"/>
                </a:cubicBezTo>
                <a:cubicBezTo>
                  <a:pt x="78" y="4865"/>
                  <a:pt x="83" y="4864"/>
                  <a:pt x="88" y="4863"/>
                </a:cubicBezTo>
                <a:cubicBezTo>
                  <a:pt x="240" y="4804"/>
                  <a:pt x="397" y="4721"/>
                  <a:pt x="559" y="4662"/>
                </a:cubicBezTo>
                <a:cubicBezTo>
                  <a:pt x="564" y="4660"/>
                  <a:pt x="570" y="4659"/>
                  <a:pt x="575" y="4659"/>
                </a:cubicBezTo>
                <a:cubicBezTo>
                  <a:pt x="600" y="4659"/>
                  <a:pt x="625" y="4677"/>
                  <a:pt x="633" y="4701"/>
                </a:cubicBezTo>
                <a:cubicBezTo>
                  <a:pt x="707" y="4986"/>
                  <a:pt x="682" y="5285"/>
                  <a:pt x="554" y="5550"/>
                </a:cubicBezTo>
                <a:cubicBezTo>
                  <a:pt x="542" y="5594"/>
                  <a:pt x="576" y="5635"/>
                  <a:pt x="616" y="5635"/>
                </a:cubicBezTo>
                <a:cubicBezTo>
                  <a:pt x="625" y="5635"/>
                  <a:pt x="634" y="5633"/>
                  <a:pt x="643" y="5629"/>
                </a:cubicBezTo>
                <a:cubicBezTo>
                  <a:pt x="711" y="5580"/>
                  <a:pt x="785" y="5536"/>
                  <a:pt x="859" y="5491"/>
                </a:cubicBezTo>
                <a:cubicBezTo>
                  <a:pt x="867" y="5487"/>
                  <a:pt x="876" y="5485"/>
                  <a:pt x="885" y="5485"/>
                </a:cubicBezTo>
                <a:cubicBezTo>
                  <a:pt x="917" y="5485"/>
                  <a:pt x="947" y="5511"/>
                  <a:pt x="947" y="5545"/>
                </a:cubicBezTo>
                <a:cubicBezTo>
                  <a:pt x="927" y="6233"/>
                  <a:pt x="319" y="6891"/>
                  <a:pt x="333" y="7539"/>
                </a:cubicBezTo>
                <a:cubicBezTo>
                  <a:pt x="333" y="7568"/>
                  <a:pt x="363" y="7593"/>
                  <a:pt x="392" y="7593"/>
                </a:cubicBezTo>
                <a:cubicBezTo>
                  <a:pt x="687" y="7563"/>
                  <a:pt x="981" y="7357"/>
                  <a:pt x="1266" y="7342"/>
                </a:cubicBezTo>
                <a:cubicBezTo>
                  <a:pt x="1296" y="7342"/>
                  <a:pt x="1325" y="7367"/>
                  <a:pt x="1325" y="7396"/>
                </a:cubicBezTo>
                <a:cubicBezTo>
                  <a:pt x="1345" y="7696"/>
                  <a:pt x="1188" y="7995"/>
                  <a:pt x="1202" y="8265"/>
                </a:cubicBezTo>
                <a:cubicBezTo>
                  <a:pt x="1207" y="8295"/>
                  <a:pt x="1227" y="8319"/>
                  <a:pt x="1256" y="8319"/>
                </a:cubicBezTo>
                <a:cubicBezTo>
                  <a:pt x="1276" y="8321"/>
                  <a:pt x="1296" y="8321"/>
                  <a:pt x="1316" y="8321"/>
                </a:cubicBezTo>
                <a:cubicBezTo>
                  <a:pt x="1805" y="8321"/>
                  <a:pt x="2371" y="7890"/>
                  <a:pt x="2882" y="7890"/>
                </a:cubicBezTo>
                <a:cubicBezTo>
                  <a:pt x="2964" y="7890"/>
                  <a:pt x="3044" y="7901"/>
                  <a:pt x="3122" y="7926"/>
                </a:cubicBezTo>
                <a:cubicBezTo>
                  <a:pt x="3377" y="8010"/>
                  <a:pt x="3765" y="8447"/>
                  <a:pt x="3976" y="8658"/>
                </a:cubicBezTo>
                <a:cubicBezTo>
                  <a:pt x="3987" y="8668"/>
                  <a:pt x="4000" y="8673"/>
                  <a:pt x="4014" y="8673"/>
                </a:cubicBezTo>
                <a:cubicBezTo>
                  <a:pt x="4026" y="8673"/>
                  <a:pt x="4038" y="8670"/>
                  <a:pt x="4050" y="8663"/>
                </a:cubicBezTo>
                <a:cubicBezTo>
                  <a:pt x="4389" y="8417"/>
                  <a:pt x="4295" y="7853"/>
                  <a:pt x="4683" y="7764"/>
                </a:cubicBezTo>
                <a:cubicBezTo>
                  <a:pt x="4706" y="7759"/>
                  <a:pt x="4730" y="7757"/>
                  <a:pt x="4756" y="7757"/>
                </a:cubicBezTo>
                <a:cubicBezTo>
                  <a:pt x="5073" y="7757"/>
                  <a:pt x="5620" y="8120"/>
                  <a:pt x="5964" y="8201"/>
                </a:cubicBezTo>
                <a:cubicBezTo>
                  <a:pt x="5967" y="8202"/>
                  <a:pt x="5971" y="8202"/>
                  <a:pt x="5974" y="8202"/>
                </a:cubicBezTo>
                <a:cubicBezTo>
                  <a:pt x="6000" y="8202"/>
                  <a:pt x="6024" y="8184"/>
                  <a:pt x="6028" y="8157"/>
                </a:cubicBezTo>
                <a:cubicBezTo>
                  <a:pt x="6259" y="7293"/>
                  <a:pt x="6814" y="7597"/>
                  <a:pt x="7589" y="7450"/>
                </a:cubicBezTo>
                <a:cubicBezTo>
                  <a:pt x="7619" y="7445"/>
                  <a:pt x="7643" y="7416"/>
                  <a:pt x="7639" y="7386"/>
                </a:cubicBezTo>
                <a:cubicBezTo>
                  <a:pt x="7624" y="7254"/>
                  <a:pt x="7531" y="7146"/>
                  <a:pt x="7418" y="7053"/>
                </a:cubicBezTo>
                <a:cubicBezTo>
                  <a:pt x="7393" y="7028"/>
                  <a:pt x="7393" y="6989"/>
                  <a:pt x="7418" y="6964"/>
                </a:cubicBezTo>
                <a:cubicBezTo>
                  <a:pt x="7766" y="6611"/>
                  <a:pt x="8483" y="6773"/>
                  <a:pt x="8861" y="6513"/>
                </a:cubicBezTo>
                <a:cubicBezTo>
                  <a:pt x="9239" y="6252"/>
                  <a:pt x="8866" y="6120"/>
                  <a:pt x="8689" y="5766"/>
                </a:cubicBezTo>
                <a:cubicBezTo>
                  <a:pt x="8674" y="5737"/>
                  <a:pt x="8684" y="5707"/>
                  <a:pt x="8709" y="5693"/>
                </a:cubicBezTo>
                <a:cubicBezTo>
                  <a:pt x="9008" y="5491"/>
                  <a:pt x="9406" y="5369"/>
                  <a:pt x="9597" y="5050"/>
                </a:cubicBezTo>
                <a:cubicBezTo>
                  <a:pt x="9612" y="5025"/>
                  <a:pt x="9607" y="4991"/>
                  <a:pt x="9583" y="4971"/>
                </a:cubicBezTo>
                <a:cubicBezTo>
                  <a:pt x="9268" y="4745"/>
                  <a:pt x="8552" y="4387"/>
                  <a:pt x="8434" y="4082"/>
                </a:cubicBezTo>
                <a:cubicBezTo>
                  <a:pt x="8341" y="3842"/>
                  <a:pt x="8542" y="3233"/>
                  <a:pt x="8733" y="2870"/>
                </a:cubicBezTo>
                <a:cubicBezTo>
                  <a:pt x="8745" y="2827"/>
                  <a:pt x="8714" y="2787"/>
                  <a:pt x="8676" y="2787"/>
                </a:cubicBezTo>
                <a:cubicBezTo>
                  <a:pt x="8666" y="2787"/>
                  <a:pt x="8655" y="2790"/>
                  <a:pt x="8645" y="2796"/>
                </a:cubicBezTo>
                <a:cubicBezTo>
                  <a:pt x="8488" y="2914"/>
                  <a:pt x="8336" y="3042"/>
                  <a:pt x="8193" y="3169"/>
                </a:cubicBezTo>
                <a:cubicBezTo>
                  <a:pt x="8182" y="3178"/>
                  <a:pt x="8168" y="3182"/>
                  <a:pt x="8155" y="3182"/>
                </a:cubicBezTo>
                <a:cubicBezTo>
                  <a:pt x="8124" y="3182"/>
                  <a:pt x="8095" y="3160"/>
                  <a:pt x="8095" y="3125"/>
                </a:cubicBezTo>
                <a:cubicBezTo>
                  <a:pt x="8100" y="2570"/>
                  <a:pt x="8247" y="1824"/>
                  <a:pt x="8056" y="1358"/>
                </a:cubicBezTo>
                <a:cubicBezTo>
                  <a:pt x="8047" y="1336"/>
                  <a:pt x="8028" y="1322"/>
                  <a:pt x="8003" y="1322"/>
                </a:cubicBezTo>
                <a:cubicBezTo>
                  <a:pt x="8000" y="1322"/>
                  <a:pt x="7996" y="1323"/>
                  <a:pt x="7992" y="1323"/>
                </a:cubicBezTo>
                <a:cubicBezTo>
                  <a:pt x="7658" y="1382"/>
                  <a:pt x="7305" y="1584"/>
                  <a:pt x="6966" y="1701"/>
                </a:cubicBezTo>
                <a:cubicBezTo>
                  <a:pt x="6960" y="1703"/>
                  <a:pt x="6954" y="1704"/>
                  <a:pt x="6948" y="1704"/>
                </a:cubicBezTo>
                <a:cubicBezTo>
                  <a:pt x="6911" y="1704"/>
                  <a:pt x="6880" y="1666"/>
                  <a:pt x="6892" y="1628"/>
                </a:cubicBezTo>
                <a:cubicBezTo>
                  <a:pt x="7025" y="1299"/>
                  <a:pt x="7197" y="955"/>
                  <a:pt x="7285" y="616"/>
                </a:cubicBezTo>
                <a:cubicBezTo>
                  <a:pt x="7294" y="577"/>
                  <a:pt x="7263" y="541"/>
                  <a:pt x="7225" y="541"/>
                </a:cubicBezTo>
                <a:cubicBezTo>
                  <a:pt x="7221" y="541"/>
                  <a:pt x="7216" y="542"/>
                  <a:pt x="7211" y="543"/>
                </a:cubicBezTo>
                <a:cubicBezTo>
                  <a:pt x="6701" y="715"/>
                  <a:pt x="6210" y="950"/>
                  <a:pt x="5758" y="1245"/>
                </a:cubicBezTo>
                <a:cubicBezTo>
                  <a:pt x="5748" y="1251"/>
                  <a:pt x="5737" y="1253"/>
                  <a:pt x="5726" y="1253"/>
                </a:cubicBezTo>
                <a:cubicBezTo>
                  <a:pt x="5701" y="1253"/>
                  <a:pt x="5677" y="1238"/>
                  <a:pt x="5670" y="1210"/>
                </a:cubicBezTo>
                <a:cubicBezTo>
                  <a:pt x="5577" y="803"/>
                  <a:pt x="5577" y="420"/>
                  <a:pt x="5400" y="37"/>
                </a:cubicBezTo>
                <a:cubicBezTo>
                  <a:pt x="5387" y="17"/>
                  <a:pt x="5365" y="7"/>
                  <a:pt x="5345" y="7"/>
                </a:cubicBezTo>
                <a:cubicBezTo>
                  <a:pt x="5320" y="7"/>
                  <a:pt x="5295" y="22"/>
                  <a:pt x="5287" y="52"/>
                </a:cubicBezTo>
                <a:cubicBezTo>
                  <a:pt x="5184" y="548"/>
                  <a:pt x="5081" y="1014"/>
                  <a:pt x="4727" y="1412"/>
                </a:cubicBezTo>
                <a:cubicBezTo>
                  <a:pt x="4714" y="1425"/>
                  <a:pt x="4697" y="1433"/>
                  <a:pt x="4681" y="1433"/>
                </a:cubicBezTo>
                <a:cubicBezTo>
                  <a:pt x="4668" y="1433"/>
                  <a:pt x="4655" y="1428"/>
                  <a:pt x="4644" y="1417"/>
                </a:cubicBezTo>
                <a:cubicBezTo>
                  <a:pt x="4295" y="1097"/>
                  <a:pt x="4241" y="469"/>
                  <a:pt x="3976" y="22"/>
                </a:cubicBezTo>
                <a:cubicBezTo>
                  <a:pt x="3963" y="7"/>
                  <a:pt x="3945" y="0"/>
                  <a:pt x="3928"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7" name="Google Shape;225;p7"/>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
        <p:nvSpPr>
          <p:cNvPr id="1048648" name="Google Shape;226;p7"/>
          <p:cNvSpPr txBox="1">
            <a:spLocks noGrp="1"/>
          </p:cNvSpPr>
          <p:nvPr>
            <p:ph type="subTitle" idx="1"/>
          </p:nvPr>
        </p:nvSpPr>
        <p:spPr>
          <a:xfrm>
            <a:off x="1606540" y="2261147"/>
            <a:ext cx="3106200" cy="146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649" name="Google Shape;227;p7"/>
          <p:cNvSpPr/>
          <p:nvPr/>
        </p:nvSpPr>
        <p:spPr>
          <a:xfrm flipH="1">
            <a:off x="6114220" y="2772300"/>
            <a:ext cx="2257405" cy="2134716"/>
          </a:xfrm>
          <a:custGeom>
            <a:avLst/>
            <a:gdLst/>
            <a:ahLst/>
            <a:cxnLst/>
            <a:rect l="l" t="t" r="r" b="b"/>
            <a:pathLst>
              <a:path w="20405" h="19296" extrusionOk="0">
                <a:moveTo>
                  <a:pt x="17612" y="0"/>
                </a:moveTo>
                <a:cubicBezTo>
                  <a:pt x="16767" y="0"/>
                  <a:pt x="15840" y="230"/>
                  <a:pt x="15141" y="261"/>
                </a:cubicBezTo>
                <a:cubicBezTo>
                  <a:pt x="14611" y="285"/>
                  <a:pt x="14091" y="308"/>
                  <a:pt x="13572" y="308"/>
                </a:cubicBezTo>
                <a:cubicBezTo>
                  <a:pt x="13040" y="308"/>
                  <a:pt x="12510" y="284"/>
                  <a:pt x="11970" y="212"/>
                </a:cubicBezTo>
                <a:cubicBezTo>
                  <a:pt x="11600" y="164"/>
                  <a:pt x="11139" y="83"/>
                  <a:pt x="10702" y="83"/>
                </a:cubicBezTo>
                <a:cubicBezTo>
                  <a:pt x="10207" y="83"/>
                  <a:pt x="9744" y="187"/>
                  <a:pt x="9486" y="560"/>
                </a:cubicBezTo>
                <a:cubicBezTo>
                  <a:pt x="8911" y="1390"/>
                  <a:pt x="9235" y="2352"/>
                  <a:pt x="8465" y="3123"/>
                </a:cubicBezTo>
                <a:cubicBezTo>
                  <a:pt x="7772" y="3815"/>
                  <a:pt x="6398" y="3948"/>
                  <a:pt x="5485" y="4218"/>
                </a:cubicBezTo>
                <a:cubicBezTo>
                  <a:pt x="4640" y="4468"/>
                  <a:pt x="2902" y="4630"/>
                  <a:pt x="2529" y="5588"/>
                </a:cubicBezTo>
                <a:cubicBezTo>
                  <a:pt x="2191" y="6457"/>
                  <a:pt x="2804" y="7414"/>
                  <a:pt x="2299" y="8352"/>
                </a:cubicBezTo>
                <a:cubicBezTo>
                  <a:pt x="1685" y="9491"/>
                  <a:pt x="467" y="9986"/>
                  <a:pt x="320" y="11420"/>
                </a:cubicBezTo>
                <a:cubicBezTo>
                  <a:pt x="212" y="12490"/>
                  <a:pt x="958" y="13256"/>
                  <a:pt x="909" y="14321"/>
                </a:cubicBezTo>
                <a:cubicBezTo>
                  <a:pt x="870" y="15117"/>
                  <a:pt x="1" y="16148"/>
                  <a:pt x="192" y="16889"/>
                </a:cubicBezTo>
                <a:cubicBezTo>
                  <a:pt x="294" y="17268"/>
                  <a:pt x="627" y="17421"/>
                  <a:pt x="1018" y="17421"/>
                </a:cubicBezTo>
                <a:cubicBezTo>
                  <a:pt x="1042" y="17421"/>
                  <a:pt x="1066" y="17420"/>
                  <a:pt x="1091" y="17419"/>
                </a:cubicBezTo>
                <a:cubicBezTo>
                  <a:pt x="1211" y="17435"/>
                  <a:pt x="1339" y="17441"/>
                  <a:pt x="1471" y="17441"/>
                </a:cubicBezTo>
                <a:cubicBezTo>
                  <a:pt x="2041" y="17441"/>
                  <a:pt x="2672" y="17319"/>
                  <a:pt x="2996" y="17287"/>
                </a:cubicBezTo>
                <a:cubicBezTo>
                  <a:pt x="3087" y="17278"/>
                  <a:pt x="3174" y="17274"/>
                  <a:pt x="3258" y="17274"/>
                </a:cubicBezTo>
                <a:cubicBezTo>
                  <a:pt x="4307" y="17274"/>
                  <a:pt x="4843" y="17927"/>
                  <a:pt x="5725" y="18504"/>
                </a:cubicBezTo>
                <a:cubicBezTo>
                  <a:pt x="6578" y="19058"/>
                  <a:pt x="7585" y="19295"/>
                  <a:pt x="8601" y="19295"/>
                </a:cubicBezTo>
                <a:cubicBezTo>
                  <a:pt x="9423" y="19295"/>
                  <a:pt x="10251" y="19140"/>
                  <a:pt x="11008" y="18872"/>
                </a:cubicBezTo>
                <a:cubicBezTo>
                  <a:pt x="11616" y="18657"/>
                  <a:pt x="12158" y="18379"/>
                  <a:pt x="12815" y="18379"/>
                </a:cubicBezTo>
                <a:cubicBezTo>
                  <a:pt x="12847" y="18379"/>
                  <a:pt x="12880" y="18380"/>
                  <a:pt x="12913" y="18381"/>
                </a:cubicBezTo>
                <a:cubicBezTo>
                  <a:pt x="13497" y="18411"/>
                  <a:pt x="14081" y="18612"/>
                  <a:pt x="14660" y="18696"/>
                </a:cubicBezTo>
                <a:cubicBezTo>
                  <a:pt x="14957" y="18738"/>
                  <a:pt x="15332" y="18778"/>
                  <a:pt x="15720" y="18778"/>
                </a:cubicBezTo>
                <a:cubicBezTo>
                  <a:pt x="16459" y="18778"/>
                  <a:pt x="17246" y="18634"/>
                  <a:pt x="17635" y="18087"/>
                </a:cubicBezTo>
                <a:cubicBezTo>
                  <a:pt x="17901" y="17719"/>
                  <a:pt x="17979" y="16864"/>
                  <a:pt x="18136" y="16403"/>
                </a:cubicBezTo>
                <a:cubicBezTo>
                  <a:pt x="18323" y="15868"/>
                  <a:pt x="18382" y="15397"/>
                  <a:pt x="18121" y="14876"/>
                </a:cubicBezTo>
                <a:cubicBezTo>
                  <a:pt x="17807" y="14238"/>
                  <a:pt x="17149" y="13934"/>
                  <a:pt x="16894" y="13251"/>
                </a:cubicBezTo>
                <a:cubicBezTo>
                  <a:pt x="16722" y="12780"/>
                  <a:pt x="16663" y="12073"/>
                  <a:pt x="16791" y="11587"/>
                </a:cubicBezTo>
                <a:cubicBezTo>
                  <a:pt x="16997" y="10801"/>
                  <a:pt x="17552" y="10306"/>
                  <a:pt x="18087" y="9746"/>
                </a:cubicBezTo>
                <a:cubicBezTo>
                  <a:pt x="18774" y="9019"/>
                  <a:pt x="18715" y="8185"/>
                  <a:pt x="19025" y="7286"/>
                </a:cubicBezTo>
                <a:cubicBezTo>
                  <a:pt x="19462" y="6005"/>
                  <a:pt x="20066" y="4954"/>
                  <a:pt x="20257" y="3604"/>
                </a:cubicBezTo>
                <a:cubicBezTo>
                  <a:pt x="20404" y="2637"/>
                  <a:pt x="19805" y="880"/>
                  <a:pt x="18951" y="325"/>
                </a:cubicBezTo>
                <a:cubicBezTo>
                  <a:pt x="18575" y="80"/>
                  <a:pt x="18108" y="0"/>
                  <a:pt x="1761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228;p7"/>
          <p:cNvGrpSpPr/>
          <p:nvPr/>
        </p:nvGrpSpPr>
        <p:grpSpPr>
          <a:xfrm flipH="1">
            <a:off x="6551116" y="3233599"/>
            <a:ext cx="1420884" cy="1283942"/>
            <a:chOff x="-2505822" y="3638161"/>
            <a:chExt cx="1235659" cy="1116568"/>
          </a:xfrm>
        </p:grpSpPr>
        <p:sp>
          <p:nvSpPr>
            <p:cNvPr id="1048650" name="Google Shape;229;p7"/>
            <p:cNvSpPr/>
            <p:nvPr/>
          </p:nvSpPr>
          <p:spPr>
            <a:xfrm>
              <a:off x="-1683936" y="4244399"/>
              <a:ext cx="290561" cy="388621"/>
            </a:xfrm>
            <a:custGeom>
              <a:avLst/>
              <a:gdLst/>
              <a:ahLst/>
              <a:cxnLst/>
              <a:rect l="l" t="t" r="r" b="b"/>
              <a:pathLst>
                <a:path w="3855" h="5156" extrusionOk="0">
                  <a:moveTo>
                    <a:pt x="1021" y="1"/>
                  </a:moveTo>
                  <a:cubicBezTo>
                    <a:pt x="935" y="1"/>
                    <a:pt x="828" y="58"/>
                    <a:pt x="752" y="112"/>
                  </a:cubicBezTo>
                  <a:cubicBezTo>
                    <a:pt x="555" y="250"/>
                    <a:pt x="477" y="495"/>
                    <a:pt x="354" y="696"/>
                  </a:cubicBezTo>
                  <a:cubicBezTo>
                    <a:pt x="109" y="1084"/>
                    <a:pt x="1" y="1541"/>
                    <a:pt x="45" y="1997"/>
                  </a:cubicBezTo>
                  <a:cubicBezTo>
                    <a:pt x="153" y="2969"/>
                    <a:pt x="541" y="3750"/>
                    <a:pt x="1228" y="4457"/>
                  </a:cubicBezTo>
                  <a:cubicBezTo>
                    <a:pt x="1473" y="4702"/>
                    <a:pt x="1822" y="5130"/>
                    <a:pt x="2195" y="5154"/>
                  </a:cubicBezTo>
                  <a:cubicBezTo>
                    <a:pt x="2206" y="5155"/>
                    <a:pt x="2216" y="5155"/>
                    <a:pt x="2227" y="5155"/>
                  </a:cubicBezTo>
                  <a:cubicBezTo>
                    <a:pt x="2494" y="5155"/>
                    <a:pt x="2855" y="4927"/>
                    <a:pt x="3030" y="4761"/>
                  </a:cubicBezTo>
                  <a:cubicBezTo>
                    <a:pt x="3854" y="4000"/>
                    <a:pt x="2789" y="3176"/>
                    <a:pt x="2244" y="2641"/>
                  </a:cubicBezTo>
                  <a:cubicBezTo>
                    <a:pt x="1979" y="2380"/>
                    <a:pt x="1670" y="2071"/>
                    <a:pt x="1498" y="1732"/>
                  </a:cubicBezTo>
                  <a:cubicBezTo>
                    <a:pt x="1380" y="1487"/>
                    <a:pt x="1292" y="1222"/>
                    <a:pt x="1238" y="952"/>
                  </a:cubicBezTo>
                  <a:cubicBezTo>
                    <a:pt x="1203" y="770"/>
                    <a:pt x="1248" y="220"/>
                    <a:pt x="1086" y="83"/>
                  </a:cubicBezTo>
                  <a:lnTo>
                    <a:pt x="1086" y="83"/>
                  </a:lnTo>
                  <a:lnTo>
                    <a:pt x="1164" y="147"/>
                  </a:lnTo>
                  <a:cubicBezTo>
                    <a:pt x="1149" y="39"/>
                    <a:pt x="1092" y="1"/>
                    <a:pt x="1021" y="1"/>
                  </a:cubicBezTo>
                  <a:close/>
                </a:path>
              </a:pathLst>
            </a:custGeom>
            <a:solidFill>
              <a:srgbClr val="EE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1" name="Google Shape;230;p7"/>
            <p:cNvSpPr/>
            <p:nvPr/>
          </p:nvSpPr>
          <p:spPr>
            <a:xfrm>
              <a:off x="-1494896" y="4512431"/>
              <a:ext cx="46731" cy="85548"/>
            </a:xfrm>
            <a:custGeom>
              <a:avLst/>
              <a:gdLst/>
              <a:ahLst/>
              <a:cxnLst/>
              <a:rect l="l" t="t" r="r" b="b"/>
              <a:pathLst>
                <a:path w="620" h="1135" extrusionOk="0">
                  <a:moveTo>
                    <a:pt x="96" y="0"/>
                  </a:moveTo>
                  <a:cubicBezTo>
                    <a:pt x="49" y="0"/>
                    <a:pt x="0" y="52"/>
                    <a:pt x="31" y="106"/>
                  </a:cubicBezTo>
                  <a:cubicBezTo>
                    <a:pt x="104" y="238"/>
                    <a:pt x="212" y="351"/>
                    <a:pt x="296" y="474"/>
                  </a:cubicBezTo>
                  <a:cubicBezTo>
                    <a:pt x="419" y="656"/>
                    <a:pt x="448" y="857"/>
                    <a:pt x="473" y="1068"/>
                  </a:cubicBezTo>
                  <a:cubicBezTo>
                    <a:pt x="477" y="1112"/>
                    <a:pt x="516" y="1134"/>
                    <a:pt x="551" y="1134"/>
                  </a:cubicBezTo>
                  <a:cubicBezTo>
                    <a:pt x="587" y="1134"/>
                    <a:pt x="620" y="1112"/>
                    <a:pt x="615" y="1068"/>
                  </a:cubicBezTo>
                  <a:cubicBezTo>
                    <a:pt x="590" y="872"/>
                    <a:pt x="566" y="675"/>
                    <a:pt x="473" y="498"/>
                  </a:cubicBezTo>
                  <a:cubicBezTo>
                    <a:pt x="389" y="332"/>
                    <a:pt x="242" y="204"/>
                    <a:pt x="153" y="37"/>
                  </a:cubicBezTo>
                  <a:cubicBezTo>
                    <a:pt x="140" y="11"/>
                    <a:pt x="118" y="0"/>
                    <a:pt x="96" y="0"/>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2" name="Google Shape;231;p7"/>
            <p:cNvSpPr/>
            <p:nvPr/>
          </p:nvSpPr>
          <p:spPr>
            <a:xfrm>
              <a:off x="-1521202" y="4536777"/>
              <a:ext cx="48465" cy="82156"/>
            </a:xfrm>
            <a:custGeom>
              <a:avLst/>
              <a:gdLst/>
              <a:ahLst/>
              <a:cxnLst/>
              <a:rect l="l" t="t" r="r" b="b"/>
              <a:pathLst>
                <a:path w="643" h="1090" extrusionOk="0">
                  <a:moveTo>
                    <a:pt x="101" y="1"/>
                  </a:moveTo>
                  <a:cubicBezTo>
                    <a:pt x="48" y="1"/>
                    <a:pt x="1" y="74"/>
                    <a:pt x="46" y="126"/>
                  </a:cubicBezTo>
                  <a:cubicBezTo>
                    <a:pt x="257" y="372"/>
                    <a:pt x="478" y="686"/>
                    <a:pt x="498" y="1020"/>
                  </a:cubicBezTo>
                  <a:cubicBezTo>
                    <a:pt x="500" y="1067"/>
                    <a:pt x="537" y="1090"/>
                    <a:pt x="572" y="1090"/>
                  </a:cubicBezTo>
                  <a:cubicBezTo>
                    <a:pt x="608" y="1090"/>
                    <a:pt x="642" y="1067"/>
                    <a:pt x="640" y="1020"/>
                  </a:cubicBezTo>
                  <a:cubicBezTo>
                    <a:pt x="615" y="647"/>
                    <a:pt x="385" y="303"/>
                    <a:pt x="149" y="23"/>
                  </a:cubicBezTo>
                  <a:cubicBezTo>
                    <a:pt x="134" y="7"/>
                    <a:pt x="117" y="1"/>
                    <a:pt x="101" y="1"/>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3" name="Google Shape;232;p7"/>
            <p:cNvSpPr/>
            <p:nvPr/>
          </p:nvSpPr>
          <p:spPr>
            <a:xfrm>
              <a:off x="-2505822" y="4608458"/>
              <a:ext cx="205089" cy="88713"/>
            </a:xfrm>
            <a:custGeom>
              <a:avLst/>
              <a:gdLst/>
              <a:ahLst/>
              <a:cxnLst/>
              <a:rect l="l" t="t" r="r" b="b"/>
              <a:pathLst>
                <a:path w="2721" h="1177" extrusionOk="0">
                  <a:moveTo>
                    <a:pt x="1919" y="1"/>
                  </a:moveTo>
                  <a:cubicBezTo>
                    <a:pt x="1655" y="1"/>
                    <a:pt x="1364" y="60"/>
                    <a:pt x="1109" y="60"/>
                  </a:cubicBezTo>
                  <a:cubicBezTo>
                    <a:pt x="1088" y="60"/>
                    <a:pt x="1067" y="60"/>
                    <a:pt x="1047" y="59"/>
                  </a:cubicBezTo>
                  <a:cubicBezTo>
                    <a:pt x="918" y="52"/>
                    <a:pt x="725" y="15"/>
                    <a:pt x="547" y="15"/>
                  </a:cubicBezTo>
                  <a:cubicBezTo>
                    <a:pt x="343" y="15"/>
                    <a:pt x="158" y="64"/>
                    <a:pt x="114" y="260"/>
                  </a:cubicBezTo>
                  <a:cubicBezTo>
                    <a:pt x="1" y="781"/>
                    <a:pt x="654" y="1007"/>
                    <a:pt x="1022" y="1105"/>
                  </a:cubicBezTo>
                  <a:cubicBezTo>
                    <a:pt x="1201" y="1153"/>
                    <a:pt x="1358" y="1176"/>
                    <a:pt x="1507" y="1176"/>
                  </a:cubicBezTo>
                  <a:cubicBezTo>
                    <a:pt x="1771" y="1176"/>
                    <a:pt x="2010" y="1102"/>
                    <a:pt x="2298" y="957"/>
                  </a:cubicBezTo>
                  <a:lnTo>
                    <a:pt x="2294" y="908"/>
                  </a:lnTo>
                  <a:cubicBezTo>
                    <a:pt x="2721" y="805"/>
                    <a:pt x="2510" y="89"/>
                    <a:pt x="2146" y="20"/>
                  </a:cubicBezTo>
                  <a:cubicBezTo>
                    <a:pt x="2074" y="6"/>
                    <a:pt x="1998" y="1"/>
                    <a:pt x="1919" y="1"/>
                  </a:cubicBezTo>
                  <a:close/>
                </a:path>
              </a:pathLst>
            </a:custGeom>
            <a:solidFill>
              <a:srgbClr val="EE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4" name="Google Shape;233;p7"/>
            <p:cNvSpPr/>
            <p:nvPr/>
          </p:nvSpPr>
          <p:spPr>
            <a:xfrm>
              <a:off x="-1927773" y="3652558"/>
              <a:ext cx="142906" cy="146298"/>
            </a:xfrm>
            <a:custGeom>
              <a:avLst/>
              <a:gdLst/>
              <a:ahLst/>
              <a:cxnLst/>
              <a:rect l="l" t="t" r="r" b="b"/>
              <a:pathLst>
                <a:path w="1896" h="1941" extrusionOk="0">
                  <a:moveTo>
                    <a:pt x="479" y="0"/>
                  </a:moveTo>
                  <a:cubicBezTo>
                    <a:pt x="237" y="0"/>
                    <a:pt x="91" y="90"/>
                    <a:pt x="40" y="379"/>
                  </a:cubicBezTo>
                  <a:cubicBezTo>
                    <a:pt x="0" y="644"/>
                    <a:pt x="25" y="914"/>
                    <a:pt x="113" y="1165"/>
                  </a:cubicBezTo>
                  <a:cubicBezTo>
                    <a:pt x="192" y="1410"/>
                    <a:pt x="334" y="1764"/>
                    <a:pt x="526" y="1940"/>
                  </a:cubicBezTo>
                  <a:cubicBezTo>
                    <a:pt x="639" y="1842"/>
                    <a:pt x="742" y="1739"/>
                    <a:pt x="850" y="1636"/>
                  </a:cubicBezTo>
                  <a:cubicBezTo>
                    <a:pt x="958" y="1533"/>
                    <a:pt x="1056" y="1435"/>
                    <a:pt x="1164" y="1342"/>
                  </a:cubicBezTo>
                  <a:cubicBezTo>
                    <a:pt x="1272" y="1253"/>
                    <a:pt x="1385" y="1175"/>
                    <a:pt x="1508" y="1106"/>
                  </a:cubicBezTo>
                  <a:cubicBezTo>
                    <a:pt x="1650" y="1032"/>
                    <a:pt x="1778" y="939"/>
                    <a:pt x="1895" y="826"/>
                  </a:cubicBezTo>
                  <a:lnTo>
                    <a:pt x="1881" y="811"/>
                  </a:lnTo>
                  <a:cubicBezTo>
                    <a:pt x="1719" y="684"/>
                    <a:pt x="1586" y="409"/>
                    <a:pt x="1380" y="261"/>
                  </a:cubicBezTo>
                  <a:cubicBezTo>
                    <a:pt x="1149" y="99"/>
                    <a:pt x="874" y="31"/>
                    <a:pt x="599" y="6"/>
                  </a:cubicBezTo>
                  <a:cubicBezTo>
                    <a:pt x="557" y="2"/>
                    <a:pt x="517" y="0"/>
                    <a:pt x="479" y="0"/>
                  </a:cubicBezTo>
                  <a:close/>
                </a:path>
              </a:pathLst>
            </a:custGeom>
            <a:solidFill>
              <a:srgbClr val="EE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5" name="Google Shape;234;p7"/>
            <p:cNvSpPr/>
            <p:nvPr/>
          </p:nvSpPr>
          <p:spPr>
            <a:xfrm>
              <a:off x="-2429166" y="3638161"/>
              <a:ext cx="1159003" cy="1116568"/>
            </a:xfrm>
            <a:custGeom>
              <a:avLst/>
              <a:gdLst/>
              <a:ahLst/>
              <a:cxnLst/>
              <a:rect l="l" t="t" r="r" b="b"/>
              <a:pathLst>
                <a:path w="15377" h="14814" extrusionOk="0">
                  <a:moveTo>
                    <a:pt x="14026" y="1"/>
                  </a:moveTo>
                  <a:cubicBezTo>
                    <a:pt x="13927" y="1"/>
                    <a:pt x="13829" y="7"/>
                    <a:pt x="13737" y="16"/>
                  </a:cubicBezTo>
                  <a:cubicBezTo>
                    <a:pt x="13167" y="68"/>
                    <a:pt x="12647" y="220"/>
                    <a:pt x="12079" y="220"/>
                  </a:cubicBezTo>
                  <a:cubicBezTo>
                    <a:pt x="12006" y="220"/>
                    <a:pt x="11931" y="218"/>
                    <a:pt x="11856" y="212"/>
                  </a:cubicBezTo>
                  <a:cubicBezTo>
                    <a:pt x="11346" y="173"/>
                    <a:pt x="10860" y="11"/>
                    <a:pt x="10344" y="11"/>
                  </a:cubicBezTo>
                  <a:cubicBezTo>
                    <a:pt x="9465" y="16"/>
                    <a:pt x="8484" y="335"/>
                    <a:pt x="7845" y="958"/>
                  </a:cubicBezTo>
                  <a:cubicBezTo>
                    <a:pt x="7232" y="1557"/>
                    <a:pt x="6917" y="2333"/>
                    <a:pt x="6466" y="3045"/>
                  </a:cubicBezTo>
                  <a:cubicBezTo>
                    <a:pt x="5975" y="3801"/>
                    <a:pt x="5312" y="4424"/>
                    <a:pt x="4527" y="4866"/>
                  </a:cubicBezTo>
                  <a:cubicBezTo>
                    <a:pt x="3196" y="5617"/>
                    <a:pt x="2249" y="6462"/>
                    <a:pt x="1581" y="7242"/>
                  </a:cubicBezTo>
                  <a:cubicBezTo>
                    <a:pt x="471" y="8538"/>
                    <a:pt x="0" y="10256"/>
                    <a:pt x="295" y="11935"/>
                  </a:cubicBezTo>
                  <a:cubicBezTo>
                    <a:pt x="300" y="11970"/>
                    <a:pt x="304" y="12004"/>
                    <a:pt x="319" y="12034"/>
                  </a:cubicBezTo>
                  <a:cubicBezTo>
                    <a:pt x="506" y="12922"/>
                    <a:pt x="800" y="13997"/>
                    <a:pt x="1812" y="14218"/>
                  </a:cubicBezTo>
                  <a:cubicBezTo>
                    <a:pt x="2362" y="14341"/>
                    <a:pt x="2852" y="14498"/>
                    <a:pt x="3417" y="14528"/>
                  </a:cubicBezTo>
                  <a:cubicBezTo>
                    <a:pt x="3957" y="14550"/>
                    <a:pt x="4506" y="14634"/>
                    <a:pt x="5044" y="14634"/>
                  </a:cubicBezTo>
                  <a:cubicBezTo>
                    <a:pt x="5107" y="14634"/>
                    <a:pt x="5171" y="14633"/>
                    <a:pt x="5234" y="14631"/>
                  </a:cubicBezTo>
                  <a:cubicBezTo>
                    <a:pt x="5459" y="14621"/>
                    <a:pt x="5685" y="14547"/>
                    <a:pt x="5911" y="14547"/>
                  </a:cubicBezTo>
                  <a:cubicBezTo>
                    <a:pt x="6156" y="14547"/>
                    <a:pt x="6402" y="14631"/>
                    <a:pt x="6647" y="14670"/>
                  </a:cubicBezTo>
                  <a:cubicBezTo>
                    <a:pt x="6753" y="14687"/>
                    <a:pt x="6860" y="14693"/>
                    <a:pt x="6966" y="14693"/>
                  </a:cubicBezTo>
                  <a:cubicBezTo>
                    <a:pt x="7116" y="14693"/>
                    <a:pt x="7265" y="14682"/>
                    <a:pt x="7413" y="14682"/>
                  </a:cubicBezTo>
                  <a:cubicBezTo>
                    <a:pt x="7573" y="14682"/>
                    <a:pt x="7731" y="14694"/>
                    <a:pt x="7885" y="14744"/>
                  </a:cubicBezTo>
                  <a:cubicBezTo>
                    <a:pt x="8022" y="14790"/>
                    <a:pt x="8160" y="14814"/>
                    <a:pt x="8294" y="14814"/>
                  </a:cubicBezTo>
                  <a:cubicBezTo>
                    <a:pt x="8615" y="14814"/>
                    <a:pt x="8907" y="14675"/>
                    <a:pt x="9087" y="14370"/>
                  </a:cubicBezTo>
                  <a:cubicBezTo>
                    <a:pt x="9308" y="13997"/>
                    <a:pt x="9294" y="13605"/>
                    <a:pt x="9264" y="13182"/>
                  </a:cubicBezTo>
                  <a:lnTo>
                    <a:pt x="9264" y="13182"/>
                  </a:lnTo>
                  <a:cubicBezTo>
                    <a:pt x="9352" y="13305"/>
                    <a:pt x="9308" y="13443"/>
                    <a:pt x="9352" y="13580"/>
                  </a:cubicBezTo>
                  <a:cubicBezTo>
                    <a:pt x="9453" y="13889"/>
                    <a:pt x="9738" y="13985"/>
                    <a:pt x="10071" y="13985"/>
                  </a:cubicBezTo>
                  <a:cubicBezTo>
                    <a:pt x="10532" y="13985"/>
                    <a:pt x="11085" y="13800"/>
                    <a:pt x="11370" y="13737"/>
                  </a:cubicBezTo>
                  <a:cubicBezTo>
                    <a:pt x="11689" y="13668"/>
                    <a:pt x="12043" y="13585"/>
                    <a:pt x="12166" y="13236"/>
                  </a:cubicBezTo>
                  <a:cubicBezTo>
                    <a:pt x="12278" y="12908"/>
                    <a:pt x="12116" y="12510"/>
                    <a:pt x="11974" y="12210"/>
                  </a:cubicBezTo>
                  <a:cubicBezTo>
                    <a:pt x="11626" y="11499"/>
                    <a:pt x="10865" y="11111"/>
                    <a:pt x="10619" y="10340"/>
                  </a:cubicBezTo>
                  <a:cubicBezTo>
                    <a:pt x="10437" y="9785"/>
                    <a:pt x="10536" y="8995"/>
                    <a:pt x="10766" y="8469"/>
                  </a:cubicBezTo>
                  <a:cubicBezTo>
                    <a:pt x="11090" y="7723"/>
                    <a:pt x="13678" y="5514"/>
                    <a:pt x="14846" y="2775"/>
                  </a:cubicBezTo>
                  <a:cubicBezTo>
                    <a:pt x="15106" y="2176"/>
                    <a:pt x="15376" y="1071"/>
                    <a:pt x="15038" y="457"/>
                  </a:cubicBezTo>
                  <a:cubicBezTo>
                    <a:pt x="14838" y="93"/>
                    <a:pt x="14419" y="1"/>
                    <a:pt x="1402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6" name="Google Shape;235;p7"/>
            <p:cNvSpPr/>
            <p:nvPr/>
          </p:nvSpPr>
          <p:spPr>
            <a:xfrm>
              <a:off x="-2167013" y="4391982"/>
              <a:ext cx="442361" cy="256869"/>
            </a:xfrm>
            <a:custGeom>
              <a:avLst/>
              <a:gdLst/>
              <a:ahLst/>
              <a:cxnLst/>
              <a:rect l="l" t="t" r="r" b="b"/>
              <a:pathLst>
                <a:path w="5869" h="3408" extrusionOk="0">
                  <a:moveTo>
                    <a:pt x="106" y="1"/>
                  </a:moveTo>
                  <a:cubicBezTo>
                    <a:pt x="43" y="1"/>
                    <a:pt x="1" y="95"/>
                    <a:pt x="72" y="133"/>
                  </a:cubicBezTo>
                  <a:cubicBezTo>
                    <a:pt x="381" y="300"/>
                    <a:pt x="685" y="491"/>
                    <a:pt x="1024" y="609"/>
                  </a:cubicBezTo>
                  <a:cubicBezTo>
                    <a:pt x="1412" y="746"/>
                    <a:pt x="1834" y="781"/>
                    <a:pt x="2227" y="908"/>
                  </a:cubicBezTo>
                  <a:cubicBezTo>
                    <a:pt x="3007" y="1154"/>
                    <a:pt x="3822" y="1890"/>
                    <a:pt x="4210" y="2622"/>
                  </a:cubicBezTo>
                  <a:cubicBezTo>
                    <a:pt x="4223" y="2644"/>
                    <a:pt x="4247" y="2656"/>
                    <a:pt x="4271" y="2656"/>
                  </a:cubicBezTo>
                  <a:cubicBezTo>
                    <a:pt x="4284" y="2656"/>
                    <a:pt x="4297" y="2653"/>
                    <a:pt x="4308" y="2646"/>
                  </a:cubicBezTo>
                  <a:cubicBezTo>
                    <a:pt x="4474" y="2535"/>
                    <a:pt x="4645" y="2485"/>
                    <a:pt x="4809" y="2485"/>
                  </a:cubicBezTo>
                  <a:cubicBezTo>
                    <a:pt x="5259" y="2485"/>
                    <a:pt x="5654" y="2858"/>
                    <a:pt x="5722" y="3358"/>
                  </a:cubicBezTo>
                  <a:cubicBezTo>
                    <a:pt x="5728" y="3393"/>
                    <a:pt x="5753" y="3408"/>
                    <a:pt x="5780" y="3408"/>
                  </a:cubicBezTo>
                  <a:cubicBezTo>
                    <a:pt x="5822" y="3408"/>
                    <a:pt x="5869" y="3372"/>
                    <a:pt x="5860" y="3319"/>
                  </a:cubicBezTo>
                  <a:cubicBezTo>
                    <a:pt x="5796" y="2857"/>
                    <a:pt x="5600" y="2602"/>
                    <a:pt x="5168" y="2416"/>
                  </a:cubicBezTo>
                  <a:cubicBezTo>
                    <a:pt x="5026" y="2353"/>
                    <a:pt x="4907" y="2322"/>
                    <a:pt x="4785" y="2322"/>
                  </a:cubicBezTo>
                  <a:cubicBezTo>
                    <a:pt x="4688" y="2322"/>
                    <a:pt x="4589" y="2342"/>
                    <a:pt x="4475" y="2381"/>
                  </a:cubicBezTo>
                  <a:cubicBezTo>
                    <a:pt x="4371" y="2417"/>
                    <a:pt x="4346" y="2445"/>
                    <a:pt x="4325" y="2445"/>
                  </a:cubicBezTo>
                  <a:cubicBezTo>
                    <a:pt x="4305" y="2445"/>
                    <a:pt x="4288" y="2421"/>
                    <a:pt x="4215" y="2357"/>
                  </a:cubicBezTo>
                  <a:cubicBezTo>
                    <a:pt x="4141" y="2268"/>
                    <a:pt x="4068" y="2180"/>
                    <a:pt x="4004" y="2087"/>
                  </a:cubicBezTo>
                  <a:cubicBezTo>
                    <a:pt x="3572" y="1591"/>
                    <a:pt x="3106" y="1095"/>
                    <a:pt x="2482" y="849"/>
                  </a:cubicBezTo>
                  <a:cubicBezTo>
                    <a:pt x="2119" y="707"/>
                    <a:pt x="1731" y="653"/>
                    <a:pt x="1353" y="555"/>
                  </a:cubicBezTo>
                  <a:cubicBezTo>
                    <a:pt x="916" y="442"/>
                    <a:pt x="538" y="221"/>
                    <a:pt x="140" y="10"/>
                  </a:cubicBezTo>
                  <a:cubicBezTo>
                    <a:pt x="129" y="3"/>
                    <a:pt x="117" y="1"/>
                    <a:pt x="106" y="1"/>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7" name="Google Shape;236;p7"/>
            <p:cNvSpPr/>
            <p:nvPr/>
          </p:nvSpPr>
          <p:spPr>
            <a:xfrm>
              <a:off x="-1581276" y="4594288"/>
              <a:ext cx="42510" cy="85020"/>
            </a:xfrm>
            <a:custGeom>
              <a:avLst/>
              <a:gdLst/>
              <a:ahLst/>
              <a:cxnLst/>
              <a:rect l="l" t="t" r="r" b="b"/>
              <a:pathLst>
                <a:path w="564" h="1128" extrusionOk="0">
                  <a:moveTo>
                    <a:pt x="153" y="1"/>
                  </a:moveTo>
                  <a:cubicBezTo>
                    <a:pt x="93" y="1"/>
                    <a:pt x="42" y="72"/>
                    <a:pt x="97" y="119"/>
                  </a:cubicBezTo>
                  <a:cubicBezTo>
                    <a:pt x="381" y="345"/>
                    <a:pt x="367" y="787"/>
                    <a:pt x="62" y="993"/>
                  </a:cubicBezTo>
                  <a:cubicBezTo>
                    <a:pt x="1" y="1034"/>
                    <a:pt x="39" y="1127"/>
                    <a:pt x="96" y="1127"/>
                  </a:cubicBezTo>
                  <a:cubicBezTo>
                    <a:pt x="107" y="1127"/>
                    <a:pt x="119" y="1124"/>
                    <a:pt x="131" y="1116"/>
                  </a:cubicBezTo>
                  <a:cubicBezTo>
                    <a:pt x="504" y="861"/>
                    <a:pt x="563" y="311"/>
                    <a:pt x="200" y="16"/>
                  </a:cubicBezTo>
                  <a:cubicBezTo>
                    <a:pt x="185" y="5"/>
                    <a:pt x="169" y="1"/>
                    <a:pt x="153" y="1"/>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8" name="Google Shape;237;p7"/>
            <p:cNvSpPr/>
            <p:nvPr/>
          </p:nvSpPr>
          <p:spPr>
            <a:xfrm>
              <a:off x="-1644289" y="4600092"/>
              <a:ext cx="46731" cy="90221"/>
            </a:xfrm>
            <a:custGeom>
              <a:avLst/>
              <a:gdLst/>
              <a:ahLst/>
              <a:cxnLst/>
              <a:rect l="l" t="t" r="r" b="b"/>
              <a:pathLst>
                <a:path w="620" h="1197" extrusionOk="0">
                  <a:moveTo>
                    <a:pt x="116" y="0"/>
                  </a:moveTo>
                  <a:cubicBezTo>
                    <a:pt x="64" y="0"/>
                    <a:pt x="15" y="72"/>
                    <a:pt x="64" y="121"/>
                  </a:cubicBezTo>
                  <a:cubicBezTo>
                    <a:pt x="195" y="257"/>
                    <a:pt x="431" y="1054"/>
                    <a:pt x="105" y="1054"/>
                  </a:cubicBezTo>
                  <a:cubicBezTo>
                    <a:pt x="101" y="1054"/>
                    <a:pt x="97" y="1054"/>
                    <a:pt x="93" y="1054"/>
                  </a:cubicBezTo>
                  <a:cubicBezTo>
                    <a:pt x="92" y="1054"/>
                    <a:pt x="90" y="1054"/>
                    <a:pt x="89" y="1054"/>
                  </a:cubicBezTo>
                  <a:cubicBezTo>
                    <a:pt x="0" y="1054"/>
                    <a:pt x="6" y="1191"/>
                    <a:pt x="93" y="1196"/>
                  </a:cubicBezTo>
                  <a:cubicBezTo>
                    <a:pt x="102" y="1197"/>
                    <a:pt x="111" y="1197"/>
                    <a:pt x="120" y="1197"/>
                  </a:cubicBezTo>
                  <a:cubicBezTo>
                    <a:pt x="620" y="1197"/>
                    <a:pt x="369" y="235"/>
                    <a:pt x="162" y="23"/>
                  </a:cubicBezTo>
                  <a:cubicBezTo>
                    <a:pt x="148" y="7"/>
                    <a:pt x="132" y="0"/>
                    <a:pt x="116" y="0"/>
                  </a:cubicBezTo>
                  <a:close/>
                </a:path>
              </a:pathLst>
            </a:custGeom>
            <a:solidFill>
              <a:srgbClr val="E9E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9" name="Google Shape;238;p7"/>
            <p:cNvSpPr/>
            <p:nvPr/>
          </p:nvSpPr>
          <p:spPr>
            <a:xfrm>
              <a:off x="-1553689" y="3833231"/>
              <a:ext cx="143660" cy="61127"/>
            </a:xfrm>
            <a:custGeom>
              <a:avLst/>
              <a:gdLst/>
              <a:ahLst/>
              <a:cxnLst/>
              <a:rect l="l" t="t" r="r" b="b"/>
              <a:pathLst>
                <a:path w="1906" h="811" extrusionOk="0">
                  <a:moveTo>
                    <a:pt x="1155" y="0"/>
                  </a:moveTo>
                  <a:cubicBezTo>
                    <a:pt x="1076" y="0"/>
                    <a:pt x="993" y="5"/>
                    <a:pt x="909" y="15"/>
                  </a:cubicBezTo>
                  <a:cubicBezTo>
                    <a:pt x="398" y="79"/>
                    <a:pt x="1" y="299"/>
                    <a:pt x="25" y="516"/>
                  </a:cubicBezTo>
                  <a:cubicBezTo>
                    <a:pt x="50" y="695"/>
                    <a:pt x="352" y="810"/>
                    <a:pt x="749" y="810"/>
                  </a:cubicBezTo>
                  <a:cubicBezTo>
                    <a:pt x="830" y="810"/>
                    <a:pt x="915" y="805"/>
                    <a:pt x="1002" y="795"/>
                  </a:cubicBezTo>
                  <a:cubicBezTo>
                    <a:pt x="1513" y="736"/>
                    <a:pt x="1906" y="511"/>
                    <a:pt x="1881" y="295"/>
                  </a:cubicBezTo>
                  <a:cubicBezTo>
                    <a:pt x="1861" y="118"/>
                    <a:pt x="1553" y="0"/>
                    <a:pt x="115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0" name="Google Shape;239;p7"/>
            <p:cNvSpPr/>
            <p:nvPr/>
          </p:nvSpPr>
          <p:spPr>
            <a:xfrm>
              <a:off x="-1391934" y="3652859"/>
              <a:ext cx="77784" cy="68589"/>
            </a:xfrm>
            <a:custGeom>
              <a:avLst/>
              <a:gdLst/>
              <a:ahLst/>
              <a:cxnLst/>
              <a:rect l="l" t="t" r="r" b="b"/>
              <a:pathLst>
                <a:path w="1032" h="910" extrusionOk="0">
                  <a:moveTo>
                    <a:pt x="587" y="0"/>
                  </a:moveTo>
                  <a:cubicBezTo>
                    <a:pt x="578" y="0"/>
                    <a:pt x="569" y="1"/>
                    <a:pt x="560" y="2"/>
                  </a:cubicBezTo>
                  <a:cubicBezTo>
                    <a:pt x="226" y="51"/>
                    <a:pt x="0" y="650"/>
                    <a:pt x="314" y="856"/>
                  </a:cubicBezTo>
                  <a:cubicBezTo>
                    <a:pt x="369" y="893"/>
                    <a:pt x="427" y="909"/>
                    <a:pt x="486" y="909"/>
                  </a:cubicBezTo>
                  <a:cubicBezTo>
                    <a:pt x="607" y="909"/>
                    <a:pt x="727" y="841"/>
                    <a:pt x="810" y="748"/>
                  </a:cubicBezTo>
                  <a:cubicBezTo>
                    <a:pt x="840" y="714"/>
                    <a:pt x="864" y="675"/>
                    <a:pt x="889" y="635"/>
                  </a:cubicBezTo>
                  <a:cubicBezTo>
                    <a:pt x="1031" y="405"/>
                    <a:pt x="923" y="100"/>
                    <a:pt x="663" y="12"/>
                  </a:cubicBezTo>
                  <a:cubicBezTo>
                    <a:pt x="638" y="5"/>
                    <a:pt x="613" y="0"/>
                    <a:pt x="58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1" name="Google Shape;240;p7"/>
            <p:cNvSpPr/>
            <p:nvPr/>
          </p:nvSpPr>
          <p:spPr>
            <a:xfrm>
              <a:off x="-1504318" y="3758384"/>
              <a:ext cx="58263" cy="41304"/>
            </a:xfrm>
            <a:custGeom>
              <a:avLst/>
              <a:gdLst/>
              <a:ahLst/>
              <a:cxnLst/>
              <a:rect l="l" t="t" r="r" b="b"/>
              <a:pathLst>
                <a:path w="773" h="548" extrusionOk="0">
                  <a:moveTo>
                    <a:pt x="210" y="0"/>
                  </a:moveTo>
                  <a:cubicBezTo>
                    <a:pt x="89" y="0"/>
                    <a:pt x="0" y="176"/>
                    <a:pt x="126" y="262"/>
                  </a:cubicBezTo>
                  <a:cubicBezTo>
                    <a:pt x="249" y="345"/>
                    <a:pt x="367" y="438"/>
                    <a:pt x="490" y="522"/>
                  </a:cubicBezTo>
                  <a:cubicBezTo>
                    <a:pt x="515" y="540"/>
                    <a:pt x="541" y="547"/>
                    <a:pt x="566" y="547"/>
                  </a:cubicBezTo>
                  <a:cubicBezTo>
                    <a:pt x="684" y="547"/>
                    <a:pt x="773" y="371"/>
                    <a:pt x="647" y="286"/>
                  </a:cubicBezTo>
                  <a:cubicBezTo>
                    <a:pt x="529" y="203"/>
                    <a:pt x="411" y="114"/>
                    <a:pt x="288" y="26"/>
                  </a:cubicBezTo>
                  <a:cubicBezTo>
                    <a:pt x="262" y="8"/>
                    <a:pt x="235" y="0"/>
                    <a:pt x="2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2" name="Google Shape;241;p7"/>
            <p:cNvSpPr/>
            <p:nvPr/>
          </p:nvSpPr>
          <p:spPr>
            <a:xfrm>
              <a:off x="-1472887" y="3677356"/>
              <a:ext cx="58263" cy="41304"/>
            </a:xfrm>
            <a:custGeom>
              <a:avLst/>
              <a:gdLst/>
              <a:ahLst/>
              <a:cxnLst/>
              <a:rect l="l" t="t" r="r" b="b"/>
              <a:pathLst>
                <a:path w="773" h="548" extrusionOk="0">
                  <a:moveTo>
                    <a:pt x="210" y="0"/>
                  </a:moveTo>
                  <a:cubicBezTo>
                    <a:pt x="90" y="0"/>
                    <a:pt x="1" y="176"/>
                    <a:pt x="127" y="261"/>
                  </a:cubicBezTo>
                  <a:cubicBezTo>
                    <a:pt x="249" y="345"/>
                    <a:pt x="367" y="438"/>
                    <a:pt x="490" y="522"/>
                  </a:cubicBezTo>
                  <a:cubicBezTo>
                    <a:pt x="515" y="539"/>
                    <a:pt x="541" y="547"/>
                    <a:pt x="566" y="547"/>
                  </a:cubicBezTo>
                  <a:cubicBezTo>
                    <a:pt x="684" y="547"/>
                    <a:pt x="773" y="371"/>
                    <a:pt x="647" y="286"/>
                  </a:cubicBezTo>
                  <a:cubicBezTo>
                    <a:pt x="529" y="202"/>
                    <a:pt x="411" y="109"/>
                    <a:pt x="289" y="26"/>
                  </a:cubicBezTo>
                  <a:cubicBezTo>
                    <a:pt x="262" y="8"/>
                    <a:pt x="236" y="0"/>
                    <a:pt x="2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3" name="Google Shape;242;p7"/>
            <p:cNvSpPr/>
            <p:nvPr/>
          </p:nvSpPr>
          <p:spPr>
            <a:xfrm>
              <a:off x="-2025082" y="3806925"/>
              <a:ext cx="132882" cy="133711"/>
            </a:xfrm>
            <a:custGeom>
              <a:avLst/>
              <a:gdLst/>
              <a:ahLst/>
              <a:cxnLst/>
              <a:rect l="l" t="t" r="r" b="b"/>
              <a:pathLst>
                <a:path w="1763" h="1774" extrusionOk="0">
                  <a:moveTo>
                    <a:pt x="1699" y="0"/>
                  </a:moveTo>
                  <a:cubicBezTo>
                    <a:pt x="1625" y="18"/>
                    <a:pt x="1539" y="21"/>
                    <a:pt x="1446" y="21"/>
                  </a:cubicBezTo>
                  <a:cubicBezTo>
                    <a:pt x="1403" y="21"/>
                    <a:pt x="1359" y="21"/>
                    <a:pt x="1314" y="21"/>
                  </a:cubicBezTo>
                  <a:cubicBezTo>
                    <a:pt x="1192" y="21"/>
                    <a:pt x="1066" y="25"/>
                    <a:pt x="953" y="59"/>
                  </a:cubicBezTo>
                  <a:cubicBezTo>
                    <a:pt x="683" y="143"/>
                    <a:pt x="467" y="320"/>
                    <a:pt x="280" y="521"/>
                  </a:cubicBezTo>
                  <a:cubicBezTo>
                    <a:pt x="59" y="752"/>
                    <a:pt x="0" y="938"/>
                    <a:pt x="226" y="1198"/>
                  </a:cubicBezTo>
                  <a:cubicBezTo>
                    <a:pt x="413" y="1390"/>
                    <a:pt x="643" y="1532"/>
                    <a:pt x="894" y="1621"/>
                  </a:cubicBezTo>
                  <a:cubicBezTo>
                    <a:pt x="1097" y="1694"/>
                    <a:pt x="1382" y="1774"/>
                    <a:pt x="1621" y="1774"/>
                  </a:cubicBezTo>
                  <a:cubicBezTo>
                    <a:pt x="1671" y="1774"/>
                    <a:pt x="1718" y="1770"/>
                    <a:pt x="1763" y="1763"/>
                  </a:cubicBezTo>
                  <a:cubicBezTo>
                    <a:pt x="1748" y="1616"/>
                    <a:pt x="1733" y="1468"/>
                    <a:pt x="1718" y="1321"/>
                  </a:cubicBezTo>
                  <a:cubicBezTo>
                    <a:pt x="1699" y="1174"/>
                    <a:pt x="1689" y="1036"/>
                    <a:pt x="1679" y="894"/>
                  </a:cubicBezTo>
                  <a:cubicBezTo>
                    <a:pt x="1674" y="757"/>
                    <a:pt x="1679" y="614"/>
                    <a:pt x="1704" y="482"/>
                  </a:cubicBezTo>
                  <a:cubicBezTo>
                    <a:pt x="1728" y="320"/>
                    <a:pt x="1733" y="158"/>
                    <a:pt x="17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4" name="Google Shape;243;p7"/>
            <p:cNvSpPr/>
            <p:nvPr/>
          </p:nvSpPr>
          <p:spPr>
            <a:xfrm>
              <a:off x="-1986264" y="3840994"/>
              <a:ext cx="90748" cy="65574"/>
            </a:xfrm>
            <a:custGeom>
              <a:avLst/>
              <a:gdLst/>
              <a:ahLst/>
              <a:cxnLst/>
              <a:rect l="l" t="t" r="r" b="b"/>
              <a:pathLst>
                <a:path w="1204" h="870" extrusionOk="0">
                  <a:moveTo>
                    <a:pt x="1189" y="25"/>
                  </a:moveTo>
                  <a:lnTo>
                    <a:pt x="1189" y="25"/>
                  </a:lnTo>
                  <a:cubicBezTo>
                    <a:pt x="776" y="49"/>
                    <a:pt x="305" y="0"/>
                    <a:pt x="1" y="314"/>
                  </a:cubicBezTo>
                  <a:cubicBezTo>
                    <a:pt x="226" y="609"/>
                    <a:pt x="821" y="761"/>
                    <a:pt x="1203" y="869"/>
                  </a:cubicBezTo>
                  <a:cubicBezTo>
                    <a:pt x="1189" y="727"/>
                    <a:pt x="1174" y="584"/>
                    <a:pt x="1159" y="437"/>
                  </a:cubicBezTo>
                  <a:cubicBezTo>
                    <a:pt x="1159" y="300"/>
                    <a:pt x="1164" y="162"/>
                    <a:pt x="1189" y="25"/>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5" name="Google Shape;244;p7"/>
            <p:cNvSpPr/>
            <p:nvPr/>
          </p:nvSpPr>
          <p:spPr>
            <a:xfrm>
              <a:off x="-2414393" y="4079932"/>
              <a:ext cx="73714" cy="75297"/>
            </a:xfrm>
            <a:custGeom>
              <a:avLst/>
              <a:gdLst/>
              <a:ahLst/>
              <a:cxnLst/>
              <a:rect l="l" t="t" r="r" b="b"/>
              <a:pathLst>
                <a:path w="978" h="999" extrusionOk="0">
                  <a:moveTo>
                    <a:pt x="427" y="1"/>
                  </a:moveTo>
                  <a:cubicBezTo>
                    <a:pt x="367" y="1"/>
                    <a:pt x="309" y="36"/>
                    <a:pt x="290" y="105"/>
                  </a:cubicBezTo>
                  <a:cubicBezTo>
                    <a:pt x="241" y="267"/>
                    <a:pt x="167" y="424"/>
                    <a:pt x="50" y="507"/>
                  </a:cubicBezTo>
                  <a:cubicBezTo>
                    <a:pt x="0" y="547"/>
                    <a:pt x="10" y="630"/>
                    <a:pt x="74" y="655"/>
                  </a:cubicBezTo>
                  <a:cubicBezTo>
                    <a:pt x="158" y="684"/>
                    <a:pt x="231" y="733"/>
                    <a:pt x="295" y="792"/>
                  </a:cubicBezTo>
                  <a:cubicBezTo>
                    <a:pt x="329" y="841"/>
                    <a:pt x="359" y="890"/>
                    <a:pt x="374" y="944"/>
                  </a:cubicBezTo>
                  <a:cubicBezTo>
                    <a:pt x="387" y="981"/>
                    <a:pt x="418" y="998"/>
                    <a:pt x="450" y="998"/>
                  </a:cubicBezTo>
                  <a:cubicBezTo>
                    <a:pt x="485" y="998"/>
                    <a:pt x="520" y="976"/>
                    <a:pt x="531" y="934"/>
                  </a:cubicBezTo>
                  <a:cubicBezTo>
                    <a:pt x="545" y="890"/>
                    <a:pt x="560" y="851"/>
                    <a:pt x="580" y="807"/>
                  </a:cubicBezTo>
                  <a:cubicBezTo>
                    <a:pt x="644" y="674"/>
                    <a:pt x="766" y="605"/>
                    <a:pt x="909" y="547"/>
                  </a:cubicBezTo>
                  <a:cubicBezTo>
                    <a:pt x="977" y="517"/>
                    <a:pt x="977" y="414"/>
                    <a:pt x="904" y="389"/>
                  </a:cubicBezTo>
                  <a:cubicBezTo>
                    <a:pt x="796" y="360"/>
                    <a:pt x="703" y="301"/>
                    <a:pt x="629" y="218"/>
                  </a:cubicBezTo>
                  <a:cubicBezTo>
                    <a:pt x="599" y="173"/>
                    <a:pt x="575" y="129"/>
                    <a:pt x="555" y="85"/>
                  </a:cubicBezTo>
                  <a:cubicBezTo>
                    <a:pt x="530" y="28"/>
                    <a:pt x="478" y="1"/>
                    <a:pt x="427"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6" name="Google Shape;245;p7"/>
            <p:cNvSpPr/>
            <p:nvPr/>
          </p:nvSpPr>
          <p:spPr>
            <a:xfrm>
              <a:off x="-2434367" y="3933102"/>
              <a:ext cx="89241" cy="90673"/>
            </a:xfrm>
            <a:custGeom>
              <a:avLst/>
              <a:gdLst/>
              <a:ahLst/>
              <a:cxnLst/>
              <a:rect l="l" t="t" r="r" b="b"/>
              <a:pathLst>
                <a:path w="1184" h="1203" extrusionOk="0">
                  <a:moveTo>
                    <a:pt x="517" y="0"/>
                  </a:moveTo>
                  <a:cubicBezTo>
                    <a:pt x="447" y="0"/>
                    <a:pt x="377" y="42"/>
                    <a:pt x="354" y="123"/>
                  </a:cubicBezTo>
                  <a:cubicBezTo>
                    <a:pt x="295" y="320"/>
                    <a:pt x="207" y="511"/>
                    <a:pt x="69" y="604"/>
                  </a:cubicBezTo>
                  <a:cubicBezTo>
                    <a:pt x="0" y="654"/>
                    <a:pt x="15" y="757"/>
                    <a:pt x="94" y="786"/>
                  </a:cubicBezTo>
                  <a:cubicBezTo>
                    <a:pt x="192" y="820"/>
                    <a:pt x="285" y="879"/>
                    <a:pt x="359" y="953"/>
                  </a:cubicBezTo>
                  <a:cubicBezTo>
                    <a:pt x="403" y="1012"/>
                    <a:pt x="437" y="1071"/>
                    <a:pt x="457" y="1140"/>
                  </a:cubicBezTo>
                  <a:cubicBezTo>
                    <a:pt x="473" y="1181"/>
                    <a:pt x="512" y="1202"/>
                    <a:pt x="550" y="1202"/>
                  </a:cubicBezTo>
                  <a:cubicBezTo>
                    <a:pt x="593" y="1202"/>
                    <a:pt x="636" y="1176"/>
                    <a:pt x="648" y="1125"/>
                  </a:cubicBezTo>
                  <a:cubicBezTo>
                    <a:pt x="663" y="1071"/>
                    <a:pt x="683" y="1022"/>
                    <a:pt x="702" y="973"/>
                  </a:cubicBezTo>
                  <a:cubicBezTo>
                    <a:pt x="781" y="811"/>
                    <a:pt x="928" y="727"/>
                    <a:pt x="1095" y="658"/>
                  </a:cubicBezTo>
                  <a:cubicBezTo>
                    <a:pt x="1184" y="624"/>
                    <a:pt x="1179" y="501"/>
                    <a:pt x="1090" y="472"/>
                  </a:cubicBezTo>
                  <a:cubicBezTo>
                    <a:pt x="963" y="433"/>
                    <a:pt x="850" y="359"/>
                    <a:pt x="761" y="261"/>
                  </a:cubicBezTo>
                  <a:cubicBezTo>
                    <a:pt x="727" y="207"/>
                    <a:pt x="698" y="158"/>
                    <a:pt x="673" y="99"/>
                  </a:cubicBezTo>
                  <a:cubicBezTo>
                    <a:pt x="641" y="32"/>
                    <a:pt x="579" y="0"/>
                    <a:pt x="51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7" name="Google Shape;246;p7"/>
            <p:cNvSpPr/>
            <p:nvPr/>
          </p:nvSpPr>
          <p:spPr>
            <a:xfrm>
              <a:off x="-2344068" y="3955564"/>
              <a:ext cx="101075" cy="103336"/>
            </a:xfrm>
            <a:custGeom>
              <a:avLst/>
              <a:gdLst/>
              <a:ahLst/>
              <a:cxnLst/>
              <a:rect l="l" t="t" r="r" b="b"/>
              <a:pathLst>
                <a:path w="1341" h="1371" extrusionOk="0">
                  <a:moveTo>
                    <a:pt x="587" y="0"/>
                  </a:moveTo>
                  <a:cubicBezTo>
                    <a:pt x="505" y="0"/>
                    <a:pt x="424" y="50"/>
                    <a:pt x="398" y="144"/>
                  </a:cubicBezTo>
                  <a:cubicBezTo>
                    <a:pt x="334" y="365"/>
                    <a:pt x="231" y="581"/>
                    <a:pt x="79" y="699"/>
                  </a:cubicBezTo>
                  <a:cubicBezTo>
                    <a:pt x="0" y="753"/>
                    <a:pt x="20" y="866"/>
                    <a:pt x="108" y="896"/>
                  </a:cubicBezTo>
                  <a:cubicBezTo>
                    <a:pt x="221" y="940"/>
                    <a:pt x="324" y="1008"/>
                    <a:pt x="408" y="1092"/>
                  </a:cubicBezTo>
                  <a:cubicBezTo>
                    <a:pt x="457" y="1156"/>
                    <a:pt x="496" y="1224"/>
                    <a:pt x="516" y="1298"/>
                  </a:cubicBezTo>
                  <a:cubicBezTo>
                    <a:pt x="537" y="1347"/>
                    <a:pt x="581" y="1371"/>
                    <a:pt x="625" y="1371"/>
                  </a:cubicBezTo>
                  <a:cubicBezTo>
                    <a:pt x="672" y="1371"/>
                    <a:pt x="719" y="1342"/>
                    <a:pt x="732" y="1288"/>
                  </a:cubicBezTo>
                  <a:cubicBezTo>
                    <a:pt x="751" y="1224"/>
                    <a:pt x="771" y="1166"/>
                    <a:pt x="801" y="1112"/>
                  </a:cubicBezTo>
                  <a:cubicBezTo>
                    <a:pt x="884" y="930"/>
                    <a:pt x="1051" y="832"/>
                    <a:pt x="1247" y="753"/>
                  </a:cubicBezTo>
                  <a:cubicBezTo>
                    <a:pt x="1341" y="714"/>
                    <a:pt x="1341" y="576"/>
                    <a:pt x="1242" y="542"/>
                  </a:cubicBezTo>
                  <a:cubicBezTo>
                    <a:pt x="1095" y="498"/>
                    <a:pt x="963" y="414"/>
                    <a:pt x="864" y="301"/>
                  </a:cubicBezTo>
                  <a:cubicBezTo>
                    <a:pt x="825" y="243"/>
                    <a:pt x="791" y="179"/>
                    <a:pt x="766" y="115"/>
                  </a:cubicBezTo>
                  <a:cubicBezTo>
                    <a:pt x="730" y="37"/>
                    <a:pt x="658" y="0"/>
                    <a:pt x="58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47;p7"/>
          <p:cNvGrpSpPr/>
          <p:nvPr/>
        </p:nvGrpSpPr>
        <p:grpSpPr>
          <a:xfrm flipH="1">
            <a:off x="441877" y="2185426"/>
            <a:ext cx="323837" cy="662679"/>
            <a:chOff x="-1847499" y="2737134"/>
            <a:chExt cx="318675" cy="662679"/>
          </a:xfrm>
        </p:grpSpPr>
        <p:sp>
          <p:nvSpPr>
            <p:cNvPr id="1048668" name="Google Shape;248;p7"/>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9" name="Google Shape;249;p7"/>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250;p7"/>
          <p:cNvGrpSpPr/>
          <p:nvPr/>
        </p:nvGrpSpPr>
        <p:grpSpPr>
          <a:xfrm rot="1242456" flipH="1">
            <a:off x="5939964" y="2332529"/>
            <a:ext cx="174114" cy="235996"/>
            <a:chOff x="-1467008" y="3142950"/>
            <a:chExt cx="174114" cy="235996"/>
          </a:xfrm>
        </p:grpSpPr>
        <p:sp>
          <p:nvSpPr>
            <p:cNvPr id="1048670" name="Google Shape;251;p7"/>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1" name="Google Shape;252;p7"/>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2" name="Google Shape;253;p7"/>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73" name="Google Shape;254;p7"/>
          <p:cNvSpPr/>
          <p:nvPr/>
        </p:nvSpPr>
        <p:spPr>
          <a:xfrm rot="-4798874" flipH="1">
            <a:off x="6811965" y="1831374"/>
            <a:ext cx="656866" cy="512378"/>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255;p7"/>
          <p:cNvGrpSpPr/>
          <p:nvPr/>
        </p:nvGrpSpPr>
        <p:grpSpPr>
          <a:xfrm flipH="1">
            <a:off x="7716948" y="2635885"/>
            <a:ext cx="272778" cy="349283"/>
            <a:chOff x="-5500536" y="4228947"/>
            <a:chExt cx="272778" cy="349283"/>
          </a:xfrm>
        </p:grpSpPr>
        <p:sp>
          <p:nvSpPr>
            <p:cNvPr id="1048674" name="Google Shape;256;p7"/>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5" name="Google Shape;257;p7"/>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6" name="Google Shape;258;p7"/>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7" name="Google Shape;259;p7"/>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60;p7"/>
          <p:cNvGrpSpPr/>
          <p:nvPr/>
        </p:nvGrpSpPr>
        <p:grpSpPr>
          <a:xfrm flipH="1">
            <a:off x="4941338" y="3973570"/>
            <a:ext cx="284607" cy="591602"/>
            <a:chOff x="610921" y="273270"/>
            <a:chExt cx="284607" cy="591602"/>
          </a:xfrm>
        </p:grpSpPr>
        <p:sp>
          <p:nvSpPr>
            <p:cNvPr id="1048678" name="Google Shape;261;p7"/>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9" name="Google Shape;262;p7"/>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63;p7"/>
          <p:cNvGrpSpPr/>
          <p:nvPr/>
        </p:nvGrpSpPr>
        <p:grpSpPr>
          <a:xfrm rot="-591816">
            <a:off x="451461" y="656128"/>
            <a:ext cx="543124" cy="354177"/>
            <a:chOff x="-4814852" y="3404802"/>
            <a:chExt cx="543134" cy="354184"/>
          </a:xfrm>
        </p:grpSpPr>
        <p:sp>
          <p:nvSpPr>
            <p:cNvPr id="1048680" name="Google Shape;264;p7"/>
            <p:cNvSpPr/>
            <p:nvPr/>
          </p:nvSpPr>
          <p:spPr>
            <a:xfrm>
              <a:off x="-4814852" y="3466609"/>
              <a:ext cx="543134" cy="91276"/>
            </a:xfrm>
            <a:custGeom>
              <a:avLst/>
              <a:gdLst/>
              <a:ahLst/>
              <a:cxnLst/>
              <a:rect l="l" t="t" r="r" b="b"/>
              <a:pathLst>
                <a:path w="7206" h="1211" extrusionOk="0">
                  <a:moveTo>
                    <a:pt x="7071" y="0"/>
                  </a:moveTo>
                  <a:cubicBezTo>
                    <a:pt x="7022" y="0"/>
                    <a:pt x="6974" y="31"/>
                    <a:pt x="6977" y="92"/>
                  </a:cubicBezTo>
                  <a:cubicBezTo>
                    <a:pt x="7001" y="508"/>
                    <a:pt x="6753" y="702"/>
                    <a:pt x="6483" y="702"/>
                  </a:cubicBezTo>
                  <a:cubicBezTo>
                    <a:pt x="6208" y="702"/>
                    <a:pt x="5909" y="501"/>
                    <a:pt x="5852" y="126"/>
                  </a:cubicBezTo>
                  <a:cubicBezTo>
                    <a:pt x="5846" y="79"/>
                    <a:pt x="5805" y="57"/>
                    <a:pt x="5763" y="57"/>
                  </a:cubicBezTo>
                  <a:cubicBezTo>
                    <a:pt x="5711" y="57"/>
                    <a:pt x="5655" y="91"/>
                    <a:pt x="5661" y="151"/>
                  </a:cubicBezTo>
                  <a:cubicBezTo>
                    <a:pt x="5699" y="550"/>
                    <a:pt x="5397" y="807"/>
                    <a:pt x="5098" y="807"/>
                  </a:cubicBezTo>
                  <a:cubicBezTo>
                    <a:pt x="4896" y="807"/>
                    <a:pt x="4695" y="690"/>
                    <a:pt x="4600" y="421"/>
                  </a:cubicBezTo>
                  <a:cubicBezTo>
                    <a:pt x="4586" y="374"/>
                    <a:pt x="4545" y="351"/>
                    <a:pt x="4505" y="351"/>
                  </a:cubicBezTo>
                  <a:cubicBezTo>
                    <a:pt x="4465" y="351"/>
                    <a:pt x="4426" y="374"/>
                    <a:pt x="4414" y="421"/>
                  </a:cubicBezTo>
                  <a:cubicBezTo>
                    <a:pt x="4340" y="699"/>
                    <a:pt x="4257" y="919"/>
                    <a:pt x="3936" y="919"/>
                  </a:cubicBezTo>
                  <a:cubicBezTo>
                    <a:pt x="3916" y="919"/>
                    <a:pt x="3895" y="919"/>
                    <a:pt x="3874" y="917"/>
                  </a:cubicBezTo>
                  <a:cubicBezTo>
                    <a:pt x="3520" y="892"/>
                    <a:pt x="3226" y="627"/>
                    <a:pt x="3177" y="274"/>
                  </a:cubicBezTo>
                  <a:cubicBezTo>
                    <a:pt x="3170" y="226"/>
                    <a:pt x="3130" y="204"/>
                    <a:pt x="3088" y="204"/>
                  </a:cubicBezTo>
                  <a:cubicBezTo>
                    <a:pt x="3044" y="204"/>
                    <a:pt x="2998" y="228"/>
                    <a:pt x="2985" y="274"/>
                  </a:cubicBezTo>
                  <a:cubicBezTo>
                    <a:pt x="2904" y="605"/>
                    <a:pt x="2730" y="944"/>
                    <a:pt x="2368" y="944"/>
                  </a:cubicBezTo>
                  <a:cubicBezTo>
                    <a:pt x="2338" y="944"/>
                    <a:pt x="2306" y="941"/>
                    <a:pt x="2273" y="937"/>
                  </a:cubicBezTo>
                  <a:cubicBezTo>
                    <a:pt x="1945" y="887"/>
                    <a:pt x="1704" y="622"/>
                    <a:pt x="1586" y="323"/>
                  </a:cubicBezTo>
                  <a:cubicBezTo>
                    <a:pt x="1572" y="279"/>
                    <a:pt x="1533" y="255"/>
                    <a:pt x="1493" y="255"/>
                  </a:cubicBezTo>
                  <a:cubicBezTo>
                    <a:pt x="1461" y="255"/>
                    <a:pt x="1429" y="271"/>
                    <a:pt x="1409" y="303"/>
                  </a:cubicBezTo>
                  <a:cubicBezTo>
                    <a:pt x="1331" y="436"/>
                    <a:pt x="1272" y="593"/>
                    <a:pt x="1184" y="721"/>
                  </a:cubicBezTo>
                  <a:cubicBezTo>
                    <a:pt x="1060" y="898"/>
                    <a:pt x="842" y="1024"/>
                    <a:pt x="638" y="1024"/>
                  </a:cubicBezTo>
                  <a:cubicBezTo>
                    <a:pt x="452" y="1024"/>
                    <a:pt x="279" y="919"/>
                    <a:pt x="202" y="652"/>
                  </a:cubicBezTo>
                  <a:cubicBezTo>
                    <a:pt x="186" y="605"/>
                    <a:pt x="149" y="584"/>
                    <a:pt x="112" y="584"/>
                  </a:cubicBezTo>
                  <a:cubicBezTo>
                    <a:pt x="56" y="584"/>
                    <a:pt x="0" y="630"/>
                    <a:pt x="15" y="701"/>
                  </a:cubicBezTo>
                  <a:cubicBezTo>
                    <a:pt x="106" y="1023"/>
                    <a:pt x="330" y="1211"/>
                    <a:pt x="658" y="1211"/>
                  </a:cubicBezTo>
                  <a:cubicBezTo>
                    <a:pt x="685" y="1211"/>
                    <a:pt x="713" y="1209"/>
                    <a:pt x="742" y="1207"/>
                  </a:cubicBezTo>
                  <a:cubicBezTo>
                    <a:pt x="1159" y="1172"/>
                    <a:pt x="1321" y="878"/>
                    <a:pt x="1488" y="559"/>
                  </a:cubicBezTo>
                  <a:cubicBezTo>
                    <a:pt x="1660" y="858"/>
                    <a:pt x="1940" y="1103"/>
                    <a:pt x="2298" y="1138"/>
                  </a:cubicBezTo>
                  <a:cubicBezTo>
                    <a:pt x="2319" y="1139"/>
                    <a:pt x="2340" y="1140"/>
                    <a:pt x="2361" y="1140"/>
                  </a:cubicBezTo>
                  <a:cubicBezTo>
                    <a:pt x="2717" y="1140"/>
                    <a:pt x="2944" y="904"/>
                    <a:pt x="3079" y="603"/>
                  </a:cubicBezTo>
                  <a:cubicBezTo>
                    <a:pt x="3245" y="917"/>
                    <a:pt x="3570" y="1113"/>
                    <a:pt x="3923" y="1113"/>
                  </a:cubicBezTo>
                  <a:cubicBezTo>
                    <a:pt x="3932" y="1114"/>
                    <a:pt x="3941" y="1114"/>
                    <a:pt x="3950" y="1114"/>
                  </a:cubicBezTo>
                  <a:cubicBezTo>
                    <a:pt x="4271" y="1114"/>
                    <a:pt x="4431" y="944"/>
                    <a:pt x="4532" y="691"/>
                  </a:cubicBezTo>
                  <a:cubicBezTo>
                    <a:pt x="4680" y="892"/>
                    <a:pt x="4899" y="986"/>
                    <a:pt x="5116" y="986"/>
                  </a:cubicBezTo>
                  <a:cubicBezTo>
                    <a:pt x="5403" y="986"/>
                    <a:pt x="5686" y="824"/>
                    <a:pt x="5803" y="534"/>
                  </a:cubicBezTo>
                  <a:cubicBezTo>
                    <a:pt x="5961" y="769"/>
                    <a:pt x="6223" y="888"/>
                    <a:pt x="6475" y="888"/>
                  </a:cubicBezTo>
                  <a:cubicBezTo>
                    <a:pt x="6850" y="888"/>
                    <a:pt x="7205" y="626"/>
                    <a:pt x="7173" y="92"/>
                  </a:cubicBezTo>
                  <a:cubicBezTo>
                    <a:pt x="7171" y="31"/>
                    <a:pt x="7120" y="0"/>
                    <a:pt x="70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1" name="Google Shape;265;p7"/>
            <p:cNvSpPr/>
            <p:nvPr/>
          </p:nvSpPr>
          <p:spPr>
            <a:xfrm>
              <a:off x="-4737367" y="3587660"/>
              <a:ext cx="376109" cy="71755"/>
            </a:xfrm>
            <a:custGeom>
              <a:avLst/>
              <a:gdLst/>
              <a:ahLst/>
              <a:cxnLst/>
              <a:rect l="l" t="t" r="r" b="b"/>
              <a:pathLst>
                <a:path w="4990" h="952" extrusionOk="0">
                  <a:moveTo>
                    <a:pt x="4873" y="1"/>
                  </a:moveTo>
                  <a:cubicBezTo>
                    <a:pt x="4834" y="1"/>
                    <a:pt x="4797" y="22"/>
                    <a:pt x="4785" y="72"/>
                  </a:cubicBezTo>
                  <a:cubicBezTo>
                    <a:pt x="4744" y="255"/>
                    <a:pt x="4465" y="508"/>
                    <a:pt x="4259" y="508"/>
                  </a:cubicBezTo>
                  <a:cubicBezTo>
                    <a:pt x="4145" y="508"/>
                    <a:pt x="4053" y="429"/>
                    <a:pt x="4039" y="214"/>
                  </a:cubicBezTo>
                  <a:cubicBezTo>
                    <a:pt x="4042" y="154"/>
                    <a:pt x="3991" y="116"/>
                    <a:pt x="3940" y="116"/>
                  </a:cubicBezTo>
                  <a:cubicBezTo>
                    <a:pt x="3908" y="116"/>
                    <a:pt x="3876" y="131"/>
                    <a:pt x="3857" y="165"/>
                  </a:cubicBezTo>
                  <a:cubicBezTo>
                    <a:pt x="3828" y="224"/>
                    <a:pt x="3793" y="283"/>
                    <a:pt x="3759" y="337"/>
                  </a:cubicBezTo>
                  <a:cubicBezTo>
                    <a:pt x="3702" y="454"/>
                    <a:pt x="3544" y="611"/>
                    <a:pt x="3401" y="611"/>
                  </a:cubicBezTo>
                  <a:cubicBezTo>
                    <a:pt x="3298" y="611"/>
                    <a:pt x="3203" y="529"/>
                    <a:pt x="3160" y="293"/>
                  </a:cubicBezTo>
                  <a:cubicBezTo>
                    <a:pt x="3168" y="231"/>
                    <a:pt x="3119" y="199"/>
                    <a:pt x="3068" y="199"/>
                  </a:cubicBezTo>
                  <a:cubicBezTo>
                    <a:pt x="3026" y="199"/>
                    <a:pt x="2982" y="221"/>
                    <a:pt x="2969" y="268"/>
                  </a:cubicBezTo>
                  <a:cubicBezTo>
                    <a:pt x="2900" y="516"/>
                    <a:pt x="2744" y="636"/>
                    <a:pt x="2583" y="636"/>
                  </a:cubicBezTo>
                  <a:cubicBezTo>
                    <a:pt x="2413" y="636"/>
                    <a:pt x="2237" y="501"/>
                    <a:pt x="2154" y="244"/>
                  </a:cubicBezTo>
                  <a:cubicBezTo>
                    <a:pt x="2138" y="196"/>
                    <a:pt x="2100" y="174"/>
                    <a:pt x="2061" y="174"/>
                  </a:cubicBezTo>
                  <a:cubicBezTo>
                    <a:pt x="2013" y="174"/>
                    <a:pt x="1965" y="208"/>
                    <a:pt x="1962" y="268"/>
                  </a:cubicBezTo>
                  <a:cubicBezTo>
                    <a:pt x="1945" y="538"/>
                    <a:pt x="1765" y="671"/>
                    <a:pt x="1587" y="671"/>
                  </a:cubicBezTo>
                  <a:cubicBezTo>
                    <a:pt x="1405" y="671"/>
                    <a:pt x="1226" y="532"/>
                    <a:pt x="1226" y="254"/>
                  </a:cubicBezTo>
                  <a:cubicBezTo>
                    <a:pt x="1226" y="193"/>
                    <a:pt x="1174" y="159"/>
                    <a:pt x="1124" y="159"/>
                  </a:cubicBezTo>
                  <a:cubicBezTo>
                    <a:pt x="1084" y="159"/>
                    <a:pt x="1045" y="181"/>
                    <a:pt x="1034" y="229"/>
                  </a:cubicBezTo>
                  <a:cubicBezTo>
                    <a:pt x="981" y="469"/>
                    <a:pt x="666" y="769"/>
                    <a:pt x="438" y="769"/>
                  </a:cubicBezTo>
                  <a:cubicBezTo>
                    <a:pt x="313" y="769"/>
                    <a:pt x="214" y="678"/>
                    <a:pt x="200" y="435"/>
                  </a:cubicBezTo>
                  <a:cubicBezTo>
                    <a:pt x="197" y="374"/>
                    <a:pt x="147" y="343"/>
                    <a:pt x="98" y="343"/>
                  </a:cubicBezTo>
                  <a:cubicBezTo>
                    <a:pt x="49" y="343"/>
                    <a:pt x="1" y="374"/>
                    <a:pt x="3" y="435"/>
                  </a:cubicBezTo>
                  <a:cubicBezTo>
                    <a:pt x="25" y="805"/>
                    <a:pt x="211" y="951"/>
                    <a:pt x="433" y="951"/>
                  </a:cubicBezTo>
                  <a:cubicBezTo>
                    <a:pt x="664" y="951"/>
                    <a:pt x="935" y="791"/>
                    <a:pt x="1098" y="558"/>
                  </a:cubicBezTo>
                  <a:cubicBezTo>
                    <a:pt x="1195" y="758"/>
                    <a:pt x="1386" y="857"/>
                    <a:pt x="1580" y="857"/>
                  </a:cubicBezTo>
                  <a:cubicBezTo>
                    <a:pt x="1781" y="857"/>
                    <a:pt x="1985" y="751"/>
                    <a:pt x="2090" y="538"/>
                  </a:cubicBezTo>
                  <a:cubicBezTo>
                    <a:pt x="2222" y="729"/>
                    <a:pt x="2410" y="829"/>
                    <a:pt x="2594" y="829"/>
                  </a:cubicBezTo>
                  <a:cubicBezTo>
                    <a:pt x="2751" y="829"/>
                    <a:pt x="2905" y="756"/>
                    <a:pt x="3018" y="602"/>
                  </a:cubicBezTo>
                  <a:cubicBezTo>
                    <a:pt x="3086" y="700"/>
                    <a:pt x="3194" y="764"/>
                    <a:pt x="3317" y="769"/>
                  </a:cubicBezTo>
                  <a:cubicBezTo>
                    <a:pt x="3348" y="773"/>
                    <a:pt x="3377" y="775"/>
                    <a:pt x="3405" y="775"/>
                  </a:cubicBezTo>
                  <a:cubicBezTo>
                    <a:pt x="3634" y="775"/>
                    <a:pt x="3784" y="639"/>
                    <a:pt x="3906" y="460"/>
                  </a:cubicBezTo>
                  <a:cubicBezTo>
                    <a:pt x="3983" y="610"/>
                    <a:pt x="4122" y="676"/>
                    <a:pt x="4275" y="676"/>
                  </a:cubicBezTo>
                  <a:cubicBezTo>
                    <a:pt x="4562" y="676"/>
                    <a:pt x="4898" y="447"/>
                    <a:pt x="4972" y="121"/>
                  </a:cubicBezTo>
                  <a:cubicBezTo>
                    <a:pt x="4989" y="48"/>
                    <a:pt x="4930" y="1"/>
                    <a:pt x="487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266;p7"/>
            <p:cNvSpPr/>
            <p:nvPr/>
          </p:nvSpPr>
          <p:spPr>
            <a:xfrm>
              <a:off x="-4637194" y="3702682"/>
              <a:ext cx="239458" cy="56303"/>
            </a:xfrm>
            <a:custGeom>
              <a:avLst/>
              <a:gdLst/>
              <a:ahLst/>
              <a:cxnLst/>
              <a:rect l="l" t="t" r="r" b="b"/>
              <a:pathLst>
                <a:path w="3177" h="747" extrusionOk="0">
                  <a:moveTo>
                    <a:pt x="1212" y="1"/>
                  </a:moveTo>
                  <a:cubicBezTo>
                    <a:pt x="1170" y="1"/>
                    <a:pt x="1128" y="26"/>
                    <a:pt x="1114" y="73"/>
                  </a:cubicBezTo>
                  <a:cubicBezTo>
                    <a:pt x="1067" y="405"/>
                    <a:pt x="907" y="552"/>
                    <a:pt x="708" y="552"/>
                  </a:cubicBezTo>
                  <a:cubicBezTo>
                    <a:pt x="555" y="552"/>
                    <a:pt x="378" y="464"/>
                    <a:pt x="211" y="308"/>
                  </a:cubicBezTo>
                  <a:cubicBezTo>
                    <a:pt x="190" y="288"/>
                    <a:pt x="166" y="280"/>
                    <a:pt x="144" y="280"/>
                  </a:cubicBezTo>
                  <a:cubicBezTo>
                    <a:pt x="67" y="280"/>
                    <a:pt x="0" y="377"/>
                    <a:pt x="69" y="446"/>
                  </a:cubicBezTo>
                  <a:cubicBezTo>
                    <a:pt x="280" y="640"/>
                    <a:pt x="515" y="747"/>
                    <a:pt x="725" y="747"/>
                  </a:cubicBezTo>
                  <a:cubicBezTo>
                    <a:pt x="954" y="747"/>
                    <a:pt x="1152" y="620"/>
                    <a:pt x="1252" y="343"/>
                  </a:cubicBezTo>
                  <a:cubicBezTo>
                    <a:pt x="1389" y="505"/>
                    <a:pt x="1576" y="595"/>
                    <a:pt x="1750" y="595"/>
                  </a:cubicBezTo>
                  <a:cubicBezTo>
                    <a:pt x="1893" y="595"/>
                    <a:pt x="2028" y="534"/>
                    <a:pt x="2121" y="402"/>
                  </a:cubicBezTo>
                  <a:cubicBezTo>
                    <a:pt x="2185" y="519"/>
                    <a:pt x="2293" y="603"/>
                    <a:pt x="2420" y="632"/>
                  </a:cubicBezTo>
                  <a:cubicBezTo>
                    <a:pt x="2471" y="646"/>
                    <a:pt x="2532" y="653"/>
                    <a:pt x="2597" y="653"/>
                  </a:cubicBezTo>
                  <a:cubicBezTo>
                    <a:pt x="2787" y="653"/>
                    <a:pt x="3011" y="595"/>
                    <a:pt x="3132" y="485"/>
                  </a:cubicBezTo>
                  <a:cubicBezTo>
                    <a:pt x="3166" y="456"/>
                    <a:pt x="3176" y="407"/>
                    <a:pt x="3147" y="367"/>
                  </a:cubicBezTo>
                  <a:cubicBezTo>
                    <a:pt x="3123" y="339"/>
                    <a:pt x="3093" y="325"/>
                    <a:pt x="3056" y="325"/>
                  </a:cubicBezTo>
                  <a:cubicBezTo>
                    <a:pt x="3016" y="325"/>
                    <a:pt x="2967" y="341"/>
                    <a:pt x="2911" y="372"/>
                  </a:cubicBezTo>
                  <a:cubicBezTo>
                    <a:pt x="2813" y="426"/>
                    <a:pt x="2700" y="451"/>
                    <a:pt x="2587" y="456"/>
                  </a:cubicBezTo>
                  <a:cubicBezTo>
                    <a:pt x="2410" y="456"/>
                    <a:pt x="2263" y="372"/>
                    <a:pt x="2234" y="97"/>
                  </a:cubicBezTo>
                  <a:cubicBezTo>
                    <a:pt x="2228" y="41"/>
                    <a:pt x="2173" y="2"/>
                    <a:pt x="2123" y="2"/>
                  </a:cubicBezTo>
                  <a:cubicBezTo>
                    <a:pt x="2087" y="2"/>
                    <a:pt x="2053" y="23"/>
                    <a:pt x="2042" y="73"/>
                  </a:cubicBezTo>
                  <a:cubicBezTo>
                    <a:pt x="2001" y="299"/>
                    <a:pt x="1881" y="389"/>
                    <a:pt x="1746" y="389"/>
                  </a:cubicBezTo>
                  <a:cubicBezTo>
                    <a:pt x="1577" y="389"/>
                    <a:pt x="1384" y="245"/>
                    <a:pt x="1296" y="48"/>
                  </a:cubicBezTo>
                  <a:cubicBezTo>
                    <a:pt x="1277" y="16"/>
                    <a:pt x="1244" y="1"/>
                    <a:pt x="121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3" name="Google Shape;267;p7"/>
            <p:cNvSpPr/>
            <p:nvPr/>
          </p:nvSpPr>
          <p:spPr>
            <a:xfrm>
              <a:off x="-4764879" y="3404802"/>
              <a:ext cx="202451" cy="61881"/>
            </a:xfrm>
            <a:custGeom>
              <a:avLst/>
              <a:gdLst/>
              <a:ahLst/>
              <a:cxnLst/>
              <a:rect l="l" t="t" r="r" b="b"/>
              <a:pathLst>
                <a:path w="2686" h="821" extrusionOk="0">
                  <a:moveTo>
                    <a:pt x="994" y="0"/>
                  </a:moveTo>
                  <a:cubicBezTo>
                    <a:pt x="966" y="0"/>
                    <a:pt x="939" y="15"/>
                    <a:pt x="923" y="53"/>
                  </a:cubicBezTo>
                  <a:cubicBezTo>
                    <a:pt x="778" y="372"/>
                    <a:pt x="542" y="624"/>
                    <a:pt x="174" y="624"/>
                  </a:cubicBezTo>
                  <a:cubicBezTo>
                    <a:pt x="157" y="624"/>
                    <a:pt x="140" y="624"/>
                    <a:pt x="123" y="622"/>
                  </a:cubicBezTo>
                  <a:cubicBezTo>
                    <a:pt x="120" y="622"/>
                    <a:pt x="117" y="622"/>
                    <a:pt x="114" y="622"/>
                  </a:cubicBezTo>
                  <a:cubicBezTo>
                    <a:pt x="0" y="622"/>
                    <a:pt x="8" y="809"/>
                    <a:pt x="128" y="819"/>
                  </a:cubicBezTo>
                  <a:cubicBezTo>
                    <a:pt x="147" y="820"/>
                    <a:pt x="166" y="820"/>
                    <a:pt x="185" y="820"/>
                  </a:cubicBezTo>
                  <a:cubicBezTo>
                    <a:pt x="511" y="820"/>
                    <a:pt x="762" y="662"/>
                    <a:pt x="938" y="416"/>
                  </a:cubicBezTo>
                  <a:cubicBezTo>
                    <a:pt x="1000" y="580"/>
                    <a:pt x="1140" y="660"/>
                    <a:pt x="1291" y="660"/>
                  </a:cubicBezTo>
                  <a:cubicBezTo>
                    <a:pt x="1460" y="660"/>
                    <a:pt x="1644" y="559"/>
                    <a:pt x="1748" y="367"/>
                  </a:cubicBezTo>
                  <a:cubicBezTo>
                    <a:pt x="1905" y="628"/>
                    <a:pt x="2145" y="773"/>
                    <a:pt x="2471" y="773"/>
                  </a:cubicBezTo>
                  <a:cubicBezTo>
                    <a:pt x="2501" y="773"/>
                    <a:pt x="2531" y="772"/>
                    <a:pt x="2563" y="770"/>
                  </a:cubicBezTo>
                  <a:cubicBezTo>
                    <a:pt x="2683" y="760"/>
                    <a:pt x="2686" y="573"/>
                    <a:pt x="2572" y="573"/>
                  </a:cubicBezTo>
                  <a:cubicBezTo>
                    <a:pt x="2569" y="573"/>
                    <a:pt x="2566" y="573"/>
                    <a:pt x="2563" y="573"/>
                  </a:cubicBezTo>
                  <a:cubicBezTo>
                    <a:pt x="2536" y="575"/>
                    <a:pt x="2510" y="577"/>
                    <a:pt x="2484" y="577"/>
                  </a:cubicBezTo>
                  <a:cubicBezTo>
                    <a:pt x="2155" y="577"/>
                    <a:pt x="1936" y="401"/>
                    <a:pt x="1826" y="73"/>
                  </a:cubicBezTo>
                  <a:cubicBezTo>
                    <a:pt x="1811" y="27"/>
                    <a:pt x="1773" y="5"/>
                    <a:pt x="1734" y="5"/>
                  </a:cubicBezTo>
                  <a:cubicBezTo>
                    <a:pt x="1686" y="5"/>
                    <a:pt x="1638" y="39"/>
                    <a:pt x="1635" y="102"/>
                  </a:cubicBezTo>
                  <a:cubicBezTo>
                    <a:pt x="1612" y="305"/>
                    <a:pt x="1406" y="486"/>
                    <a:pt x="1254" y="486"/>
                  </a:cubicBezTo>
                  <a:cubicBezTo>
                    <a:pt x="1141" y="486"/>
                    <a:pt x="1058" y="387"/>
                    <a:pt x="1100" y="127"/>
                  </a:cubicBezTo>
                  <a:cubicBezTo>
                    <a:pt x="1110" y="61"/>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8"/>
        <p:cNvGrpSpPr/>
        <p:nvPr/>
      </p:nvGrpSpPr>
      <p:grpSpPr>
        <a:xfrm>
          <a:off x="0" y="0"/>
          <a:ext cx="0" cy="0"/>
          <a:chOff x="0" y="0"/>
          <a:chExt cx="0" cy="0"/>
        </a:xfrm>
      </p:grpSpPr>
      <p:sp>
        <p:nvSpPr>
          <p:cNvPr id="1049448" name="Google Shape;269;p8"/>
          <p:cNvSpPr/>
          <p:nvPr/>
        </p:nvSpPr>
        <p:spPr>
          <a:xfrm>
            <a:off x="1445875" y="-831500"/>
            <a:ext cx="6632057" cy="6327076"/>
          </a:xfrm>
          <a:custGeom>
            <a:avLst/>
            <a:gdLst/>
            <a:ahLst/>
            <a:cxnLst/>
            <a:rect l="l" t="t" r="r" b="b"/>
            <a:pathLst>
              <a:path w="9613" h="8674" extrusionOk="0">
                <a:moveTo>
                  <a:pt x="3928" y="0"/>
                </a:moveTo>
                <a:cubicBezTo>
                  <a:pt x="3901" y="0"/>
                  <a:pt x="3874" y="19"/>
                  <a:pt x="3868" y="52"/>
                </a:cubicBezTo>
                <a:cubicBezTo>
                  <a:pt x="3829" y="631"/>
                  <a:pt x="3701" y="1201"/>
                  <a:pt x="3485" y="1741"/>
                </a:cubicBezTo>
                <a:cubicBezTo>
                  <a:pt x="3477" y="1762"/>
                  <a:pt x="3453" y="1776"/>
                  <a:pt x="3428" y="1776"/>
                </a:cubicBezTo>
                <a:cubicBezTo>
                  <a:pt x="3424" y="1776"/>
                  <a:pt x="3420" y="1776"/>
                  <a:pt x="3416" y="1775"/>
                </a:cubicBezTo>
                <a:cubicBezTo>
                  <a:pt x="2945" y="1672"/>
                  <a:pt x="2376" y="1515"/>
                  <a:pt x="1870" y="1382"/>
                </a:cubicBezTo>
                <a:cubicBezTo>
                  <a:pt x="1864" y="1381"/>
                  <a:pt x="1858" y="1380"/>
                  <a:pt x="1853" y="1380"/>
                </a:cubicBezTo>
                <a:cubicBezTo>
                  <a:pt x="1821" y="1380"/>
                  <a:pt x="1796" y="1403"/>
                  <a:pt x="1796" y="1436"/>
                </a:cubicBezTo>
                <a:cubicBezTo>
                  <a:pt x="1777" y="1682"/>
                  <a:pt x="1988" y="1966"/>
                  <a:pt x="2106" y="2217"/>
                </a:cubicBezTo>
                <a:cubicBezTo>
                  <a:pt x="2120" y="2256"/>
                  <a:pt x="2086" y="2300"/>
                  <a:pt x="2042" y="2300"/>
                </a:cubicBezTo>
                <a:cubicBezTo>
                  <a:pt x="1877" y="2278"/>
                  <a:pt x="1687" y="2257"/>
                  <a:pt x="1497" y="2257"/>
                </a:cubicBezTo>
                <a:cubicBezTo>
                  <a:pt x="1232" y="2257"/>
                  <a:pt x="967" y="2298"/>
                  <a:pt x="775" y="2433"/>
                </a:cubicBezTo>
                <a:cubicBezTo>
                  <a:pt x="746" y="2452"/>
                  <a:pt x="741" y="2492"/>
                  <a:pt x="761" y="2516"/>
                </a:cubicBezTo>
                <a:cubicBezTo>
                  <a:pt x="1021" y="2830"/>
                  <a:pt x="559" y="3037"/>
                  <a:pt x="279" y="3253"/>
                </a:cubicBezTo>
                <a:cubicBezTo>
                  <a:pt x="241" y="3291"/>
                  <a:pt x="268" y="3356"/>
                  <a:pt x="318" y="3356"/>
                </a:cubicBezTo>
                <a:cubicBezTo>
                  <a:pt x="320" y="3356"/>
                  <a:pt x="322" y="3356"/>
                  <a:pt x="324" y="3356"/>
                </a:cubicBezTo>
                <a:cubicBezTo>
                  <a:pt x="347" y="3352"/>
                  <a:pt x="368" y="3351"/>
                  <a:pt x="387" y="3351"/>
                </a:cubicBezTo>
                <a:cubicBezTo>
                  <a:pt x="852" y="3351"/>
                  <a:pt x="127" y="4351"/>
                  <a:pt x="9" y="4789"/>
                </a:cubicBezTo>
                <a:cubicBezTo>
                  <a:pt x="1" y="4833"/>
                  <a:pt x="34" y="4865"/>
                  <a:pt x="73" y="4865"/>
                </a:cubicBezTo>
                <a:cubicBezTo>
                  <a:pt x="78" y="4865"/>
                  <a:pt x="83" y="4864"/>
                  <a:pt x="88" y="4863"/>
                </a:cubicBezTo>
                <a:cubicBezTo>
                  <a:pt x="240" y="4804"/>
                  <a:pt x="397" y="4721"/>
                  <a:pt x="559" y="4662"/>
                </a:cubicBezTo>
                <a:cubicBezTo>
                  <a:pt x="564" y="4660"/>
                  <a:pt x="570" y="4659"/>
                  <a:pt x="575" y="4659"/>
                </a:cubicBezTo>
                <a:cubicBezTo>
                  <a:pt x="600" y="4659"/>
                  <a:pt x="625" y="4677"/>
                  <a:pt x="633" y="4701"/>
                </a:cubicBezTo>
                <a:cubicBezTo>
                  <a:pt x="707" y="4986"/>
                  <a:pt x="682" y="5285"/>
                  <a:pt x="554" y="5550"/>
                </a:cubicBezTo>
                <a:cubicBezTo>
                  <a:pt x="542" y="5594"/>
                  <a:pt x="576" y="5635"/>
                  <a:pt x="616" y="5635"/>
                </a:cubicBezTo>
                <a:cubicBezTo>
                  <a:pt x="625" y="5635"/>
                  <a:pt x="634" y="5633"/>
                  <a:pt x="643" y="5629"/>
                </a:cubicBezTo>
                <a:cubicBezTo>
                  <a:pt x="711" y="5580"/>
                  <a:pt x="785" y="5536"/>
                  <a:pt x="859" y="5491"/>
                </a:cubicBezTo>
                <a:cubicBezTo>
                  <a:pt x="867" y="5487"/>
                  <a:pt x="876" y="5485"/>
                  <a:pt x="885" y="5485"/>
                </a:cubicBezTo>
                <a:cubicBezTo>
                  <a:pt x="917" y="5485"/>
                  <a:pt x="947" y="5511"/>
                  <a:pt x="947" y="5545"/>
                </a:cubicBezTo>
                <a:cubicBezTo>
                  <a:pt x="927" y="6233"/>
                  <a:pt x="319" y="6891"/>
                  <a:pt x="333" y="7539"/>
                </a:cubicBezTo>
                <a:cubicBezTo>
                  <a:pt x="333" y="7568"/>
                  <a:pt x="363" y="7593"/>
                  <a:pt x="392" y="7593"/>
                </a:cubicBezTo>
                <a:cubicBezTo>
                  <a:pt x="687" y="7563"/>
                  <a:pt x="981" y="7357"/>
                  <a:pt x="1266" y="7342"/>
                </a:cubicBezTo>
                <a:cubicBezTo>
                  <a:pt x="1296" y="7342"/>
                  <a:pt x="1325" y="7367"/>
                  <a:pt x="1325" y="7396"/>
                </a:cubicBezTo>
                <a:cubicBezTo>
                  <a:pt x="1345" y="7696"/>
                  <a:pt x="1188" y="7995"/>
                  <a:pt x="1202" y="8265"/>
                </a:cubicBezTo>
                <a:cubicBezTo>
                  <a:pt x="1207" y="8295"/>
                  <a:pt x="1227" y="8319"/>
                  <a:pt x="1256" y="8319"/>
                </a:cubicBezTo>
                <a:cubicBezTo>
                  <a:pt x="1276" y="8321"/>
                  <a:pt x="1296" y="8321"/>
                  <a:pt x="1316" y="8321"/>
                </a:cubicBezTo>
                <a:cubicBezTo>
                  <a:pt x="1805" y="8321"/>
                  <a:pt x="2371" y="7890"/>
                  <a:pt x="2882" y="7890"/>
                </a:cubicBezTo>
                <a:cubicBezTo>
                  <a:pt x="2964" y="7890"/>
                  <a:pt x="3044" y="7901"/>
                  <a:pt x="3122" y="7926"/>
                </a:cubicBezTo>
                <a:cubicBezTo>
                  <a:pt x="3377" y="8010"/>
                  <a:pt x="3765" y="8447"/>
                  <a:pt x="3976" y="8658"/>
                </a:cubicBezTo>
                <a:cubicBezTo>
                  <a:pt x="3987" y="8668"/>
                  <a:pt x="4000" y="8673"/>
                  <a:pt x="4014" y="8673"/>
                </a:cubicBezTo>
                <a:cubicBezTo>
                  <a:pt x="4026" y="8673"/>
                  <a:pt x="4038" y="8670"/>
                  <a:pt x="4050" y="8663"/>
                </a:cubicBezTo>
                <a:cubicBezTo>
                  <a:pt x="4389" y="8417"/>
                  <a:pt x="4295" y="7853"/>
                  <a:pt x="4683" y="7764"/>
                </a:cubicBezTo>
                <a:cubicBezTo>
                  <a:pt x="4706" y="7759"/>
                  <a:pt x="4730" y="7757"/>
                  <a:pt x="4756" y="7757"/>
                </a:cubicBezTo>
                <a:cubicBezTo>
                  <a:pt x="5073" y="7757"/>
                  <a:pt x="5620" y="8120"/>
                  <a:pt x="5964" y="8201"/>
                </a:cubicBezTo>
                <a:cubicBezTo>
                  <a:pt x="5967" y="8202"/>
                  <a:pt x="5971" y="8202"/>
                  <a:pt x="5974" y="8202"/>
                </a:cubicBezTo>
                <a:cubicBezTo>
                  <a:pt x="6000" y="8202"/>
                  <a:pt x="6024" y="8184"/>
                  <a:pt x="6028" y="8157"/>
                </a:cubicBezTo>
                <a:cubicBezTo>
                  <a:pt x="6259" y="7293"/>
                  <a:pt x="6814" y="7597"/>
                  <a:pt x="7589" y="7450"/>
                </a:cubicBezTo>
                <a:cubicBezTo>
                  <a:pt x="7619" y="7445"/>
                  <a:pt x="7643" y="7416"/>
                  <a:pt x="7639" y="7386"/>
                </a:cubicBezTo>
                <a:cubicBezTo>
                  <a:pt x="7624" y="7254"/>
                  <a:pt x="7531" y="7146"/>
                  <a:pt x="7418" y="7053"/>
                </a:cubicBezTo>
                <a:cubicBezTo>
                  <a:pt x="7393" y="7028"/>
                  <a:pt x="7393" y="6989"/>
                  <a:pt x="7418" y="6964"/>
                </a:cubicBezTo>
                <a:cubicBezTo>
                  <a:pt x="7766" y="6611"/>
                  <a:pt x="8483" y="6773"/>
                  <a:pt x="8861" y="6513"/>
                </a:cubicBezTo>
                <a:cubicBezTo>
                  <a:pt x="9239" y="6252"/>
                  <a:pt x="8866" y="6120"/>
                  <a:pt x="8689" y="5766"/>
                </a:cubicBezTo>
                <a:cubicBezTo>
                  <a:pt x="8674" y="5737"/>
                  <a:pt x="8684" y="5707"/>
                  <a:pt x="8709" y="5693"/>
                </a:cubicBezTo>
                <a:cubicBezTo>
                  <a:pt x="9008" y="5491"/>
                  <a:pt x="9406" y="5369"/>
                  <a:pt x="9597" y="5050"/>
                </a:cubicBezTo>
                <a:cubicBezTo>
                  <a:pt x="9612" y="5025"/>
                  <a:pt x="9607" y="4991"/>
                  <a:pt x="9583" y="4971"/>
                </a:cubicBezTo>
                <a:cubicBezTo>
                  <a:pt x="9268" y="4745"/>
                  <a:pt x="8552" y="4387"/>
                  <a:pt x="8434" y="4082"/>
                </a:cubicBezTo>
                <a:cubicBezTo>
                  <a:pt x="8341" y="3842"/>
                  <a:pt x="8542" y="3233"/>
                  <a:pt x="8733" y="2870"/>
                </a:cubicBezTo>
                <a:cubicBezTo>
                  <a:pt x="8745" y="2827"/>
                  <a:pt x="8714" y="2787"/>
                  <a:pt x="8676" y="2787"/>
                </a:cubicBezTo>
                <a:cubicBezTo>
                  <a:pt x="8666" y="2787"/>
                  <a:pt x="8655" y="2790"/>
                  <a:pt x="8645" y="2796"/>
                </a:cubicBezTo>
                <a:cubicBezTo>
                  <a:pt x="8488" y="2914"/>
                  <a:pt x="8336" y="3042"/>
                  <a:pt x="8193" y="3169"/>
                </a:cubicBezTo>
                <a:cubicBezTo>
                  <a:pt x="8182" y="3178"/>
                  <a:pt x="8168" y="3182"/>
                  <a:pt x="8155" y="3182"/>
                </a:cubicBezTo>
                <a:cubicBezTo>
                  <a:pt x="8124" y="3182"/>
                  <a:pt x="8095" y="3160"/>
                  <a:pt x="8095" y="3125"/>
                </a:cubicBezTo>
                <a:cubicBezTo>
                  <a:pt x="8100" y="2570"/>
                  <a:pt x="8247" y="1824"/>
                  <a:pt x="8056" y="1358"/>
                </a:cubicBezTo>
                <a:cubicBezTo>
                  <a:pt x="8047" y="1336"/>
                  <a:pt x="8028" y="1322"/>
                  <a:pt x="8003" y="1322"/>
                </a:cubicBezTo>
                <a:cubicBezTo>
                  <a:pt x="8000" y="1322"/>
                  <a:pt x="7996" y="1323"/>
                  <a:pt x="7992" y="1323"/>
                </a:cubicBezTo>
                <a:cubicBezTo>
                  <a:pt x="7658" y="1382"/>
                  <a:pt x="7305" y="1584"/>
                  <a:pt x="6966" y="1701"/>
                </a:cubicBezTo>
                <a:cubicBezTo>
                  <a:pt x="6960" y="1703"/>
                  <a:pt x="6954" y="1704"/>
                  <a:pt x="6948" y="1704"/>
                </a:cubicBezTo>
                <a:cubicBezTo>
                  <a:pt x="6911" y="1704"/>
                  <a:pt x="6880" y="1666"/>
                  <a:pt x="6892" y="1628"/>
                </a:cubicBezTo>
                <a:cubicBezTo>
                  <a:pt x="7025" y="1299"/>
                  <a:pt x="7197" y="955"/>
                  <a:pt x="7285" y="616"/>
                </a:cubicBezTo>
                <a:cubicBezTo>
                  <a:pt x="7294" y="577"/>
                  <a:pt x="7263" y="541"/>
                  <a:pt x="7225" y="541"/>
                </a:cubicBezTo>
                <a:cubicBezTo>
                  <a:pt x="7221" y="541"/>
                  <a:pt x="7216" y="542"/>
                  <a:pt x="7211" y="543"/>
                </a:cubicBezTo>
                <a:cubicBezTo>
                  <a:pt x="6701" y="715"/>
                  <a:pt x="6210" y="950"/>
                  <a:pt x="5758" y="1245"/>
                </a:cubicBezTo>
                <a:cubicBezTo>
                  <a:pt x="5748" y="1251"/>
                  <a:pt x="5737" y="1253"/>
                  <a:pt x="5726" y="1253"/>
                </a:cubicBezTo>
                <a:cubicBezTo>
                  <a:pt x="5701" y="1253"/>
                  <a:pt x="5677" y="1238"/>
                  <a:pt x="5670" y="1210"/>
                </a:cubicBezTo>
                <a:cubicBezTo>
                  <a:pt x="5577" y="803"/>
                  <a:pt x="5577" y="420"/>
                  <a:pt x="5400" y="37"/>
                </a:cubicBezTo>
                <a:cubicBezTo>
                  <a:pt x="5387" y="17"/>
                  <a:pt x="5365" y="7"/>
                  <a:pt x="5345" y="7"/>
                </a:cubicBezTo>
                <a:cubicBezTo>
                  <a:pt x="5320" y="7"/>
                  <a:pt x="5295" y="22"/>
                  <a:pt x="5287" y="52"/>
                </a:cubicBezTo>
                <a:cubicBezTo>
                  <a:pt x="5184" y="548"/>
                  <a:pt x="5081" y="1014"/>
                  <a:pt x="4727" y="1412"/>
                </a:cubicBezTo>
                <a:cubicBezTo>
                  <a:pt x="4714" y="1425"/>
                  <a:pt x="4697" y="1433"/>
                  <a:pt x="4681" y="1433"/>
                </a:cubicBezTo>
                <a:cubicBezTo>
                  <a:pt x="4668" y="1433"/>
                  <a:pt x="4655" y="1428"/>
                  <a:pt x="4644" y="1417"/>
                </a:cubicBezTo>
                <a:cubicBezTo>
                  <a:pt x="4295" y="1097"/>
                  <a:pt x="4241" y="469"/>
                  <a:pt x="3976" y="22"/>
                </a:cubicBezTo>
                <a:cubicBezTo>
                  <a:pt x="3963" y="7"/>
                  <a:pt x="3945" y="0"/>
                  <a:pt x="392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49449" name="Google Shape;270;p8"/>
          <p:cNvSpPr txBox="1">
            <a:spLocks noGrp="1"/>
          </p:cNvSpPr>
          <p:nvPr>
            <p:ph type="title"/>
          </p:nvPr>
        </p:nvSpPr>
        <p:spPr>
          <a:xfrm>
            <a:off x="2662500" y="1428750"/>
            <a:ext cx="3819000" cy="228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1"/>
        <p:cNvGrpSpPr/>
        <p:nvPr/>
      </p:nvGrpSpPr>
      <p:grpSpPr>
        <a:xfrm>
          <a:off x="0" y="0"/>
          <a:ext cx="0" cy="0"/>
          <a:chOff x="0" y="0"/>
          <a:chExt cx="0" cy="0"/>
        </a:xfrm>
      </p:grpSpPr>
      <p:sp>
        <p:nvSpPr>
          <p:cNvPr id="1048786" name="Google Shape;272;p9"/>
          <p:cNvSpPr/>
          <p:nvPr/>
        </p:nvSpPr>
        <p:spPr>
          <a:xfrm flipH="1">
            <a:off x="896331" y="1123975"/>
            <a:ext cx="7243247" cy="5907770"/>
          </a:xfrm>
          <a:custGeom>
            <a:avLst/>
            <a:gdLst/>
            <a:ahLst/>
            <a:cxnLst/>
            <a:rect l="l" t="t" r="r" b="b"/>
            <a:pathLst>
              <a:path w="23522" h="17556" extrusionOk="0">
                <a:moveTo>
                  <a:pt x="1174" y="0"/>
                </a:moveTo>
                <a:cubicBezTo>
                  <a:pt x="756" y="0"/>
                  <a:pt x="351" y="212"/>
                  <a:pt x="143" y="589"/>
                </a:cubicBezTo>
                <a:cubicBezTo>
                  <a:pt x="35" y="776"/>
                  <a:pt x="1" y="997"/>
                  <a:pt x="50" y="1203"/>
                </a:cubicBezTo>
                <a:cubicBezTo>
                  <a:pt x="192" y="1816"/>
                  <a:pt x="776" y="1885"/>
                  <a:pt x="649" y="2700"/>
                </a:cubicBezTo>
                <a:cubicBezTo>
                  <a:pt x="536" y="3446"/>
                  <a:pt x="752" y="3795"/>
                  <a:pt x="884" y="4521"/>
                </a:cubicBezTo>
                <a:cubicBezTo>
                  <a:pt x="934" y="4791"/>
                  <a:pt x="1007" y="5052"/>
                  <a:pt x="1076" y="5302"/>
                </a:cubicBezTo>
                <a:cubicBezTo>
                  <a:pt x="1140" y="5567"/>
                  <a:pt x="1100" y="5857"/>
                  <a:pt x="1169" y="6112"/>
                </a:cubicBezTo>
                <a:cubicBezTo>
                  <a:pt x="1346" y="6794"/>
                  <a:pt x="1753" y="7359"/>
                  <a:pt x="1753" y="8125"/>
                </a:cubicBezTo>
                <a:cubicBezTo>
                  <a:pt x="1753" y="8464"/>
                  <a:pt x="1704" y="8636"/>
                  <a:pt x="1852" y="8906"/>
                </a:cubicBezTo>
                <a:cubicBezTo>
                  <a:pt x="1935" y="9058"/>
                  <a:pt x="2136" y="9122"/>
                  <a:pt x="2220" y="9318"/>
                </a:cubicBezTo>
                <a:cubicBezTo>
                  <a:pt x="2289" y="9490"/>
                  <a:pt x="2235" y="9691"/>
                  <a:pt x="2293" y="9868"/>
                </a:cubicBezTo>
                <a:cubicBezTo>
                  <a:pt x="2730" y="11169"/>
                  <a:pt x="3697" y="12318"/>
                  <a:pt x="3560" y="13736"/>
                </a:cubicBezTo>
                <a:cubicBezTo>
                  <a:pt x="3496" y="14379"/>
                  <a:pt x="3540" y="15081"/>
                  <a:pt x="3560" y="15744"/>
                </a:cubicBezTo>
                <a:cubicBezTo>
                  <a:pt x="3575" y="16245"/>
                  <a:pt x="3697" y="17129"/>
                  <a:pt x="3958" y="17556"/>
                </a:cubicBezTo>
                <a:cubicBezTo>
                  <a:pt x="4257" y="17433"/>
                  <a:pt x="4454" y="17075"/>
                  <a:pt x="4679" y="16844"/>
                </a:cubicBezTo>
                <a:cubicBezTo>
                  <a:pt x="5023" y="16481"/>
                  <a:pt x="5421" y="16260"/>
                  <a:pt x="5843" y="16014"/>
                </a:cubicBezTo>
                <a:cubicBezTo>
                  <a:pt x="6506" y="15631"/>
                  <a:pt x="7232" y="15455"/>
                  <a:pt x="7787" y="14983"/>
                </a:cubicBezTo>
                <a:cubicBezTo>
                  <a:pt x="8843" y="14095"/>
                  <a:pt x="10350" y="14483"/>
                  <a:pt x="11582" y="13987"/>
                </a:cubicBezTo>
                <a:cubicBezTo>
                  <a:pt x="12259" y="13717"/>
                  <a:pt x="12588" y="13304"/>
                  <a:pt x="13354" y="13221"/>
                </a:cubicBezTo>
                <a:cubicBezTo>
                  <a:pt x="13722" y="13186"/>
                  <a:pt x="13776" y="13182"/>
                  <a:pt x="14071" y="12921"/>
                </a:cubicBezTo>
                <a:cubicBezTo>
                  <a:pt x="14243" y="12774"/>
                  <a:pt x="14164" y="12691"/>
                  <a:pt x="14424" y="12588"/>
                </a:cubicBezTo>
                <a:cubicBezTo>
                  <a:pt x="14479" y="12565"/>
                  <a:pt x="14545" y="12557"/>
                  <a:pt x="14617" y="12557"/>
                </a:cubicBezTo>
                <a:cubicBezTo>
                  <a:pt x="14778" y="12557"/>
                  <a:pt x="14968" y="12597"/>
                  <a:pt x="15116" y="12597"/>
                </a:cubicBezTo>
                <a:cubicBezTo>
                  <a:pt x="15144" y="12597"/>
                  <a:pt x="15171" y="12596"/>
                  <a:pt x="15195" y="12592"/>
                </a:cubicBezTo>
                <a:cubicBezTo>
                  <a:pt x="16000" y="12480"/>
                  <a:pt x="16590" y="11748"/>
                  <a:pt x="17203" y="11272"/>
                </a:cubicBezTo>
                <a:cubicBezTo>
                  <a:pt x="17463" y="11071"/>
                  <a:pt x="17743" y="11021"/>
                  <a:pt x="18008" y="10845"/>
                </a:cubicBezTo>
                <a:cubicBezTo>
                  <a:pt x="18416" y="10575"/>
                  <a:pt x="18190" y="10246"/>
                  <a:pt x="18455" y="9917"/>
                </a:cubicBezTo>
                <a:cubicBezTo>
                  <a:pt x="18750" y="9549"/>
                  <a:pt x="19358" y="9696"/>
                  <a:pt x="19692" y="9328"/>
                </a:cubicBezTo>
                <a:cubicBezTo>
                  <a:pt x="20031" y="8955"/>
                  <a:pt x="20419" y="8719"/>
                  <a:pt x="20748" y="8365"/>
                </a:cubicBezTo>
                <a:cubicBezTo>
                  <a:pt x="21052" y="8027"/>
                  <a:pt x="21028" y="7629"/>
                  <a:pt x="21234" y="7276"/>
                </a:cubicBezTo>
                <a:cubicBezTo>
                  <a:pt x="21479" y="6853"/>
                  <a:pt x="22098" y="6799"/>
                  <a:pt x="22608" y="6736"/>
                </a:cubicBezTo>
                <a:cubicBezTo>
                  <a:pt x="22603" y="6421"/>
                  <a:pt x="22820" y="6191"/>
                  <a:pt x="22923" y="5911"/>
                </a:cubicBezTo>
                <a:cubicBezTo>
                  <a:pt x="23075" y="5503"/>
                  <a:pt x="23085" y="5096"/>
                  <a:pt x="23075" y="4674"/>
                </a:cubicBezTo>
                <a:cubicBezTo>
                  <a:pt x="23065" y="4335"/>
                  <a:pt x="23006" y="4394"/>
                  <a:pt x="23144" y="4060"/>
                </a:cubicBezTo>
                <a:cubicBezTo>
                  <a:pt x="23237" y="3834"/>
                  <a:pt x="23355" y="3731"/>
                  <a:pt x="23389" y="3476"/>
                </a:cubicBezTo>
                <a:cubicBezTo>
                  <a:pt x="23443" y="3122"/>
                  <a:pt x="23522" y="2602"/>
                  <a:pt x="23492" y="2253"/>
                </a:cubicBezTo>
                <a:cubicBezTo>
                  <a:pt x="23453" y="1875"/>
                  <a:pt x="23124" y="1669"/>
                  <a:pt x="23050" y="1321"/>
                </a:cubicBezTo>
                <a:cubicBezTo>
                  <a:pt x="22937" y="810"/>
                  <a:pt x="23207" y="766"/>
                  <a:pt x="22603" y="457"/>
                </a:cubicBezTo>
                <a:cubicBezTo>
                  <a:pt x="22216" y="255"/>
                  <a:pt x="21877" y="201"/>
                  <a:pt x="21445" y="186"/>
                </a:cubicBezTo>
                <a:cubicBezTo>
                  <a:pt x="21402" y="185"/>
                  <a:pt x="21362" y="184"/>
                  <a:pt x="21324" y="184"/>
                </a:cubicBezTo>
                <a:cubicBezTo>
                  <a:pt x="20794" y="184"/>
                  <a:pt x="20695" y="372"/>
                  <a:pt x="20227" y="628"/>
                </a:cubicBezTo>
                <a:cubicBezTo>
                  <a:pt x="19916" y="800"/>
                  <a:pt x="19446" y="863"/>
                  <a:pt x="19014" y="863"/>
                </a:cubicBezTo>
                <a:cubicBezTo>
                  <a:pt x="18792" y="863"/>
                  <a:pt x="18581" y="846"/>
                  <a:pt x="18406" y="820"/>
                </a:cubicBezTo>
                <a:cubicBezTo>
                  <a:pt x="17889" y="739"/>
                  <a:pt x="17402" y="689"/>
                  <a:pt x="16930" y="689"/>
                </a:cubicBezTo>
                <a:cubicBezTo>
                  <a:pt x="16079" y="689"/>
                  <a:pt x="15275" y="853"/>
                  <a:pt x="14429" y="1301"/>
                </a:cubicBezTo>
                <a:cubicBezTo>
                  <a:pt x="14110" y="1473"/>
                  <a:pt x="13783" y="1536"/>
                  <a:pt x="13452" y="1536"/>
                </a:cubicBezTo>
                <a:cubicBezTo>
                  <a:pt x="12818" y="1536"/>
                  <a:pt x="12170" y="1304"/>
                  <a:pt x="11528" y="1159"/>
                </a:cubicBezTo>
                <a:cubicBezTo>
                  <a:pt x="11145" y="1073"/>
                  <a:pt x="10892" y="1010"/>
                  <a:pt x="10633" y="1010"/>
                </a:cubicBezTo>
                <a:cubicBezTo>
                  <a:pt x="10405" y="1010"/>
                  <a:pt x="10173" y="1059"/>
                  <a:pt x="9844" y="1183"/>
                </a:cubicBezTo>
                <a:cubicBezTo>
                  <a:pt x="9546" y="1294"/>
                  <a:pt x="9302" y="1341"/>
                  <a:pt x="9063" y="1341"/>
                </a:cubicBezTo>
                <a:cubicBezTo>
                  <a:pt x="8775" y="1341"/>
                  <a:pt x="8493" y="1273"/>
                  <a:pt x="8131" y="1168"/>
                </a:cubicBezTo>
                <a:cubicBezTo>
                  <a:pt x="7360" y="952"/>
                  <a:pt x="6417" y="923"/>
                  <a:pt x="5617" y="889"/>
                </a:cubicBezTo>
                <a:cubicBezTo>
                  <a:pt x="4625" y="844"/>
                  <a:pt x="3712" y="967"/>
                  <a:pt x="2809" y="525"/>
                </a:cubicBezTo>
                <a:cubicBezTo>
                  <a:pt x="2392" y="339"/>
                  <a:pt x="1960" y="182"/>
                  <a:pt x="1518" y="49"/>
                </a:cubicBezTo>
                <a:cubicBezTo>
                  <a:pt x="1405" y="16"/>
                  <a:pt x="1289" y="0"/>
                  <a:pt x="1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7" name="Google Shape;273;p9"/>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
        <p:nvSpPr>
          <p:cNvPr id="1048788" name="Google Shape;274;p9"/>
          <p:cNvSpPr txBox="1">
            <a:spLocks noGrp="1"/>
          </p:cNvSpPr>
          <p:nvPr>
            <p:ph type="subTitle" idx="1"/>
          </p:nvPr>
        </p:nvSpPr>
        <p:spPr>
          <a:xfrm>
            <a:off x="1853700" y="2146075"/>
            <a:ext cx="5436600" cy="20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0"/>
              </a:spcBef>
              <a:spcAft>
                <a:spcPts val="0"/>
              </a:spcAft>
              <a:buClr>
                <a:schemeClr val="accent1"/>
              </a:buClr>
              <a:buSzPts val="1400"/>
              <a:buNone/>
              <a:defRPr>
                <a:solidFill>
                  <a:schemeClr val="accent1"/>
                </a:solidFill>
              </a:defRPr>
            </a:lvl3pPr>
            <a:lvl4pPr lvl="3" algn="ctr" rtl="0">
              <a:lnSpc>
                <a:spcPct val="100000"/>
              </a:lnSpc>
              <a:spcBef>
                <a:spcPts val="0"/>
              </a:spcBef>
              <a:spcAft>
                <a:spcPts val="0"/>
              </a:spcAft>
              <a:buClr>
                <a:schemeClr val="accent1"/>
              </a:buClr>
              <a:buSzPts val="1400"/>
              <a:buNone/>
              <a:defRPr>
                <a:solidFill>
                  <a:schemeClr val="accent1"/>
                </a:solidFill>
              </a:defRPr>
            </a:lvl4pPr>
            <a:lvl5pPr lvl="4" algn="ctr" rtl="0">
              <a:lnSpc>
                <a:spcPct val="100000"/>
              </a:lnSpc>
              <a:spcBef>
                <a:spcPts val="0"/>
              </a:spcBef>
              <a:spcAft>
                <a:spcPts val="0"/>
              </a:spcAft>
              <a:buClr>
                <a:schemeClr val="accent1"/>
              </a:buClr>
              <a:buSzPts val="1400"/>
              <a:buNone/>
              <a:defRPr>
                <a:solidFill>
                  <a:schemeClr val="accent1"/>
                </a:solidFill>
              </a:defRPr>
            </a:lvl5pPr>
            <a:lvl6pPr lvl="5" algn="ctr" rtl="0">
              <a:lnSpc>
                <a:spcPct val="100000"/>
              </a:lnSpc>
              <a:spcBef>
                <a:spcPts val="0"/>
              </a:spcBef>
              <a:spcAft>
                <a:spcPts val="0"/>
              </a:spcAft>
              <a:buClr>
                <a:schemeClr val="accent1"/>
              </a:buClr>
              <a:buSzPts val="1400"/>
              <a:buNone/>
              <a:defRPr>
                <a:solidFill>
                  <a:schemeClr val="accent1"/>
                </a:solidFill>
              </a:defRPr>
            </a:lvl6pPr>
            <a:lvl7pPr lvl="6" algn="ctr" rtl="0">
              <a:lnSpc>
                <a:spcPct val="100000"/>
              </a:lnSpc>
              <a:spcBef>
                <a:spcPts val="0"/>
              </a:spcBef>
              <a:spcAft>
                <a:spcPts val="0"/>
              </a:spcAft>
              <a:buClr>
                <a:schemeClr val="accent1"/>
              </a:buClr>
              <a:buSzPts val="1400"/>
              <a:buNone/>
              <a:defRPr>
                <a:solidFill>
                  <a:schemeClr val="accent1"/>
                </a:solidFill>
              </a:defRPr>
            </a:lvl7pPr>
            <a:lvl8pPr lvl="7" algn="ctr" rtl="0">
              <a:lnSpc>
                <a:spcPct val="100000"/>
              </a:lnSpc>
              <a:spcBef>
                <a:spcPts val="0"/>
              </a:spcBef>
              <a:spcAft>
                <a:spcPts val="0"/>
              </a:spcAft>
              <a:buClr>
                <a:schemeClr val="accent1"/>
              </a:buClr>
              <a:buSzPts val="1400"/>
              <a:buNone/>
              <a:defRPr>
                <a:solidFill>
                  <a:schemeClr val="accent1"/>
                </a:solidFill>
              </a:defRPr>
            </a:lvl8pPr>
            <a:lvl9pPr lvl="8" algn="ctr" rtl="0">
              <a:lnSpc>
                <a:spcPct val="100000"/>
              </a:lnSpc>
              <a:spcBef>
                <a:spcPts val="0"/>
              </a:spcBef>
              <a:spcAft>
                <a:spcPts val="0"/>
              </a:spcAft>
              <a:buClr>
                <a:schemeClr val="accent1"/>
              </a:buClr>
              <a:buSzPts val="1400"/>
              <a:buNone/>
              <a:defRPr>
                <a:solidFill>
                  <a:schemeClr val="accent1"/>
                </a:solidFill>
              </a:defRPr>
            </a:lvl9pPr>
          </a:lstStyle>
          <a:p>
            <a:endParaRPr/>
          </a:p>
        </p:txBody>
      </p:sp>
      <p:grpSp>
        <p:nvGrpSpPr>
          <p:cNvPr id="106" name="Google Shape;275;p9"/>
          <p:cNvGrpSpPr/>
          <p:nvPr/>
        </p:nvGrpSpPr>
        <p:grpSpPr>
          <a:xfrm>
            <a:off x="-1370720" y="2591344"/>
            <a:ext cx="3563312" cy="3534556"/>
            <a:chOff x="-1370720" y="2591344"/>
            <a:chExt cx="3563312" cy="3534556"/>
          </a:xfrm>
        </p:grpSpPr>
        <p:sp>
          <p:nvSpPr>
            <p:cNvPr id="1048789" name="Google Shape;276;p9"/>
            <p:cNvSpPr/>
            <p:nvPr/>
          </p:nvSpPr>
          <p:spPr>
            <a:xfrm rot="2604128">
              <a:off x="-1026594" y="3285700"/>
              <a:ext cx="2875059"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0" name="Google Shape;277;p9"/>
            <p:cNvSpPr/>
            <p:nvPr/>
          </p:nvSpPr>
          <p:spPr>
            <a:xfrm rot="2229357">
              <a:off x="261052" y="3863447"/>
              <a:ext cx="1295687" cy="649479"/>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278;p9"/>
            <p:cNvGrpSpPr/>
            <p:nvPr/>
          </p:nvGrpSpPr>
          <p:grpSpPr>
            <a:xfrm>
              <a:off x="629943" y="3592679"/>
              <a:ext cx="411068" cy="410436"/>
              <a:chOff x="629943" y="3592679"/>
              <a:chExt cx="411068" cy="410436"/>
            </a:xfrm>
          </p:grpSpPr>
          <p:sp>
            <p:nvSpPr>
              <p:cNvPr id="1048791" name="Google Shape;279;p9"/>
              <p:cNvSpPr/>
              <p:nvPr/>
            </p:nvSpPr>
            <p:spPr>
              <a:xfrm rot="2229357">
                <a:off x="688067" y="3652118"/>
                <a:ext cx="294820" cy="291558"/>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2" name="Google Shape;280;p9"/>
              <p:cNvSpPr/>
              <p:nvPr/>
            </p:nvSpPr>
            <p:spPr>
              <a:xfrm rot="2229357">
                <a:off x="699950" y="3763305"/>
                <a:ext cx="258055" cy="69419"/>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3" name="Google Shape;281;p9"/>
              <p:cNvSpPr/>
              <p:nvPr/>
            </p:nvSpPr>
            <p:spPr>
              <a:xfrm rot="2229357">
                <a:off x="794778" y="3666820"/>
                <a:ext cx="72133" cy="257329"/>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4" name="Google Shape;282;p9"/>
              <p:cNvSpPr/>
              <p:nvPr/>
            </p:nvSpPr>
            <p:spPr>
              <a:xfrm rot="2229357">
                <a:off x="699950" y="3763305"/>
                <a:ext cx="258055" cy="69419"/>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5" name="Google Shape;283;p9"/>
              <p:cNvSpPr/>
              <p:nvPr/>
            </p:nvSpPr>
            <p:spPr>
              <a:xfrm rot="2229357">
                <a:off x="794778" y="3666820"/>
                <a:ext cx="72133" cy="257329"/>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96" name="Google Shape;284;p9"/>
            <p:cNvSpPr/>
            <p:nvPr/>
          </p:nvSpPr>
          <p:spPr>
            <a:xfrm rot="2229357">
              <a:off x="1017425" y="4577736"/>
              <a:ext cx="249496" cy="24667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7" name="Google Shape;285;p9"/>
            <p:cNvSpPr/>
            <p:nvPr/>
          </p:nvSpPr>
          <p:spPr>
            <a:xfrm rot="2229357">
              <a:off x="1017425" y="4577736"/>
              <a:ext cx="249496" cy="24667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8" name="Google Shape;286;p9"/>
            <p:cNvSpPr/>
            <p:nvPr/>
          </p:nvSpPr>
          <p:spPr>
            <a:xfrm rot="2229357">
              <a:off x="740556" y="4418204"/>
              <a:ext cx="273075" cy="246240"/>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9" name="Google Shape;287;p9"/>
            <p:cNvSpPr/>
            <p:nvPr/>
          </p:nvSpPr>
          <p:spPr>
            <a:xfrm rot="2229357">
              <a:off x="1358525" y="4235320"/>
              <a:ext cx="28382" cy="68633"/>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0" name="Google Shape;288;p9"/>
            <p:cNvSpPr/>
            <p:nvPr/>
          </p:nvSpPr>
          <p:spPr>
            <a:xfrm rot="2229357">
              <a:off x="1451790" y="4306001"/>
              <a:ext cx="28382" cy="68633"/>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1" name="Google Shape;289;p9"/>
            <p:cNvSpPr/>
            <p:nvPr/>
          </p:nvSpPr>
          <p:spPr>
            <a:xfrm rot="2229357">
              <a:off x="1372850" y="4309421"/>
              <a:ext cx="57811" cy="49248"/>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2" name="Google Shape;290;p9"/>
            <p:cNvSpPr/>
            <p:nvPr/>
          </p:nvSpPr>
          <p:spPr>
            <a:xfrm rot="2229357">
              <a:off x="1430304" y="4387667"/>
              <a:ext cx="71696" cy="33531"/>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3" name="Google Shape;291;p9"/>
            <p:cNvSpPr/>
            <p:nvPr/>
          </p:nvSpPr>
          <p:spPr>
            <a:xfrm rot="2229357">
              <a:off x="1273423" y="4268774"/>
              <a:ext cx="71696" cy="33531"/>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292;p9"/>
            <p:cNvSpPr/>
            <p:nvPr/>
          </p:nvSpPr>
          <p:spPr>
            <a:xfrm rot="2229357">
              <a:off x="1315342" y="4360336"/>
              <a:ext cx="119814" cy="29514"/>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5" name="Google Shape;293;p9"/>
            <p:cNvSpPr/>
            <p:nvPr/>
          </p:nvSpPr>
          <p:spPr>
            <a:xfrm rot="2229357">
              <a:off x="1507448" y="4415924"/>
              <a:ext cx="110383" cy="3396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6" name="Google Shape;294;p9"/>
            <p:cNvSpPr/>
            <p:nvPr/>
          </p:nvSpPr>
          <p:spPr>
            <a:xfrm rot="2229357">
              <a:off x="1487036" y="4468381"/>
              <a:ext cx="120513" cy="18424"/>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7" name="Google Shape;295;p9"/>
            <p:cNvSpPr/>
            <p:nvPr/>
          </p:nvSpPr>
          <p:spPr>
            <a:xfrm rot="2229357">
              <a:off x="1456278" y="4486743"/>
              <a:ext cx="129333" cy="38944"/>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8" name="Google Shape;296;p9"/>
            <p:cNvSpPr/>
            <p:nvPr/>
          </p:nvSpPr>
          <p:spPr>
            <a:xfrm rot="2229357">
              <a:off x="1229611" y="4168572"/>
              <a:ext cx="105492" cy="57281"/>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9" name="Google Shape;297;p9"/>
            <p:cNvSpPr/>
            <p:nvPr/>
          </p:nvSpPr>
          <p:spPr>
            <a:xfrm rot="2229357">
              <a:off x="1183170" y="4189027"/>
              <a:ext cx="117020" cy="3754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0" name="Google Shape;298;p9"/>
            <p:cNvSpPr/>
            <p:nvPr/>
          </p:nvSpPr>
          <p:spPr>
            <a:xfrm rot="2229357">
              <a:off x="1141385" y="4221681"/>
              <a:ext cx="126014" cy="34928"/>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1" name="Google Shape;299;p9"/>
            <p:cNvSpPr/>
            <p:nvPr/>
          </p:nvSpPr>
          <p:spPr>
            <a:xfrm rot="2229357">
              <a:off x="1735911" y="4361130"/>
              <a:ext cx="115448" cy="149316"/>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2" name="Google Shape;300;p9"/>
            <p:cNvSpPr/>
            <p:nvPr/>
          </p:nvSpPr>
          <p:spPr>
            <a:xfrm rot="2229357">
              <a:off x="1772441" y="4544637"/>
              <a:ext cx="239716" cy="146259"/>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3" name="Google Shape;301;p9"/>
            <p:cNvSpPr/>
            <p:nvPr/>
          </p:nvSpPr>
          <p:spPr>
            <a:xfrm rot="2229357">
              <a:off x="1693773" y="4585561"/>
              <a:ext cx="128634" cy="188260"/>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4" name="Google Shape;302;p9"/>
            <p:cNvSpPr/>
            <p:nvPr/>
          </p:nvSpPr>
          <p:spPr>
            <a:xfrm rot="2229357">
              <a:off x="1415818" y="4582101"/>
              <a:ext cx="170290" cy="187387"/>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5" name="Google Shape;303;p9"/>
            <p:cNvSpPr/>
            <p:nvPr/>
          </p:nvSpPr>
          <p:spPr>
            <a:xfrm rot="2229357">
              <a:off x="1522447" y="4760546"/>
              <a:ext cx="107239" cy="158310"/>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16" name="Google Shape;304;p9"/>
          <p:cNvSpPr/>
          <p:nvPr/>
        </p:nvSpPr>
        <p:spPr>
          <a:xfrm rot="-6317051">
            <a:off x="7247971" y="3206074"/>
            <a:ext cx="2167446" cy="1507109"/>
          </a:xfrm>
          <a:custGeom>
            <a:avLst/>
            <a:gdLst/>
            <a:ahLst/>
            <a:cxnLst/>
            <a:rect l="l" t="t" r="r" b="b"/>
            <a:pathLst>
              <a:path w="20380" h="14171" extrusionOk="0">
                <a:moveTo>
                  <a:pt x="5056" y="1"/>
                </a:moveTo>
                <a:cubicBezTo>
                  <a:pt x="4727" y="1"/>
                  <a:pt x="4394" y="54"/>
                  <a:pt x="4080" y="113"/>
                </a:cubicBezTo>
                <a:cubicBezTo>
                  <a:pt x="3118" y="290"/>
                  <a:pt x="1964" y="908"/>
                  <a:pt x="1547" y="1816"/>
                </a:cubicBezTo>
                <a:cubicBezTo>
                  <a:pt x="1169" y="2651"/>
                  <a:pt x="1414" y="3672"/>
                  <a:pt x="1012" y="4541"/>
                </a:cubicBezTo>
                <a:cubicBezTo>
                  <a:pt x="540" y="5562"/>
                  <a:pt x="0" y="6038"/>
                  <a:pt x="69" y="7261"/>
                </a:cubicBezTo>
                <a:cubicBezTo>
                  <a:pt x="153" y="8709"/>
                  <a:pt x="1424" y="9249"/>
                  <a:pt x="1905" y="10472"/>
                </a:cubicBezTo>
                <a:cubicBezTo>
                  <a:pt x="2146" y="11071"/>
                  <a:pt x="1886" y="11728"/>
                  <a:pt x="2509" y="12170"/>
                </a:cubicBezTo>
                <a:cubicBezTo>
                  <a:pt x="2637" y="12259"/>
                  <a:pt x="2774" y="12318"/>
                  <a:pt x="2921" y="12352"/>
                </a:cubicBezTo>
                <a:cubicBezTo>
                  <a:pt x="3088" y="12411"/>
                  <a:pt x="3265" y="12450"/>
                  <a:pt x="3447" y="12475"/>
                </a:cubicBezTo>
                <a:cubicBezTo>
                  <a:pt x="3614" y="12500"/>
                  <a:pt x="3781" y="12510"/>
                  <a:pt x="3947" y="12510"/>
                </a:cubicBezTo>
                <a:cubicBezTo>
                  <a:pt x="4844" y="12510"/>
                  <a:pt x="5724" y="12204"/>
                  <a:pt x="6560" y="12204"/>
                </a:cubicBezTo>
                <a:cubicBezTo>
                  <a:pt x="7126" y="12204"/>
                  <a:pt x="7672" y="12344"/>
                  <a:pt x="8189" y="12813"/>
                </a:cubicBezTo>
                <a:cubicBezTo>
                  <a:pt x="9031" y="13577"/>
                  <a:pt x="9245" y="14170"/>
                  <a:pt x="10430" y="14170"/>
                </a:cubicBezTo>
                <a:cubicBezTo>
                  <a:pt x="10503" y="14170"/>
                  <a:pt x="10579" y="14168"/>
                  <a:pt x="10659" y="14163"/>
                </a:cubicBezTo>
                <a:cubicBezTo>
                  <a:pt x="12048" y="14080"/>
                  <a:pt x="12613" y="12941"/>
                  <a:pt x="13418" y="11959"/>
                </a:cubicBezTo>
                <a:cubicBezTo>
                  <a:pt x="14061" y="11178"/>
                  <a:pt x="14791" y="10784"/>
                  <a:pt x="15676" y="10784"/>
                </a:cubicBezTo>
                <a:cubicBezTo>
                  <a:pt x="15859" y="10784"/>
                  <a:pt x="16049" y="10801"/>
                  <a:pt x="16245" y="10835"/>
                </a:cubicBezTo>
                <a:cubicBezTo>
                  <a:pt x="16869" y="10943"/>
                  <a:pt x="17547" y="11177"/>
                  <a:pt x="18185" y="11177"/>
                </a:cubicBezTo>
                <a:cubicBezTo>
                  <a:pt x="18530" y="11177"/>
                  <a:pt x="18864" y="11108"/>
                  <a:pt x="19171" y="10913"/>
                </a:cubicBezTo>
                <a:cubicBezTo>
                  <a:pt x="19962" y="10408"/>
                  <a:pt x="20379" y="9141"/>
                  <a:pt x="19785" y="8346"/>
                </a:cubicBezTo>
                <a:cubicBezTo>
                  <a:pt x="19486" y="7953"/>
                  <a:pt x="18921" y="7924"/>
                  <a:pt x="18847" y="7408"/>
                </a:cubicBezTo>
                <a:cubicBezTo>
                  <a:pt x="18779" y="6917"/>
                  <a:pt x="19304" y="6682"/>
                  <a:pt x="18793" y="6220"/>
                </a:cubicBezTo>
                <a:cubicBezTo>
                  <a:pt x="18469" y="5925"/>
                  <a:pt x="18040" y="5849"/>
                  <a:pt x="17579" y="5849"/>
                </a:cubicBezTo>
                <a:cubicBezTo>
                  <a:pt x="17085" y="5849"/>
                  <a:pt x="16554" y="5937"/>
                  <a:pt x="16078" y="5937"/>
                </a:cubicBezTo>
                <a:cubicBezTo>
                  <a:pt x="15386" y="5937"/>
                  <a:pt x="14809" y="5751"/>
                  <a:pt x="14625" y="4841"/>
                </a:cubicBezTo>
                <a:cubicBezTo>
                  <a:pt x="14537" y="4399"/>
                  <a:pt x="14763" y="3849"/>
                  <a:pt x="14395" y="3481"/>
                </a:cubicBezTo>
                <a:cubicBezTo>
                  <a:pt x="14197" y="3284"/>
                  <a:pt x="13912" y="3263"/>
                  <a:pt x="13628" y="3263"/>
                </a:cubicBezTo>
                <a:cubicBezTo>
                  <a:pt x="13551" y="3263"/>
                  <a:pt x="13474" y="3264"/>
                  <a:pt x="13399" y="3264"/>
                </a:cubicBezTo>
                <a:cubicBezTo>
                  <a:pt x="13303" y="3264"/>
                  <a:pt x="13210" y="3262"/>
                  <a:pt x="13123" y="3250"/>
                </a:cubicBezTo>
                <a:cubicBezTo>
                  <a:pt x="12495" y="3166"/>
                  <a:pt x="12141" y="2857"/>
                  <a:pt x="11690" y="2415"/>
                </a:cubicBezTo>
                <a:cubicBezTo>
                  <a:pt x="11184" y="1915"/>
                  <a:pt x="11302" y="1537"/>
                  <a:pt x="10988" y="987"/>
                </a:cubicBezTo>
                <a:cubicBezTo>
                  <a:pt x="10660" y="424"/>
                  <a:pt x="10177" y="259"/>
                  <a:pt x="9640" y="259"/>
                </a:cubicBezTo>
                <a:cubicBezTo>
                  <a:pt x="8880" y="259"/>
                  <a:pt x="8010" y="588"/>
                  <a:pt x="7313" y="588"/>
                </a:cubicBezTo>
                <a:cubicBezTo>
                  <a:pt x="7269" y="588"/>
                  <a:pt x="7225" y="587"/>
                  <a:pt x="7183" y="584"/>
                </a:cubicBezTo>
                <a:cubicBezTo>
                  <a:pt x="6603" y="545"/>
                  <a:pt x="6167" y="196"/>
                  <a:pt x="5622" y="64"/>
                </a:cubicBezTo>
                <a:cubicBezTo>
                  <a:pt x="5438" y="19"/>
                  <a:pt x="5248" y="1"/>
                  <a:pt x="505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305;p9"/>
          <p:cNvGrpSpPr/>
          <p:nvPr/>
        </p:nvGrpSpPr>
        <p:grpSpPr>
          <a:xfrm flipH="1">
            <a:off x="7996492" y="3938261"/>
            <a:ext cx="738226" cy="931138"/>
            <a:chOff x="-3356125" y="2330789"/>
            <a:chExt cx="618746" cy="780501"/>
          </a:xfrm>
        </p:grpSpPr>
        <p:sp>
          <p:nvSpPr>
            <p:cNvPr id="1048817" name="Google Shape;306;p9"/>
            <p:cNvSpPr/>
            <p:nvPr/>
          </p:nvSpPr>
          <p:spPr>
            <a:xfrm>
              <a:off x="-3356125" y="2574701"/>
              <a:ext cx="178407" cy="180668"/>
            </a:xfrm>
            <a:custGeom>
              <a:avLst/>
              <a:gdLst/>
              <a:ahLst/>
              <a:cxnLst/>
              <a:rect l="l" t="t" r="r" b="b"/>
              <a:pathLst>
                <a:path w="2367" h="2397" extrusionOk="0">
                  <a:moveTo>
                    <a:pt x="1996" y="0"/>
                  </a:moveTo>
                  <a:cubicBezTo>
                    <a:pt x="1934" y="0"/>
                    <a:pt x="1862" y="48"/>
                    <a:pt x="1772" y="148"/>
                  </a:cubicBezTo>
                  <a:cubicBezTo>
                    <a:pt x="1453" y="501"/>
                    <a:pt x="1159" y="884"/>
                    <a:pt x="820" y="1218"/>
                  </a:cubicBezTo>
                  <a:cubicBezTo>
                    <a:pt x="668" y="1370"/>
                    <a:pt x="0" y="1984"/>
                    <a:pt x="206" y="2264"/>
                  </a:cubicBezTo>
                  <a:cubicBezTo>
                    <a:pt x="277" y="2358"/>
                    <a:pt x="361" y="2397"/>
                    <a:pt x="452" y="2397"/>
                  </a:cubicBezTo>
                  <a:cubicBezTo>
                    <a:pt x="814" y="2397"/>
                    <a:pt x="1285" y="1776"/>
                    <a:pt x="1458" y="1596"/>
                  </a:cubicBezTo>
                  <a:cubicBezTo>
                    <a:pt x="1763" y="1277"/>
                    <a:pt x="2366" y="810"/>
                    <a:pt x="2209" y="300"/>
                  </a:cubicBezTo>
                  <a:cubicBezTo>
                    <a:pt x="2151" y="104"/>
                    <a:pt x="2085" y="0"/>
                    <a:pt x="199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8" name="Google Shape;307;p9"/>
            <p:cNvSpPr/>
            <p:nvPr/>
          </p:nvSpPr>
          <p:spPr>
            <a:xfrm>
              <a:off x="-3252560" y="3013231"/>
              <a:ext cx="141474" cy="90673"/>
            </a:xfrm>
            <a:custGeom>
              <a:avLst/>
              <a:gdLst/>
              <a:ahLst/>
              <a:cxnLst/>
              <a:rect l="l" t="t" r="r" b="b"/>
              <a:pathLst>
                <a:path w="1877" h="1203" extrusionOk="0">
                  <a:moveTo>
                    <a:pt x="1341" y="0"/>
                  </a:moveTo>
                  <a:cubicBezTo>
                    <a:pt x="1196" y="0"/>
                    <a:pt x="1047" y="39"/>
                    <a:pt x="914" y="103"/>
                  </a:cubicBezTo>
                  <a:cubicBezTo>
                    <a:pt x="737" y="186"/>
                    <a:pt x="570" y="299"/>
                    <a:pt x="423" y="427"/>
                  </a:cubicBezTo>
                  <a:cubicBezTo>
                    <a:pt x="349" y="486"/>
                    <a:pt x="276" y="555"/>
                    <a:pt x="202" y="618"/>
                  </a:cubicBezTo>
                  <a:cubicBezTo>
                    <a:pt x="148" y="668"/>
                    <a:pt x="79" y="776"/>
                    <a:pt x="1" y="785"/>
                  </a:cubicBezTo>
                  <a:cubicBezTo>
                    <a:pt x="18" y="786"/>
                    <a:pt x="35" y="787"/>
                    <a:pt x="52" y="787"/>
                  </a:cubicBezTo>
                  <a:cubicBezTo>
                    <a:pt x="192" y="787"/>
                    <a:pt x="332" y="754"/>
                    <a:pt x="467" y="741"/>
                  </a:cubicBezTo>
                  <a:cubicBezTo>
                    <a:pt x="492" y="741"/>
                    <a:pt x="516" y="741"/>
                    <a:pt x="536" y="746"/>
                  </a:cubicBezTo>
                  <a:cubicBezTo>
                    <a:pt x="590" y="771"/>
                    <a:pt x="595" y="839"/>
                    <a:pt x="585" y="893"/>
                  </a:cubicBezTo>
                  <a:cubicBezTo>
                    <a:pt x="580" y="952"/>
                    <a:pt x="565" y="1016"/>
                    <a:pt x="605" y="1055"/>
                  </a:cubicBezTo>
                  <a:lnTo>
                    <a:pt x="1007" y="884"/>
                  </a:lnTo>
                  <a:cubicBezTo>
                    <a:pt x="1022" y="876"/>
                    <a:pt x="1036" y="872"/>
                    <a:pt x="1050" y="872"/>
                  </a:cubicBezTo>
                  <a:cubicBezTo>
                    <a:pt x="1056" y="872"/>
                    <a:pt x="1061" y="872"/>
                    <a:pt x="1066" y="874"/>
                  </a:cubicBezTo>
                  <a:cubicBezTo>
                    <a:pt x="1091" y="884"/>
                    <a:pt x="1105" y="908"/>
                    <a:pt x="1115" y="938"/>
                  </a:cubicBezTo>
                  <a:lnTo>
                    <a:pt x="1223" y="1203"/>
                  </a:lnTo>
                  <a:cubicBezTo>
                    <a:pt x="1223" y="1198"/>
                    <a:pt x="1537" y="933"/>
                    <a:pt x="1567" y="908"/>
                  </a:cubicBezTo>
                  <a:cubicBezTo>
                    <a:pt x="1675" y="810"/>
                    <a:pt x="1763" y="692"/>
                    <a:pt x="1832" y="560"/>
                  </a:cubicBezTo>
                  <a:cubicBezTo>
                    <a:pt x="1866" y="491"/>
                    <a:pt x="1876" y="417"/>
                    <a:pt x="1866" y="339"/>
                  </a:cubicBezTo>
                  <a:cubicBezTo>
                    <a:pt x="1837" y="206"/>
                    <a:pt x="1739" y="93"/>
                    <a:pt x="1606" y="49"/>
                  </a:cubicBezTo>
                  <a:cubicBezTo>
                    <a:pt x="1522" y="15"/>
                    <a:pt x="1432" y="0"/>
                    <a:pt x="1341"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9" name="Google Shape;308;p9"/>
            <p:cNvSpPr/>
            <p:nvPr/>
          </p:nvSpPr>
          <p:spPr>
            <a:xfrm>
              <a:off x="-3072339" y="3020617"/>
              <a:ext cx="141776" cy="90673"/>
            </a:xfrm>
            <a:custGeom>
              <a:avLst/>
              <a:gdLst/>
              <a:ahLst/>
              <a:cxnLst/>
              <a:rect l="l" t="t" r="r" b="b"/>
              <a:pathLst>
                <a:path w="1881" h="1203" extrusionOk="0">
                  <a:moveTo>
                    <a:pt x="1345" y="0"/>
                  </a:moveTo>
                  <a:cubicBezTo>
                    <a:pt x="1197" y="0"/>
                    <a:pt x="1047" y="40"/>
                    <a:pt x="914" y="103"/>
                  </a:cubicBezTo>
                  <a:cubicBezTo>
                    <a:pt x="737" y="192"/>
                    <a:pt x="570" y="300"/>
                    <a:pt x="423" y="427"/>
                  </a:cubicBezTo>
                  <a:cubicBezTo>
                    <a:pt x="349" y="491"/>
                    <a:pt x="276" y="555"/>
                    <a:pt x="207" y="619"/>
                  </a:cubicBezTo>
                  <a:cubicBezTo>
                    <a:pt x="153" y="668"/>
                    <a:pt x="79" y="776"/>
                    <a:pt x="1" y="786"/>
                  </a:cubicBezTo>
                  <a:cubicBezTo>
                    <a:pt x="20" y="787"/>
                    <a:pt x="39" y="787"/>
                    <a:pt x="58" y="787"/>
                  </a:cubicBezTo>
                  <a:cubicBezTo>
                    <a:pt x="196" y="787"/>
                    <a:pt x="334" y="759"/>
                    <a:pt x="472" y="746"/>
                  </a:cubicBezTo>
                  <a:cubicBezTo>
                    <a:pt x="480" y="744"/>
                    <a:pt x="489" y="743"/>
                    <a:pt x="498" y="743"/>
                  </a:cubicBezTo>
                  <a:cubicBezTo>
                    <a:pt x="511" y="743"/>
                    <a:pt x="524" y="745"/>
                    <a:pt x="536" y="751"/>
                  </a:cubicBezTo>
                  <a:cubicBezTo>
                    <a:pt x="590" y="771"/>
                    <a:pt x="595" y="840"/>
                    <a:pt x="585" y="898"/>
                  </a:cubicBezTo>
                  <a:cubicBezTo>
                    <a:pt x="580" y="952"/>
                    <a:pt x="570" y="1021"/>
                    <a:pt x="609" y="1056"/>
                  </a:cubicBezTo>
                  <a:lnTo>
                    <a:pt x="1007" y="884"/>
                  </a:lnTo>
                  <a:cubicBezTo>
                    <a:pt x="1027" y="874"/>
                    <a:pt x="1046" y="874"/>
                    <a:pt x="1066" y="874"/>
                  </a:cubicBezTo>
                  <a:cubicBezTo>
                    <a:pt x="1091" y="884"/>
                    <a:pt x="1105" y="908"/>
                    <a:pt x="1115" y="938"/>
                  </a:cubicBezTo>
                  <a:lnTo>
                    <a:pt x="1223" y="1203"/>
                  </a:lnTo>
                  <a:cubicBezTo>
                    <a:pt x="1223" y="1198"/>
                    <a:pt x="1537" y="938"/>
                    <a:pt x="1567" y="908"/>
                  </a:cubicBezTo>
                  <a:cubicBezTo>
                    <a:pt x="1675" y="810"/>
                    <a:pt x="1768" y="692"/>
                    <a:pt x="1832" y="565"/>
                  </a:cubicBezTo>
                  <a:cubicBezTo>
                    <a:pt x="1866" y="496"/>
                    <a:pt x="1881" y="417"/>
                    <a:pt x="1866" y="344"/>
                  </a:cubicBezTo>
                  <a:cubicBezTo>
                    <a:pt x="1837" y="206"/>
                    <a:pt x="1739" y="98"/>
                    <a:pt x="1611" y="49"/>
                  </a:cubicBezTo>
                  <a:cubicBezTo>
                    <a:pt x="1526" y="15"/>
                    <a:pt x="1436" y="0"/>
                    <a:pt x="1345"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0" name="Google Shape;309;p9"/>
            <p:cNvSpPr/>
            <p:nvPr/>
          </p:nvSpPr>
          <p:spPr>
            <a:xfrm>
              <a:off x="-3305096" y="2330789"/>
              <a:ext cx="519618" cy="730887"/>
            </a:xfrm>
            <a:custGeom>
              <a:avLst/>
              <a:gdLst/>
              <a:ahLst/>
              <a:cxnLst/>
              <a:rect l="l" t="t" r="r" b="b"/>
              <a:pathLst>
                <a:path w="6894" h="9697" extrusionOk="0">
                  <a:moveTo>
                    <a:pt x="3457" y="1"/>
                  </a:moveTo>
                  <a:cubicBezTo>
                    <a:pt x="2616" y="1"/>
                    <a:pt x="1887" y="785"/>
                    <a:pt x="1493" y="1474"/>
                  </a:cubicBezTo>
                  <a:cubicBezTo>
                    <a:pt x="776" y="2726"/>
                    <a:pt x="388" y="4307"/>
                    <a:pt x="197" y="5735"/>
                  </a:cubicBezTo>
                  <a:cubicBezTo>
                    <a:pt x="1" y="7208"/>
                    <a:pt x="413" y="9172"/>
                    <a:pt x="2082" y="9614"/>
                  </a:cubicBezTo>
                  <a:cubicBezTo>
                    <a:pt x="2321" y="9677"/>
                    <a:pt x="2563" y="9697"/>
                    <a:pt x="2805" y="9697"/>
                  </a:cubicBezTo>
                  <a:cubicBezTo>
                    <a:pt x="3084" y="9697"/>
                    <a:pt x="3365" y="9671"/>
                    <a:pt x="3643" y="9658"/>
                  </a:cubicBezTo>
                  <a:cubicBezTo>
                    <a:pt x="4527" y="9618"/>
                    <a:pt x="5720" y="9687"/>
                    <a:pt x="6314" y="8858"/>
                  </a:cubicBezTo>
                  <a:cubicBezTo>
                    <a:pt x="6820" y="8141"/>
                    <a:pt x="6893" y="7242"/>
                    <a:pt x="6790" y="6378"/>
                  </a:cubicBezTo>
                  <a:cubicBezTo>
                    <a:pt x="6751" y="6079"/>
                    <a:pt x="6697" y="5779"/>
                    <a:pt x="6623" y="5485"/>
                  </a:cubicBezTo>
                  <a:cubicBezTo>
                    <a:pt x="6275" y="4007"/>
                    <a:pt x="5735" y="2578"/>
                    <a:pt x="5028" y="1233"/>
                  </a:cubicBezTo>
                  <a:cubicBezTo>
                    <a:pt x="4777" y="767"/>
                    <a:pt x="4463" y="291"/>
                    <a:pt x="3967" y="99"/>
                  </a:cubicBezTo>
                  <a:cubicBezTo>
                    <a:pt x="3794" y="31"/>
                    <a:pt x="3623" y="1"/>
                    <a:pt x="345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1" name="Google Shape;310;p9"/>
            <p:cNvSpPr/>
            <p:nvPr/>
          </p:nvSpPr>
          <p:spPr>
            <a:xfrm>
              <a:off x="-3291001" y="2405561"/>
              <a:ext cx="441532" cy="647374"/>
            </a:xfrm>
            <a:custGeom>
              <a:avLst/>
              <a:gdLst/>
              <a:ahLst/>
              <a:cxnLst/>
              <a:rect l="l" t="t" r="r" b="b"/>
              <a:pathLst>
                <a:path w="5858" h="8589" extrusionOk="0">
                  <a:moveTo>
                    <a:pt x="2165" y="1"/>
                  </a:moveTo>
                  <a:cubicBezTo>
                    <a:pt x="2057" y="1"/>
                    <a:pt x="1953" y="44"/>
                    <a:pt x="1876" y="128"/>
                  </a:cubicBezTo>
                  <a:cubicBezTo>
                    <a:pt x="1630" y="374"/>
                    <a:pt x="1429" y="659"/>
                    <a:pt x="1267" y="968"/>
                  </a:cubicBezTo>
                  <a:cubicBezTo>
                    <a:pt x="658" y="2126"/>
                    <a:pt x="329" y="3594"/>
                    <a:pt x="167" y="4915"/>
                  </a:cubicBezTo>
                  <a:cubicBezTo>
                    <a:pt x="0" y="6280"/>
                    <a:pt x="349" y="8101"/>
                    <a:pt x="1768" y="8514"/>
                  </a:cubicBezTo>
                  <a:cubicBezTo>
                    <a:pt x="1966" y="8571"/>
                    <a:pt x="2166" y="8589"/>
                    <a:pt x="2367" y="8589"/>
                  </a:cubicBezTo>
                  <a:cubicBezTo>
                    <a:pt x="2609" y="8589"/>
                    <a:pt x="2852" y="8564"/>
                    <a:pt x="3093" y="8553"/>
                  </a:cubicBezTo>
                  <a:cubicBezTo>
                    <a:pt x="3849" y="8518"/>
                    <a:pt x="4860" y="8582"/>
                    <a:pt x="5366" y="7816"/>
                  </a:cubicBezTo>
                  <a:cubicBezTo>
                    <a:pt x="5798" y="7154"/>
                    <a:pt x="5857" y="6319"/>
                    <a:pt x="5769" y="5519"/>
                  </a:cubicBezTo>
                  <a:cubicBezTo>
                    <a:pt x="5734" y="5239"/>
                    <a:pt x="5690" y="4964"/>
                    <a:pt x="5626" y="4689"/>
                  </a:cubicBezTo>
                  <a:cubicBezTo>
                    <a:pt x="5332" y="3329"/>
                    <a:pt x="4875" y="2004"/>
                    <a:pt x="4271" y="747"/>
                  </a:cubicBezTo>
                  <a:cubicBezTo>
                    <a:pt x="4193" y="585"/>
                    <a:pt x="4104" y="428"/>
                    <a:pt x="4006" y="276"/>
                  </a:cubicBezTo>
                  <a:cubicBezTo>
                    <a:pt x="3895" y="111"/>
                    <a:pt x="3713" y="20"/>
                    <a:pt x="3525" y="20"/>
                  </a:cubicBezTo>
                  <a:cubicBezTo>
                    <a:pt x="3439" y="20"/>
                    <a:pt x="3352" y="39"/>
                    <a:pt x="3270" y="79"/>
                  </a:cubicBezTo>
                  <a:cubicBezTo>
                    <a:pt x="3127" y="153"/>
                    <a:pt x="3005" y="266"/>
                    <a:pt x="2916" y="403"/>
                  </a:cubicBezTo>
                  <a:cubicBezTo>
                    <a:pt x="2897" y="438"/>
                    <a:pt x="2862" y="457"/>
                    <a:pt x="2826" y="457"/>
                  </a:cubicBezTo>
                  <a:cubicBezTo>
                    <a:pt x="2797" y="457"/>
                    <a:pt x="2767" y="445"/>
                    <a:pt x="2745" y="418"/>
                  </a:cubicBezTo>
                  <a:cubicBezTo>
                    <a:pt x="2641" y="231"/>
                    <a:pt x="2475" y="89"/>
                    <a:pt x="2273" y="15"/>
                  </a:cubicBezTo>
                  <a:cubicBezTo>
                    <a:pt x="2237" y="6"/>
                    <a:pt x="2201" y="1"/>
                    <a:pt x="216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2" name="Google Shape;311;p9"/>
            <p:cNvSpPr/>
            <p:nvPr/>
          </p:nvSpPr>
          <p:spPr>
            <a:xfrm>
              <a:off x="-2915786" y="2574701"/>
              <a:ext cx="178407" cy="180668"/>
            </a:xfrm>
            <a:custGeom>
              <a:avLst/>
              <a:gdLst/>
              <a:ahLst/>
              <a:cxnLst/>
              <a:rect l="l" t="t" r="r" b="b"/>
              <a:pathLst>
                <a:path w="2367" h="2397" extrusionOk="0">
                  <a:moveTo>
                    <a:pt x="371" y="0"/>
                  </a:moveTo>
                  <a:cubicBezTo>
                    <a:pt x="280" y="0"/>
                    <a:pt x="214" y="104"/>
                    <a:pt x="152" y="300"/>
                  </a:cubicBezTo>
                  <a:cubicBezTo>
                    <a:pt x="0" y="810"/>
                    <a:pt x="599" y="1277"/>
                    <a:pt x="904" y="1596"/>
                  </a:cubicBezTo>
                  <a:cubicBezTo>
                    <a:pt x="1076" y="1776"/>
                    <a:pt x="1551" y="2397"/>
                    <a:pt x="1912" y="2397"/>
                  </a:cubicBezTo>
                  <a:cubicBezTo>
                    <a:pt x="2002" y="2397"/>
                    <a:pt x="2086" y="2358"/>
                    <a:pt x="2156" y="2264"/>
                  </a:cubicBezTo>
                  <a:cubicBezTo>
                    <a:pt x="2367" y="1984"/>
                    <a:pt x="1694" y="1370"/>
                    <a:pt x="1542" y="1218"/>
                  </a:cubicBezTo>
                  <a:cubicBezTo>
                    <a:pt x="1203" y="884"/>
                    <a:pt x="909" y="501"/>
                    <a:pt x="594" y="148"/>
                  </a:cubicBezTo>
                  <a:cubicBezTo>
                    <a:pt x="505" y="48"/>
                    <a:pt x="432" y="0"/>
                    <a:pt x="3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3" name="Google Shape;312;p9"/>
            <p:cNvSpPr/>
            <p:nvPr/>
          </p:nvSpPr>
          <p:spPr>
            <a:xfrm>
              <a:off x="-3151859" y="2454404"/>
              <a:ext cx="26305" cy="64142"/>
            </a:xfrm>
            <a:custGeom>
              <a:avLst/>
              <a:gdLst/>
              <a:ahLst/>
              <a:cxnLst/>
              <a:rect l="l" t="t" r="r" b="b"/>
              <a:pathLst>
                <a:path w="349" h="851" extrusionOk="0">
                  <a:moveTo>
                    <a:pt x="169" y="1"/>
                  </a:moveTo>
                  <a:cubicBezTo>
                    <a:pt x="85" y="1"/>
                    <a:pt x="0" y="55"/>
                    <a:pt x="0" y="163"/>
                  </a:cubicBezTo>
                  <a:cubicBezTo>
                    <a:pt x="0" y="339"/>
                    <a:pt x="10" y="511"/>
                    <a:pt x="15" y="688"/>
                  </a:cubicBezTo>
                  <a:cubicBezTo>
                    <a:pt x="15" y="796"/>
                    <a:pt x="98" y="850"/>
                    <a:pt x="182" y="850"/>
                  </a:cubicBezTo>
                  <a:cubicBezTo>
                    <a:pt x="265" y="850"/>
                    <a:pt x="349" y="796"/>
                    <a:pt x="349" y="688"/>
                  </a:cubicBezTo>
                  <a:cubicBezTo>
                    <a:pt x="349" y="511"/>
                    <a:pt x="339" y="339"/>
                    <a:pt x="339" y="163"/>
                  </a:cubicBezTo>
                  <a:cubicBezTo>
                    <a:pt x="339" y="55"/>
                    <a:pt x="254" y="1"/>
                    <a:pt x="16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4" name="Google Shape;313;p9"/>
            <p:cNvSpPr/>
            <p:nvPr/>
          </p:nvSpPr>
          <p:spPr>
            <a:xfrm>
              <a:off x="-3037516" y="2454404"/>
              <a:ext cx="26305" cy="64142"/>
            </a:xfrm>
            <a:custGeom>
              <a:avLst/>
              <a:gdLst/>
              <a:ahLst/>
              <a:cxnLst/>
              <a:rect l="l" t="t" r="r" b="b"/>
              <a:pathLst>
                <a:path w="349" h="851" extrusionOk="0">
                  <a:moveTo>
                    <a:pt x="169" y="1"/>
                  </a:moveTo>
                  <a:cubicBezTo>
                    <a:pt x="85" y="1"/>
                    <a:pt x="0" y="55"/>
                    <a:pt x="0" y="163"/>
                  </a:cubicBezTo>
                  <a:cubicBezTo>
                    <a:pt x="0" y="339"/>
                    <a:pt x="10" y="511"/>
                    <a:pt x="10" y="688"/>
                  </a:cubicBezTo>
                  <a:cubicBezTo>
                    <a:pt x="10" y="796"/>
                    <a:pt x="95" y="850"/>
                    <a:pt x="179" y="850"/>
                  </a:cubicBezTo>
                  <a:cubicBezTo>
                    <a:pt x="264" y="850"/>
                    <a:pt x="349" y="796"/>
                    <a:pt x="349" y="688"/>
                  </a:cubicBezTo>
                  <a:cubicBezTo>
                    <a:pt x="349" y="511"/>
                    <a:pt x="339" y="339"/>
                    <a:pt x="339" y="163"/>
                  </a:cubicBezTo>
                  <a:cubicBezTo>
                    <a:pt x="339" y="55"/>
                    <a:pt x="254" y="1"/>
                    <a:pt x="169"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5" name="Google Shape;314;p9"/>
            <p:cNvSpPr/>
            <p:nvPr/>
          </p:nvSpPr>
          <p:spPr>
            <a:xfrm>
              <a:off x="-3111458" y="2494955"/>
              <a:ext cx="55851" cy="49369"/>
            </a:xfrm>
            <a:custGeom>
              <a:avLst/>
              <a:gdLst/>
              <a:ahLst/>
              <a:cxnLst/>
              <a:rect l="l" t="t" r="r" b="b"/>
              <a:pathLst>
                <a:path w="741" h="655" extrusionOk="0">
                  <a:moveTo>
                    <a:pt x="377" y="1"/>
                  </a:moveTo>
                  <a:cubicBezTo>
                    <a:pt x="189" y="1"/>
                    <a:pt x="1" y="40"/>
                    <a:pt x="14" y="126"/>
                  </a:cubicBezTo>
                  <a:cubicBezTo>
                    <a:pt x="102" y="302"/>
                    <a:pt x="201" y="474"/>
                    <a:pt x="309" y="636"/>
                  </a:cubicBezTo>
                  <a:cubicBezTo>
                    <a:pt x="316" y="648"/>
                    <a:pt x="327" y="654"/>
                    <a:pt x="338" y="654"/>
                  </a:cubicBezTo>
                  <a:cubicBezTo>
                    <a:pt x="349" y="654"/>
                    <a:pt x="360" y="648"/>
                    <a:pt x="367" y="636"/>
                  </a:cubicBezTo>
                  <a:cubicBezTo>
                    <a:pt x="456" y="518"/>
                    <a:pt x="691" y="175"/>
                    <a:pt x="701" y="150"/>
                  </a:cubicBezTo>
                  <a:lnTo>
                    <a:pt x="741" y="86"/>
                  </a:lnTo>
                  <a:cubicBezTo>
                    <a:pt x="711" y="31"/>
                    <a:pt x="543" y="1"/>
                    <a:pt x="377"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6" name="Google Shape;315;p9"/>
            <p:cNvSpPr/>
            <p:nvPr/>
          </p:nvSpPr>
          <p:spPr>
            <a:xfrm>
              <a:off x="-3021612" y="2518472"/>
              <a:ext cx="67006" cy="31129"/>
            </a:xfrm>
            <a:custGeom>
              <a:avLst/>
              <a:gdLst/>
              <a:ahLst/>
              <a:cxnLst/>
              <a:rect l="l" t="t" r="r" b="b"/>
              <a:pathLst>
                <a:path w="889" h="413" extrusionOk="0">
                  <a:moveTo>
                    <a:pt x="447" y="0"/>
                  </a:moveTo>
                  <a:cubicBezTo>
                    <a:pt x="201" y="0"/>
                    <a:pt x="0" y="93"/>
                    <a:pt x="0" y="206"/>
                  </a:cubicBezTo>
                  <a:cubicBezTo>
                    <a:pt x="0" y="319"/>
                    <a:pt x="201" y="412"/>
                    <a:pt x="447" y="412"/>
                  </a:cubicBezTo>
                  <a:cubicBezTo>
                    <a:pt x="688" y="412"/>
                    <a:pt x="889" y="319"/>
                    <a:pt x="889" y="206"/>
                  </a:cubicBezTo>
                  <a:cubicBezTo>
                    <a:pt x="889" y="93"/>
                    <a:pt x="688" y="0"/>
                    <a:pt x="447"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7" name="Google Shape;316;p9"/>
            <p:cNvSpPr/>
            <p:nvPr/>
          </p:nvSpPr>
          <p:spPr>
            <a:xfrm>
              <a:off x="-3205526" y="2518472"/>
              <a:ext cx="67006" cy="31129"/>
            </a:xfrm>
            <a:custGeom>
              <a:avLst/>
              <a:gdLst/>
              <a:ahLst/>
              <a:cxnLst/>
              <a:rect l="l" t="t" r="r" b="b"/>
              <a:pathLst>
                <a:path w="889" h="413" extrusionOk="0">
                  <a:moveTo>
                    <a:pt x="442" y="0"/>
                  </a:moveTo>
                  <a:cubicBezTo>
                    <a:pt x="202" y="0"/>
                    <a:pt x="0" y="93"/>
                    <a:pt x="0" y="206"/>
                  </a:cubicBezTo>
                  <a:cubicBezTo>
                    <a:pt x="0" y="319"/>
                    <a:pt x="202" y="412"/>
                    <a:pt x="442" y="412"/>
                  </a:cubicBezTo>
                  <a:cubicBezTo>
                    <a:pt x="688" y="412"/>
                    <a:pt x="889" y="319"/>
                    <a:pt x="889" y="206"/>
                  </a:cubicBezTo>
                  <a:cubicBezTo>
                    <a:pt x="889" y="93"/>
                    <a:pt x="688" y="0"/>
                    <a:pt x="44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317;p9"/>
          <p:cNvGrpSpPr/>
          <p:nvPr/>
        </p:nvGrpSpPr>
        <p:grpSpPr>
          <a:xfrm flipH="1">
            <a:off x="8153056" y="1965690"/>
            <a:ext cx="543134" cy="354184"/>
            <a:chOff x="1547150" y="488540"/>
            <a:chExt cx="543134" cy="354184"/>
          </a:xfrm>
        </p:grpSpPr>
        <p:sp>
          <p:nvSpPr>
            <p:cNvPr id="1048828" name="Google Shape;318;p9"/>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9" name="Google Shape;319;p9"/>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0" name="Google Shape;320;p9"/>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1" name="Google Shape;321;p9"/>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322;p9"/>
          <p:cNvGrpSpPr/>
          <p:nvPr/>
        </p:nvGrpSpPr>
        <p:grpSpPr>
          <a:xfrm rot="-1453038">
            <a:off x="315436" y="423039"/>
            <a:ext cx="170270" cy="232906"/>
            <a:chOff x="1216481" y="373141"/>
            <a:chExt cx="170270" cy="232905"/>
          </a:xfrm>
        </p:grpSpPr>
        <p:sp>
          <p:nvSpPr>
            <p:cNvPr id="1048832" name="Google Shape;323;p9"/>
            <p:cNvSpPr/>
            <p:nvPr/>
          </p:nvSpPr>
          <p:spPr>
            <a:xfrm>
              <a:off x="1238491" y="373141"/>
              <a:ext cx="102657" cy="117355"/>
            </a:xfrm>
            <a:custGeom>
              <a:avLst/>
              <a:gdLst/>
              <a:ahLst/>
              <a:cxnLst/>
              <a:rect l="l" t="t" r="r" b="b"/>
              <a:pathLst>
                <a:path w="1362" h="1557" extrusionOk="0">
                  <a:moveTo>
                    <a:pt x="246" y="0"/>
                  </a:moveTo>
                  <a:cubicBezTo>
                    <a:pt x="150" y="0"/>
                    <a:pt x="55" y="104"/>
                    <a:pt x="129" y="202"/>
                  </a:cubicBezTo>
                  <a:cubicBezTo>
                    <a:pt x="261" y="389"/>
                    <a:pt x="389" y="571"/>
                    <a:pt x="516" y="762"/>
                  </a:cubicBezTo>
                  <a:lnTo>
                    <a:pt x="89" y="1243"/>
                  </a:lnTo>
                  <a:cubicBezTo>
                    <a:pt x="1" y="1339"/>
                    <a:pt x="93" y="1466"/>
                    <a:pt x="194" y="1466"/>
                  </a:cubicBezTo>
                  <a:cubicBezTo>
                    <a:pt x="227" y="1466"/>
                    <a:pt x="262" y="1453"/>
                    <a:pt x="291" y="1420"/>
                  </a:cubicBezTo>
                  <a:lnTo>
                    <a:pt x="669" y="993"/>
                  </a:lnTo>
                  <a:cubicBezTo>
                    <a:pt x="782" y="1160"/>
                    <a:pt x="894" y="1331"/>
                    <a:pt x="1012" y="1498"/>
                  </a:cubicBezTo>
                  <a:cubicBezTo>
                    <a:pt x="1041" y="1539"/>
                    <a:pt x="1079" y="1556"/>
                    <a:pt x="1117" y="1556"/>
                  </a:cubicBezTo>
                  <a:cubicBezTo>
                    <a:pt x="1211" y="1556"/>
                    <a:pt x="1303" y="1452"/>
                    <a:pt x="1233" y="1351"/>
                  </a:cubicBezTo>
                  <a:cubicBezTo>
                    <a:pt x="1106" y="1165"/>
                    <a:pt x="978" y="973"/>
                    <a:pt x="855" y="782"/>
                  </a:cubicBezTo>
                  <a:lnTo>
                    <a:pt x="1272" y="310"/>
                  </a:lnTo>
                  <a:cubicBezTo>
                    <a:pt x="1362" y="210"/>
                    <a:pt x="1268" y="85"/>
                    <a:pt x="1168" y="85"/>
                  </a:cubicBezTo>
                  <a:cubicBezTo>
                    <a:pt x="1136" y="85"/>
                    <a:pt x="1104" y="98"/>
                    <a:pt x="1076" y="129"/>
                  </a:cubicBezTo>
                  <a:lnTo>
                    <a:pt x="698" y="556"/>
                  </a:lnTo>
                  <a:cubicBezTo>
                    <a:pt x="585" y="384"/>
                    <a:pt x="472" y="217"/>
                    <a:pt x="350" y="55"/>
                  </a:cubicBezTo>
                  <a:cubicBezTo>
                    <a:pt x="322" y="16"/>
                    <a:pt x="284" y="0"/>
                    <a:pt x="24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3" name="Google Shape;324;p9"/>
            <p:cNvSpPr/>
            <p:nvPr/>
          </p:nvSpPr>
          <p:spPr>
            <a:xfrm>
              <a:off x="1216481" y="506177"/>
              <a:ext cx="85246" cy="99869"/>
            </a:xfrm>
            <a:custGeom>
              <a:avLst/>
              <a:gdLst/>
              <a:ahLst/>
              <a:cxnLst/>
              <a:rect l="l" t="t" r="r" b="b"/>
              <a:pathLst>
                <a:path w="1131" h="1325" extrusionOk="0">
                  <a:moveTo>
                    <a:pt x="201" y="1"/>
                  </a:moveTo>
                  <a:cubicBezTo>
                    <a:pt x="119" y="1"/>
                    <a:pt x="38" y="91"/>
                    <a:pt x="101" y="175"/>
                  </a:cubicBezTo>
                  <a:cubicBezTo>
                    <a:pt x="214" y="332"/>
                    <a:pt x="322" y="489"/>
                    <a:pt x="430" y="651"/>
                  </a:cubicBezTo>
                  <a:lnTo>
                    <a:pt x="67" y="1059"/>
                  </a:lnTo>
                  <a:cubicBezTo>
                    <a:pt x="0" y="1144"/>
                    <a:pt x="74" y="1247"/>
                    <a:pt x="158" y="1247"/>
                  </a:cubicBezTo>
                  <a:cubicBezTo>
                    <a:pt x="186" y="1247"/>
                    <a:pt x="214" y="1236"/>
                    <a:pt x="239" y="1211"/>
                  </a:cubicBezTo>
                  <a:lnTo>
                    <a:pt x="563" y="843"/>
                  </a:lnTo>
                  <a:cubicBezTo>
                    <a:pt x="656" y="990"/>
                    <a:pt x="754" y="1133"/>
                    <a:pt x="853" y="1275"/>
                  </a:cubicBezTo>
                  <a:cubicBezTo>
                    <a:pt x="877" y="1310"/>
                    <a:pt x="909" y="1325"/>
                    <a:pt x="942" y="1325"/>
                  </a:cubicBezTo>
                  <a:cubicBezTo>
                    <a:pt x="1023" y="1325"/>
                    <a:pt x="1104" y="1235"/>
                    <a:pt x="1044" y="1147"/>
                  </a:cubicBezTo>
                  <a:cubicBezTo>
                    <a:pt x="931" y="985"/>
                    <a:pt x="828" y="823"/>
                    <a:pt x="720" y="666"/>
                  </a:cubicBezTo>
                  <a:lnTo>
                    <a:pt x="1074" y="259"/>
                  </a:lnTo>
                  <a:cubicBezTo>
                    <a:pt x="1130" y="176"/>
                    <a:pt x="1059" y="84"/>
                    <a:pt x="976" y="84"/>
                  </a:cubicBezTo>
                  <a:cubicBezTo>
                    <a:pt x="951" y="84"/>
                    <a:pt x="926" y="92"/>
                    <a:pt x="902" y="111"/>
                  </a:cubicBezTo>
                  <a:lnTo>
                    <a:pt x="588" y="475"/>
                  </a:lnTo>
                  <a:cubicBezTo>
                    <a:pt x="489" y="327"/>
                    <a:pt x="391" y="185"/>
                    <a:pt x="288" y="48"/>
                  </a:cubicBezTo>
                  <a:cubicBezTo>
                    <a:pt x="265" y="14"/>
                    <a:pt x="233" y="1"/>
                    <a:pt x="20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4" name="Google Shape;325;p9"/>
            <p:cNvSpPr/>
            <p:nvPr/>
          </p:nvSpPr>
          <p:spPr>
            <a:xfrm>
              <a:off x="1324117" y="529769"/>
              <a:ext cx="62635" cy="72508"/>
            </a:xfrm>
            <a:custGeom>
              <a:avLst/>
              <a:gdLst/>
              <a:ahLst/>
              <a:cxnLst/>
              <a:rect l="l" t="t" r="r" b="b"/>
              <a:pathLst>
                <a:path w="831" h="962" extrusionOk="0">
                  <a:moveTo>
                    <a:pt x="145" y="1"/>
                  </a:moveTo>
                  <a:cubicBezTo>
                    <a:pt x="85" y="1"/>
                    <a:pt x="27" y="64"/>
                    <a:pt x="73" y="127"/>
                  </a:cubicBezTo>
                  <a:cubicBezTo>
                    <a:pt x="156" y="240"/>
                    <a:pt x="235" y="353"/>
                    <a:pt x="313" y="471"/>
                  </a:cubicBezTo>
                  <a:lnTo>
                    <a:pt x="48" y="766"/>
                  </a:lnTo>
                  <a:cubicBezTo>
                    <a:pt x="0" y="828"/>
                    <a:pt x="52" y="902"/>
                    <a:pt x="111" y="902"/>
                  </a:cubicBezTo>
                  <a:cubicBezTo>
                    <a:pt x="131" y="902"/>
                    <a:pt x="152" y="893"/>
                    <a:pt x="171" y="874"/>
                  </a:cubicBezTo>
                  <a:lnTo>
                    <a:pt x="406" y="608"/>
                  </a:lnTo>
                  <a:cubicBezTo>
                    <a:pt x="475" y="716"/>
                    <a:pt x="544" y="820"/>
                    <a:pt x="618" y="923"/>
                  </a:cubicBezTo>
                  <a:cubicBezTo>
                    <a:pt x="635" y="950"/>
                    <a:pt x="659" y="961"/>
                    <a:pt x="683" y="961"/>
                  </a:cubicBezTo>
                  <a:cubicBezTo>
                    <a:pt x="740" y="961"/>
                    <a:pt x="797" y="895"/>
                    <a:pt x="755" y="829"/>
                  </a:cubicBezTo>
                  <a:cubicBezTo>
                    <a:pt x="677" y="716"/>
                    <a:pt x="598" y="599"/>
                    <a:pt x="519" y="481"/>
                  </a:cubicBezTo>
                  <a:lnTo>
                    <a:pt x="780" y="191"/>
                  </a:lnTo>
                  <a:cubicBezTo>
                    <a:pt x="831" y="129"/>
                    <a:pt x="776" y="53"/>
                    <a:pt x="716" y="53"/>
                  </a:cubicBezTo>
                  <a:cubicBezTo>
                    <a:pt x="695" y="53"/>
                    <a:pt x="674" y="62"/>
                    <a:pt x="657" y="83"/>
                  </a:cubicBezTo>
                  <a:lnTo>
                    <a:pt x="426" y="343"/>
                  </a:lnTo>
                  <a:cubicBezTo>
                    <a:pt x="352" y="235"/>
                    <a:pt x="284" y="132"/>
                    <a:pt x="210" y="34"/>
                  </a:cubicBezTo>
                  <a:cubicBezTo>
                    <a:pt x="192" y="10"/>
                    <a:pt x="168" y="1"/>
                    <a:pt x="14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35" name="Google Shape;326;p9"/>
          <p:cNvSpPr/>
          <p:nvPr/>
        </p:nvSpPr>
        <p:spPr>
          <a:xfrm rot="6473212" flipH="1">
            <a:off x="103843" y="1591744"/>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327;p9"/>
          <p:cNvGrpSpPr/>
          <p:nvPr/>
        </p:nvGrpSpPr>
        <p:grpSpPr>
          <a:xfrm flipH="1">
            <a:off x="7786957" y="3640067"/>
            <a:ext cx="191373" cy="221976"/>
            <a:chOff x="1295173" y="738029"/>
            <a:chExt cx="191373" cy="221976"/>
          </a:xfrm>
        </p:grpSpPr>
        <p:sp>
          <p:nvSpPr>
            <p:cNvPr id="1048836" name="Google Shape;328;p9"/>
            <p:cNvSpPr/>
            <p:nvPr/>
          </p:nvSpPr>
          <p:spPr>
            <a:xfrm>
              <a:off x="1314770" y="884633"/>
              <a:ext cx="74091" cy="75373"/>
            </a:xfrm>
            <a:custGeom>
              <a:avLst/>
              <a:gdLst/>
              <a:ahLst/>
              <a:cxnLst/>
              <a:rect l="l" t="t" r="r" b="b"/>
              <a:pathLst>
                <a:path w="983" h="1000" extrusionOk="0">
                  <a:moveTo>
                    <a:pt x="430" y="1"/>
                  </a:moveTo>
                  <a:cubicBezTo>
                    <a:pt x="371" y="1"/>
                    <a:pt x="313" y="35"/>
                    <a:pt x="295" y="103"/>
                  </a:cubicBezTo>
                  <a:cubicBezTo>
                    <a:pt x="246" y="270"/>
                    <a:pt x="172" y="427"/>
                    <a:pt x="54" y="505"/>
                  </a:cubicBezTo>
                  <a:cubicBezTo>
                    <a:pt x="0" y="545"/>
                    <a:pt x="15" y="633"/>
                    <a:pt x="79" y="653"/>
                  </a:cubicBezTo>
                  <a:cubicBezTo>
                    <a:pt x="162" y="687"/>
                    <a:pt x="236" y="731"/>
                    <a:pt x="300" y="795"/>
                  </a:cubicBezTo>
                  <a:cubicBezTo>
                    <a:pt x="334" y="839"/>
                    <a:pt x="364" y="893"/>
                    <a:pt x="378" y="947"/>
                  </a:cubicBezTo>
                  <a:cubicBezTo>
                    <a:pt x="392" y="982"/>
                    <a:pt x="424" y="1000"/>
                    <a:pt x="456" y="1000"/>
                  </a:cubicBezTo>
                  <a:cubicBezTo>
                    <a:pt x="491" y="1000"/>
                    <a:pt x="525" y="979"/>
                    <a:pt x="535" y="937"/>
                  </a:cubicBezTo>
                  <a:cubicBezTo>
                    <a:pt x="550" y="893"/>
                    <a:pt x="565" y="849"/>
                    <a:pt x="584" y="810"/>
                  </a:cubicBezTo>
                  <a:cubicBezTo>
                    <a:pt x="648" y="677"/>
                    <a:pt x="771" y="604"/>
                    <a:pt x="913" y="550"/>
                  </a:cubicBezTo>
                  <a:cubicBezTo>
                    <a:pt x="982" y="520"/>
                    <a:pt x="977" y="417"/>
                    <a:pt x="909" y="393"/>
                  </a:cubicBezTo>
                  <a:cubicBezTo>
                    <a:pt x="801" y="363"/>
                    <a:pt x="707" y="299"/>
                    <a:pt x="634" y="216"/>
                  </a:cubicBezTo>
                  <a:cubicBezTo>
                    <a:pt x="604" y="176"/>
                    <a:pt x="580" y="127"/>
                    <a:pt x="560" y="83"/>
                  </a:cubicBezTo>
                  <a:cubicBezTo>
                    <a:pt x="535" y="28"/>
                    <a:pt x="482" y="1"/>
                    <a:pt x="430"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7" name="Google Shape;329;p9"/>
            <p:cNvSpPr/>
            <p:nvPr/>
          </p:nvSpPr>
          <p:spPr>
            <a:xfrm>
              <a:off x="1295173" y="738029"/>
              <a:ext cx="89241" cy="90522"/>
            </a:xfrm>
            <a:custGeom>
              <a:avLst/>
              <a:gdLst/>
              <a:ahLst/>
              <a:cxnLst/>
              <a:rect l="l" t="t" r="r" b="b"/>
              <a:pathLst>
                <a:path w="1184" h="1201" extrusionOk="0">
                  <a:moveTo>
                    <a:pt x="517" y="0"/>
                  </a:moveTo>
                  <a:cubicBezTo>
                    <a:pt x="447" y="0"/>
                    <a:pt x="377" y="42"/>
                    <a:pt x="354" y="123"/>
                  </a:cubicBezTo>
                  <a:cubicBezTo>
                    <a:pt x="295" y="320"/>
                    <a:pt x="206" y="511"/>
                    <a:pt x="69" y="604"/>
                  </a:cubicBezTo>
                  <a:cubicBezTo>
                    <a:pt x="0" y="654"/>
                    <a:pt x="15" y="757"/>
                    <a:pt x="93" y="781"/>
                  </a:cubicBezTo>
                  <a:cubicBezTo>
                    <a:pt x="192" y="821"/>
                    <a:pt x="285" y="879"/>
                    <a:pt x="358" y="953"/>
                  </a:cubicBezTo>
                  <a:cubicBezTo>
                    <a:pt x="403" y="1007"/>
                    <a:pt x="432" y="1071"/>
                    <a:pt x="457" y="1140"/>
                  </a:cubicBezTo>
                  <a:cubicBezTo>
                    <a:pt x="473" y="1181"/>
                    <a:pt x="510" y="1201"/>
                    <a:pt x="548" y="1201"/>
                  </a:cubicBezTo>
                  <a:cubicBezTo>
                    <a:pt x="591" y="1201"/>
                    <a:pt x="635" y="1175"/>
                    <a:pt x="648" y="1125"/>
                  </a:cubicBezTo>
                  <a:cubicBezTo>
                    <a:pt x="663" y="1071"/>
                    <a:pt x="682" y="1022"/>
                    <a:pt x="702" y="973"/>
                  </a:cubicBezTo>
                  <a:cubicBezTo>
                    <a:pt x="776" y="811"/>
                    <a:pt x="923" y="727"/>
                    <a:pt x="1095" y="659"/>
                  </a:cubicBezTo>
                  <a:cubicBezTo>
                    <a:pt x="1183" y="624"/>
                    <a:pt x="1178" y="501"/>
                    <a:pt x="1090" y="467"/>
                  </a:cubicBezTo>
                  <a:cubicBezTo>
                    <a:pt x="962" y="433"/>
                    <a:pt x="849" y="359"/>
                    <a:pt x="761" y="261"/>
                  </a:cubicBezTo>
                  <a:cubicBezTo>
                    <a:pt x="727" y="207"/>
                    <a:pt x="697" y="153"/>
                    <a:pt x="673" y="99"/>
                  </a:cubicBezTo>
                  <a:cubicBezTo>
                    <a:pt x="641" y="32"/>
                    <a:pt x="579" y="0"/>
                    <a:pt x="517"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8" name="Google Shape;330;p9"/>
            <p:cNvSpPr/>
            <p:nvPr/>
          </p:nvSpPr>
          <p:spPr>
            <a:xfrm>
              <a:off x="1385396" y="760340"/>
              <a:ext cx="101150" cy="103185"/>
            </a:xfrm>
            <a:custGeom>
              <a:avLst/>
              <a:gdLst/>
              <a:ahLst/>
              <a:cxnLst/>
              <a:rect l="l" t="t" r="r" b="b"/>
              <a:pathLst>
                <a:path w="1342" h="1369" extrusionOk="0">
                  <a:moveTo>
                    <a:pt x="585" y="0"/>
                  </a:moveTo>
                  <a:cubicBezTo>
                    <a:pt x="504" y="0"/>
                    <a:pt x="425" y="48"/>
                    <a:pt x="399" y="142"/>
                  </a:cubicBezTo>
                  <a:cubicBezTo>
                    <a:pt x="335" y="367"/>
                    <a:pt x="232" y="583"/>
                    <a:pt x="75" y="696"/>
                  </a:cubicBezTo>
                  <a:cubicBezTo>
                    <a:pt x="1" y="750"/>
                    <a:pt x="21" y="868"/>
                    <a:pt x="109" y="898"/>
                  </a:cubicBezTo>
                  <a:cubicBezTo>
                    <a:pt x="222" y="942"/>
                    <a:pt x="325" y="1006"/>
                    <a:pt x="408" y="1089"/>
                  </a:cubicBezTo>
                  <a:cubicBezTo>
                    <a:pt x="458" y="1153"/>
                    <a:pt x="492" y="1222"/>
                    <a:pt x="516" y="1300"/>
                  </a:cubicBezTo>
                  <a:cubicBezTo>
                    <a:pt x="537" y="1346"/>
                    <a:pt x="581" y="1369"/>
                    <a:pt x="624" y="1369"/>
                  </a:cubicBezTo>
                  <a:cubicBezTo>
                    <a:pt x="672" y="1369"/>
                    <a:pt x="719" y="1340"/>
                    <a:pt x="732" y="1285"/>
                  </a:cubicBezTo>
                  <a:cubicBezTo>
                    <a:pt x="752" y="1227"/>
                    <a:pt x="772" y="1168"/>
                    <a:pt x="801" y="1109"/>
                  </a:cubicBezTo>
                  <a:cubicBezTo>
                    <a:pt x="885" y="927"/>
                    <a:pt x="1052" y="829"/>
                    <a:pt x="1243" y="750"/>
                  </a:cubicBezTo>
                  <a:cubicBezTo>
                    <a:pt x="1341" y="711"/>
                    <a:pt x="1341" y="574"/>
                    <a:pt x="1238" y="539"/>
                  </a:cubicBezTo>
                  <a:cubicBezTo>
                    <a:pt x="1096" y="495"/>
                    <a:pt x="963" y="412"/>
                    <a:pt x="865" y="299"/>
                  </a:cubicBezTo>
                  <a:cubicBezTo>
                    <a:pt x="826" y="240"/>
                    <a:pt x="791" y="181"/>
                    <a:pt x="767" y="117"/>
                  </a:cubicBezTo>
                  <a:cubicBezTo>
                    <a:pt x="730" y="38"/>
                    <a:pt x="657" y="0"/>
                    <a:pt x="58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331;p9"/>
          <p:cNvGrpSpPr/>
          <p:nvPr/>
        </p:nvGrpSpPr>
        <p:grpSpPr>
          <a:xfrm flipH="1">
            <a:off x="8425968" y="2870545"/>
            <a:ext cx="194012" cy="194012"/>
            <a:chOff x="973549" y="610345"/>
            <a:chExt cx="194012" cy="194012"/>
          </a:xfrm>
        </p:grpSpPr>
        <p:sp>
          <p:nvSpPr>
            <p:cNvPr id="1048839" name="Google Shape;332;p9"/>
            <p:cNvSpPr/>
            <p:nvPr/>
          </p:nvSpPr>
          <p:spPr>
            <a:xfrm>
              <a:off x="1006487" y="610345"/>
              <a:ext cx="95572" cy="74091"/>
            </a:xfrm>
            <a:custGeom>
              <a:avLst/>
              <a:gdLst/>
              <a:ahLst/>
              <a:cxnLst/>
              <a:rect l="l" t="t" r="r" b="b"/>
              <a:pathLst>
                <a:path w="1268" h="983" extrusionOk="0">
                  <a:moveTo>
                    <a:pt x="634" y="1"/>
                  </a:moveTo>
                  <a:cubicBezTo>
                    <a:pt x="1" y="1"/>
                    <a:pt x="1" y="983"/>
                    <a:pt x="634" y="983"/>
                  </a:cubicBezTo>
                  <a:cubicBezTo>
                    <a:pt x="1262" y="983"/>
                    <a:pt x="1267" y="1"/>
                    <a:pt x="634"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0" name="Google Shape;333;p9"/>
            <p:cNvSpPr/>
            <p:nvPr/>
          </p:nvSpPr>
          <p:spPr>
            <a:xfrm>
              <a:off x="1072365" y="697327"/>
              <a:ext cx="95195" cy="74091"/>
            </a:xfrm>
            <a:custGeom>
              <a:avLst/>
              <a:gdLst/>
              <a:ahLst/>
              <a:cxnLst/>
              <a:rect l="l" t="t" r="r" b="b"/>
              <a:pathLst>
                <a:path w="1263" h="983" extrusionOk="0">
                  <a:moveTo>
                    <a:pt x="634" y="1"/>
                  </a:moveTo>
                  <a:cubicBezTo>
                    <a:pt x="1" y="1"/>
                    <a:pt x="1" y="982"/>
                    <a:pt x="634" y="982"/>
                  </a:cubicBezTo>
                  <a:cubicBezTo>
                    <a:pt x="1262" y="982"/>
                    <a:pt x="1262" y="1"/>
                    <a:pt x="634"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1" name="Google Shape;334;p9"/>
            <p:cNvSpPr/>
            <p:nvPr/>
          </p:nvSpPr>
          <p:spPr>
            <a:xfrm>
              <a:off x="973549" y="730266"/>
              <a:ext cx="95572" cy="74091"/>
            </a:xfrm>
            <a:custGeom>
              <a:avLst/>
              <a:gdLst/>
              <a:ahLst/>
              <a:cxnLst/>
              <a:rect l="l" t="t" r="r" b="b"/>
              <a:pathLst>
                <a:path w="1268" h="983" extrusionOk="0">
                  <a:moveTo>
                    <a:pt x="634" y="1"/>
                  </a:moveTo>
                  <a:cubicBezTo>
                    <a:pt x="1" y="1"/>
                    <a:pt x="1" y="982"/>
                    <a:pt x="634" y="982"/>
                  </a:cubicBezTo>
                  <a:cubicBezTo>
                    <a:pt x="1267" y="982"/>
                    <a:pt x="1267" y="1"/>
                    <a:pt x="634"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5"/>
        <p:cNvGrpSpPr/>
        <p:nvPr/>
      </p:nvGrpSpPr>
      <p:grpSpPr>
        <a:xfrm>
          <a:off x="0" y="0"/>
          <a:ext cx="0" cy="0"/>
          <a:chOff x="0" y="0"/>
          <a:chExt cx="0" cy="0"/>
        </a:xfrm>
      </p:grpSpPr>
      <p:sp>
        <p:nvSpPr>
          <p:cNvPr id="1050784" name="Google Shape;336;p10"/>
          <p:cNvSpPr txBox="1">
            <a:spLocks noGrp="1"/>
          </p:cNvSpPr>
          <p:nvPr>
            <p:ph type="title"/>
          </p:nvPr>
        </p:nvSpPr>
        <p:spPr>
          <a:xfrm>
            <a:off x="5312650" y="3206500"/>
            <a:ext cx="3093300" cy="1372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500">
                <a:solidFill>
                  <a:schemeClr val="accent1"/>
                </a:solidFill>
              </a:defRPr>
            </a:lvl1pPr>
            <a:lvl2pPr lvl="1" algn="ctr" rtl="0">
              <a:spcBef>
                <a:spcPts val="0"/>
              </a:spcBef>
              <a:spcAft>
                <a:spcPts val="0"/>
              </a:spcAft>
              <a:buSzPts val="2800"/>
              <a:buNone/>
            </a:lvl2pPr>
            <a:lvl3pPr lvl="2" algn="ctr" rtl="0">
              <a:spcBef>
                <a:spcPts val="0"/>
              </a:spcBef>
              <a:spcAft>
                <a:spcPts val="0"/>
              </a:spcAft>
              <a:buSzPts val="2800"/>
              <a:buNone/>
            </a:lvl3pPr>
            <a:lvl4pPr lvl="3" algn="ctr" rtl="0">
              <a:spcBef>
                <a:spcPts val="0"/>
              </a:spcBef>
              <a:spcAft>
                <a:spcPts val="0"/>
              </a:spcAft>
              <a:buSzPts val="2800"/>
              <a:buNone/>
            </a:lvl4pPr>
            <a:lvl5pPr lvl="4" algn="ctr" rtl="0">
              <a:spcBef>
                <a:spcPts val="0"/>
              </a:spcBef>
              <a:spcAft>
                <a:spcPts val="0"/>
              </a:spcAft>
              <a:buSzPts val="2800"/>
              <a:buNone/>
            </a:lvl5pPr>
            <a:lvl6pPr lvl="5" algn="ctr" rtl="0">
              <a:spcBef>
                <a:spcPts val="0"/>
              </a:spcBef>
              <a:spcAft>
                <a:spcPts val="0"/>
              </a:spcAft>
              <a:buSzPts val="2800"/>
              <a:buNone/>
            </a:lvl6pPr>
            <a:lvl7pPr lvl="6" algn="ctr" rtl="0">
              <a:spcBef>
                <a:spcPts val="0"/>
              </a:spcBef>
              <a:spcAft>
                <a:spcPts val="0"/>
              </a:spcAft>
              <a:buSzPts val="2800"/>
              <a:buNone/>
            </a:lvl7pPr>
            <a:lvl8pPr lvl="7" algn="ctr" rtl="0">
              <a:spcBef>
                <a:spcPts val="0"/>
              </a:spcBef>
              <a:spcAft>
                <a:spcPts val="0"/>
              </a:spcAft>
              <a:buSzPts val="2800"/>
              <a:buNone/>
            </a:lvl8pPr>
            <a:lvl9pPr lvl="8" algn="ctr" rtl="0">
              <a:spcBef>
                <a:spcPts val="0"/>
              </a:spcBef>
              <a:spcAft>
                <a:spcPts val="0"/>
              </a:spcAft>
              <a:buSzPts val="2800"/>
              <a:bu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D7C3"/>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52435"/>
              </a:buClr>
              <a:buSzPts val="3500"/>
              <a:buFont typeface="Bahiana"/>
              <a:buNone/>
              <a:defRPr sz="3500">
                <a:solidFill>
                  <a:srgbClr val="252435"/>
                </a:solidFill>
                <a:latin typeface="Bahiana"/>
                <a:ea typeface="Bahiana"/>
                <a:cs typeface="Bahiana"/>
                <a:sym typeface="Bahian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4857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252435"/>
              </a:buClr>
              <a:buSzPts val="1400"/>
              <a:buFont typeface="Capriola"/>
              <a:buChar char="●"/>
              <a:defRPr>
                <a:solidFill>
                  <a:srgbClr val="252435"/>
                </a:solidFill>
                <a:latin typeface="Capriola"/>
                <a:ea typeface="Capriola"/>
                <a:cs typeface="Capriola"/>
                <a:sym typeface="Capriola"/>
              </a:defRPr>
            </a:lvl1pPr>
            <a:lvl2pPr marL="914400" lvl="1"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2pPr>
            <a:lvl3pPr marL="1371600" lvl="2"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3pPr>
            <a:lvl4pPr marL="1828800" lvl="3"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4pPr>
            <a:lvl5pPr marL="2286000" lvl="4"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5pPr>
            <a:lvl6pPr marL="2743200" lvl="5"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6pPr>
            <a:lvl7pPr marL="3200400" lvl="6"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7pPr>
            <a:lvl8pPr marL="3657600" lvl="7" indent="-317500">
              <a:lnSpc>
                <a:spcPct val="115000"/>
              </a:lnSpc>
              <a:spcBef>
                <a:spcPts val="1600"/>
              </a:spcBef>
              <a:spcAft>
                <a:spcPts val="0"/>
              </a:spcAft>
              <a:buClr>
                <a:srgbClr val="252435"/>
              </a:buClr>
              <a:buSzPts val="1400"/>
              <a:buFont typeface="Capriola"/>
              <a:buChar char="○"/>
              <a:defRPr>
                <a:solidFill>
                  <a:srgbClr val="252435"/>
                </a:solidFill>
                <a:latin typeface="Capriola"/>
                <a:ea typeface="Capriola"/>
                <a:cs typeface="Capriola"/>
                <a:sym typeface="Capriola"/>
              </a:defRPr>
            </a:lvl8pPr>
            <a:lvl9pPr marL="4114800" lvl="8" indent="-317500">
              <a:lnSpc>
                <a:spcPct val="115000"/>
              </a:lnSpc>
              <a:spcBef>
                <a:spcPts val="1600"/>
              </a:spcBef>
              <a:spcAft>
                <a:spcPts val="1600"/>
              </a:spcAft>
              <a:buClr>
                <a:srgbClr val="252435"/>
              </a:buClr>
              <a:buSzPts val="1400"/>
              <a:buFont typeface="Capriola"/>
              <a:buChar char="■"/>
              <a:defRPr>
                <a:solidFill>
                  <a:srgbClr val="252435"/>
                </a:solidFill>
                <a:latin typeface="Capriola"/>
                <a:ea typeface="Capriola"/>
                <a:cs typeface="Capriola"/>
                <a:sym typeface="Capriol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D7C3"/>
        </a:solidFill>
        <a:effectLst/>
      </p:bgPr>
    </p:bg>
    <p:spTree>
      <p:nvGrpSpPr>
        <p:cNvPr id="1" name="Shape 686"/>
        <p:cNvGrpSpPr/>
        <p:nvPr/>
      </p:nvGrpSpPr>
      <p:grpSpPr>
        <a:xfrm>
          <a:off x="0" y="0"/>
          <a:ext cx="0" cy="0"/>
          <a:chOff x="0" y="0"/>
          <a:chExt cx="0" cy="0"/>
        </a:xfrm>
      </p:grpSpPr>
      <p:sp>
        <p:nvSpPr>
          <p:cNvPr id="1048977" name="Google Shape;687;p34"/>
          <p:cNvSpPr txBox="1">
            <a:spLocks noGrp="1"/>
          </p:cNvSpPr>
          <p:nvPr>
            <p:ph type="ctrTitle"/>
          </p:nvPr>
        </p:nvSpPr>
        <p:spPr>
          <a:xfrm>
            <a:off x="1828800" y="1885950"/>
            <a:ext cx="5286993" cy="1099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BACAAN NONFIKSI ANAK</a:t>
            </a:r>
          </a:p>
        </p:txBody>
      </p:sp>
      <p:grpSp>
        <p:nvGrpSpPr>
          <p:cNvPr id="136" name="Google Shape;688;p34"/>
          <p:cNvGrpSpPr/>
          <p:nvPr/>
        </p:nvGrpSpPr>
        <p:grpSpPr>
          <a:xfrm>
            <a:off x="7063871" y="1833420"/>
            <a:ext cx="284607" cy="591602"/>
            <a:chOff x="610921" y="273270"/>
            <a:chExt cx="284607" cy="591602"/>
          </a:xfrm>
        </p:grpSpPr>
        <p:sp>
          <p:nvSpPr>
            <p:cNvPr id="1048978" name="Google Shape;689;p34"/>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9" name="Google Shape;690;p34"/>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image1.png" descr="C:\Users\user\Documents\Indah K\UMJ\UMJ 1.png"/>
          <p:cNvPicPr/>
          <p:nvPr/>
        </p:nvPicPr>
        <p:blipFill>
          <a:blip r:embed="rId3" cstate="print"/>
          <a:stretch>
            <a:fillRect/>
          </a:stretch>
        </p:blipFill>
        <p:spPr>
          <a:xfrm>
            <a:off x="228600" y="152400"/>
            <a:ext cx="1295400" cy="1219200"/>
          </a:xfrm>
          <a:prstGeom prst="rect">
            <a:avLst/>
          </a:prstGeom>
        </p:spPr>
      </p:pic>
      <p:pic>
        <p:nvPicPr>
          <p:cNvPr id="7" name="Picture 6" descr="unnamed.png"/>
          <p:cNvPicPr>
            <a:picLocks noChangeAspect="1"/>
          </p:cNvPicPr>
          <p:nvPr/>
        </p:nvPicPr>
        <p:blipFill>
          <a:blip r:embed="rId4" cstate="print"/>
          <a:stretch>
            <a:fillRect/>
          </a:stretch>
        </p:blipFill>
        <p:spPr>
          <a:xfrm>
            <a:off x="7781925" y="0"/>
            <a:ext cx="1362075" cy="1684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1049501" name="Google Shape;999;p43"/>
          <p:cNvSpPr txBox="1">
            <a:spLocks noGrp="1"/>
          </p:cNvSpPr>
          <p:nvPr>
            <p:ph type="title"/>
          </p:nvPr>
        </p:nvSpPr>
        <p:spPr>
          <a:xfrm>
            <a:off x="997200" y="337250"/>
            <a:ext cx="7692600" cy="1256400"/>
          </a:xfrm>
          <a:prstGeom prst="rect">
            <a:avLst/>
          </a:prstGeom>
        </p:spPr>
        <p:txBody>
          <a:bodyPr spcFirstLastPara="1" wrap="square" lIns="91425" tIns="91425" rIns="91425" bIns="91425" anchor="t" anchorCtr="0">
            <a:noAutofit/>
          </a:bodyPr>
          <a:lstStyle/>
          <a:p>
            <a:pPr marL="4114800" lvl="0" indent="0" algn="l" rtl="0">
              <a:spcBef>
                <a:spcPts val="0"/>
              </a:spcBef>
              <a:spcAft>
                <a:spcPts val="0"/>
              </a:spcAft>
              <a:buNone/>
            </a:pPr>
            <a:r>
              <a:rPr lang="en" dirty="0"/>
              <a:t>Tujuan buku konsep</a:t>
            </a:r>
          </a:p>
        </p:txBody>
      </p:sp>
      <p:sp>
        <p:nvSpPr>
          <p:cNvPr id="1049502" name="Google Shape;1000;p43"/>
          <p:cNvSpPr txBox="1">
            <a:spLocks noGrp="1"/>
          </p:cNvSpPr>
          <p:nvPr>
            <p:ph type="subTitle" idx="1"/>
          </p:nvPr>
        </p:nvSpPr>
        <p:spPr>
          <a:xfrm>
            <a:off x="1259632" y="1275606"/>
            <a:ext cx="3912900" cy="3172850"/>
          </a:xfrm>
          <a:prstGeom prst="rect">
            <a:avLst/>
          </a:prstGeom>
        </p:spPr>
        <p:txBody>
          <a:bodyPr spcFirstLastPara="1" wrap="square" lIns="91425" tIns="91425" rIns="91425" bIns="91425" anchor="t" anchorCtr="0">
            <a:noAutofit/>
          </a:bodyPr>
          <a:lstStyle/>
          <a:p>
            <a:pPr marL="0" lvl="0" indent="304800" algn="l" rtl="0">
              <a:lnSpc>
                <a:spcPct val="150000"/>
              </a:lnSpc>
              <a:spcBef>
                <a:spcPts val="1200"/>
              </a:spcBef>
              <a:spcAft>
                <a:spcPts val="1000"/>
              </a:spcAft>
              <a:buNone/>
            </a:pPr>
            <a:r>
              <a:rPr lang="en" sz="1200" dirty="0">
                <a:solidFill>
                  <a:schemeClr val="dk1"/>
                </a:solidFill>
                <a:latin typeface="Tekton Pro Ext" pitchFamily="34" charset="0"/>
                <a:ea typeface="Arial"/>
                <a:cs typeface="Arial"/>
                <a:sym typeface="Arial"/>
              </a:rPr>
              <a:t>Tujuan utama dari buku konsep ini yaitu mengajak anak untuk mengenal dunia. Buku konsep dapat merangsang anak untuk berbicara, mengembangkan kosakata, dan memperluas pertumbuhan pengalamannya tentang dunia. Termasuk di dalamnya konsep mengenai benda, manusia, binatang, warna, ukuran besar kecil, tinggi rendah, dan lain-lain yang memiliki konsep berbeda dan perlu dipahami. </a:t>
            </a:r>
            <a:r>
              <a:rPr lang="en" sz="1200" dirty="0">
                <a:solidFill>
                  <a:schemeClr val="dk1"/>
                </a:solidFill>
                <a:latin typeface="Tekton Pro Ext" pitchFamily="34" charset="0"/>
                <a:ea typeface="Times New Roman"/>
                <a:cs typeface="Times New Roman"/>
                <a:sym typeface="Times New Roman"/>
              </a:rPr>
              <a:t>  </a:t>
            </a:r>
            <a:endParaRPr sz="1200" dirty="0">
              <a:latin typeface="Tekton Pro Ex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49518" name="Google Shape;1005;p44"/>
          <p:cNvSpPr txBox="1">
            <a:spLocks noGrp="1"/>
          </p:cNvSpPr>
          <p:nvPr>
            <p:ph type="title" idx="8"/>
          </p:nvPr>
        </p:nvSpPr>
        <p:spPr>
          <a:xfrm>
            <a:off x="713225" y="368825"/>
            <a:ext cx="7692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Jenis-jenis buku konsep</a:t>
            </a:r>
          </a:p>
        </p:txBody>
      </p:sp>
      <p:sp>
        <p:nvSpPr>
          <p:cNvPr id="1049519" name="Google Shape;1006;p44"/>
          <p:cNvSpPr txBox="1">
            <a:spLocks noGrp="1"/>
          </p:cNvSpPr>
          <p:nvPr>
            <p:ph type="ctrTitle"/>
          </p:nvPr>
        </p:nvSpPr>
        <p:spPr>
          <a:xfrm>
            <a:off x="5936989" y="1456718"/>
            <a:ext cx="31479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accent1"/>
                </a:solidFill>
              </a:rPr>
              <a:t>Konsep kompleks dan abstraks</a:t>
            </a:r>
            <a:endParaRPr sz="4600" dirty="0">
              <a:solidFill>
                <a:schemeClr val="accent1"/>
              </a:solidFill>
            </a:endParaRPr>
          </a:p>
        </p:txBody>
      </p:sp>
      <p:sp>
        <p:nvSpPr>
          <p:cNvPr id="1049520" name="Google Shape;1007;p44"/>
          <p:cNvSpPr txBox="1">
            <a:spLocks noGrp="1"/>
          </p:cNvSpPr>
          <p:nvPr>
            <p:ph type="subTitle" idx="1"/>
          </p:nvPr>
        </p:nvSpPr>
        <p:spPr>
          <a:xfrm>
            <a:off x="5779189" y="2042439"/>
            <a:ext cx="3463500" cy="218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Dilihat dari kompleksitas gambar, dalam sebuah gambar yang berisi berbagai objek dengan warna-warna yang berbeda, sudah boleh dikatakan sebagai gambar yang kompleks. Artinya, gambar tersebut dapat dipergunakan untuk mengenal dan membelajarkan suatu konsep, termasuk konsep persamaan dan perbedaan. Konsep-konsep abstrak itu antara lain berupa sesuatu yang terjadi di dalam hati, misalnya sedih, gembira, rindu, cemas, sayang, marah, tidak suka, atau juga yang mengandung pertentangan seperti hidup dan mati, konsep hubungan antar hal, dan lain-lain.</a:t>
            </a:r>
          </a:p>
        </p:txBody>
      </p:sp>
      <p:sp>
        <p:nvSpPr>
          <p:cNvPr id="1049521" name="Google Shape;1008;p44"/>
          <p:cNvSpPr txBox="1">
            <a:spLocks noGrp="1"/>
          </p:cNvSpPr>
          <p:nvPr>
            <p:ph type="ctrTitle" idx="4"/>
          </p:nvPr>
        </p:nvSpPr>
        <p:spPr>
          <a:xfrm>
            <a:off x="-548478" y="1456718"/>
            <a:ext cx="36000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100" dirty="0">
                <a:solidFill>
                  <a:schemeClr val="lt2"/>
                </a:solidFill>
              </a:rPr>
              <a:t>Konsep tunggal, konkret</a:t>
            </a:r>
            <a:endParaRPr sz="4900" dirty="0">
              <a:solidFill>
                <a:schemeClr val="lt2"/>
              </a:solidFill>
            </a:endParaRPr>
          </a:p>
        </p:txBody>
      </p:sp>
      <p:sp>
        <p:nvSpPr>
          <p:cNvPr id="1049522" name="Google Shape;1009;p44"/>
          <p:cNvSpPr txBox="1">
            <a:spLocks noGrp="1"/>
          </p:cNvSpPr>
          <p:nvPr>
            <p:ph type="subTitle" idx="5"/>
          </p:nvPr>
        </p:nvSpPr>
        <p:spPr>
          <a:xfrm>
            <a:off x="78483" y="2051453"/>
            <a:ext cx="3338400" cy="218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Times New Roman"/>
                <a:ea typeface="Times New Roman"/>
                <a:cs typeface="Times New Roman"/>
                <a:sym typeface="Times New Roman"/>
              </a:rPr>
              <a:t>Sesuai dengan namanya, tunggal yang berarti satu. Dalam artian satu yaitu hanya memfokuskan pada satu konsep tertentu. Konsep tunggal konkret berarti suatu konsep khusus yang nyata. Misalnya, gambar objek yang dipergunakan untuk mengenalkan konsep warna, seperti gambar-gambar mobil yang sama namun dengan warna yang berbeda pada tiap mobil. Tidak hanya gambar konsep untuk mengenalkan persamaan, bulu konsep juga dapat digunakan untuk mengenalkan konsep pertentangan, misalnya konsep mengenai ukuran seperti besar-kecil, panjang-pendek, tinggi-rendah, dan lain-lain.</a:t>
            </a:r>
          </a:p>
        </p:txBody>
      </p:sp>
      <p:grpSp>
        <p:nvGrpSpPr>
          <p:cNvPr id="255" name="Google Shape;1010;p44"/>
          <p:cNvGrpSpPr/>
          <p:nvPr/>
        </p:nvGrpSpPr>
        <p:grpSpPr>
          <a:xfrm>
            <a:off x="3567111" y="2917508"/>
            <a:ext cx="602023" cy="751201"/>
            <a:chOff x="849466" y="-460292"/>
            <a:chExt cx="602023" cy="751201"/>
          </a:xfrm>
        </p:grpSpPr>
        <p:sp>
          <p:nvSpPr>
            <p:cNvPr id="1049523" name="Google Shape;1011;p44"/>
            <p:cNvSpPr/>
            <p:nvPr/>
          </p:nvSpPr>
          <p:spPr>
            <a:xfrm>
              <a:off x="1095303" y="24811"/>
              <a:ext cx="256087" cy="266098"/>
            </a:xfrm>
            <a:custGeom>
              <a:avLst/>
              <a:gdLst/>
              <a:ahLst/>
              <a:cxnLst/>
              <a:rect l="l" t="t" r="r" b="b"/>
              <a:pathLst>
                <a:path w="27433" h="28513" extrusionOk="0">
                  <a:moveTo>
                    <a:pt x="4838" y="1"/>
                  </a:moveTo>
                  <a:cubicBezTo>
                    <a:pt x="4401" y="1"/>
                    <a:pt x="3978" y="245"/>
                    <a:pt x="3768" y="665"/>
                  </a:cubicBezTo>
                  <a:lnTo>
                    <a:pt x="353" y="7066"/>
                  </a:lnTo>
                  <a:cubicBezTo>
                    <a:pt x="0" y="7721"/>
                    <a:pt x="328" y="8540"/>
                    <a:pt x="1034" y="8780"/>
                  </a:cubicBezTo>
                  <a:lnTo>
                    <a:pt x="14126" y="12963"/>
                  </a:lnTo>
                  <a:lnTo>
                    <a:pt x="14126" y="26118"/>
                  </a:lnTo>
                  <a:lnTo>
                    <a:pt x="10283" y="26118"/>
                  </a:lnTo>
                  <a:cubicBezTo>
                    <a:pt x="9615" y="26118"/>
                    <a:pt x="9086" y="26647"/>
                    <a:pt x="9086" y="27315"/>
                  </a:cubicBezTo>
                  <a:cubicBezTo>
                    <a:pt x="9086" y="27971"/>
                    <a:pt x="9615" y="28512"/>
                    <a:pt x="10283" y="28512"/>
                  </a:cubicBezTo>
                  <a:lnTo>
                    <a:pt x="15323" y="28512"/>
                  </a:lnTo>
                  <a:cubicBezTo>
                    <a:pt x="15991" y="28512"/>
                    <a:pt x="16520" y="27971"/>
                    <a:pt x="16520" y="27315"/>
                  </a:cubicBezTo>
                  <a:lnTo>
                    <a:pt x="16520" y="13732"/>
                  </a:lnTo>
                  <a:lnTo>
                    <a:pt x="24686" y="16353"/>
                  </a:lnTo>
                  <a:lnTo>
                    <a:pt x="24005" y="19100"/>
                  </a:lnTo>
                  <a:cubicBezTo>
                    <a:pt x="23841" y="19742"/>
                    <a:pt x="24232" y="20397"/>
                    <a:pt x="24875" y="20549"/>
                  </a:cubicBezTo>
                  <a:cubicBezTo>
                    <a:pt x="24963" y="20574"/>
                    <a:pt x="25064" y="20586"/>
                    <a:pt x="25164" y="20586"/>
                  </a:cubicBezTo>
                  <a:cubicBezTo>
                    <a:pt x="25719" y="20586"/>
                    <a:pt x="26198" y="20208"/>
                    <a:pt x="26324" y="19679"/>
                  </a:cubicBezTo>
                  <a:lnTo>
                    <a:pt x="27281" y="15849"/>
                  </a:lnTo>
                  <a:cubicBezTo>
                    <a:pt x="27433" y="15231"/>
                    <a:pt x="27092" y="14601"/>
                    <a:pt x="26487" y="14412"/>
                  </a:cubicBezTo>
                  <a:lnTo>
                    <a:pt x="16520" y="11224"/>
                  </a:lnTo>
                  <a:lnTo>
                    <a:pt x="16520" y="2366"/>
                  </a:lnTo>
                  <a:cubicBezTo>
                    <a:pt x="16520" y="1698"/>
                    <a:pt x="15991" y="1169"/>
                    <a:pt x="15323" y="1169"/>
                  </a:cubicBezTo>
                  <a:cubicBezTo>
                    <a:pt x="14655" y="1169"/>
                    <a:pt x="14126" y="1698"/>
                    <a:pt x="14126" y="2366"/>
                  </a:cubicBezTo>
                  <a:lnTo>
                    <a:pt x="14126" y="10455"/>
                  </a:lnTo>
                  <a:lnTo>
                    <a:pt x="3138" y="6927"/>
                  </a:lnTo>
                  <a:lnTo>
                    <a:pt x="5885" y="1786"/>
                  </a:lnTo>
                  <a:cubicBezTo>
                    <a:pt x="6213" y="1206"/>
                    <a:pt x="5998" y="463"/>
                    <a:pt x="5406" y="148"/>
                  </a:cubicBezTo>
                  <a:cubicBezTo>
                    <a:pt x="5225" y="48"/>
                    <a:pt x="5030" y="1"/>
                    <a:pt x="4838"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4" name="Google Shape;1012;p44"/>
            <p:cNvSpPr/>
            <p:nvPr/>
          </p:nvSpPr>
          <p:spPr>
            <a:xfrm>
              <a:off x="849466" y="-420797"/>
              <a:ext cx="157743" cy="156021"/>
            </a:xfrm>
            <a:custGeom>
              <a:avLst/>
              <a:gdLst/>
              <a:ahLst/>
              <a:cxnLst/>
              <a:rect l="l" t="t" r="r" b="b"/>
              <a:pathLst>
                <a:path w="16898" h="16718" extrusionOk="0">
                  <a:moveTo>
                    <a:pt x="15914" y="0"/>
                  </a:moveTo>
                  <a:lnTo>
                    <a:pt x="15914" y="0"/>
                  </a:lnTo>
                  <a:cubicBezTo>
                    <a:pt x="11605" y="252"/>
                    <a:pt x="3452" y="1487"/>
                    <a:pt x="1764" y="7183"/>
                  </a:cubicBezTo>
                  <a:cubicBezTo>
                    <a:pt x="1" y="13096"/>
                    <a:pt x="4284" y="16718"/>
                    <a:pt x="6854" y="16718"/>
                  </a:cubicBezTo>
                  <a:cubicBezTo>
                    <a:pt x="7187" y="16718"/>
                    <a:pt x="7491" y="16657"/>
                    <a:pt x="7749" y="16533"/>
                  </a:cubicBezTo>
                  <a:cubicBezTo>
                    <a:pt x="10017" y="15436"/>
                    <a:pt x="6892" y="11102"/>
                    <a:pt x="10484" y="10106"/>
                  </a:cubicBezTo>
                  <a:cubicBezTo>
                    <a:pt x="12197" y="9627"/>
                    <a:pt x="14717" y="9212"/>
                    <a:pt x="16897" y="8897"/>
                  </a:cubicBezTo>
                  <a:cubicBezTo>
                    <a:pt x="15977" y="8090"/>
                    <a:pt x="15234" y="6868"/>
                    <a:pt x="14919" y="4423"/>
                  </a:cubicBezTo>
                  <a:cubicBezTo>
                    <a:pt x="14692" y="2873"/>
                    <a:pt x="15058" y="1298"/>
                    <a:pt x="159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5" name="Google Shape;1013;p44"/>
            <p:cNvSpPr/>
            <p:nvPr/>
          </p:nvSpPr>
          <p:spPr>
            <a:xfrm>
              <a:off x="885331" y="-374816"/>
              <a:ext cx="121878" cy="110030"/>
            </a:xfrm>
            <a:custGeom>
              <a:avLst/>
              <a:gdLst/>
              <a:ahLst/>
              <a:cxnLst/>
              <a:rect l="l" t="t" r="r" b="b"/>
              <a:pathLst>
                <a:path w="13056" h="11790" extrusionOk="0">
                  <a:moveTo>
                    <a:pt x="11153" y="0"/>
                  </a:moveTo>
                  <a:cubicBezTo>
                    <a:pt x="8002" y="681"/>
                    <a:pt x="3869" y="1827"/>
                    <a:pt x="1967" y="3428"/>
                  </a:cubicBezTo>
                  <a:cubicBezTo>
                    <a:pt x="240" y="4877"/>
                    <a:pt x="1" y="8002"/>
                    <a:pt x="165" y="10635"/>
                  </a:cubicBezTo>
                  <a:cubicBezTo>
                    <a:pt x="1118" y="11389"/>
                    <a:pt x="2163" y="11789"/>
                    <a:pt x="3021" y="11789"/>
                  </a:cubicBezTo>
                  <a:cubicBezTo>
                    <a:pt x="3354" y="11789"/>
                    <a:pt x="3659" y="11729"/>
                    <a:pt x="3920" y="11606"/>
                  </a:cubicBezTo>
                  <a:cubicBezTo>
                    <a:pt x="6188" y="10522"/>
                    <a:pt x="3050" y="6175"/>
                    <a:pt x="6642" y="5179"/>
                  </a:cubicBezTo>
                  <a:cubicBezTo>
                    <a:pt x="8355" y="4700"/>
                    <a:pt x="10875" y="4285"/>
                    <a:pt x="13055" y="3970"/>
                  </a:cubicBezTo>
                  <a:cubicBezTo>
                    <a:pt x="12198" y="3226"/>
                    <a:pt x="11493" y="2117"/>
                    <a:pt x="11153" y="0"/>
                  </a:cubicBezTo>
                  <a:close/>
                </a:path>
              </a:pathLst>
            </a:custGeom>
            <a:solidFill>
              <a:srgbClr val="FF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6" name="Google Shape;1014;p44"/>
            <p:cNvSpPr/>
            <p:nvPr/>
          </p:nvSpPr>
          <p:spPr>
            <a:xfrm>
              <a:off x="849466" y="-394339"/>
              <a:ext cx="95870" cy="129563"/>
            </a:xfrm>
            <a:custGeom>
              <a:avLst/>
              <a:gdLst/>
              <a:ahLst/>
              <a:cxnLst/>
              <a:rect l="l" t="t" r="r" b="b"/>
              <a:pathLst>
                <a:path w="10270" h="13883" extrusionOk="0">
                  <a:moveTo>
                    <a:pt x="5254" y="1"/>
                  </a:moveTo>
                  <a:cubicBezTo>
                    <a:pt x="3629" y="1034"/>
                    <a:pt x="2331" y="2445"/>
                    <a:pt x="1764" y="4348"/>
                  </a:cubicBezTo>
                  <a:cubicBezTo>
                    <a:pt x="1" y="10261"/>
                    <a:pt x="4284" y="13883"/>
                    <a:pt x="6863" y="13883"/>
                  </a:cubicBezTo>
                  <a:cubicBezTo>
                    <a:pt x="7197" y="13883"/>
                    <a:pt x="7502" y="13822"/>
                    <a:pt x="7762" y="13698"/>
                  </a:cubicBezTo>
                  <a:cubicBezTo>
                    <a:pt x="9979" y="12627"/>
                    <a:pt x="7018" y="8443"/>
                    <a:pt x="10269" y="7347"/>
                  </a:cubicBezTo>
                  <a:lnTo>
                    <a:pt x="5254" y="1"/>
                  </a:ln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7" name="Google Shape;1015;p44"/>
            <p:cNvSpPr/>
            <p:nvPr/>
          </p:nvSpPr>
          <p:spPr>
            <a:xfrm>
              <a:off x="885331" y="-355413"/>
              <a:ext cx="60005" cy="90628"/>
            </a:xfrm>
            <a:custGeom>
              <a:avLst/>
              <a:gdLst/>
              <a:ahLst/>
              <a:cxnLst/>
              <a:rect l="l" t="t" r="r" b="b"/>
              <a:pathLst>
                <a:path w="6428" h="9711" extrusionOk="0">
                  <a:moveTo>
                    <a:pt x="4260" y="1"/>
                  </a:moveTo>
                  <a:cubicBezTo>
                    <a:pt x="3441" y="341"/>
                    <a:pt x="2672" y="794"/>
                    <a:pt x="1967" y="1349"/>
                  </a:cubicBezTo>
                  <a:cubicBezTo>
                    <a:pt x="240" y="2798"/>
                    <a:pt x="1" y="5910"/>
                    <a:pt x="165" y="8556"/>
                  </a:cubicBezTo>
                  <a:cubicBezTo>
                    <a:pt x="1118" y="9310"/>
                    <a:pt x="2163" y="9710"/>
                    <a:pt x="3021" y="9710"/>
                  </a:cubicBezTo>
                  <a:cubicBezTo>
                    <a:pt x="3354" y="9710"/>
                    <a:pt x="3659" y="9650"/>
                    <a:pt x="3920" y="9527"/>
                  </a:cubicBezTo>
                  <a:cubicBezTo>
                    <a:pt x="6137" y="8456"/>
                    <a:pt x="3176" y="4272"/>
                    <a:pt x="6427" y="3176"/>
                  </a:cubicBezTo>
                  <a:lnTo>
                    <a:pt x="4260"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8" name="Google Shape;1016;p44"/>
            <p:cNvSpPr/>
            <p:nvPr/>
          </p:nvSpPr>
          <p:spPr>
            <a:xfrm>
              <a:off x="982163" y="-460292"/>
              <a:ext cx="469326" cy="507249"/>
            </a:xfrm>
            <a:custGeom>
              <a:avLst/>
              <a:gdLst/>
              <a:ahLst/>
              <a:cxnLst/>
              <a:rect l="l" t="t" r="r" b="b"/>
              <a:pathLst>
                <a:path w="50276" h="54353" extrusionOk="0">
                  <a:moveTo>
                    <a:pt x="10625" y="1"/>
                  </a:moveTo>
                  <a:cubicBezTo>
                    <a:pt x="5751" y="1"/>
                    <a:pt x="1" y="3149"/>
                    <a:pt x="704" y="8655"/>
                  </a:cubicBezTo>
                  <a:cubicBezTo>
                    <a:pt x="1523" y="15107"/>
                    <a:pt x="5341" y="13028"/>
                    <a:pt x="7635" y="17438"/>
                  </a:cubicBezTo>
                  <a:cubicBezTo>
                    <a:pt x="8932" y="19958"/>
                    <a:pt x="5946" y="26107"/>
                    <a:pt x="4951" y="34739"/>
                  </a:cubicBezTo>
                  <a:cubicBezTo>
                    <a:pt x="3968" y="43358"/>
                    <a:pt x="9562" y="54056"/>
                    <a:pt x="24041" y="54346"/>
                  </a:cubicBezTo>
                  <a:cubicBezTo>
                    <a:pt x="24274" y="54350"/>
                    <a:pt x="24506" y="54352"/>
                    <a:pt x="24738" y="54352"/>
                  </a:cubicBezTo>
                  <a:cubicBezTo>
                    <a:pt x="38860" y="54352"/>
                    <a:pt x="48816" y="46082"/>
                    <a:pt x="49696" y="36969"/>
                  </a:cubicBezTo>
                  <a:cubicBezTo>
                    <a:pt x="50276" y="30896"/>
                    <a:pt x="45803" y="24469"/>
                    <a:pt x="42652" y="20752"/>
                  </a:cubicBezTo>
                  <a:cubicBezTo>
                    <a:pt x="42159" y="20174"/>
                    <a:pt x="41483" y="19899"/>
                    <a:pt x="40812" y="19899"/>
                  </a:cubicBezTo>
                  <a:cubicBezTo>
                    <a:pt x="39890" y="19899"/>
                    <a:pt x="38978" y="20419"/>
                    <a:pt x="38570" y="21382"/>
                  </a:cubicBezTo>
                  <a:cubicBezTo>
                    <a:pt x="35706" y="28169"/>
                    <a:pt x="28842" y="33807"/>
                    <a:pt x="23676" y="33807"/>
                  </a:cubicBezTo>
                  <a:cubicBezTo>
                    <a:pt x="23432" y="33807"/>
                    <a:pt x="23193" y="33794"/>
                    <a:pt x="22957" y="33769"/>
                  </a:cubicBezTo>
                  <a:cubicBezTo>
                    <a:pt x="16808" y="33101"/>
                    <a:pt x="14439" y="30228"/>
                    <a:pt x="18194" y="18623"/>
                  </a:cubicBezTo>
                  <a:cubicBezTo>
                    <a:pt x="21962" y="7017"/>
                    <a:pt x="19429" y="3111"/>
                    <a:pt x="14263" y="717"/>
                  </a:cubicBezTo>
                  <a:cubicBezTo>
                    <a:pt x="13214" y="234"/>
                    <a:pt x="11952" y="1"/>
                    <a:pt x="1062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9" name="Google Shape;1017;p44"/>
            <p:cNvSpPr/>
            <p:nvPr/>
          </p:nvSpPr>
          <p:spPr>
            <a:xfrm>
              <a:off x="1019316" y="-145974"/>
              <a:ext cx="427823" cy="192940"/>
            </a:xfrm>
            <a:custGeom>
              <a:avLst/>
              <a:gdLst/>
              <a:ahLst/>
              <a:cxnLst/>
              <a:rect l="l" t="t" r="r" b="b"/>
              <a:pathLst>
                <a:path w="45830" h="20674" extrusionOk="0">
                  <a:moveTo>
                    <a:pt x="45590" y="0"/>
                  </a:moveTo>
                  <a:cubicBezTo>
                    <a:pt x="44080" y="8693"/>
                    <a:pt x="34356" y="16351"/>
                    <a:pt x="20783" y="16351"/>
                  </a:cubicBezTo>
                  <a:cubicBezTo>
                    <a:pt x="20544" y="16351"/>
                    <a:pt x="20303" y="16349"/>
                    <a:pt x="20061" y="16344"/>
                  </a:cubicBezTo>
                  <a:cubicBezTo>
                    <a:pt x="7825" y="16104"/>
                    <a:pt x="1941" y="8430"/>
                    <a:pt x="1008" y="857"/>
                  </a:cubicBezTo>
                  <a:cubicBezTo>
                    <a:pt x="1008" y="920"/>
                    <a:pt x="996" y="983"/>
                    <a:pt x="983" y="1059"/>
                  </a:cubicBezTo>
                  <a:cubicBezTo>
                    <a:pt x="0" y="9678"/>
                    <a:pt x="5595" y="20376"/>
                    <a:pt x="20073" y="20666"/>
                  </a:cubicBezTo>
                  <a:cubicBezTo>
                    <a:pt x="20317" y="20671"/>
                    <a:pt x="20559" y="20673"/>
                    <a:pt x="20799" y="20673"/>
                  </a:cubicBezTo>
                  <a:cubicBezTo>
                    <a:pt x="34895" y="20673"/>
                    <a:pt x="44849" y="12395"/>
                    <a:pt x="45729" y="3289"/>
                  </a:cubicBezTo>
                  <a:cubicBezTo>
                    <a:pt x="45830" y="2193"/>
                    <a:pt x="45779" y="1084"/>
                    <a:pt x="45590" y="0"/>
                  </a:cubicBezTo>
                  <a:close/>
                </a:path>
              </a:pathLst>
            </a:custGeom>
            <a:solidFill>
              <a:srgbClr val="C45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0" name="Google Shape;1018;p44"/>
            <p:cNvSpPr/>
            <p:nvPr/>
          </p:nvSpPr>
          <p:spPr>
            <a:xfrm>
              <a:off x="1138945" y="-167121"/>
              <a:ext cx="218560" cy="140631"/>
            </a:xfrm>
            <a:custGeom>
              <a:avLst/>
              <a:gdLst/>
              <a:ahLst/>
              <a:cxnLst/>
              <a:rect l="l" t="t" r="r" b="b"/>
              <a:pathLst>
                <a:path w="23413" h="15069" extrusionOk="0">
                  <a:moveTo>
                    <a:pt x="21780" y="1"/>
                  </a:moveTo>
                  <a:cubicBezTo>
                    <a:pt x="21076" y="1"/>
                    <a:pt x="20369" y="602"/>
                    <a:pt x="20590" y="1485"/>
                  </a:cubicBezTo>
                  <a:cubicBezTo>
                    <a:pt x="20666" y="1737"/>
                    <a:pt x="22518" y="7496"/>
                    <a:pt x="16545" y="10936"/>
                  </a:cubicBezTo>
                  <a:cubicBezTo>
                    <a:pt x="14335" y="12215"/>
                    <a:pt x="12271" y="12682"/>
                    <a:pt x="10434" y="12682"/>
                  </a:cubicBezTo>
                  <a:cubicBezTo>
                    <a:pt x="5611" y="12682"/>
                    <a:pt x="2359" y="9461"/>
                    <a:pt x="2168" y="9260"/>
                  </a:cubicBezTo>
                  <a:cubicBezTo>
                    <a:pt x="1933" y="9025"/>
                    <a:pt x="1625" y="8909"/>
                    <a:pt x="1317" y="8909"/>
                  </a:cubicBezTo>
                  <a:cubicBezTo>
                    <a:pt x="1014" y="8909"/>
                    <a:pt x="711" y="9022"/>
                    <a:pt x="479" y="9247"/>
                  </a:cubicBezTo>
                  <a:cubicBezTo>
                    <a:pt x="13" y="9714"/>
                    <a:pt x="0" y="10457"/>
                    <a:pt x="441" y="10936"/>
                  </a:cubicBezTo>
                  <a:cubicBezTo>
                    <a:pt x="1878" y="12297"/>
                    <a:pt x="3579" y="13380"/>
                    <a:pt x="5419" y="14099"/>
                  </a:cubicBezTo>
                  <a:cubicBezTo>
                    <a:pt x="7032" y="14741"/>
                    <a:pt x="8733" y="15069"/>
                    <a:pt x="10459" y="15069"/>
                  </a:cubicBezTo>
                  <a:cubicBezTo>
                    <a:pt x="12626" y="15069"/>
                    <a:pt x="15109" y="14540"/>
                    <a:pt x="17742" y="13015"/>
                  </a:cubicBezTo>
                  <a:cubicBezTo>
                    <a:pt x="21762" y="10696"/>
                    <a:pt x="22934" y="7483"/>
                    <a:pt x="23224" y="5190"/>
                  </a:cubicBezTo>
                  <a:cubicBezTo>
                    <a:pt x="23413" y="3690"/>
                    <a:pt x="23287" y="2166"/>
                    <a:pt x="22846" y="717"/>
                  </a:cubicBezTo>
                  <a:cubicBezTo>
                    <a:pt x="22624" y="216"/>
                    <a:pt x="22202" y="1"/>
                    <a:pt x="21780" y="1"/>
                  </a:cubicBezTo>
                  <a:close/>
                </a:path>
              </a:pathLst>
            </a:custGeom>
            <a:solidFill>
              <a:srgbClr val="C45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1" name="Google Shape;1019;p44"/>
            <p:cNvSpPr/>
            <p:nvPr/>
          </p:nvSpPr>
          <p:spPr>
            <a:xfrm>
              <a:off x="1060605" y="-416093"/>
              <a:ext cx="45415" cy="56452"/>
            </a:xfrm>
            <a:custGeom>
              <a:avLst/>
              <a:gdLst/>
              <a:ahLst/>
              <a:cxnLst/>
              <a:rect l="l" t="t" r="r" b="b"/>
              <a:pathLst>
                <a:path w="4865" h="6049" extrusionOk="0">
                  <a:moveTo>
                    <a:pt x="2432" y="1"/>
                  </a:moveTo>
                  <a:cubicBezTo>
                    <a:pt x="1071" y="1"/>
                    <a:pt x="0" y="1336"/>
                    <a:pt x="0" y="3025"/>
                  </a:cubicBezTo>
                  <a:cubicBezTo>
                    <a:pt x="0" y="4713"/>
                    <a:pt x="1071" y="6049"/>
                    <a:pt x="2432" y="6049"/>
                  </a:cubicBezTo>
                  <a:cubicBezTo>
                    <a:pt x="3793" y="6049"/>
                    <a:pt x="4864" y="4713"/>
                    <a:pt x="4864" y="3025"/>
                  </a:cubicBezTo>
                  <a:cubicBezTo>
                    <a:pt x="4864" y="1336"/>
                    <a:pt x="3793" y="1"/>
                    <a:pt x="2432"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1020;p44"/>
          <p:cNvGrpSpPr/>
          <p:nvPr/>
        </p:nvGrpSpPr>
        <p:grpSpPr>
          <a:xfrm flipH="1">
            <a:off x="4964269" y="1708848"/>
            <a:ext cx="612619" cy="751173"/>
            <a:chOff x="1557470" y="-460264"/>
            <a:chExt cx="612619" cy="751173"/>
          </a:xfrm>
        </p:grpSpPr>
        <p:sp>
          <p:nvSpPr>
            <p:cNvPr id="1049532" name="Google Shape;1021;p44"/>
            <p:cNvSpPr/>
            <p:nvPr/>
          </p:nvSpPr>
          <p:spPr>
            <a:xfrm>
              <a:off x="1815779" y="134263"/>
              <a:ext cx="92585" cy="156637"/>
            </a:xfrm>
            <a:custGeom>
              <a:avLst/>
              <a:gdLst/>
              <a:ahLst/>
              <a:cxnLst/>
              <a:rect l="l" t="t" r="r" b="b"/>
              <a:pathLst>
                <a:path w="9918" h="16784" extrusionOk="0">
                  <a:moveTo>
                    <a:pt x="8721" y="0"/>
                  </a:moveTo>
                  <a:cubicBezTo>
                    <a:pt x="8065" y="0"/>
                    <a:pt x="7523" y="542"/>
                    <a:pt x="7523" y="1197"/>
                  </a:cubicBezTo>
                  <a:lnTo>
                    <a:pt x="7523" y="11719"/>
                  </a:lnTo>
                  <a:lnTo>
                    <a:pt x="1740" y="9703"/>
                  </a:lnTo>
                  <a:cubicBezTo>
                    <a:pt x="1612" y="9658"/>
                    <a:pt x="1481" y="9637"/>
                    <a:pt x="1351" y="9637"/>
                  </a:cubicBezTo>
                  <a:cubicBezTo>
                    <a:pt x="856" y="9637"/>
                    <a:pt x="385" y="9947"/>
                    <a:pt x="215" y="10446"/>
                  </a:cubicBezTo>
                  <a:cubicBezTo>
                    <a:pt x="1" y="11064"/>
                    <a:pt x="328" y="11744"/>
                    <a:pt x="958" y="11971"/>
                  </a:cubicBezTo>
                  <a:lnTo>
                    <a:pt x="4814" y="13307"/>
                  </a:lnTo>
                  <a:lnTo>
                    <a:pt x="1009" y="14441"/>
                  </a:lnTo>
                  <a:cubicBezTo>
                    <a:pt x="366" y="14630"/>
                    <a:pt x="13" y="15297"/>
                    <a:pt x="202" y="15928"/>
                  </a:cubicBezTo>
                  <a:cubicBezTo>
                    <a:pt x="358" y="16445"/>
                    <a:pt x="827" y="16784"/>
                    <a:pt x="1346" y="16784"/>
                  </a:cubicBezTo>
                  <a:cubicBezTo>
                    <a:pt x="1459" y="16784"/>
                    <a:pt x="1574" y="16768"/>
                    <a:pt x="1689" y="16734"/>
                  </a:cubicBezTo>
                  <a:lnTo>
                    <a:pt x="9061" y="14541"/>
                  </a:lnTo>
                  <a:cubicBezTo>
                    <a:pt x="9565" y="14390"/>
                    <a:pt x="9918" y="13924"/>
                    <a:pt x="9918" y="13395"/>
                  </a:cubicBezTo>
                  <a:lnTo>
                    <a:pt x="9918" y="1197"/>
                  </a:lnTo>
                  <a:cubicBezTo>
                    <a:pt x="9918" y="542"/>
                    <a:pt x="9376" y="0"/>
                    <a:pt x="8721"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3" name="Google Shape;1022;p44"/>
            <p:cNvSpPr/>
            <p:nvPr/>
          </p:nvSpPr>
          <p:spPr>
            <a:xfrm>
              <a:off x="1937880" y="122504"/>
              <a:ext cx="95637" cy="168405"/>
            </a:xfrm>
            <a:custGeom>
              <a:avLst/>
              <a:gdLst/>
              <a:ahLst/>
              <a:cxnLst/>
              <a:rect l="l" t="t" r="r" b="b"/>
              <a:pathLst>
                <a:path w="10245" h="18045" extrusionOk="0">
                  <a:moveTo>
                    <a:pt x="9048" y="0"/>
                  </a:moveTo>
                  <a:cubicBezTo>
                    <a:pt x="8393" y="0"/>
                    <a:pt x="7851" y="529"/>
                    <a:pt x="7851" y="1197"/>
                  </a:cubicBezTo>
                  <a:lnTo>
                    <a:pt x="7851" y="12979"/>
                  </a:lnTo>
                  <a:lnTo>
                    <a:pt x="2067" y="10963"/>
                  </a:lnTo>
                  <a:cubicBezTo>
                    <a:pt x="1939" y="10918"/>
                    <a:pt x="1808" y="10897"/>
                    <a:pt x="1680" y="10897"/>
                  </a:cubicBezTo>
                  <a:cubicBezTo>
                    <a:pt x="1187" y="10897"/>
                    <a:pt x="722" y="11207"/>
                    <a:pt x="542" y="11706"/>
                  </a:cubicBezTo>
                  <a:cubicBezTo>
                    <a:pt x="328" y="12324"/>
                    <a:pt x="656" y="13004"/>
                    <a:pt x="1286" y="13231"/>
                  </a:cubicBezTo>
                  <a:lnTo>
                    <a:pt x="5142" y="14567"/>
                  </a:lnTo>
                  <a:lnTo>
                    <a:pt x="1336" y="15701"/>
                  </a:lnTo>
                  <a:cubicBezTo>
                    <a:pt x="0" y="16091"/>
                    <a:pt x="290" y="18044"/>
                    <a:pt x="1676" y="18044"/>
                  </a:cubicBezTo>
                  <a:cubicBezTo>
                    <a:pt x="1790" y="18044"/>
                    <a:pt x="1903" y="18019"/>
                    <a:pt x="2017" y="17994"/>
                  </a:cubicBezTo>
                  <a:lnTo>
                    <a:pt x="9388" y="15801"/>
                  </a:lnTo>
                  <a:cubicBezTo>
                    <a:pt x="9892" y="15650"/>
                    <a:pt x="10245" y="15184"/>
                    <a:pt x="10245" y="14655"/>
                  </a:cubicBezTo>
                  <a:lnTo>
                    <a:pt x="10245" y="1185"/>
                  </a:lnTo>
                  <a:cubicBezTo>
                    <a:pt x="10245" y="529"/>
                    <a:pt x="9703" y="0"/>
                    <a:pt x="9048"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4" name="Google Shape;1023;p44"/>
            <p:cNvSpPr/>
            <p:nvPr/>
          </p:nvSpPr>
          <p:spPr>
            <a:xfrm>
              <a:off x="1608402" y="-460264"/>
              <a:ext cx="561687" cy="608880"/>
            </a:xfrm>
            <a:custGeom>
              <a:avLst/>
              <a:gdLst/>
              <a:ahLst/>
              <a:cxnLst/>
              <a:rect l="l" t="t" r="r" b="b"/>
              <a:pathLst>
                <a:path w="60170" h="65243" extrusionOk="0">
                  <a:moveTo>
                    <a:pt x="16348" y="0"/>
                  </a:moveTo>
                  <a:cubicBezTo>
                    <a:pt x="14058" y="0"/>
                    <a:pt x="11633" y="659"/>
                    <a:pt x="9161" y="2176"/>
                  </a:cubicBezTo>
                  <a:cubicBezTo>
                    <a:pt x="2294" y="6372"/>
                    <a:pt x="0" y="16893"/>
                    <a:pt x="8040" y="22601"/>
                  </a:cubicBezTo>
                  <a:cubicBezTo>
                    <a:pt x="14617" y="27276"/>
                    <a:pt x="17566" y="33564"/>
                    <a:pt x="15878" y="40847"/>
                  </a:cubicBezTo>
                  <a:cubicBezTo>
                    <a:pt x="14202" y="48143"/>
                    <a:pt x="16583" y="65242"/>
                    <a:pt x="35220" y="65242"/>
                  </a:cubicBezTo>
                  <a:cubicBezTo>
                    <a:pt x="53857" y="65242"/>
                    <a:pt x="60170" y="47576"/>
                    <a:pt x="53857" y="34131"/>
                  </a:cubicBezTo>
                  <a:cubicBezTo>
                    <a:pt x="47556" y="20673"/>
                    <a:pt x="33544" y="22211"/>
                    <a:pt x="31162" y="13239"/>
                  </a:cubicBezTo>
                  <a:cubicBezTo>
                    <a:pt x="29358" y="6450"/>
                    <a:pt x="23515" y="0"/>
                    <a:pt x="16348"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5" name="Google Shape;1024;p44"/>
            <p:cNvSpPr/>
            <p:nvPr/>
          </p:nvSpPr>
          <p:spPr>
            <a:xfrm>
              <a:off x="1746149" y="-63418"/>
              <a:ext cx="395823" cy="212034"/>
            </a:xfrm>
            <a:custGeom>
              <a:avLst/>
              <a:gdLst/>
              <a:ahLst/>
              <a:cxnLst/>
              <a:rect l="l" t="t" r="r" b="b"/>
              <a:pathLst>
                <a:path w="42402" h="22720" extrusionOk="0">
                  <a:moveTo>
                    <a:pt x="41381" y="0"/>
                  </a:moveTo>
                  <a:cubicBezTo>
                    <a:pt x="40487" y="9791"/>
                    <a:pt x="33493" y="16973"/>
                    <a:pt x="20464" y="16973"/>
                  </a:cubicBezTo>
                  <a:cubicBezTo>
                    <a:pt x="6263" y="16973"/>
                    <a:pt x="1500" y="8468"/>
                    <a:pt x="781" y="517"/>
                  </a:cubicBezTo>
                  <a:lnTo>
                    <a:pt x="781" y="517"/>
                  </a:lnTo>
                  <a:cubicBezTo>
                    <a:pt x="0" y="8556"/>
                    <a:pt x="3503" y="22719"/>
                    <a:pt x="20464" y="22719"/>
                  </a:cubicBezTo>
                  <a:cubicBezTo>
                    <a:pt x="35383" y="22719"/>
                    <a:pt x="42402" y="11417"/>
                    <a:pt x="41381" y="0"/>
                  </a:cubicBezTo>
                  <a:close/>
                </a:path>
              </a:pathLst>
            </a:custGeom>
            <a:solidFill>
              <a:srgbClr val="EF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6" name="Google Shape;1025;p44"/>
            <p:cNvSpPr/>
            <p:nvPr/>
          </p:nvSpPr>
          <p:spPr>
            <a:xfrm>
              <a:off x="1557535" y="-325186"/>
              <a:ext cx="147446" cy="290035"/>
            </a:xfrm>
            <a:custGeom>
              <a:avLst/>
              <a:gdLst/>
              <a:ahLst/>
              <a:cxnLst/>
              <a:rect l="l" t="t" r="r" b="b"/>
              <a:pathLst>
                <a:path w="15795" h="31078" extrusionOk="0">
                  <a:moveTo>
                    <a:pt x="11580" y="0"/>
                  </a:moveTo>
                  <a:cubicBezTo>
                    <a:pt x="10267" y="0"/>
                    <a:pt x="8988" y="706"/>
                    <a:pt x="8322" y="1953"/>
                  </a:cubicBezTo>
                  <a:cubicBezTo>
                    <a:pt x="5638" y="7031"/>
                    <a:pt x="1493" y="16734"/>
                    <a:pt x="69" y="30028"/>
                  </a:cubicBezTo>
                  <a:cubicBezTo>
                    <a:pt x="1" y="30677"/>
                    <a:pt x="521" y="31077"/>
                    <a:pt x="1035" y="31077"/>
                  </a:cubicBezTo>
                  <a:cubicBezTo>
                    <a:pt x="1380" y="31077"/>
                    <a:pt x="1722" y="30898"/>
                    <a:pt x="1883" y="30494"/>
                  </a:cubicBezTo>
                  <a:cubicBezTo>
                    <a:pt x="4580" y="23891"/>
                    <a:pt x="9368" y="13092"/>
                    <a:pt x="14572" y="5796"/>
                  </a:cubicBezTo>
                  <a:cubicBezTo>
                    <a:pt x="15795" y="4057"/>
                    <a:pt x="15303" y="1651"/>
                    <a:pt x="13489" y="542"/>
                  </a:cubicBezTo>
                  <a:cubicBezTo>
                    <a:pt x="12891" y="174"/>
                    <a:pt x="12232" y="0"/>
                    <a:pt x="11580"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7" name="Google Shape;1026;p44"/>
            <p:cNvSpPr/>
            <p:nvPr/>
          </p:nvSpPr>
          <p:spPr>
            <a:xfrm>
              <a:off x="1557470" y="-325195"/>
              <a:ext cx="145981" cy="290073"/>
            </a:xfrm>
            <a:custGeom>
              <a:avLst/>
              <a:gdLst/>
              <a:ahLst/>
              <a:cxnLst/>
              <a:rect l="l" t="t" r="r" b="b"/>
              <a:pathLst>
                <a:path w="15638" h="31082" extrusionOk="0">
                  <a:moveTo>
                    <a:pt x="11744" y="1"/>
                  </a:moveTo>
                  <a:cubicBezTo>
                    <a:pt x="12677" y="1274"/>
                    <a:pt x="12689" y="3012"/>
                    <a:pt x="11782" y="4298"/>
                  </a:cubicBezTo>
                  <a:cubicBezTo>
                    <a:pt x="7523" y="10271"/>
                    <a:pt x="3541" y="18587"/>
                    <a:pt x="756" y="25026"/>
                  </a:cubicBezTo>
                  <a:cubicBezTo>
                    <a:pt x="492" y="26639"/>
                    <a:pt x="265" y="28302"/>
                    <a:pt x="76" y="30029"/>
                  </a:cubicBezTo>
                  <a:cubicBezTo>
                    <a:pt x="1" y="30683"/>
                    <a:pt x="514" y="31082"/>
                    <a:pt x="1029" y="31082"/>
                  </a:cubicBezTo>
                  <a:cubicBezTo>
                    <a:pt x="1376" y="31082"/>
                    <a:pt x="1723" y="30901"/>
                    <a:pt x="1890" y="30495"/>
                  </a:cubicBezTo>
                  <a:cubicBezTo>
                    <a:pt x="4574" y="23892"/>
                    <a:pt x="9375" y="13093"/>
                    <a:pt x="14567" y="5797"/>
                  </a:cubicBezTo>
                  <a:cubicBezTo>
                    <a:pt x="15638" y="4285"/>
                    <a:pt x="15424" y="2206"/>
                    <a:pt x="14050" y="959"/>
                  </a:cubicBezTo>
                  <a:cubicBezTo>
                    <a:pt x="13420" y="379"/>
                    <a:pt x="12601" y="39"/>
                    <a:pt x="11744" y="1"/>
                  </a:cubicBezTo>
                  <a:close/>
                </a:path>
              </a:pathLst>
            </a:custGeom>
            <a:solidFill>
              <a:srgbClr val="C45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8" name="Google Shape;1027;p44"/>
            <p:cNvSpPr/>
            <p:nvPr/>
          </p:nvSpPr>
          <p:spPr>
            <a:xfrm>
              <a:off x="1739792" y="-375758"/>
              <a:ext cx="45415" cy="56340"/>
            </a:xfrm>
            <a:custGeom>
              <a:avLst/>
              <a:gdLst/>
              <a:ahLst/>
              <a:cxnLst/>
              <a:rect l="l" t="t" r="r" b="b"/>
              <a:pathLst>
                <a:path w="4865" h="6037" extrusionOk="0">
                  <a:moveTo>
                    <a:pt x="2433" y="1"/>
                  </a:moveTo>
                  <a:cubicBezTo>
                    <a:pt x="1072" y="1"/>
                    <a:pt x="1" y="1324"/>
                    <a:pt x="1" y="3025"/>
                  </a:cubicBezTo>
                  <a:cubicBezTo>
                    <a:pt x="1" y="4713"/>
                    <a:pt x="1072" y="6036"/>
                    <a:pt x="2433" y="6036"/>
                  </a:cubicBezTo>
                  <a:cubicBezTo>
                    <a:pt x="3793" y="6036"/>
                    <a:pt x="4865" y="4713"/>
                    <a:pt x="4865" y="3025"/>
                  </a:cubicBezTo>
                  <a:cubicBezTo>
                    <a:pt x="4865" y="1324"/>
                    <a:pt x="3793" y="1"/>
                    <a:pt x="2433"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1028;p44"/>
          <p:cNvGrpSpPr/>
          <p:nvPr/>
        </p:nvGrpSpPr>
        <p:grpSpPr>
          <a:xfrm>
            <a:off x="3606463" y="1636329"/>
            <a:ext cx="724781" cy="823692"/>
            <a:chOff x="3606463" y="1636329"/>
            <a:chExt cx="724781" cy="823692"/>
          </a:xfrm>
        </p:grpSpPr>
        <p:grpSp>
          <p:nvGrpSpPr>
            <p:cNvPr id="258" name="Google Shape;1029;p44"/>
            <p:cNvGrpSpPr/>
            <p:nvPr/>
          </p:nvGrpSpPr>
          <p:grpSpPr>
            <a:xfrm>
              <a:off x="3606463" y="1708754"/>
              <a:ext cx="523348" cy="751266"/>
              <a:chOff x="305656" y="-493171"/>
              <a:chExt cx="523348" cy="751266"/>
            </a:xfrm>
          </p:grpSpPr>
          <p:sp>
            <p:nvSpPr>
              <p:cNvPr id="1049539" name="Google Shape;1030;p44"/>
              <p:cNvSpPr/>
              <p:nvPr/>
            </p:nvSpPr>
            <p:spPr>
              <a:xfrm>
                <a:off x="496454" y="46883"/>
                <a:ext cx="55413" cy="211213"/>
              </a:xfrm>
              <a:custGeom>
                <a:avLst/>
                <a:gdLst/>
                <a:ahLst/>
                <a:cxnLst/>
                <a:rect l="l" t="t" r="r" b="b"/>
                <a:pathLst>
                  <a:path w="5936" h="22632" extrusionOk="0">
                    <a:moveTo>
                      <a:pt x="4726" y="1"/>
                    </a:moveTo>
                    <a:cubicBezTo>
                      <a:pt x="4058" y="1"/>
                      <a:pt x="3516" y="543"/>
                      <a:pt x="3516" y="1210"/>
                    </a:cubicBezTo>
                    <a:lnTo>
                      <a:pt x="3516" y="20200"/>
                    </a:lnTo>
                    <a:lnTo>
                      <a:pt x="1210" y="20200"/>
                    </a:lnTo>
                    <a:cubicBezTo>
                      <a:pt x="542" y="20200"/>
                      <a:pt x="0" y="20742"/>
                      <a:pt x="0" y="21409"/>
                    </a:cubicBezTo>
                    <a:cubicBezTo>
                      <a:pt x="0" y="22077"/>
                      <a:pt x="542" y="22632"/>
                      <a:pt x="1210" y="22632"/>
                    </a:cubicBezTo>
                    <a:lnTo>
                      <a:pt x="4726" y="22632"/>
                    </a:lnTo>
                    <a:cubicBezTo>
                      <a:pt x="5394" y="22619"/>
                      <a:pt x="5935" y="22090"/>
                      <a:pt x="5935" y="21422"/>
                    </a:cubicBezTo>
                    <a:lnTo>
                      <a:pt x="5935" y="1210"/>
                    </a:lnTo>
                    <a:cubicBezTo>
                      <a:pt x="5935" y="543"/>
                      <a:pt x="5394" y="1"/>
                      <a:pt x="472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0" name="Google Shape;1031;p44"/>
              <p:cNvSpPr/>
              <p:nvPr/>
            </p:nvSpPr>
            <p:spPr>
              <a:xfrm>
                <a:off x="617258" y="40061"/>
                <a:ext cx="55413" cy="218035"/>
              </a:xfrm>
              <a:custGeom>
                <a:avLst/>
                <a:gdLst/>
                <a:ahLst/>
                <a:cxnLst/>
                <a:rect l="l" t="t" r="r" b="b"/>
                <a:pathLst>
                  <a:path w="5936" h="23363" extrusionOk="0">
                    <a:moveTo>
                      <a:pt x="4726" y="1"/>
                    </a:moveTo>
                    <a:cubicBezTo>
                      <a:pt x="4058" y="1"/>
                      <a:pt x="3516" y="543"/>
                      <a:pt x="3516" y="1211"/>
                    </a:cubicBezTo>
                    <a:lnTo>
                      <a:pt x="3516" y="20931"/>
                    </a:lnTo>
                    <a:lnTo>
                      <a:pt x="1210" y="20931"/>
                    </a:lnTo>
                    <a:cubicBezTo>
                      <a:pt x="542" y="20931"/>
                      <a:pt x="0" y="21473"/>
                      <a:pt x="0" y="22140"/>
                    </a:cubicBezTo>
                    <a:cubicBezTo>
                      <a:pt x="0" y="22808"/>
                      <a:pt x="542" y="23350"/>
                      <a:pt x="1210" y="23363"/>
                    </a:cubicBezTo>
                    <a:lnTo>
                      <a:pt x="4726" y="23363"/>
                    </a:lnTo>
                    <a:cubicBezTo>
                      <a:pt x="5394" y="23350"/>
                      <a:pt x="5935" y="22821"/>
                      <a:pt x="5935" y="22153"/>
                    </a:cubicBezTo>
                    <a:lnTo>
                      <a:pt x="5935" y="1211"/>
                    </a:lnTo>
                    <a:cubicBezTo>
                      <a:pt x="5935" y="543"/>
                      <a:pt x="5394" y="1"/>
                      <a:pt x="472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1" name="Google Shape;1032;p44"/>
              <p:cNvSpPr/>
              <p:nvPr/>
            </p:nvSpPr>
            <p:spPr>
              <a:xfrm>
                <a:off x="305656" y="-432323"/>
                <a:ext cx="81532" cy="72971"/>
              </a:xfrm>
              <a:custGeom>
                <a:avLst/>
                <a:gdLst/>
                <a:ahLst/>
                <a:cxnLst/>
                <a:rect l="l" t="t" r="r" b="b"/>
                <a:pathLst>
                  <a:path w="8734" h="7819" extrusionOk="0">
                    <a:moveTo>
                      <a:pt x="5520" y="1"/>
                    </a:moveTo>
                    <a:cubicBezTo>
                      <a:pt x="3214" y="1614"/>
                      <a:pt x="1" y="4348"/>
                      <a:pt x="958" y="6490"/>
                    </a:cubicBezTo>
                    <a:cubicBezTo>
                      <a:pt x="1395" y="7467"/>
                      <a:pt x="2459" y="7819"/>
                      <a:pt x="3767" y="7819"/>
                    </a:cubicBezTo>
                    <a:cubicBezTo>
                      <a:pt x="5294" y="7819"/>
                      <a:pt x="7152" y="7340"/>
                      <a:pt x="8733" y="6818"/>
                    </a:cubicBezTo>
                    <a:cubicBezTo>
                      <a:pt x="6591" y="5394"/>
                      <a:pt x="5356" y="2949"/>
                      <a:pt x="5495" y="391"/>
                    </a:cubicBezTo>
                    <a:cubicBezTo>
                      <a:pt x="5495" y="253"/>
                      <a:pt x="5507" y="127"/>
                      <a:pt x="5520"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2" name="Google Shape;1033;p44"/>
              <p:cNvSpPr/>
              <p:nvPr/>
            </p:nvSpPr>
            <p:spPr>
              <a:xfrm>
                <a:off x="355411" y="-493171"/>
                <a:ext cx="137168" cy="293582"/>
              </a:xfrm>
              <a:custGeom>
                <a:avLst/>
                <a:gdLst/>
                <a:ahLst/>
                <a:cxnLst/>
                <a:rect l="l" t="t" r="r" b="b"/>
                <a:pathLst>
                  <a:path w="14694" h="31458" extrusionOk="0">
                    <a:moveTo>
                      <a:pt x="7428" y="0"/>
                    </a:moveTo>
                    <a:cubicBezTo>
                      <a:pt x="7330" y="0"/>
                      <a:pt x="7232" y="2"/>
                      <a:pt x="7133" y="6"/>
                    </a:cubicBezTo>
                    <a:cubicBezTo>
                      <a:pt x="3378" y="170"/>
                      <a:pt x="366" y="3156"/>
                      <a:pt x="165" y="6911"/>
                    </a:cubicBezTo>
                    <a:cubicBezTo>
                      <a:pt x="1" y="10175"/>
                      <a:pt x="2030" y="13136"/>
                      <a:pt x="5129" y="14169"/>
                    </a:cubicBezTo>
                    <a:lnTo>
                      <a:pt x="5129" y="26669"/>
                    </a:lnTo>
                    <a:cubicBezTo>
                      <a:pt x="5129" y="29315"/>
                      <a:pt x="7272" y="31458"/>
                      <a:pt x="9905" y="31458"/>
                    </a:cubicBezTo>
                    <a:cubicBezTo>
                      <a:pt x="12551" y="31458"/>
                      <a:pt x="14694" y="29315"/>
                      <a:pt x="14694" y="26669"/>
                    </a:cubicBezTo>
                    <a:lnTo>
                      <a:pt x="14694" y="7277"/>
                    </a:lnTo>
                    <a:cubicBezTo>
                      <a:pt x="14694" y="3242"/>
                      <a:pt x="11428" y="0"/>
                      <a:pt x="7428"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3" name="Google Shape;1034;p44"/>
              <p:cNvSpPr/>
              <p:nvPr/>
            </p:nvSpPr>
            <p:spPr>
              <a:xfrm>
                <a:off x="403291" y="-284972"/>
                <a:ext cx="89289" cy="85383"/>
              </a:xfrm>
              <a:custGeom>
                <a:avLst/>
                <a:gdLst/>
                <a:ahLst/>
                <a:cxnLst/>
                <a:rect l="l" t="t" r="r" b="b"/>
                <a:pathLst>
                  <a:path w="9565" h="9149" extrusionOk="0">
                    <a:moveTo>
                      <a:pt x="0" y="0"/>
                    </a:moveTo>
                    <a:lnTo>
                      <a:pt x="0" y="4360"/>
                    </a:lnTo>
                    <a:cubicBezTo>
                      <a:pt x="0" y="7006"/>
                      <a:pt x="2143" y="9149"/>
                      <a:pt x="4776" y="9149"/>
                    </a:cubicBezTo>
                    <a:cubicBezTo>
                      <a:pt x="7422" y="9149"/>
                      <a:pt x="9565" y="7006"/>
                      <a:pt x="9565" y="4360"/>
                    </a:cubicBezTo>
                    <a:lnTo>
                      <a:pt x="9565" y="0"/>
                    </a:lnTo>
                    <a:cubicBezTo>
                      <a:pt x="9565" y="2647"/>
                      <a:pt x="7422" y="4789"/>
                      <a:pt x="4776" y="4789"/>
                    </a:cubicBezTo>
                    <a:cubicBezTo>
                      <a:pt x="2143" y="4789"/>
                      <a:pt x="0" y="2647"/>
                      <a:pt x="0" y="0"/>
                    </a:cubicBezTo>
                    <a:close/>
                  </a:path>
                </a:pathLst>
              </a:custGeom>
              <a:solidFill>
                <a:srgbClr val="F9E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4" name="Google Shape;1035;p44"/>
              <p:cNvSpPr/>
              <p:nvPr/>
            </p:nvSpPr>
            <p:spPr>
              <a:xfrm>
                <a:off x="340121" y="-244282"/>
                <a:ext cx="488762" cy="306815"/>
              </a:xfrm>
              <a:custGeom>
                <a:avLst/>
                <a:gdLst/>
                <a:ahLst/>
                <a:cxnLst/>
                <a:rect l="l" t="t" r="r" b="b"/>
                <a:pathLst>
                  <a:path w="52358" h="32876" extrusionOk="0">
                    <a:moveTo>
                      <a:pt x="6767" y="0"/>
                    </a:moveTo>
                    <a:cubicBezTo>
                      <a:pt x="6767" y="0"/>
                      <a:pt x="1" y="12336"/>
                      <a:pt x="5936" y="22455"/>
                    </a:cubicBezTo>
                    <a:cubicBezTo>
                      <a:pt x="11442" y="31855"/>
                      <a:pt x="21914" y="32876"/>
                      <a:pt x="27546" y="32876"/>
                    </a:cubicBezTo>
                    <a:cubicBezTo>
                      <a:pt x="35611" y="32876"/>
                      <a:pt x="52357" y="26336"/>
                      <a:pt x="51274" y="6754"/>
                    </a:cubicBezTo>
                    <a:cubicBezTo>
                      <a:pt x="51215" y="5790"/>
                      <a:pt x="50418" y="5110"/>
                      <a:pt x="49538" y="5110"/>
                    </a:cubicBezTo>
                    <a:cubicBezTo>
                      <a:pt x="49291" y="5110"/>
                      <a:pt x="49037" y="5164"/>
                      <a:pt x="48791" y="5280"/>
                    </a:cubicBezTo>
                    <a:cubicBezTo>
                      <a:pt x="47950" y="5668"/>
                      <a:pt x="46964" y="5989"/>
                      <a:pt x="45995" y="5989"/>
                    </a:cubicBezTo>
                    <a:cubicBezTo>
                      <a:pt x="45455" y="5989"/>
                      <a:pt x="44920" y="5889"/>
                      <a:pt x="44419" y="5645"/>
                    </a:cubicBezTo>
                    <a:cubicBezTo>
                      <a:pt x="42050" y="4493"/>
                      <a:pt x="39479" y="1924"/>
                      <a:pt x="35652" y="1924"/>
                    </a:cubicBezTo>
                    <a:cubicBezTo>
                      <a:pt x="35000" y="1924"/>
                      <a:pt x="34312" y="1999"/>
                      <a:pt x="33582" y="2168"/>
                    </a:cubicBezTo>
                    <a:cubicBezTo>
                      <a:pt x="28880" y="3252"/>
                      <a:pt x="28641" y="6691"/>
                      <a:pt x="25420" y="6691"/>
                    </a:cubicBezTo>
                    <a:cubicBezTo>
                      <a:pt x="25309" y="6691"/>
                      <a:pt x="25195" y="6687"/>
                      <a:pt x="25077" y="6679"/>
                    </a:cubicBezTo>
                    <a:cubicBezTo>
                      <a:pt x="21536" y="6414"/>
                      <a:pt x="16344" y="0"/>
                      <a:pt x="16344" y="0"/>
                    </a:cubicBezTo>
                    <a:cubicBezTo>
                      <a:pt x="16344" y="2646"/>
                      <a:pt x="14202" y="4789"/>
                      <a:pt x="11556" y="4789"/>
                    </a:cubicBezTo>
                    <a:cubicBezTo>
                      <a:pt x="8910" y="4789"/>
                      <a:pt x="6767" y="2646"/>
                      <a:pt x="6767"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5" name="Google Shape;1036;p44"/>
              <p:cNvSpPr/>
              <p:nvPr/>
            </p:nvSpPr>
            <p:spPr>
              <a:xfrm>
                <a:off x="370469" y="-183835"/>
                <a:ext cx="458535" cy="246369"/>
              </a:xfrm>
              <a:custGeom>
                <a:avLst/>
                <a:gdLst/>
                <a:ahLst/>
                <a:cxnLst/>
                <a:rect l="l" t="t" r="r" b="b"/>
                <a:pathLst>
                  <a:path w="49120" h="26399" extrusionOk="0">
                    <a:moveTo>
                      <a:pt x="47985" y="0"/>
                    </a:moveTo>
                    <a:cubicBezTo>
                      <a:pt x="46712" y="16419"/>
                      <a:pt x="31768" y="22039"/>
                      <a:pt x="24283" y="22039"/>
                    </a:cubicBezTo>
                    <a:cubicBezTo>
                      <a:pt x="18650" y="22039"/>
                      <a:pt x="8179" y="21031"/>
                      <a:pt x="2672" y="11631"/>
                    </a:cubicBezTo>
                    <a:cubicBezTo>
                      <a:pt x="1374" y="9388"/>
                      <a:pt x="580" y="6893"/>
                      <a:pt x="341" y="4322"/>
                    </a:cubicBezTo>
                    <a:lnTo>
                      <a:pt x="341" y="4322"/>
                    </a:lnTo>
                    <a:cubicBezTo>
                      <a:pt x="1" y="8002"/>
                      <a:pt x="429" y="12147"/>
                      <a:pt x="2672" y="15990"/>
                    </a:cubicBezTo>
                    <a:cubicBezTo>
                      <a:pt x="8179" y="25391"/>
                      <a:pt x="18650" y="26399"/>
                      <a:pt x="24283" y="26399"/>
                    </a:cubicBezTo>
                    <a:cubicBezTo>
                      <a:pt x="32360" y="26399"/>
                      <a:pt x="49119" y="19859"/>
                      <a:pt x="48023" y="277"/>
                    </a:cubicBezTo>
                    <a:cubicBezTo>
                      <a:pt x="48023" y="189"/>
                      <a:pt x="47998" y="88"/>
                      <a:pt x="47985" y="0"/>
                    </a:cubicBezTo>
                    <a:close/>
                  </a:path>
                </a:pathLst>
              </a:custGeom>
              <a:solidFill>
                <a:srgbClr val="65A7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6" name="Google Shape;1037;p44"/>
              <p:cNvSpPr/>
              <p:nvPr/>
            </p:nvSpPr>
            <p:spPr>
              <a:xfrm>
                <a:off x="527857" y="-150472"/>
                <a:ext cx="200572" cy="105877"/>
              </a:xfrm>
              <a:custGeom>
                <a:avLst/>
                <a:gdLst/>
                <a:ahLst/>
                <a:cxnLst/>
                <a:rect l="l" t="t" r="r" b="b"/>
                <a:pathLst>
                  <a:path w="21486" h="11345" extrusionOk="0">
                    <a:moveTo>
                      <a:pt x="20232" y="0"/>
                    </a:moveTo>
                    <a:cubicBezTo>
                      <a:pt x="19603" y="0"/>
                      <a:pt x="19064" y="476"/>
                      <a:pt x="19016" y="1113"/>
                    </a:cubicBezTo>
                    <a:cubicBezTo>
                      <a:pt x="18763" y="3923"/>
                      <a:pt x="16974" y="6191"/>
                      <a:pt x="13711" y="7841"/>
                    </a:cubicBezTo>
                    <a:cubicBezTo>
                      <a:pt x="12185" y="8614"/>
                      <a:pt x="10756" y="8912"/>
                      <a:pt x="9460" y="8912"/>
                    </a:cubicBezTo>
                    <a:cubicBezTo>
                      <a:pt x="5240" y="8912"/>
                      <a:pt x="2426" y="5759"/>
                      <a:pt x="2282" y="5586"/>
                    </a:cubicBezTo>
                    <a:cubicBezTo>
                      <a:pt x="2040" y="5310"/>
                      <a:pt x="1701" y="5170"/>
                      <a:pt x="1360" y="5170"/>
                    </a:cubicBezTo>
                    <a:cubicBezTo>
                      <a:pt x="1078" y="5170"/>
                      <a:pt x="796" y="5266"/>
                      <a:pt x="568" y="5460"/>
                    </a:cubicBezTo>
                    <a:cubicBezTo>
                      <a:pt x="64" y="5901"/>
                      <a:pt x="1" y="6657"/>
                      <a:pt x="442" y="7174"/>
                    </a:cubicBezTo>
                    <a:cubicBezTo>
                      <a:pt x="1589" y="8408"/>
                      <a:pt x="2962" y="9429"/>
                      <a:pt x="4487" y="10160"/>
                    </a:cubicBezTo>
                    <a:cubicBezTo>
                      <a:pt x="6049" y="10929"/>
                      <a:pt x="7750" y="11332"/>
                      <a:pt x="9489" y="11344"/>
                    </a:cubicBezTo>
                    <a:cubicBezTo>
                      <a:pt x="11342" y="11319"/>
                      <a:pt x="13169" y="10866"/>
                      <a:pt x="14807" y="9996"/>
                    </a:cubicBezTo>
                    <a:cubicBezTo>
                      <a:pt x="19872" y="7438"/>
                      <a:pt x="21208" y="3860"/>
                      <a:pt x="21435" y="1314"/>
                    </a:cubicBezTo>
                    <a:cubicBezTo>
                      <a:pt x="21485" y="646"/>
                      <a:pt x="20994" y="67"/>
                      <a:pt x="20326" y="4"/>
                    </a:cubicBezTo>
                    <a:cubicBezTo>
                      <a:pt x="20294" y="1"/>
                      <a:pt x="20263" y="0"/>
                      <a:pt x="20232"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7" name="Google Shape;1038;p44"/>
              <p:cNvSpPr/>
              <p:nvPr/>
            </p:nvSpPr>
            <p:spPr>
              <a:xfrm>
                <a:off x="401760" y="-456307"/>
                <a:ext cx="45882" cy="56919"/>
              </a:xfrm>
              <a:custGeom>
                <a:avLst/>
                <a:gdLst/>
                <a:ahLst/>
                <a:cxnLst/>
                <a:rect l="l" t="t" r="r" b="b"/>
                <a:pathLst>
                  <a:path w="4915" h="6099" extrusionOk="0">
                    <a:moveTo>
                      <a:pt x="2458" y="0"/>
                    </a:moveTo>
                    <a:cubicBezTo>
                      <a:pt x="1084" y="0"/>
                      <a:pt x="1" y="1336"/>
                      <a:pt x="1" y="3049"/>
                    </a:cubicBezTo>
                    <a:cubicBezTo>
                      <a:pt x="1" y="4763"/>
                      <a:pt x="1084" y="6099"/>
                      <a:pt x="2458" y="6099"/>
                    </a:cubicBezTo>
                    <a:cubicBezTo>
                      <a:pt x="3844" y="6099"/>
                      <a:pt x="4915" y="4763"/>
                      <a:pt x="4915" y="3049"/>
                    </a:cubicBezTo>
                    <a:cubicBezTo>
                      <a:pt x="4915" y="1336"/>
                      <a:pt x="3844" y="0"/>
                      <a:pt x="245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1039;p44"/>
            <p:cNvGrpSpPr/>
            <p:nvPr/>
          </p:nvGrpSpPr>
          <p:grpSpPr>
            <a:xfrm>
              <a:off x="4129092" y="1636329"/>
              <a:ext cx="202152" cy="234940"/>
              <a:chOff x="-1562583" y="2713541"/>
              <a:chExt cx="202152" cy="234940"/>
            </a:xfrm>
          </p:grpSpPr>
          <p:sp>
            <p:nvSpPr>
              <p:cNvPr id="1049548" name="Google Shape;1040;p44"/>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9" name="Google Shape;1041;p44"/>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0" name="Google Shape;1042;p44"/>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 name="Google Shape;1043;p44"/>
          <p:cNvGrpSpPr/>
          <p:nvPr/>
        </p:nvGrpSpPr>
        <p:grpSpPr>
          <a:xfrm>
            <a:off x="4518289" y="2754285"/>
            <a:ext cx="1058600" cy="914424"/>
            <a:chOff x="4518289" y="2754285"/>
            <a:chExt cx="1058600" cy="914424"/>
          </a:xfrm>
        </p:grpSpPr>
        <p:grpSp>
          <p:nvGrpSpPr>
            <p:cNvPr id="261" name="Google Shape;1044;p44"/>
            <p:cNvGrpSpPr/>
            <p:nvPr/>
          </p:nvGrpSpPr>
          <p:grpSpPr>
            <a:xfrm flipH="1">
              <a:off x="4791078" y="2939934"/>
              <a:ext cx="785811" cy="728775"/>
              <a:chOff x="2212694" y="-457371"/>
              <a:chExt cx="785811" cy="728775"/>
            </a:xfrm>
          </p:grpSpPr>
          <p:sp>
            <p:nvSpPr>
              <p:cNvPr id="1049551" name="Google Shape;1045;p44"/>
              <p:cNvSpPr/>
              <p:nvPr/>
            </p:nvSpPr>
            <p:spPr>
              <a:xfrm>
                <a:off x="2308415" y="-457371"/>
                <a:ext cx="690090" cy="728775"/>
              </a:xfrm>
              <a:custGeom>
                <a:avLst/>
                <a:gdLst/>
                <a:ahLst/>
                <a:cxnLst/>
                <a:rect l="l" t="t" r="r" b="b"/>
                <a:pathLst>
                  <a:path w="73925" h="78090" extrusionOk="0">
                    <a:moveTo>
                      <a:pt x="15436" y="1"/>
                    </a:moveTo>
                    <a:cubicBezTo>
                      <a:pt x="5923" y="1"/>
                      <a:pt x="0" y="9817"/>
                      <a:pt x="1739" y="16419"/>
                    </a:cubicBezTo>
                    <a:cubicBezTo>
                      <a:pt x="3491" y="23022"/>
                      <a:pt x="14264" y="22430"/>
                      <a:pt x="15436" y="26135"/>
                    </a:cubicBezTo>
                    <a:cubicBezTo>
                      <a:pt x="17830" y="33720"/>
                      <a:pt x="6288" y="45905"/>
                      <a:pt x="7158" y="56780"/>
                    </a:cubicBezTo>
                    <a:cubicBezTo>
                      <a:pt x="8040" y="67667"/>
                      <a:pt x="15751" y="77899"/>
                      <a:pt x="37387" y="78088"/>
                    </a:cubicBezTo>
                    <a:cubicBezTo>
                      <a:pt x="37523" y="78089"/>
                      <a:pt x="37660" y="78089"/>
                      <a:pt x="37795" y="78089"/>
                    </a:cubicBezTo>
                    <a:cubicBezTo>
                      <a:pt x="58077" y="78089"/>
                      <a:pt x="73925" y="65003"/>
                      <a:pt x="71359" y="34149"/>
                    </a:cubicBezTo>
                    <a:cubicBezTo>
                      <a:pt x="71249" y="32885"/>
                      <a:pt x="70189" y="31998"/>
                      <a:pt x="69027" y="31998"/>
                    </a:cubicBezTo>
                    <a:cubicBezTo>
                      <a:pt x="68718" y="31998"/>
                      <a:pt x="68402" y="32061"/>
                      <a:pt x="68095" y="32196"/>
                    </a:cubicBezTo>
                    <a:cubicBezTo>
                      <a:pt x="66333" y="32971"/>
                      <a:pt x="63926" y="33733"/>
                      <a:pt x="61206" y="33733"/>
                    </a:cubicBezTo>
                    <a:cubicBezTo>
                      <a:pt x="61184" y="33733"/>
                      <a:pt x="61162" y="33733"/>
                      <a:pt x="61140" y="33733"/>
                    </a:cubicBezTo>
                    <a:cubicBezTo>
                      <a:pt x="56911" y="33733"/>
                      <a:pt x="53430" y="30647"/>
                      <a:pt x="47991" y="30647"/>
                    </a:cubicBezTo>
                    <a:cubicBezTo>
                      <a:pt x="46299" y="30647"/>
                      <a:pt x="44417" y="30946"/>
                      <a:pt x="42264" y="31729"/>
                    </a:cubicBezTo>
                    <a:cubicBezTo>
                      <a:pt x="34200" y="34652"/>
                      <a:pt x="29740" y="46702"/>
                      <a:pt x="25521" y="46702"/>
                    </a:cubicBezTo>
                    <a:cubicBezTo>
                      <a:pt x="24993" y="46702"/>
                      <a:pt x="24469" y="46513"/>
                      <a:pt x="23942" y="46094"/>
                    </a:cubicBezTo>
                    <a:cubicBezTo>
                      <a:pt x="19204" y="42314"/>
                      <a:pt x="26966" y="33418"/>
                      <a:pt x="29385" y="20968"/>
                    </a:cubicBezTo>
                    <a:cubicBezTo>
                      <a:pt x="31099" y="12160"/>
                      <a:pt x="26525" y="1"/>
                      <a:pt x="1543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2" name="Google Shape;1046;p44"/>
              <p:cNvSpPr/>
              <p:nvPr/>
            </p:nvSpPr>
            <p:spPr>
              <a:xfrm>
                <a:off x="2374516" y="-100226"/>
                <a:ext cx="610332" cy="371629"/>
              </a:xfrm>
              <a:custGeom>
                <a:avLst/>
                <a:gdLst/>
                <a:ahLst/>
                <a:cxnLst/>
                <a:rect l="l" t="t" r="r" b="b"/>
                <a:pathLst>
                  <a:path w="65381" h="39821" extrusionOk="0">
                    <a:moveTo>
                      <a:pt x="64505" y="0"/>
                    </a:moveTo>
                    <a:cubicBezTo>
                      <a:pt x="63704" y="24761"/>
                      <a:pt x="49016" y="35435"/>
                      <a:pt x="30725" y="35435"/>
                    </a:cubicBezTo>
                    <a:cubicBezTo>
                      <a:pt x="30586" y="35435"/>
                      <a:pt x="30446" y="35435"/>
                      <a:pt x="30306" y="35434"/>
                    </a:cubicBezTo>
                    <a:cubicBezTo>
                      <a:pt x="9326" y="35245"/>
                      <a:pt x="1437" y="25618"/>
                      <a:pt x="177" y="15109"/>
                    </a:cubicBezTo>
                    <a:cubicBezTo>
                      <a:pt x="26" y="16243"/>
                      <a:pt x="1" y="17377"/>
                      <a:pt x="77" y="18511"/>
                    </a:cubicBezTo>
                    <a:cubicBezTo>
                      <a:pt x="959" y="29398"/>
                      <a:pt x="8670" y="39630"/>
                      <a:pt x="30306" y="39819"/>
                    </a:cubicBezTo>
                    <a:cubicBezTo>
                      <a:pt x="30449" y="39820"/>
                      <a:pt x="30591" y="39821"/>
                      <a:pt x="30733" y="39821"/>
                    </a:cubicBezTo>
                    <a:cubicBezTo>
                      <a:pt x="50076" y="39821"/>
                      <a:pt x="65380" y="27895"/>
                      <a:pt x="64505" y="0"/>
                    </a:cubicBezTo>
                    <a:close/>
                  </a:path>
                </a:pathLst>
              </a:custGeom>
              <a:solidFill>
                <a:srgbClr val="F9E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3" name="Google Shape;1047;p44"/>
              <p:cNvSpPr/>
              <p:nvPr/>
            </p:nvSpPr>
            <p:spPr>
              <a:xfrm>
                <a:off x="2419333" y="-397158"/>
                <a:ext cx="46236" cy="57395"/>
              </a:xfrm>
              <a:custGeom>
                <a:avLst/>
                <a:gdLst/>
                <a:ahLst/>
                <a:cxnLst/>
                <a:rect l="l" t="t" r="r" b="b"/>
                <a:pathLst>
                  <a:path w="4953" h="6150" extrusionOk="0">
                    <a:moveTo>
                      <a:pt x="2483" y="0"/>
                    </a:moveTo>
                    <a:cubicBezTo>
                      <a:pt x="1097" y="0"/>
                      <a:pt x="1" y="1349"/>
                      <a:pt x="1" y="3075"/>
                    </a:cubicBezTo>
                    <a:cubicBezTo>
                      <a:pt x="1" y="4801"/>
                      <a:pt x="1097" y="6149"/>
                      <a:pt x="2483" y="6149"/>
                    </a:cubicBezTo>
                    <a:cubicBezTo>
                      <a:pt x="3869" y="6149"/>
                      <a:pt x="4953" y="4801"/>
                      <a:pt x="4953" y="3075"/>
                    </a:cubicBezTo>
                    <a:cubicBezTo>
                      <a:pt x="4953" y="1361"/>
                      <a:pt x="3869" y="0"/>
                      <a:pt x="2483"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4" name="Google Shape;1048;p44"/>
              <p:cNvSpPr/>
              <p:nvPr/>
            </p:nvSpPr>
            <p:spPr>
              <a:xfrm>
                <a:off x="2212694" y="-330440"/>
                <a:ext cx="235942" cy="191466"/>
              </a:xfrm>
              <a:custGeom>
                <a:avLst/>
                <a:gdLst/>
                <a:ahLst/>
                <a:cxnLst/>
                <a:rect l="l" t="t" r="r" b="b"/>
                <a:pathLst>
                  <a:path w="25275" h="20516" extrusionOk="0">
                    <a:moveTo>
                      <a:pt x="12302" y="0"/>
                    </a:moveTo>
                    <a:cubicBezTo>
                      <a:pt x="11940" y="0"/>
                      <a:pt x="11539" y="75"/>
                      <a:pt x="11086" y="248"/>
                    </a:cubicBezTo>
                    <a:cubicBezTo>
                      <a:pt x="7923" y="1458"/>
                      <a:pt x="9977" y="8501"/>
                      <a:pt x="9977" y="8501"/>
                    </a:cubicBezTo>
                    <a:cubicBezTo>
                      <a:pt x="7180" y="10051"/>
                      <a:pt x="4672" y="12055"/>
                      <a:pt x="2542" y="14449"/>
                    </a:cubicBezTo>
                    <a:cubicBezTo>
                      <a:pt x="0" y="17337"/>
                      <a:pt x="1361" y="20516"/>
                      <a:pt x="4850" y="20516"/>
                    </a:cubicBezTo>
                    <a:cubicBezTo>
                      <a:pt x="6065" y="20516"/>
                      <a:pt x="7539" y="20130"/>
                      <a:pt x="9196" y="19212"/>
                    </a:cubicBezTo>
                    <a:cubicBezTo>
                      <a:pt x="15131" y="15911"/>
                      <a:pt x="25274" y="5717"/>
                      <a:pt x="24077" y="3499"/>
                    </a:cubicBezTo>
                    <a:cubicBezTo>
                      <a:pt x="23538" y="2505"/>
                      <a:pt x="22503" y="2229"/>
                      <a:pt x="21331" y="2229"/>
                    </a:cubicBezTo>
                    <a:cubicBezTo>
                      <a:pt x="19875" y="2229"/>
                      <a:pt x="18208" y="2655"/>
                      <a:pt x="17021" y="2655"/>
                    </a:cubicBezTo>
                    <a:cubicBezTo>
                      <a:pt x="15196" y="2655"/>
                      <a:pt x="14463" y="0"/>
                      <a:pt x="12302" y="0"/>
                    </a:cubicBezTo>
                    <a:close/>
                  </a:path>
                </a:pathLst>
              </a:custGeom>
              <a:solidFill>
                <a:srgbClr val="EF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5" name="Google Shape;1049;p44"/>
              <p:cNvSpPr/>
              <p:nvPr/>
            </p:nvSpPr>
            <p:spPr>
              <a:xfrm>
                <a:off x="2225249" y="-309656"/>
                <a:ext cx="223508" cy="170654"/>
              </a:xfrm>
              <a:custGeom>
                <a:avLst/>
                <a:gdLst/>
                <a:ahLst/>
                <a:cxnLst/>
                <a:rect l="l" t="t" r="r" b="b"/>
                <a:pathLst>
                  <a:path w="23943" h="18286" extrusionOk="0">
                    <a:moveTo>
                      <a:pt x="19995" y="0"/>
                    </a:moveTo>
                    <a:cubicBezTo>
                      <a:pt x="19786" y="0"/>
                      <a:pt x="19572" y="9"/>
                      <a:pt x="19355" y="24"/>
                    </a:cubicBezTo>
                    <a:cubicBezTo>
                      <a:pt x="18410" y="3389"/>
                      <a:pt x="9766" y="11819"/>
                      <a:pt x="4474" y="14755"/>
                    </a:cubicBezTo>
                    <a:cubicBezTo>
                      <a:pt x="2812" y="15671"/>
                      <a:pt x="1327" y="16066"/>
                      <a:pt x="113" y="16066"/>
                    </a:cubicBezTo>
                    <a:cubicBezTo>
                      <a:pt x="75" y="16066"/>
                      <a:pt x="38" y="16066"/>
                      <a:pt x="0" y="16065"/>
                    </a:cubicBezTo>
                    <a:lnTo>
                      <a:pt x="0" y="16065"/>
                    </a:lnTo>
                    <a:cubicBezTo>
                      <a:pt x="368" y="17366"/>
                      <a:pt x="1632" y="18286"/>
                      <a:pt x="3510" y="18286"/>
                    </a:cubicBezTo>
                    <a:cubicBezTo>
                      <a:pt x="4725" y="18286"/>
                      <a:pt x="6198" y="17901"/>
                      <a:pt x="7851" y="16985"/>
                    </a:cubicBezTo>
                    <a:cubicBezTo>
                      <a:pt x="13798" y="13684"/>
                      <a:pt x="23942" y="3490"/>
                      <a:pt x="22732" y="1272"/>
                    </a:cubicBezTo>
                    <a:cubicBezTo>
                      <a:pt x="22198" y="278"/>
                      <a:pt x="21165" y="0"/>
                      <a:pt x="19995"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6" name="Google Shape;1050;p44"/>
              <p:cNvSpPr/>
              <p:nvPr/>
            </p:nvSpPr>
            <p:spPr>
              <a:xfrm>
                <a:off x="2328522" y="-330365"/>
                <a:ext cx="12248" cy="4004"/>
              </a:xfrm>
              <a:custGeom>
                <a:avLst/>
                <a:gdLst/>
                <a:ahLst/>
                <a:cxnLst/>
                <a:rect l="l" t="t" r="r" b="b"/>
                <a:pathLst>
                  <a:path w="1312" h="429" extrusionOk="0">
                    <a:moveTo>
                      <a:pt x="1" y="0"/>
                    </a:moveTo>
                    <a:lnTo>
                      <a:pt x="1" y="0"/>
                    </a:lnTo>
                    <a:cubicBezTo>
                      <a:pt x="354" y="265"/>
                      <a:pt x="782" y="416"/>
                      <a:pt x="1236" y="429"/>
                    </a:cubicBezTo>
                    <a:lnTo>
                      <a:pt x="1311" y="429"/>
                    </a:lnTo>
                    <a:cubicBezTo>
                      <a:pt x="921" y="164"/>
                      <a:pt x="467" y="26"/>
                      <a:pt x="1" y="0"/>
                    </a:cubicBezTo>
                    <a:close/>
                  </a:path>
                </a:pathLst>
              </a:custGeom>
              <a:solidFill>
                <a:srgbClr val="FF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7" name="Google Shape;1051;p44"/>
              <p:cNvSpPr/>
              <p:nvPr/>
            </p:nvSpPr>
            <p:spPr>
              <a:xfrm>
                <a:off x="2286767" y="-330440"/>
                <a:ext cx="157164" cy="115564"/>
              </a:xfrm>
              <a:custGeom>
                <a:avLst/>
                <a:gdLst/>
                <a:ahLst/>
                <a:cxnLst/>
                <a:rect l="l" t="t" r="r" b="b"/>
                <a:pathLst>
                  <a:path w="16836" h="12383" extrusionOk="0">
                    <a:moveTo>
                      <a:pt x="4363" y="0"/>
                    </a:moveTo>
                    <a:cubicBezTo>
                      <a:pt x="4002" y="0"/>
                      <a:pt x="3602" y="75"/>
                      <a:pt x="3151" y="248"/>
                    </a:cubicBezTo>
                    <a:cubicBezTo>
                      <a:pt x="1" y="1458"/>
                      <a:pt x="2042" y="8501"/>
                      <a:pt x="2042" y="8501"/>
                    </a:cubicBezTo>
                    <a:cubicBezTo>
                      <a:pt x="2042" y="8501"/>
                      <a:pt x="5415" y="7308"/>
                      <a:pt x="8252" y="7308"/>
                    </a:cubicBezTo>
                    <a:cubicBezTo>
                      <a:pt x="8389" y="7308"/>
                      <a:pt x="8524" y="7311"/>
                      <a:pt x="8657" y="7317"/>
                    </a:cubicBezTo>
                    <a:cubicBezTo>
                      <a:pt x="10157" y="7380"/>
                      <a:pt x="10233" y="9925"/>
                      <a:pt x="9943" y="12382"/>
                    </a:cubicBezTo>
                    <a:cubicBezTo>
                      <a:pt x="13786" y="8665"/>
                      <a:pt x="16835" y="4772"/>
                      <a:pt x="16142" y="3499"/>
                    </a:cubicBezTo>
                    <a:cubicBezTo>
                      <a:pt x="15603" y="2505"/>
                      <a:pt x="14568" y="2229"/>
                      <a:pt x="13396" y="2229"/>
                    </a:cubicBezTo>
                    <a:cubicBezTo>
                      <a:pt x="11940" y="2229"/>
                      <a:pt x="10273" y="2655"/>
                      <a:pt x="9086" y="2655"/>
                    </a:cubicBezTo>
                    <a:cubicBezTo>
                      <a:pt x="7261" y="2655"/>
                      <a:pt x="6519" y="0"/>
                      <a:pt x="4363"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8" name="Google Shape;1052;p44"/>
              <p:cNvSpPr/>
              <p:nvPr/>
            </p:nvSpPr>
            <p:spPr>
              <a:xfrm>
                <a:off x="2372406" y="-309656"/>
                <a:ext cx="71525" cy="94781"/>
              </a:xfrm>
              <a:custGeom>
                <a:avLst/>
                <a:gdLst/>
                <a:ahLst/>
                <a:cxnLst/>
                <a:rect l="l" t="t" r="r" b="b"/>
                <a:pathLst>
                  <a:path w="7662" h="10156" extrusionOk="0">
                    <a:moveTo>
                      <a:pt x="4231" y="0"/>
                    </a:moveTo>
                    <a:cubicBezTo>
                      <a:pt x="4022" y="0"/>
                      <a:pt x="3808" y="9"/>
                      <a:pt x="3591" y="24"/>
                    </a:cubicBezTo>
                    <a:cubicBezTo>
                      <a:pt x="3251" y="1259"/>
                      <a:pt x="1878" y="3162"/>
                      <a:pt x="0" y="5241"/>
                    </a:cubicBezTo>
                    <a:cubicBezTo>
                      <a:pt x="996" y="5833"/>
                      <a:pt x="1021" y="8026"/>
                      <a:pt x="781" y="10155"/>
                    </a:cubicBezTo>
                    <a:cubicBezTo>
                      <a:pt x="4612" y="6438"/>
                      <a:pt x="7661" y="2545"/>
                      <a:pt x="6968" y="1272"/>
                    </a:cubicBezTo>
                    <a:cubicBezTo>
                      <a:pt x="6434" y="278"/>
                      <a:pt x="5401" y="0"/>
                      <a:pt x="423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9" name="Google Shape;1053;p44"/>
              <p:cNvSpPr/>
              <p:nvPr/>
            </p:nvSpPr>
            <p:spPr>
              <a:xfrm>
                <a:off x="2560142" y="-28477"/>
                <a:ext cx="296078" cy="138289"/>
              </a:xfrm>
              <a:custGeom>
                <a:avLst/>
                <a:gdLst/>
                <a:ahLst/>
                <a:cxnLst/>
                <a:rect l="l" t="t" r="r" b="b"/>
                <a:pathLst>
                  <a:path w="31717" h="14818" extrusionOk="0">
                    <a:moveTo>
                      <a:pt x="30346" y="0"/>
                    </a:moveTo>
                    <a:cubicBezTo>
                      <a:pt x="29818" y="0"/>
                      <a:pt x="29327" y="352"/>
                      <a:pt x="29171" y="893"/>
                    </a:cubicBezTo>
                    <a:cubicBezTo>
                      <a:pt x="28377" y="3640"/>
                      <a:pt x="25164" y="9361"/>
                      <a:pt x="18687" y="11365"/>
                    </a:cubicBezTo>
                    <a:cubicBezTo>
                      <a:pt x="16480" y="12050"/>
                      <a:pt x="14399" y="12393"/>
                      <a:pt x="12454" y="12393"/>
                    </a:cubicBezTo>
                    <a:cubicBezTo>
                      <a:pt x="10181" y="12393"/>
                      <a:pt x="8094" y="11924"/>
                      <a:pt x="6212" y="10987"/>
                    </a:cubicBezTo>
                    <a:cubicBezTo>
                      <a:pt x="3642" y="9701"/>
                      <a:pt x="2419" y="7962"/>
                      <a:pt x="2382" y="7912"/>
                    </a:cubicBezTo>
                    <a:cubicBezTo>
                      <a:pt x="2146" y="7574"/>
                      <a:pt x="1767" y="7388"/>
                      <a:pt x="1381" y="7388"/>
                    </a:cubicBezTo>
                    <a:cubicBezTo>
                      <a:pt x="1149" y="7388"/>
                      <a:pt x="914" y="7455"/>
                      <a:pt x="706" y="7597"/>
                    </a:cubicBezTo>
                    <a:cubicBezTo>
                      <a:pt x="151" y="7975"/>
                      <a:pt x="0" y="8718"/>
                      <a:pt x="366" y="9273"/>
                    </a:cubicBezTo>
                    <a:cubicBezTo>
                      <a:pt x="416" y="9361"/>
                      <a:pt x="1878" y="11503"/>
                      <a:pt x="4990" y="13103"/>
                    </a:cubicBezTo>
                    <a:cubicBezTo>
                      <a:pt x="6729" y="13986"/>
                      <a:pt x="9224" y="14817"/>
                      <a:pt x="12488" y="14817"/>
                    </a:cubicBezTo>
                    <a:cubicBezTo>
                      <a:pt x="14831" y="14792"/>
                      <a:pt x="17175" y="14414"/>
                      <a:pt x="19418" y="13696"/>
                    </a:cubicBezTo>
                    <a:cubicBezTo>
                      <a:pt x="26878" y="11377"/>
                      <a:pt x="30595" y="4749"/>
                      <a:pt x="31515" y="1574"/>
                    </a:cubicBezTo>
                    <a:cubicBezTo>
                      <a:pt x="31716" y="919"/>
                      <a:pt x="31338" y="238"/>
                      <a:pt x="30683" y="49"/>
                    </a:cubicBezTo>
                    <a:cubicBezTo>
                      <a:pt x="30571" y="16"/>
                      <a:pt x="30458" y="0"/>
                      <a:pt x="30346" y="0"/>
                    </a:cubicBezTo>
                    <a:close/>
                  </a:path>
                </a:pathLst>
              </a:custGeom>
              <a:solidFill>
                <a:srgbClr val="F9E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1054;p44"/>
            <p:cNvGrpSpPr/>
            <p:nvPr/>
          </p:nvGrpSpPr>
          <p:grpSpPr>
            <a:xfrm>
              <a:off x="4518289" y="2754285"/>
              <a:ext cx="272778" cy="349283"/>
              <a:chOff x="-5500536" y="4228947"/>
              <a:chExt cx="272778" cy="349283"/>
            </a:xfrm>
          </p:grpSpPr>
          <p:sp>
            <p:nvSpPr>
              <p:cNvPr id="1049560" name="Google Shape;1055;p44"/>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1" name="Google Shape;1056;p44"/>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2" name="Google Shape;1057;p44"/>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3" name="Google Shape;1058;p44"/>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48847" name="Google Shape;1063;p45"/>
          <p:cNvSpPr txBox="1">
            <a:spLocks noGrp="1"/>
          </p:cNvSpPr>
          <p:nvPr>
            <p:ph type="body" idx="1"/>
          </p:nvPr>
        </p:nvSpPr>
        <p:spPr>
          <a:xfrm>
            <a:off x="762000" y="1047750"/>
            <a:ext cx="8229600" cy="409575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sz="1200" dirty="0">
                <a:solidFill>
                  <a:schemeClr val="dk1"/>
                </a:solidFill>
                <a:latin typeface="Tekton Pro Cond" pitchFamily="34" charset="0"/>
                <a:ea typeface="Arial"/>
                <a:cs typeface="Arial"/>
                <a:sym typeface="Arial"/>
              </a:rPr>
              <a:t>(i) Tujuan pengarang dan ilustrator menulis buku itu harus </a:t>
            </a:r>
            <a:r>
              <a:rPr lang="en" sz="1200" dirty="0" smtClean="0">
                <a:solidFill>
                  <a:schemeClr val="dk1"/>
                </a:solidFill>
                <a:latin typeface="Tekton Pro Cond" pitchFamily="34" charset="0"/>
                <a:ea typeface="Arial"/>
                <a:cs typeface="Arial"/>
                <a:sym typeface="Arial"/>
              </a:rPr>
              <a:t>jelas</a:t>
            </a:r>
            <a:endParaRPr sz="1200">
              <a:solidFill>
                <a:schemeClr val="dk1"/>
              </a:solidFill>
              <a:latin typeface="Tekton Pro Cond" pitchFamily="34" charset="0"/>
              <a:ea typeface="Arial"/>
              <a:cs typeface="Arial"/>
              <a:sym typeface="Arial"/>
            </a:endParaRPr>
          </a:p>
          <a:p>
            <a:pPr marL="0" lvl="0" indent="0" algn="l" rtl="0">
              <a:lnSpc>
                <a:spcPct val="150000"/>
              </a:lnSpc>
              <a:spcBef>
                <a:spcPts val="1200"/>
              </a:spcBef>
              <a:spcAft>
                <a:spcPts val="0"/>
              </a:spcAft>
              <a:buNone/>
            </a:pPr>
            <a:r>
              <a:rPr lang="en" sz="1200" dirty="0">
                <a:solidFill>
                  <a:schemeClr val="dk1"/>
                </a:solidFill>
                <a:latin typeface="Tekton Pro Cond" pitchFamily="34" charset="0"/>
                <a:ea typeface="Arial"/>
                <a:cs typeface="Arial"/>
                <a:sym typeface="Arial"/>
              </a:rPr>
              <a:t>(ii) Gambar objek dan binatang yang ditampilkan harus jelas menunjukkan identitasnya, dan gambar yang ditujukan kepada anak usia awal pada tiap halaman hanya berisi satu atau dua gambar.</a:t>
            </a:r>
            <a:endParaRPr sz="1200">
              <a:solidFill>
                <a:schemeClr val="dk1"/>
              </a:solidFill>
              <a:latin typeface="Tekton Pro Cond" pitchFamily="34" charset="0"/>
              <a:ea typeface="Arial"/>
              <a:cs typeface="Arial"/>
              <a:sym typeface="Arial"/>
            </a:endParaRPr>
          </a:p>
          <a:p>
            <a:pPr marL="0" lvl="0" indent="0" algn="l" rtl="0">
              <a:lnSpc>
                <a:spcPct val="150000"/>
              </a:lnSpc>
              <a:spcBef>
                <a:spcPts val="1200"/>
              </a:spcBef>
              <a:spcAft>
                <a:spcPts val="0"/>
              </a:spcAft>
              <a:buNone/>
            </a:pPr>
            <a:r>
              <a:rPr lang="en" sz="1200" dirty="0">
                <a:solidFill>
                  <a:schemeClr val="dk1"/>
                </a:solidFill>
                <a:latin typeface="Tekton Pro Cond" pitchFamily="34" charset="0"/>
                <a:ea typeface="Arial"/>
                <a:cs typeface="Arial"/>
                <a:sym typeface="Arial"/>
              </a:rPr>
              <a:t>(iii) Gambar objek dan binatang yang ditampilkan haruslah yang lebih familiar sehingga mudah diidentifikasi oleh anak, dan diusahakan untuk tidak memiliki beberapa nama atau yang bersifat ambigu.</a:t>
            </a:r>
            <a:endParaRPr sz="1200">
              <a:solidFill>
                <a:schemeClr val="dk1"/>
              </a:solidFill>
              <a:latin typeface="Tekton Pro Cond" pitchFamily="34" charset="0"/>
              <a:ea typeface="Arial"/>
              <a:cs typeface="Arial"/>
              <a:sym typeface="Arial"/>
            </a:endParaRPr>
          </a:p>
          <a:p>
            <a:pPr marL="0" lvl="0" indent="0" algn="l" rtl="0">
              <a:lnSpc>
                <a:spcPct val="150000"/>
              </a:lnSpc>
              <a:spcBef>
                <a:spcPts val="1200"/>
              </a:spcBef>
              <a:spcAft>
                <a:spcPts val="0"/>
              </a:spcAft>
              <a:buNone/>
            </a:pPr>
            <a:r>
              <a:rPr lang="en" sz="1200" dirty="0">
                <a:solidFill>
                  <a:schemeClr val="dk1"/>
                </a:solidFill>
                <a:latin typeface="Tekton Pro Cond" pitchFamily="34" charset="0"/>
                <a:ea typeface="Arial"/>
                <a:cs typeface="Arial"/>
                <a:sym typeface="Arial"/>
              </a:rPr>
              <a:t>(iv) Gambar-gambar yang ditampilkan dipergunakan untuk ilustrasi huruf, angka, atau konsep, dan kata-kata yang menyertai gambar haruslah mempunyai asosiasi yang </a:t>
            </a:r>
            <a:r>
              <a:rPr lang="en" sz="1200" dirty="0" smtClean="0">
                <a:solidFill>
                  <a:schemeClr val="dk1"/>
                </a:solidFill>
                <a:latin typeface="Tekton Pro Cond" pitchFamily="34" charset="0"/>
                <a:ea typeface="Arial"/>
                <a:cs typeface="Arial"/>
                <a:sym typeface="Arial"/>
              </a:rPr>
              <a:t>jelas</a:t>
            </a:r>
            <a:endParaRPr sz="1200">
              <a:solidFill>
                <a:schemeClr val="dk1"/>
              </a:solidFill>
              <a:latin typeface="Tekton Pro Cond" pitchFamily="34" charset="0"/>
              <a:ea typeface="Arial"/>
              <a:cs typeface="Arial"/>
              <a:sym typeface="Arial"/>
            </a:endParaRPr>
          </a:p>
          <a:p>
            <a:pPr marL="0" lvl="0" indent="0" algn="l" rtl="0">
              <a:lnSpc>
                <a:spcPct val="150000"/>
              </a:lnSpc>
              <a:spcBef>
                <a:spcPts val="1200"/>
              </a:spcBef>
              <a:spcAft>
                <a:spcPts val="0"/>
              </a:spcAft>
              <a:buNone/>
            </a:pPr>
            <a:r>
              <a:rPr lang="en" sz="1200" dirty="0">
                <a:solidFill>
                  <a:schemeClr val="dk1"/>
                </a:solidFill>
                <a:latin typeface="Tekton Pro Cond" pitchFamily="34" charset="0"/>
                <a:ea typeface="Arial"/>
                <a:cs typeface="Arial"/>
                <a:sym typeface="Arial"/>
              </a:rPr>
              <a:t>(v) Jika mempergunakan huruf alfabet dan angka untuk mempresentasikan sebuah topik, informasi yang ingin disampaikan harus akurat dan dapat dijangkau oleh anak.</a:t>
            </a:r>
            <a:endParaRPr sz="1200">
              <a:solidFill>
                <a:schemeClr val="dk1"/>
              </a:solidFill>
              <a:latin typeface="Tekton Pro Cond" pitchFamily="34" charset="0"/>
              <a:ea typeface="Arial"/>
              <a:cs typeface="Arial"/>
              <a:sym typeface="Arial"/>
            </a:endParaRPr>
          </a:p>
          <a:p>
            <a:pPr marL="0" lvl="0" indent="0" algn="l" rtl="0">
              <a:lnSpc>
                <a:spcPct val="150000"/>
              </a:lnSpc>
              <a:spcBef>
                <a:spcPts val="1200"/>
              </a:spcBef>
              <a:spcAft>
                <a:spcPts val="1000"/>
              </a:spcAft>
              <a:buNone/>
            </a:pPr>
            <a:r>
              <a:rPr lang="en" sz="1200" dirty="0">
                <a:solidFill>
                  <a:schemeClr val="dk1"/>
                </a:solidFill>
                <a:latin typeface="Tekton Pro Cond" pitchFamily="34" charset="0"/>
                <a:ea typeface="Arial"/>
                <a:cs typeface="Arial"/>
                <a:sym typeface="Arial"/>
              </a:rPr>
              <a:t>(vi) Format harus dapat diprediksikan dan konsisten; pola dan tata letak penulisan huruf, angka, dan kata-kata yang menyertainya harus diusahakan sedemikian rupa sehingga mudah dikenali oleh anak.</a:t>
            </a:r>
            <a:endParaRPr sz="1200">
              <a:solidFill>
                <a:schemeClr val="accent6"/>
              </a:solidFill>
              <a:latin typeface="Tekton Pro Cond" pitchFamily="34" charset="0"/>
            </a:endParaRPr>
          </a:p>
        </p:txBody>
      </p:sp>
      <p:sp>
        <p:nvSpPr>
          <p:cNvPr id="1048848" name="Google Shape;1064;p45"/>
          <p:cNvSpPr txBox="1">
            <a:spLocks noGrp="1"/>
          </p:cNvSpPr>
          <p:nvPr>
            <p:ph type="title"/>
          </p:nvPr>
        </p:nvSpPr>
        <p:spPr>
          <a:xfrm>
            <a:off x="4058775" y="0"/>
            <a:ext cx="4713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800">
                <a:latin typeface="Capriola"/>
                <a:ea typeface="Capriola"/>
                <a:cs typeface="Capriola"/>
                <a:sym typeface="Capriola"/>
              </a:rPr>
              <a:t>K</a:t>
            </a:r>
            <a:r>
              <a:rPr lang="en" sz="2100">
                <a:latin typeface="Capriola"/>
                <a:ea typeface="Capriola"/>
                <a:cs typeface="Capriola"/>
                <a:sym typeface="Capriola"/>
              </a:rPr>
              <a:t>arakteristik Buku Alfabet, Buku Berhitung, dan Buku Konsep </a:t>
            </a:r>
            <a:endParaRPr sz="4900">
              <a:latin typeface="Capriola"/>
              <a:ea typeface="Capriola"/>
              <a:cs typeface="Capriola"/>
              <a:sym typeface="Capriol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48742" name="Google Shape;1069;p46"/>
          <p:cNvSpPr txBox="1">
            <a:spLocks noGrp="1"/>
          </p:cNvSpPr>
          <p:nvPr>
            <p:ph type="title"/>
          </p:nvPr>
        </p:nvSpPr>
        <p:spPr>
          <a:xfrm>
            <a:off x="873375" y="1887601"/>
            <a:ext cx="2454300" cy="16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p>
        </p:txBody>
      </p:sp>
      <p:sp>
        <p:nvSpPr>
          <p:cNvPr id="1048743" name="Google Shape;1070;p46"/>
          <p:cNvSpPr txBox="1">
            <a:spLocks noGrp="1"/>
          </p:cNvSpPr>
          <p:nvPr>
            <p:ph type="subTitle" idx="1"/>
          </p:nvPr>
        </p:nvSpPr>
        <p:spPr>
          <a:xfrm>
            <a:off x="4225499" y="407111"/>
            <a:ext cx="5132510" cy="98425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Buku gambar tanpa kata</a:t>
            </a:r>
          </a:p>
        </p:txBody>
      </p:sp>
      <p:sp>
        <p:nvSpPr>
          <p:cNvPr id="1048744" name="Google Shape;1071;p46"/>
          <p:cNvSpPr txBox="1">
            <a:spLocks noGrp="1"/>
          </p:cNvSpPr>
          <p:nvPr>
            <p:ph type="subTitle" idx="2"/>
          </p:nvPr>
        </p:nvSpPr>
        <p:spPr>
          <a:xfrm>
            <a:off x="4432425" y="1456639"/>
            <a:ext cx="3838200" cy="2834700"/>
          </a:xfrm>
          <a:prstGeom prst="rect">
            <a:avLst/>
          </a:prstGeom>
        </p:spPr>
        <p:txBody>
          <a:bodyPr spcFirstLastPara="1" wrap="square" lIns="91425" tIns="91425" rIns="91425" bIns="91425" anchor="t" anchorCtr="0">
            <a:noAutofit/>
          </a:bodyPr>
          <a:lstStyle/>
          <a:p>
            <a:pPr marL="0" lvl="0" indent="304800" algn="l" rtl="0">
              <a:lnSpc>
                <a:spcPct val="150000"/>
              </a:lnSpc>
              <a:spcBef>
                <a:spcPts val="1200"/>
              </a:spcBef>
              <a:spcAft>
                <a:spcPts val="0"/>
              </a:spcAft>
              <a:buClr>
                <a:schemeClr val="dk1"/>
              </a:buClr>
              <a:buSzPts val="1100"/>
              <a:buFont typeface="Arial"/>
              <a:buNone/>
            </a:pPr>
            <a:r>
              <a:rPr lang="en" dirty="0">
                <a:solidFill>
                  <a:schemeClr val="accent1"/>
                </a:solidFill>
                <a:latin typeface="Tekton Pro Cond" pitchFamily="34" charset="0"/>
                <a:ea typeface="Arial"/>
                <a:cs typeface="Arial"/>
                <a:sym typeface="Arial"/>
              </a:rPr>
              <a:t>Buku gambar tanpa kata adalah buku-buku gambar cerita yang alur ceritanya disajikan dalam bentuk gambar. Buku gambar tanpa kata bisa saja disertai dengan kata-kata, tetapi sangat terbatas. Buku gambar tanpa kata memiliki tingkat kompleksitas dari yang sederhana hingga yang lebih abstrak. Tak heran bila model buku ini tak hanya dikonsumsikan oleh anak-anak saja, melainkan juga untuk pembaca dewasa.</a:t>
            </a:r>
            <a:endParaRPr dirty="0">
              <a:solidFill>
                <a:schemeClr val="accent1"/>
              </a:solidFill>
              <a:latin typeface="Tekton Pro Cond" pitchFamily="34" charset="0"/>
              <a:ea typeface="Arial"/>
              <a:cs typeface="Arial"/>
              <a:sym typeface="Arial"/>
            </a:endParaRPr>
          </a:p>
          <a:p>
            <a:pPr marL="0" lvl="0" indent="0" algn="l" rtl="0">
              <a:spcBef>
                <a:spcPts val="1000"/>
              </a:spcBef>
              <a:spcAft>
                <a:spcPts val="1600"/>
              </a:spcAft>
              <a:buNone/>
            </a:pPr>
            <a:endParaRPr sz="1900" dirty="0">
              <a:solidFill>
                <a:schemeClr val="accent1"/>
              </a:solidFill>
              <a:latin typeface="Times New Roman"/>
              <a:ea typeface="Times New Roman"/>
              <a:cs typeface="Times New Roman"/>
              <a:sym typeface="Times New Roman"/>
            </a:endParaRPr>
          </a:p>
        </p:txBody>
      </p:sp>
      <p:grpSp>
        <p:nvGrpSpPr>
          <p:cNvPr id="98" name="Google Shape;1072;p46"/>
          <p:cNvGrpSpPr/>
          <p:nvPr/>
        </p:nvGrpSpPr>
        <p:grpSpPr>
          <a:xfrm>
            <a:off x="797163" y="1177284"/>
            <a:ext cx="318675" cy="662679"/>
            <a:chOff x="-1847499" y="2737134"/>
            <a:chExt cx="318675" cy="662679"/>
          </a:xfrm>
        </p:grpSpPr>
        <p:sp>
          <p:nvSpPr>
            <p:cNvPr id="1048745" name="Google Shape;1073;p46"/>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6" name="Google Shape;1074;p46"/>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075;p46"/>
          <p:cNvGrpSpPr/>
          <p:nvPr/>
        </p:nvGrpSpPr>
        <p:grpSpPr>
          <a:xfrm>
            <a:off x="448730" y="564163"/>
            <a:ext cx="174114" cy="235996"/>
            <a:chOff x="-1467008" y="3142950"/>
            <a:chExt cx="174114" cy="235996"/>
          </a:xfrm>
        </p:grpSpPr>
        <p:sp>
          <p:nvSpPr>
            <p:cNvPr id="1048747" name="Google Shape;1076;p46"/>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8" name="Google Shape;1077;p46"/>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9" name="Google Shape;1078;p46"/>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79;p46"/>
          <p:cNvGrpSpPr/>
          <p:nvPr/>
        </p:nvGrpSpPr>
        <p:grpSpPr>
          <a:xfrm>
            <a:off x="2733292" y="3750879"/>
            <a:ext cx="202152" cy="234940"/>
            <a:chOff x="-1562583" y="2713541"/>
            <a:chExt cx="202152" cy="234940"/>
          </a:xfrm>
        </p:grpSpPr>
        <p:sp>
          <p:nvSpPr>
            <p:cNvPr id="1048750" name="Google Shape;1080;p46"/>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1" name="Google Shape;1081;p46"/>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2" name="Google Shape;1082;p46"/>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83;p46"/>
          <p:cNvGrpSpPr/>
          <p:nvPr/>
        </p:nvGrpSpPr>
        <p:grpSpPr>
          <a:xfrm>
            <a:off x="4065746" y="4130745"/>
            <a:ext cx="284607" cy="591602"/>
            <a:chOff x="610921" y="273270"/>
            <a:chExt cx="284607" cy="591602"/>
          </a:xfrm>
        </p:grpSpPr>
        <p:sp>
          <p:nvSpPr>
            <p:cNvPr id="1048753" name="Google Shape;1084;p46"/>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4" name="Google Shape;1085;p46"/>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55" name="Google Shape;1086;p46"/>
          <p:cNvSpPr/>
          <p:nvPr/>
        </p:nvSpPr>
        <p:spPr>
          <a:xfrm rot="374883">
            <a:off x="-661530" y="3950852"/>
            <a:ext cx="2875060"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6" name="Google Shape;1087;p46"/>
          <p:cNvSpPr/>
          <p:nvPr/>
        </p:nvSpPr>
        <p:spPr>
          <a:xfrm flipH="1">
            <a:off x="3018998" y="56418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88;p46"/>
          <p:cNvGrpSpPr/>
          <p:nvPr/>
        </p:nvGrpSpPr>
        <p:grpSpPr>
          <a:xfrm flipH="1">
            <a:off x="422443" y="4203583"/>
            <a:ext cx="1810903" cy="836253"/>
            <a:chOff x="6814529" y="4193361"/>
            <a:chExt cx="1563010" cy="721779"/>
          </a:xfrm>
        </p:grpSpPr>
        <p:sp>
          <p:nvSpPr>
            <p:cNvPr id="1048757" name="Google Shape;1089;p46"/>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8" name="Google Shape;1090;p46"/>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9" name="Google Shape;1091;p46"/>
            <p:cNvSpPr/>
            <p:nvPr/>
          </p:nvSpPr>
          <p:spPr>
            <a:xfrm flipH="1">
              <a:off x="7259237" y="4269105"/>
              <a:ext cx="1118302" cy="560565"/>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0" name="Google Shape;1092;p46"/>
            <p:cNvSpPr/>
            <p:nvPr/>
          </p:nvSpPr>
          <p:spPr>
            <a:xfrm flipH="1">
              <a:off x="7538321" y="4702611"/>
              <a:ext cx="235690" cy="212529"/>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1" name="Google Shape;1093;p46"/>
            <p:cNvSpPr/>
            <p:nvPr/>
          </p:nvSpPr>
          <p:spPr>
            <a:xfrm flipH="1">
              <a:off x="7444623" y="4333995"/>
              <a:ext cx="24496" cy="59237"/>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2" name="Google Shape;1094;p46"/>
            <p:cNvSpPr/>
            <p:nvPr/>
          </p:nvSpPr>
          <p:spPr>
            <a:xfrm flipH="1">
              <a:off x="7343620" y="4333995"/>
              <a:ext cx="24496" cy="59237"/>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3" name="Google Shape;1095;p46"/>
            <p:cNvSpPr/>
            <p:nvPr/>
          </p:nvSpPr>
          <p:spPr>
            <a:xfrm flipH="1">
              <a:off x="7378369" y="4371527"/>
              <a:ext cx="49897" cy="42506"/>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4" name="Google Shape;1096;p46"/>
            <p:cNvSpPr/>
            <p:nvPr/>
          </p:nvSpPr>
          <p:spPr>
            <a:xfrm flipH="1">
              <a:off x="7291387" y="4393157"/>
              <a:ext cx="61881" cy="28940"/>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5" name="Google Shape;1097;p46"/>
            <p:cNvSpPr/>
            <p:nvPr/>
          </p:nvSpPr>
          <p:spPr>
            <a:xfrm flipH="1">
              <a:off x="7461282" y="4393157"/>
              <a:ext cx="61881" cy="28940"/>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6" name="Google Shape;1098;p46"/>
            <p:cNvSpPr/>
            <p:nvPr/>
          </p:nvSpPr>
          <p:spPr>
            <a:xfrm flipH="1">
              <a:off x="7348447" y="4422098"/>
              <a:ext cx="103411" cy="25473"/>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7" name="Google Shape;1099;p46"/>
            <p:cNvSpPr/>
            <p:nvPr/>
          </p:nvSpPr>
          <p:spPr>
            <a:xfrm flipH="1">
              <a:off x="7193476" y="4362257"/>
              <a:ext cx="95271" cy="2931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8" name="Google Shape;1100;p46"/>
            <p:cNvSpPr/>
            <p:nvPr/>
          </p:nvSpPr>
          <p:spPr>
            <a:xfrm flipH="1">
              <a:off x="7176366" y="4407703"/>
              <a:ext cx="104014" cy="15902"/>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9" name="Google Shape;1101;p46"/>
            <p:cNvSpPr/>
            <p:nvPr/>
          </p:nvSpPr>
          <p:spPr>
            <a:xfrm flipH="1">
              <a:off x="7175763" y="4432272"/>
              <a:ext cx="111627" cy="33613"/>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0" name="Google Shape;1102;p46"/>
            <p:cNvSpPr/>
            <p:nvPr/>
          </p:nvSpPr>
          <p:spPr>
            <a:xfrm flipH="1">
              <a:off x="7511257" y="4336180"/>
              <a:ext cx="91050" cy="49439"/>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1" name="Google Shape;1103;p46"/>
            <p:cNvSpPr/>
            <p:nvPr/>
          </p:nvSpPr>
          <p:spPr>
            <a:xfrm flipH="1">
              <a:off x="7528744" y="4373185"/>
              <a:ext cx="100999" cy="3240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2" name="Google Shape;1104;p46"/>
            <p:cNvSpPr/>
            <p:nvPr/>
          </p:nvSpPr>
          <p:spPr>
            <a:xfrm flipH="1">
              <a:off x="7534171" y="4415315"/>
              <a:ext cx="108763" cy="30146"/>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3" name="Google Shape;1105;p46"/>
            <p:cNvSpPr/>
            <p:nvPr/>
          </p:nvSpPr>
          <p:spPr>
            <a:xfrm flipH="1">
              <a:off x="7945121" y="4193361"/>
              <a:ext cx="254458" cy="251644"/>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4" name="Google Shape;1106;p46"/>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5" name="Google Shape;1107;p46"/>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6" name="Google Shape;1108;p46"/>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7" name="Google Shape;1109;p46"/>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8" name="Google Shape;1110;p46"/>
            <p:cNvSpPr/>
            <p:nvPr/>
          </p:nvSpPr>
          <p:spPr>
            <a:xfrm flipH="1">
              <a:off x="7030892" y="4194040"/>
              <a:ext cx="99642" cy="128874"/>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9" name="Google Shape;1111;p46"/>
            <p:cNvSpPr/>
            <p:nvPr/>
          </p:nvSpPr>
          <p:spPr>
            <a:xfrm flipH="1">
              <a:off x="6814529" y="4269104"/>
              <a:ext cx="206898" cy="126236"/>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0" name="Google Shape;1112;p46"/>
            <p:cNvSpPr/>
            <p:nvPr/>
          </p:nvSpPr>
          <p:spPr>
            <a:xfrm flipH="1">
              <a:off x="6922503" y="4363538"/>
              <a:ext cx="111024" cy="162487"/>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1" name="Google Shape;1113;p46"/>
            <p:cNvSpPr/>
            <p:nvPr/>
          </p:nvSpPr>
          <p:spPr>
            <a:xfrm flipH="1">
              <a:off x="7083430" y="4495279"/>
              <a:ext cx="146976" cy="161733"/>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2" name="Google Shape;1114;p46"/>
            <p:cNvSpPr/>
            <p:nvPr/>
          </p:nvSpPr>
          <p:spPr>
            <a:xfrm flipH="1">
              <a:off x="6973531" y="4581422"/>
              <a:ext cx="92557" cy="136637"/>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83" name="Google Shape;1115;p46"/>
          <p:cNvSpPr/>
          <p:nvPr/>
        </p:nvSpPr>
        <p:spPr>
          <a:xfrm rot="-6473212">
            <a:off x="7867709" y="2152169"/>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048684" name="Google Shape;1120;p47"/>
          <p:cNvSpPr txBox="1">
            <a:spLocks noGrp="1"/>
          </p:cNvSpPr>
          <p:nvPr>
            <p:ph type="title"/>
          </p:nvPr>
        </p:nvSpPr>
        <p:spPr>
          <a:xfrm>
            <a:off x="788875" y="337250"/>
            <a:ext cx="9002100" cy="1256400"/>
          </a:xfrm>
          <a:prstGeom prst="rect">
            <a:avLst/>
          </a:prstGeom>
        </p:spPr>
        <p:txBody>
          <a:bodyPr spcFirstLastPara="1" wrap="square" lIns="91425" tIns="91425" rIns="91425" bIns="91425" anchor="t" anchorCtr="0">
            <a:noAutofit/>
          </a:bodyPr>
          <a:lstStyle/>
          <a:p>
            <a:pPr marL="4114800" lvl="0" indent="0" algn="l" rtl="0">
              <a:spcBef>
                <a:spcPts val="0"/>
              </a:spcBef>
              <a:spcAft>
                <a:spcPts val="0"/>
              </a:spcAft>
              <a:buNone/>
            </a:pPr>
            <a:r>
              <a:rPr lang="en" sz="3700"/>
              <a:t>Tujuan buku gambar tanpa kata</a:t>
            </a:r>
            <a:endParaRPr sz="3700"/>
          </a:p>
        </p:txBody>
      </p:sp>
      <p:sp>
        <p:nvSpPr>
          <p:cNvPr id="1048685" name="Google Shape;1121;p47"/>
          <p:cNvSpPr txBox="1">
            <a:spLocks noGrp="1"/>
          </p:cNvSpPr>
          <p:nvPr>
            <p:ph type="subTitle" idx="1"/>
          </p:nvPr>
        </p:nvSpPr>
        <p:spPr>
          <a:xfrm>
            <a:off x="1219200" y="1047750"/>
            <a:ext cx="3998168" cy="3461400"/>
          </a:xfrm>
          <a:prstGeom prst="rect">
            <a:avLst/>
          </a:prstGeom>
        </p:spPr>
        <p:txBody>
          <a:bodyPr spcFirstLastPara="1" wrap="square" lIns="91425" tIns="91425" rIns="91425" bIns="91425" anchor="t" anchorCtr="0">
            <a:noAutofit/>
          </a:bodyPr>
          <a:lstStyle/>
          <a:p>
            <a:pPr marL="0" lvl="0" indent="304800" algn="l" rtl="0">
              <a:lnSpc>
                <a:spcPct val="150000"/>
              </a:lnSpc>
              <a:spcBef>
                <a:spcPts val="1200"/>
              </a:spcBef>
              <a:spcAft>
                <a:spcPts val="0"/>
              </a:spcAft>
              <a:buNone/>
            </a:pPr>
            <a:r>
              <a:rPr lang="en" dirty="0">
                <a:solidFill>
                  <a:schemeClr val="dk1"/>
                </a:solidFill>
                <a:latin typeface="Tekton Pro Cond" pitchFamily="34" charset="0"/>
                <a:ea typeface="Arial"/>
                <a:cs typeface="Arial"/>
                <a:sym typeface="Arial"/>
              </a:rPr>
              <a:t>Menurut Huck dkk (dalam Nurgiyantoro, 2013:150), buku gambar tanpa kata secara tidak terduga amat membantu mengembangkan sejumlah keterampilan yang diperlukan dalam membaca. Tujuan buku jenis ini yaitu untuk membiarkan atau memberanikan anak untuk mengkreasikan kata sendiri. Dengan begitu, kemampuan berbahasa anak tersebut berkembang. Gambar-gambar tanpa kata tersebut menjadi daya gerak anak dalam mengembangkan fantasi lewat imajinasi dan logika yang ia miliki. Dengan buku ini pula keberanian dan kemandirian tertanam, sehingga dapat ia gunakan pada kehidupannya sehari-hari.</a:t>
            </a:r>
            <a:endParaRPr dirty="0">
              <a:solidFill>
                <a:schemeClr val="dk1"/>
              </a:solidFill>
              <a:latin typeface="Tekton Pro Cond" pitchFamily="34" charset="0"/>
              <a:ea typeface="Arial"/>
              <a:cs typeface="Arial"/>
              <a:sym typeface="Arial"/>
            </a:endParaRPr>
          </a:p>
          <a:p>
            <a:pPr marL="0" lvl="0" indent="304800" algn="l" rtl="0">
              <a:lnSpc>
                <a:spcPct val="150000"/>
              </a:lnSpc>
              <a:spcBef>
                <a:spcPts val="1200"/>
              </a:spcBef>
              <a:spcAft>
                <a:spcPts val="1000"/>
              </a:spcAft>
              <a:buNone/>
            </a:pPr>
            <a:endParaRPr sz="12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048593" name="Google Shape;1126;p48"/>
          <p:cNvSpPr txBox="1">
            <a:spLocks noGrp="1"/>
          </p:cNvSpPr>
          <p:nvPr>
            <p:ph type="body" idx="1"/>
          </p:nvPr>
        </p:nvSpPr>
        <p:spPr>
          <a:xfrm>
            <a:off x="71500" y="1097636"/>
            <a:ext cx="9001000" cy="2948228"/>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200" dirty="0">
                <a:solidFill>
                  <a:schemeClr val="dk1"/>
                </a:solidFill>
                <a:latin typeface="Arial"/>
                <a:ea typeface="Arial"/>
                <a:cs typeface="Arial"/>
                <a:sym typeface="Arial"/>
              </a:rPr>
              <a:t>(i) </a:t>
            </a:r>
            <a:r>
              <a:rPr lang="en" sz="1200" dirty="0">
                <a:solidFill>
                  <a:schemeClr val="dk1"/>
                </a:solidFill>
                <a:latin typeface="Calibri"/>
                <a:ea typeface="Arial"/>
                <a:cs typeface="Calibri"/>
                <a:sym typeface="Calibri"/>
              </a:rPr>
              <a:t>S</a:t>
            </a:r>
            <a:r>
              <a:rPr lang="en" sz="1200" dirty="0">
                <a:solidFill>
                  <a:schemeClr val="dk1"/>
                </a:solidFill>
                <a:latin typeface="Calibri"/>
                <a:ea typeface="Calibri"/>
                <a:cs typeface="Calibri"/>
                <a:sym typeface="Calibri"/>
              </a:rPr>
              <a:t>elalu kaya dengan gambar dan penuh </a:t>
            </a:r>
            <a:r>
              <a:rPr lang="en" sz="1200" i="1" dirty="0">
                <a:solidFill>
                  <a:schemeClr val="dk1"/>
                </a:solidFill>
                <a:latin typeface="Calibri"/>
                <a:ea typeface="Calibri"/>
                <a:cs typeface="Calibri"/>
                <a:sym typeface="Calibri"/>
              </a:rPr>
              <a:t>detail</a:t>
            </a:r>
            <a:r>
              <a:rPr lang="en" sz="1200" dirty="0">
                <a:solidFill>
                  <a:schemeClr val="dk1"/>
                </a:solidFill>
                <a:latin typeface="Calibri"/>
                <a:ea typeface="Calibri"/>
                <a:cs typeface="Calibri"/>
                <a:sym typeface="Calibri"/>
              </a:rPr>
              <a:t> sehingga memaksa pembaca untuk mengamatinya secara lebih hati-hati setiap kali membaca.</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(ii) Mempergunakan gambar aksi untuk mengembangkan karakter. </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(iii) Buku-buku itu menampilkan tema yang menarik atau yang mampu membangkitkan rasa ingin tahu pembaca.</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(iv) Latar menjadi bagian alur cerita, dan ilustrasi diberikan secara </a:t>
            </a:r>
            <a:r>
              <a:rPr lang="en" sz="1200" i="1" dirty="0">
                <a:solidFill>
                  <a:schemeClr val="dk1"/>
                </a:solidFill>
                <a:latin typeface="Calibri"/>
                <a:ea typeface="Calibri"/>
                <a:cs typeface="Calibri"/>
                <a:sym typeface="Calibri"/>
              </a:rPr>
              <a:t>detail </a:t>
            </a:r>
            <a:r>
              <a:rPr lang="en" sz="1200" dirty="0">
                <a:solidFill>
                  <a:schemeClr val="dk1"/>
                </a:solidFill>
                <a:latin typeface="Calibri"/>
                <a:ea typeface="Calibri"/>
                <a:cs typeface="Calibri"/>
                <a:sym typeface="Calibri"/>
              </a:rPr>
              <a:t>sehingga dapat memberikan gambaran tempat yang mudah dikenali dan memungkinkan pembaca untuk masuk ke dalam cerita.</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(v) Buku-buku itu menghadirkan visi tentang dunia secara lebih luas, mengundang petualangan, dan mempergunakan imajinasi merupakan bagian dari kehidupan yang normal.</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(vi) Buku-buku itu biasanya mempunyai dampak emosional yang kuat terhadap pembaca, mengesankan, dan membuatnya tetap memikirkannya.</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(vii) Sebagian di antara buku jenis ini memberikan dampak imajinatif yang berbeda kepada pembaca karena sengaja dikreasikan dengan alasan tertentu.</a:t>
            </a:r>
            <a:endParaRPr sz="1200" dirty="0">
              <a:solidFill>
                <a:schemeClr val="dk1"/>
              </a:solidFill>
              <a:latin typeface="Calibri"/>
              <a:ea typeface="Calibri"/>
              <a:cs typeface="Calibri"/>
              <a:sym typeface="Calibri"/>
            </a:endParaRPr>
          </a:p>
          <a:p>
            <a:pPr marL="0" lvl="0" indent="0" algn="l" rtl="0">
              <a:lnSpc>
                <a:spcPct val="150000"/>
              </a:lnSpc>
              <a:spcBef>
                <a:spcPts val="1200"/>
              </a:spcBef>
              <a:spcAft>
                <a:spcPts val="1000"/>
              </a:spcAft>
              <a:buNone/>
            </a:pPr>
            <a:endParaRPr sz="800" dirty="0">
              <a:solidFill>
                <a:schemeClr val="dk1"/>
              </a:solidFill>
              <a:latin typeface="Arial"/>
              <a:ea typeface="Arial"/>
              <a:cs typeface="Arial"/>
              <a:sym typeface="Arial"/>
            </a:endParaRPr>
          </a:p>
        </p:txBody>
      </p:sp>
      <p:sp>
        <p:nvSpPr>
          <p:cNvPr id="1048594" name="Google Shape;1127;p48"/>
          <p:cNvSpPr txBox="1">
            <a:spLocks noGrp="1"/>
          </p:cNvSpPr>
          <p:nvPr>
            <p:ph type="title"/>
          </p:nvPr>
        </p:nvSpPr>
        <p:spPr>
          <a:xfrm>
            <a:off x="4058775" y="0"/>
            <a:ext cx="4713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800">
                <a:latin typeface="Capriola"/>
                <a:ea typeface="Capriola"/>
                <a:cs typeface="Capriola"/>
                <a:sym typeface="Capriola"/>
              </a:rPr>
              <a:t>K</a:t>
            </a:r>
            <a:r>
              <a:rPr lang="en" sz="2100">
                <a:latin typeface="Capriola"/>
                <a:ea typeface="Capriola"/>
                <a:cs typeface="Capriola"/>
                <a:sym typeface="Capriola"/>
              </a:rPr>
              <a:t>arakteristik Buku Alfabet, Buku Bergambar tanpa kata </a:t>
            </a:r>
            <a:endParaRPr sz="4900">
              <a:latin typeface="Capriola"/>
              <a:ea typeface="Capriola"/>
              <a:cs typeface="Capriola"/>
              <a:sym typeface="Capriol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048602" name="Google Shape;1132;p49"/>
          <p:cNvSpPr txBox="1">
            <a:spLocks noGrp="1"/>
          </p:cNvSpPr>
          <p:nvPr>
            <p:ph type="title"/>
          </p:nvPr>
        </p:nvSpPr>
        <p:spPr>
          <a:xfrm>
            <a:off x="873375" y="1887601"/>
            <a:ext cx="2454300" cy="16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p>
        </p:txBody>
      </p:sp>
      <p:sp>
        <p:nvSpPr>
          <p:cNvPr id="1048603" name="Google Shape;1133;p49"/>
          <p:cNvSpPr txBox="1">
            <a:spLocks noGrp="1"/>
          </p:cNvSpPr>
          <p:nvPr>
            <p:ph type="subTitle" idx="1"/>
          </p:nvPr>
        </p:nvSpPr>
        <p:spPr>
          <a:xfrm>
            <a:off x="4508150" y="374150"/>
            <a:ext cx="4958400" cy="9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Buku bergambar</a:t>
            </a:r>
          </a:p>
        </p:txBody>
      </p:sp>
      <p:sp>
        <p:nvSpPr>
          <p:cNvPr id="1048604" name="Google Shape;1134;p49"/>
          <p:cNvSpPr txBox="1">
            <a:spLocks noGrp="1"/>
          </p:cNvSpPr>
          <p:nvPr>
            <p:ph type="subTitle" idx="2"/>
          </p:nvPr>
        </p:nvSpPr>
        <p:spPr>
          <a:xfrm>
            <a:off x="4359257" y="1111172"/>
            <a:ext cx="4127400" cy="2834700"/>
          </a:xfrm>
          <a:prstGeom prst="rect">
            <a:avLst/>
          </a:prstGeom>
        </p:spPr>
        <p:txBody>
          <a:bodyPr spcFirstLastPara="1" wrap="square" lIns="91425" tIns="91425" rIns="91425" bIns="91425" anchor="t" anchorCtr="0">
            <a:noAutofit/>
          </a:bodyPr>
          <a:lstStyle/>
          <a:p>
            <a:pPr marL="0" lvl="0" indent="304800" algn="l" rtl="0">
              <a:lnSpc>
                <a:spcPct val="150000"/>
              </a:lnSpc>
              <a:spcBef>
                <a:spcPts val="1200"/>
              </a:spcBef>
              <a:spcAft>
                <a:spcPts val="0"/>
              </a:spcAft>
              <a:buNone/>
            </a:pPr>
            <a:r>
              <a:rPr lang="en" sz="1400" dirty="0">
                <a:solidFill>
                  <a:schemeClr val="accent1"/>
                </a:solidFill>
                <a:latin typeface="Tekton Pro Cond" pitchFamily="34" charset="0"/>
                <a:ea typeface="Times New Roman"/>
                <a:cs typeface="Times New Roman"/>
                <a:sym typeface="Times New Roman"/>
              </a:rPr>
              <a:t>Buku bergambar (</a:t>
            </a:r>
            <a:r>
              <a:rPr lang="en" sz="1400" i="1" dirty="0">
                <a:solidFill>
                  <a:schemeClr val="accent1"/>
                </a:solidFill>
                <a:latin typeface="Tekton Pro Cond" pitchFamily="34" charset="0"/>
                <a:ea typeface="Times New Roman"/>
                <a:cs typeface="Times New Roman"/>
                <a:sym typeface="Times New Roman"/>
              </a:rPr>
              <a:t>picture books</a:t>
            </a:r>
            <a:r>
              <a:rPr lang="en" sz="1400" dirty="0">
                <a:solidFill>
                  <a:schemeClr val="accent1"/>
                </a:solidFill>
                <a:latin typeface="Tekton Pro Cond" pitchFamily="34" charset="0"/>
                <a:ea typeface="Times New Roman"/>
                <a:cs typeface="Times New Roman"/>
                <a:sym typeface="Times New Roman"/>
              </a:rPr>
              <a:t>) bila dalam pengertian sempit merupakan buku yang di dalamnya terdapat gambar-gambar, sedangkan dalam pengertian luas, buku bergambar dapat mencakup semua jenis buku bergambar seperti buku cerita bergambar (</a:t>
            </a:r>
            <a:r>
              <a:rPr lang="en" sz="1400" i="1" dirty="0">
                <a:solidFill>
                  <a:schemeClr val="accent1"/>
                </a:solidFill>
                <a:latin typeface="Tekton Pro Cond" pitchFamily="34" charset="0"/>
                <a:ea typeface="Times New Roman"/>
                <a:cs typeface="Times New Roman"/>
                <a:sym typeface="Times New Roman"/>
              </a:rPr>
              <a:t>picture story books</a:t>
            </a:r>
            <a:r>
              <a:rPr lang="en" sz="1400" dirty="0">
                <a:solidFill>
                  <a:schemeClr val="accent1"/>
                </a:solidFill>
                <a:latin typeface="Tekton Pro Cond" pitchFamily="34" charset="0"/>
                <a:ea typeface="Times New Roman"/>
                <a:cs typeface="Times New Roman"/>
                <a:sym typeface="Times New Roman"/>
              </a:rPr>
              <a:t>), buku informasi (</a:t>
            </a:r>
            <a:r>
              <a:rPr lang="en" sz="1400" i="1" dirty="0">
                <a:solidFill>
                  <a:schemeClr val="accent1"/>
                </a:solidFill>
                <a:latin typeface="Tekton Pro Cond" pitchFamily="34" charset="0"/>
                <a:ea typeface="Times New Roman"/>
                <a:cs typeface="Times New Roman"/>
                <a:sym typeface="Times New Roman"/>
              </a:rPr>
              <a:t>informational books</a:t>
            </a:r>
            <a:r>
              <a:rPr lang="en" sz="1400" dirty="0">
                <a:solidFill>
                  <a:schemeClr val="accent1"/>
                </a:solidFill>
                <a:latin typeface="Tekton Pro Cond" pitchFamily="34" charset="0"/>
                <a:ea typeface="Times New Roman"/>
                <a:cs typeface="Times New Roman"/>
                <a:sym typeface="Times New Roman"/>
              </a:rPr>
              <a:t>), buku konsep (</a:t>
            </a:r>
            <a:r>
              <a:rPr lang="en" sz="1400" i="1" dirty="0">
                <a:solidFill>
                  <a:schemeClr val="accent1"/>
                </a:solidFill>
                <a:latin typeface="Tekton Pro Cond" pitchFamily="34" charset="0"/>
                <a:ea typeface="Times New Roman"/>
                <a:cs typeface="Times New Roman"/>
                <a:sym typeface="Times New Roman"/>
              </a:rPr>
              <a:t>concept books</a:t>
            </a:r>
            <a:r>
              <a:rPr lang="en" sz="1400" dirty="0">
                <a:solidFill>
                  <a:schemeClr val="accent1"/>
                </a:solidFill>
                <a:latin typeface="Tekton Pro Cond" pitchFamily="34" charset="0"/>
                <a:ea typeface="Times New Roman"/>
                <a:cs typeface="Times New Roman"/>
                <a:sym typeface="Times New Roman"/>
              </a:rPr>
              <a:t>), buku berhitung (</a:t>
            </a:r>
            <a:r>
              <a:rPr lang="en" sz="1400" i="1" dirty="0">
                <a:solidFill>
                  <a:schemeClr val="accent1"/>
                </a:solidFill>
                <a:latin typeface="Tekton Pro Cond" pitchFamily="34" charset="0"/>
                <a:ea typeface="Times New Roman"/>
                <a:cs typeface="Times New Roman"/>
                <a:sym typeface="Times New Roman"/>
              </a:rPr>
              <a:t>counting books</a:t>
            </a:r>
            <a:r>
              <a:rPr lang="en" sz="1400" dirty="0">
                <a:solidFill>
                  <a:schemeClr val="accent1"/>
                </a:solidFill>
                <a:latin typeface="Tekton Pro Cond" pitchFamily="34" charset="0"/>
                <a:ea typeface="Times New Roman"/>
                <a:cs typeface="Times New Roman"/>
                <a:sym typeface="Times New Roman"/>
              </a:rPr>
              <a:t>), dan lain-lain. Buku bergambar menunjuk pada pengertian buku yang menyampaikan pesan lewat dua cara, yaitu ilustrasi dan tulisan (Huck dkk dalam Nurgiyantoro, 2013:153).</a:t>
            </a:r>
            <a:endParaRPr dirty="0">
              <a:solidFill>
                <a:schemeClr val="accent1"/>
              </a:solidFill>
              <a:latin typeface="Tekton Pro Cond" pitchFamily="34" charset="0"/>
              <a:ea typeface="Arial"/>
              <a:cs typeface="Arial"/>
              <a:sym typeface="Arial"/>
            </a:endParaRPr>
          </a:p>
          <a:p>
            <a:pPr marL="0" lvl="0" indent="0" algn="l" rtl="0">
              <a:spcBef>
                <a:spcPts val="1000"/>
              </a:spcBef>
              <a:spcAft>
                <a:spcPts val="1600"/>
              </a:spcAft>
              <a:buNone/>
            </a:pPr>
            <a:endParaRPr sz="2000" dirty="0">
              <a:solidFill>
                <a:schemeClr val="accent1"/>
              </a:solidFill>
              <a:latin typeface="Times New Roman"/>
              <a:ea typeface="Times New Roman"/>
              <a:cs typeface="Times New Roman"/>
              <a:sym typeface="Times New Roman"/>
            </a:endParaRPr>
          </a:p>
        </p:txBody>
      </p:sp>
      <p:grpSp>
        <p:nvGrpSpPr>
          <p:cNvPr id="69" name="Google Shape;1135;p49"/>
          <p:cNvGrpSpPr/>
          <p:nvPr/>
        </p:nvGrpSpPr>
        <p:grpSpPr>
          <a:xfrm>
            <a:off x="797163" y="1177284"/>
            <a:ext cx="318675" cy="662679"/>
            <a:chOff x="-1847499" y="2737134"/>
            <a:chExt cx="318675" cy="662679"/>
          </a:xfrm>
        </p:grpSpPr>
        <p:sp>
          <p:nvSpPr>
            <p:cNvPr id="1048605" name="Google Shape;1136;p49"/>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6" name="Google Shape;1137;p49"/>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1138;p49"/>
          <p:cNvGrpSpPr/>
          <p:nvPr/>
        </p:nvGrpSpPr>
        <p:grpSpPr>
          <a:xfrm>
            <a:off x="448730" y="564163"/>
            <a:ext cx="174114" cy="235996"/>
            <a:chOff x="-1467008" y="3142950"/>
            <a:chExt cx="174114" cy="235996"/>
          </a:xfrm>
        </p:grpSpPr>
        <p:sp>
          <p:nvSpPr>
            <p:cNvPr id="1048607" name="Google Shape;1139;p49"/>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8" name="Google Shape;1140;p49"/>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1141;p49"/>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142;p49"/>
          <p:cNvGrpSpPr/>
          <p:nvPr/>
        </p:nvGrpSpPr>
        <p:grpSpPr>
          <a:xfrm>
            <a:off x="2733292" y="3750879"/>
            <a:ext cx="202152" cy="234940"/>
            <a:chOff x="-1562583" y="2713541"/>
            <a:chExt cx="202152" cy="234940"/>
          </a:xfrm>
        </p:grpSpPr>
        <p:sp>
          <p:nvSpPr>
            <p:cNvPr id="1048610" name="Google Shape;1143;p49"/>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1144;p49"/>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2" name="Google Shape;1145;p49"/>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146;p49"/>
          <p:cNvGrpSpPr/>
          <p:nvPr/>
        </p:nvGrpSpPr>
        <p:grpSpPr>
          <a:xfrm>
            <a:off x="4065746" y="4130745"/>
            <a:ext cx="284607" cy="591602"/>
            <a:chOff x="610921" y="273270"/>
            <a:chExt cx="284607" cy="591602"/>
          </a:xfrm>
        </p:grpSpPr>
        <p:sp>
          <p:nvSpPr>
            <p:cNvPr id="1048613" name="Google Shape;1147;p49"/>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4" name="Google Shape;1148;p49"/>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15" name="Google Shape;1149;p49"/>
          <p:cNvSpPr/>
          <p:nvPr/>
        </p:nvSpPr>
        <p:spPr>
          <a:xfrm rot="374883">
            <a:off x="-661530" y="3950852"/>
            <a:ext cx="2875060"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6" name="Google Shape;1150;p49"/>
          <p:cNvSpPr/>
          <p:nvPr/>
        </p:nvSpPr>
        <p:spPr>
          <a:xfrm flipH="1">
            <a:off x="3018998" y="56418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1151;p49"/>
          <p:cNvGrpSpPr/>
          <p:nvPr/>
        </p:nvGrpSpPr>
        <p:grpSpPr>
          <a:xfrm flipH="1">
            <a:off x="422443" y="4203583"/>
            <a:ext cx="1810903" cy="836253"/>
            <a:chOff x="6814529" y="4193361"/>
            <a:chExt cx="1563010" cy="721779"/>
          </a:xfrm>
        </p:grpSpPr>
        <p:sp>
          <p:nvSpPr>
            <p:cNvPr id="1048617" name="Google Shape;1152;p49"/>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8" name="Google Shape;1153;p49"/>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9" name="Google Shape;1154;p49"/>
            <p:cNvSpPr/>
            <p:nvPr/>
          </p:nvSpPr>
          <p:spPr>
            <a:xfrm flipH="1">
              <a:off x="7259237" y="4269105"/>
              <a:ext cx="1118302" cy="560565"/>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1155;p49"/>
            <p:cNvSpPr/>
            <p:nvPr/>
          </p:nvSpPr>
          <p:spPr>
            <a:xfrm flipH="1">
              <a:off x="7538321" y="4702611"/>
              <a:ext cx="235690" cy="212529"/>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1" name="Google Shape;1156;p49"/>
            <p:cNvSpPr/>
            <p:nvPr/>
          </p:nvSpPr>
          <p:spPr>
            <a:xfrm flipH="1">
              <a:off x="7444623" y="4333995"/>
              <a:ext cx="24496" cy="59237"/>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2" name="Google Shape;1157;p49"/>
            <p:cNvSpPr/>
            <p:nvPr/>
          </p:nvSpPr>
          <p:spPr>
            <a:xfrm flipH="1">
              <a:off x="7343620" y="4333995"/>
              <a:ext cx="24496" cy="59237"/>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3" name="Google Shape;1158;p49"/>
            <p:cNvSpPr/>
            <p:nvPr/>
          </p:nvSpPr>
          <p:spPr>
            <a:xfrm flipH="1">
              <a:off x="7378369" y="4371527"/>
              <a:ext cx="49897" cy="42506"/>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4" name="Google Shape;1159;p49"/>
            <p:cNvSpPr/>
            <p:nvPr/>
          </p:nvSpPr>
          <p:spPr>
            <a:xfrm flipH="1">
              <a:off x="7291387" y="4393157"/>
              <a:ext cx="61881" cy="28940"/>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1160;p49"/>
            <p:cNvSpPr/>
            <p:nvPr/>
          </p:nvSpPr>
          <p:spPr>
            <a:xfrm flipH="1">
              <a:off x="7461282" y="4393157"/>
              <a:ext cx="61881" cy="28940"/>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1161;p49"/>
            <p:cNvSpPr/>
            <p:nvPr/>
          </p:nvSpPr>
          <p:spPr>
            <a:xfrm flipH="1">
              <a:off x="7348447" y="4422098"/>
              <a:ext cx="103411" cy="25473"/>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1162;p49"/>
            <p:cNvSpPr/>
            <p:nvPr/>
          </p:nvSpPr>
          <p:spPr>
            <a:xfrm flipH="1">
              <a:off x="7193476" y="4362257"/>
              <a:ext cx="95271" cy="2931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1163;p49"/>
            <p:cNvSpPr/>
            <p:nvPr/>
          </p:nvSpPr>
          <p:spPr>
            <a:xfrm flipH="1">
              <a:off x="7176366" y="4407703"/>
              <a:ext cx="104014" cy="15902"/>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9" name="Google Shape;1164;p49"/>
            <p:cNvSpPr/>
            <p:nvPr/>
          </p:nvSpPr>
          <p:spPr>
            <a:xfrm flipH="1">
              <a:off x="7175763" y="4432272"/>
              <a:ext cx="111627" cy="33613"/>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1165;p49"/>
            <p:cNvSpPr/>
            <p:nvPr/>
          </p:nvSpPr>
          <p:spPr>
            <a:xfrm flipH="1">
              <a:off x="7511257" y="4336180"/>
              <a:ext cx="91050" cy="49439"/>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1166;p49"/>
            <p:cNvSpPr/>
            <p:nvPr/>
          </p:nvSpPr>
          <p:spPr>
            <a:xfrm flipH="1">
              <a:off x="7528744" y="4373185"/>
              <a:ext cx="100999" cy="3240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1167;p49"/>
            <p:cNvSpPr/>
            <p:nvPr/>
          </p:nvSpPr>
          <p:spPr>
            <a:xfrm flipH="1">
              <a:off x="7534171" y="4415315"/>
              <a:ext cx="108763" cy="30146"/>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3" name="Google Shape;1168;p49"/>
            <p:cNvSpPr/>
            <p:nvPr/>
          </p:nvSpPr>
          <p:spPr>
            <a:xfrm flipH="1">
              <a:off x="7945121" y="4193361"/>
              <a:ext cx="254458" cy="251644"/>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4" name="Google Shape;1169;p49"/>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5" name="Google Shape;1170;p49"/>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6" name="Google Shape;1171;p49"/>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7" name="Google Shape;1172;p49"/>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8" name="Google Shape;1173;p49"/>
            <p:cNvSpPr/>
            <p:nvPr/>
          </p:nvSpPr>
          <p:spPr>
            <a:xfrm flipH="1">
              <a:off x="7030892" y="4194040"/>
              <a:ext cx="99642" cy="128874"/>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9" name="Google Shape;1174;p49"/>
            <p:cNvSpPr/>
            <p:nvPr/>
          </p:nvSpPr>
          <p:spPr>
            <a:xfrm flipH="1">
              <a:off x="6814529" y="4269104"/>
              <a:ext cx="206898" cy="126236"/>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0" name="Google Shape;1175;p49"/>
            <p:cNvSpPr/>
            <p:nvPr/>
          </p:nvSpPr>
          <p:spPr>
            <a:xfrm flipH="1">
              <a:off x="6922503" y="4363538"/>
              <a:ext cx="111024" cy="162487"/>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1" name="Google Shape;1176;p49"/>
            <p:cNvSpPr/>
            <p:nvPr/>
          </p:nvSpPr>
          <p:spPr>
            <a:xfrm flipH="1">
              <a:off x="7083430" y="4495279"/>
              <a:ext cx="146976" cy="161733"/>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2" name="Google Shape;1177;p49"/>
            <p:cNvSpPr/>
            <p:nvPr/>
          </p:nvSpPr>
          <p:spPr>
            <a:xfrm flipH="1">
              <a:off x="6973531" y="4581422"/>
              <a:ext cx="92557" cy="136637"/>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43" name="Google Shape;1178;p49"/>
          <p:cNvSpPr/>
          <p:nvPr/>
        </p:nvSpPr>
        <p:spPr>
          <a:xfrm rot="-6473212">
            <a:off x="7867709" y="2152169"/>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048710" name="Google Shape;1183;p50"/>
          <p:cNvSpPr txBox="1">
            <a:spLocks noGrp="1"/>
          </p:cNvSpPr>
          <p:nvPr>
            <p:ph type="title" idx="15"/>
          </p:nvPr>
        </p:nvSpPr>
        <p:spPr>
          <a:xfrm>
            <a:off x="2559200" y="118775"/>
            <a:ext cx="7692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Fungsi buku bergambar</a:t>
            </a:r>
          </a:p>
        </p:txBody>
      </p:sp>
      <p:sp>
        <p:nvSpPr>
          <p:cNvPr id="1048711" name="Google Shape;1184;p50"/>
          <p:cNvSpPr txBox="1">
            <a:spLocks noGrp="1"/>
          </p:cNvSpPr>
          <p:nvPr>
            <p:ph type="subTitle" idx="1"/>
          </p:nvPr>
        </p:nvSpPr>
        <p:spPr>
          <a:xfrm>
            <a:off x="729950" y="2299450"/>
            <a:ext cx="2405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rPr>
              <a:t>membantu anak terhadap pengembangan dan perkembangan emosi.</a:t>
            </a:r>
            <a:endParaRPr sz="1500"/>
          </a:p>
        </p:txBody>
      </p:sp>
      <p:sp>
        <p:nvSpPr>
          <p:cNvPr id="1048712" name="Google Shape;1185;p50"/>
          <p:cNvSpPr txBox="1">
            <a:spLocks noGrp="1"/>
          </p:cNvSpPr>
          <p:nvPr>
            <p:ph type="subTitle" idx="5"/>
          </p:nvPr>
        </p:nvSpPr>
        <p:spPr>
          <a:xfrm>
            <a:off x="3369450" y="2197004"/>
            <a:ext cx="2405100" cy="9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rPr>
              <a:t>membantu anak untuk belajar tentang dunia, menyadarkan anak tentang keberadaan di dunia di tengah masyarakat dan alam.</a:t>
            </a:r>
          </a:p>
        </p:txBody>
      </p:sp>
      <p:sp>
        <p:nvSpPr>
          <p:cNvPr id="1048713" name="Google Shape;1186;p50"/>
          <p:cNvSpPr txBox="1">
            <a:spLocks noGrp="1"/>
          </p:cNvSpPr>
          <p:nvPr>
            <p:ph type="subTitle" idx="3"/>
          </p:nvPr>
        </p:nvSpPr>
        <p:spPr>
          <a:xfrm>
            <a:off x="729950" y="3977947"/>
            <a:ext cx="2057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rPr>
              <a:t>membantu anak untuk memperoleh kesenangan</a:t>
            </a:r>
            <a:endParaRPr sz="1500"/>
          </a:p>
        </p:txBody>
      </p:sp>
      <p:sp>
        <p:nvSpPr>
          <p:cNvPr id="1048714" name="Google Shape;1187;p50"/>
          <p:cNvSpPr txBox="1">
            <a:spLocks noGrp="1"/>
          </p:cNvSpPr>
          <p:nvPr>
            <p:ph type="ctrTitle"/>
          </p:nvPr>
        </p:nvSpPr>
        <p:spPr>
          <a:xfrm>
            <a:off x="729950" y="1871953"/>
            <a:ext cx="2057700"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p>
        </p:txBody>
      </p:sp>
      <p:sp>
        <p:nvSpPr>
          <p:cNvPr id="1048715" name="Google Shape;1188;p50"/>
          <p:cNvSpPr txBox="1">
            <a:spLocks noGrp="1"/>
          </p:cNvSpPr>
          <p:nvPr>
            <p:ph type="ctrTitle" idx="2"/>
          </p:nvPr>
        </p:nvSpPr>
        <p:spPr>
          <a:xfrm>
            <a:off x="729950" y="3548859"/>
            <a:ext cx="2057700"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p>
        </p:txBody>
      </p:sp>
      <p:sp>
        <p:nvSpPr>
          <p:cNvPr id="1048716" name="Google Shape;1189;p50"/>
          <p:cNvSpPr txBox="1">
            <a:spLocks noGrp="1"/>
          </p:cNvSpPr>
          <p:nvPr>
            <p:ph type="ctrTitle" idx="4"/>
          </p:nvPr>
        </p:nvSpPr>
        <p:spPr>
          <a:xfrm>
            <a:off x="3543150" y="1740378"/>
            <a:ext cx="2057700"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p>
        </p:txBody>
      </p:sp>
      <p:sp>
        <p:nvSpPr>
          <p:cNvPr id="1048717" name="Google Shape;1190;p50"/>
          <p:cNvSpPr txBox="1">
            <a:spLocks noGrp="1"/>
          </p:cNvSpPr>
          <p:nvPr>
            <p:ph type="ctrTitle" idx="6"/>
          </p:nvPr>
        </p:nvSpPr>
        <p:spPr>
          <a:xfrm>
            <a:off x="7268200" y="1909550"/>
            <a:ext cx="581400" cy="4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3</a:t>
            </a:r>
          </a:p>
        </p:txBody>
      </p:sp>
      <p:sp>
        <p:nvSpPr>
          <p:cNvPr id="1048718" name="Google Shape;1191;p50"/>
          <p:cNvSpPr txBox="1">
            <a:spLocks noGrp="1"/>
          </p:cNvSpPr>
          <p:nvPr>
            <p:ph type="subTitle" idx="7"/>
          </p:nvPr>
        </p:nvSpPr>
        <p:spPr>
          <a:xfrm>
            <a:off x="6356350" y="2423213"/>
            <a:ext cx="2405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rPr>
              <a:t>membantu anak belajar tentang orang lain, hubungan yang terjadi, dan pengembangan perasaan</a:t>
            </a:r>
            <a:r>
              <a:rPr lang="en"/>
              <a:t> </a:t>
            </a:r>
          </a:p>
        </p:txBody>
      </p:sp>
      <p:sp>
        <p:nvSpPr>
          <p:cNvPr id="1048719" name="Google Shape;1192;p50"/>
          <p:cNvSpPr txBox="1">
            <a:spLocks noGrp="1"/>
          </p:cNvSpPr>
          <p:nvPr>
            <p:ph type="ctrTitle" idx="8"/>
          </p:nvPr>
        </p:nvSpPr>
        <p:spPr>
          <a:xfrm>
            <a:off x="2787650" y="3666584"/>
            <a:ext cx="2057700"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a:t>
            </a:r>
          </a:p>
        </p:txBody>
      </p:sp>
      <p:sp>
        <p:nvSpPr>
          <p:cNvPr id="1048720" name="Google Shape;1193;p50"/>
          <p:cNvSpPr txBox="1">
            <a:spLocks noGrp="1"/>
          </p:cNvSpPr>
          <p:nvPr>
            <p:ph type="subTitle" idx="9"/>
          </p:nvPr>
        </p:nvSpPr>
        <p:spPr>
          <a:xfrm>
            <a:off x="2879725" y="4087775"/>
            <a:ext cx="2104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rPr>
              <a:t>membantu anak untuk menstimulasi imajinasi</a:t>
            </a:r>
          </a:p>
        </p:txBody>
      </p:sp>
      <p:sp>
        <p:nvSpPr>
          <p:cNvPr id="1048721" name="Google Shape;1194;p50"/>
          <p:cNvSpPr txBox="1">
            <a:spLocks noGrp="1"/>
          </p:cNvSpPr>
          <p:nvPr>
            <p:ph type="ctrTitle" idx="13"/>
          </p:nvPr>
        </p:nvSpPr>
        <p:spPr>
          <a:xfrm>
            <a:off x="5813350" y="3647375"/>
            <a:ext cx="543000" cy="4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6</a:t>
            </a:r>
          </a:p>
        </p:txBody>
      </p:sp>
      <p:sp>
        <p:nvSpPr>
          <p:cNvPr id="1048722" name="Google Shape;1195;p50"/>
          <p:cNvSpPr txBox="1">
            <a:spLocks noGrp="1"/>
          </p:cNvSpPr>
          <p:nvPr>
            <p:ph type="subTitle" idx="14"/>
          </p:nvPr>
        </p:nvSpPr>
        <p:spPr>
          <a:xfrm>
            <a:off x="5210500" y="4151522"/>
            <a:ext cx="2057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rPr>
              <a:t>membantu anak untuk mengapresiasi keindahan</a:t>
            </a:r>
            <a:endParaRPr sz="1500"/>
          </a:p>
        </p:txBody>
      </p:sp>
      <p:grpSp>
        <p:nvGrpSpPr>
          <p:cNvPr id="91" name="Google Shape;1196;p50"/>
          <p:cNvGrpSpPr/>
          <p:nvPr/>
        </p:nvGrpSpPr>
        <p:grpSpPr>
          <a:xfrm>
            <a:off x="3729443" y="3269341"/>
            <a:ext cx="174114" cy="235996"/>
            <a:chOff x="-1467008" y="3142950"/>
            <a:chExt cx="174114" cy="235996"/>
          </a:xfrm>
        </p:grpSpPr>
        <p:sp>
          <p:nvSpPr>
            <p:cNvPr id="1048723" name="Google Shape;1197;p50"/>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4" name="Google Shape;1198;p50"/>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5" name="Google Shape;1199;p50"/>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26" name="Google Shape;1200;p50"/>
          <p:cNvSpPr/>
          <p:nvPr/>
        </p:nvSpPr>
        <p:spPr>
          <a:xfrm rot="1799939">
            <a:off x="4243565" y="1383345"/>
            <a:ext cx="656870" cy="512381"/>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1201;p50"/>
          <p:cNvGrpSpPr/>
          <p:nvPr/>
        </p:nvGrpSpPr>
        <p:grpSpPr>
          <a:xfrm>
            <a:off x="5687633" y="3210245"/>
            <a:ext cx="543134" cy="354184"/>
            <a:chOff x="-4814852" y="3404802"/>
            <a:chExt cx="543134" cy="354184"/>
          </a:xfrm>
        </p:grpSpPr>
        <p:sp>
          <p:nvSpPr>
            <p:cNvPr id="1048727" name="Google Shape;1202;p50"/>
            <p:cNvSpPr/>
            <p:nvPr/>
          </p:nvSpPr>
          <p:spPr>
            <a:xfrm>
              <a:off x="-4814852" y="3466609"/>
              <a:ext cx="543134" cy="91276"/>
            </a:xfrm>
            <a:custGeom>
              <a:avLst/>
              <a:gdLst/>
              <a:ahLst/>
              <a:cxnLst/>
              <a:rect l="l" t="t" r="r" b="b"/>
              <a:pathLst>
                <a:path w="7206" h="1211" extrusionOk="0">
                  <a:moveTo>
                    <a:pt x="7071" y="0"/>
                  </a:moveTo>
                  <a:cubicBezTo>
                    <a:pt x="7022" y="0"/>
                    <a:pt x="6974" y="31"/>
                    <a:pt x="6977" y="92"/>
                  </a:cubicBezTo>
                  <a:cubicBezTo>
                    <a:pt x="7001" y="508"/>
                    <a:pt x="6753" y="702"/>
                    <a:pt x="6483" y="702"/>
                  </a:cubicBezTo>
                  <a:cubicBezTo>
                    <a:pt x="6208" y="702"/>
                    <a:pt x="5909" y="501"/>
                    <a:pt x="5852" y="126"/>
                  </a:cubicBezTo>
                  <a:cubicBezTo>
                    <a:pt x="5846" y="79"/>
                    <a:pt x="5805" y="57"/>
                    <a:pt x="5763" y="57"/>
                  </a:cubicBezTo>
                  <a:cubicBezTo>
                    <a:pt x="5711" y="57"/>
                    <a:pt x="5655" y="91"/>
                    <a:pt x="5661" y="151"/>
                  </a:cubicBezTo>
                  <a:cubicBezTo>
                    <a:pt x="5699" y="550"/>
                    <a:pt x="5397" y="807"/>
                    <a:pt x="5098" y="807"/>
                  </a:cubicBezTo>
                  <a:cubicBezTo>
                    <a:pt x="4896" y="807"/>
                    <a:pt x="4695" y="690"/>
                    <a:pt x="4600" y="421"/>
                  </a:cubicBezTo>
                  <a:cubicBezTo>
                    <a:pt x="4586" y="374"/>
                    <a:pt x="4545" y="351"/>
                    <a:pt x="4505" y="351"/>
                  </a:cubicBezTo>
                  <a:cubicBezTo>
                    <a:pt x="4465" y="351"/>
                    <a:pt x="4426" y="374"/>
                    <a:pt x="4414" y="421"/>
                  </a:cubicBezTo>
                  <a:cubicBezTo>
                    <a:pt x="4340" y="699"/>
                    <a:pt x="4257" y="919"/>
                    <a:pt x="3936" y="919"/>
                  </a:cubicBezTo>
                  <a:cubicBezTo>
                    <a:pt x="3916" y="919"/>
                    <a:pt x="3895" y="919"/>
                    <a:pt x="3874" y="917"/>
                  </a:cubicBezTo>
                  <a:cubicBezTo>
                    <a:pt x="3520" y="892"/>
                    <a:pt x="3226" y="627"/>
                    <a:pt x="3177" y="274"/>
                  </a:cubicBezTo>
                  <a:cubicBezTo>
                    <a:pt x="3170" y="226"/>
                    <a:pt x="3130" y="204"/>
                    <a:pt x="3088" y="204"/>
                  </a:cubicBezTo>
                  <a:cubicBezTo>
                    <a:pt x="3044" y="204"/>
                    <a:pt x="2998" y="228"/>
                    <a:pt x="2985" y="274"/>
                  </a:cubicBezTo>
                  <a:cubicBezTo>
                    <a:pt x="2904" y="605"/>
                    <a:pt x="2730" y="944"/>
                    <a:pt x="2368" y="944"/>
                  </a:cubicBezTo>
                  <a:cubicBezTo>
                    <a:pt x="2338" y="944"/>
                    <a:pt x="2306" y="941"/>
                    <a:pt x="2273" y="937"/>
                  </a:cubicBezTo>
                  <a:cubicBezTo>
                    <a:pt x="1945" y="887"/>
                    <a:pt x="1704" y="622"/>
                    <a:pt x="1586" y="323"/>
                  </a:cubicBezTo>
                  <a:cubicBezTo>
                    <a:pt x="1572" y="279"/>
                    <a:pt x="1533" y="255"/>
                    <a:pt x="1493" y="255"/>
                  </a:cubicBezTo>
                  <a:cubicBezTo>
                    <a:pt x="1461" y="255"/>
                    <a:pt x="1429" y="271"/>
                    <a:pt x="1409" y="303"/>
                  </a:cubicBezTo>
                  <a:cubicBezTo>
                    <a:pt x="1331" y="436"/>
                    <a:pt x="1272" y="593"/>
                    <a:pt x="1184" y="721"/>
                  </a:cubicBezTo>
                  <a:cubicBezTo>
                    <a:pt x="1060" y="898"/>
                    <a:pt x="842" y="1024"/>
                    <a:pt x="638" y="1024"/>
                  </a:cubicBezTo>
                  <a:cubicBezTo>
                    <a:pt x="452" y="1024"/>
                    <a:pt x="279" y="919"/>
                    <a:pt x="202" y="652"/>
                  </a:cubicBezTo>
                  <a:cubicBezTo>
                    <a:pt x="186" y="605"/>
                    <a:pt x="149" y="584"/>
                    <a:pt x="112" y="584"/>
                  </a:cubicBezTo>
                  <a:cubicBezTo>
                    <a:pt x="56" y="584"/>
                    <a:pt x="0" y="630"/>
                    <a:pt x="15" y="701"/>
                  </a:cubicBezTo>
                  <a:cubicBezTo>
                    <a:pt x="106" y="1023"/>
                    <a:pt x="330" y="1211"/>
                    <a:pt x="658" y="1211"/>
                  </a:cubicBezTo>
                  <a:cubicBezTo>
                    <a:pt x="685" y="1211"/>
                    <a:pt x="713" y="1209"/>
                    <a:pt x="742" y="1207"/>
                  </a:cubicBezTo>
                  <a:cubicBezTo>
                    <a:pt x="1159" y="1172"/>
                    <a:pt x="1321" y="878"/>
                    <a:pt x="1488" y="559"/>
                  </a:cubicBezTo>
                  <a:cubicBezTo>
                    <a:pt x="1660" y="858"/>
                    <a:pt x="1940" y="1103"/>
                    <a:pt x="2298" y="1138"/>
                  </a:cubicBezTo>
                  <a:cubicBezTo>
                    <a:pt x="2319" y="1139"/>
                    <a:pt x="2340" y="1140"/>
                    <a:pt x="2361" y="1140"/>
                  </a:cubicBezTo>
                  <a:cubicBezTo>
                    <a:pt x="2717" y="1140"/>
                    <a:pt x="2944" y="904"/>
                    <a:pt x="3079" y="603"/>
                  </a:cubicBezTo>
                  <a:cubicBezTo>
                    <a:pt x="3245" y="917"/>
                    <a:pt x="3570" y="1113"/>
                    <a:pt x="3923" y="1113"/>
                  </a:cubicBezTo>
                  <a:cubicBezTo>
                    <a:pt x="3932" y="1114"/>
                    <a:pt x="3941" y="1114"/>
                    <a:pt x="3950" y="1114"/>
                  </a:cubicBezTo>
                  <a:cubicBezTo>
                    <a:pt x="4271" y="1114"/>
                    <a:pt x="4431" y="944"/>
                    <a:pt x="4532" y="691"/>
                  </a:cubicBezTo>
                  <a:cubicBezTo>
                    <a:pt x="4680" y="892"/>
                    <a:pt x="4899" y="986"/>
                    <a:pt x="5116" y="986"/>
                  </a:cubicBezTo>
                  <a:cubicBezTo>
                    <a:pt x="5403" y="986"/>
                    <a:pt x="5686" y="824"/>
                    <a:pt x="5803" y="534"/>
                  </a:cubicBezTo>
                  <a:cubicBezTo>
                    <a:pt x="5961" y="769"/>
                    <a:pt x="6223" y="888"/>
                    <a:pt x="6475" y="888"/>
                  </a:cubicBezTo>
                  <a:cubicBezTo>
                    <a:pt x="6850" y="888"/>
                    <a:pt x="7205" y="626"/>
                    <a:pt x="7173" y="92"/>
                  </a:cubicBezTo>
                  <a:cubicBezTo>
                    <a:pt x="7171" y="31"/>
                    <a:pt x="7120" y="0"/>
                    <a:pt x="70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8" name="Google Shape;1203;p50"/>
            <p:cNvSpPr/>
            <p:nvPr/>
          </p:nvSpPr>
          <p:spPr>
            <a:xfrm>
              <a:off x="-4737367" y="3587660"/>
              <a:ext cx="376109" cy="71755"/>
            </a:xfrm>
            <a:custGeom>
              <a:avLst/>
              <a:gdLst/>
              <a:ahLst/>
              <a:cxnLst/>
              <a:rect l="l" t="t" r="r" b="b"/>
              <a:pathLst>
                <a:path w="4990" h="952" extrusionOk="0">
                  <a:moveTo>
                    <a:pt x="4873" y="1"/>
                  </a:moveTo>
                  <a:cubicBezTo>
                    <a:pt x="4834" y="1"/>
                    <a:pt x="4797" y="22"/>
                    <a:pt x="4785" y="72"/>
                  </a:cubicBezTo>
                  <a:cubicBezTo>
                    <a:pt x="4744" y="255"/>
                    <a:pt x="4465" y="508"/>
                    <a:pt x="4259" y="508"/>
                  </a:cubicBezTo>
                  <a:cubicBezTo>
                    <a:pt x="4145" y="508"/>
                    <a:pt x="4053" y="429"/>
                    <a:pt x="4039" y="214"/>
                  </a:cubicBezTo>
                  <a:cubicBezTo>
                    <a:pt x="4042" y="154"/>
                    <a:pt x="3991" y="116"/>
                    <a:pt x="3940" y="116"/>
                  </a:cubicBezTo>
                  <a:cubicBezTo>
                    <a:pt x="3908" y="116"/>
                    <a:pt x="3876" y="131"/>
                    <a:pt x="3857" y="165"/>
                  </a:cubicBezTo>
                  <a:cubicBezTo>
                    <a:pt x="3828" y="224"/>
                    <a:pt x="3793" y="283"/>
                    <a:pt x="3759" y="337"/>
                  </a:cubicBezTo>
                  <a:cubicBezTo>
                    <a:pt x="3702" y="454"/>
                    <a:pt x="3544" y="611"/>
                    <a:pt x="3401" y="611"/>
                  </a:cubicBezTo>
                  <a:cubicBezTo>
                    <a:pt x="3298" y="611"/>
                    <a:pt x="3203" y="529"/>
                    <a:pt x="3160" y="293"/>
                  </a:cubicBezTo>
                  <a:cubicBezTo>
                    <a:pt x="3168" y="231"/>
                    <a:pt x="3119" y="199"/>
                    <a:pt x="3068" y="199"/>
                  </a:cubicBezTo>
                  <a:cubicBezTo>
                    <a:pt x="3026" y="199"/>
                    <a:pt x="2982" y="221"/>
                    <a:pt x="2969" y="268"/>
                  </a:cubicBezTo>
                  <a:cubicBezTo>
                    <a:pt x="2900" y="516"/>
                    <a:pt x="2744" y="636"/>
                    <a:pt x="2583" y="636"/>
                  </a:cubicBezTo>
                  <a:cubicBezTo>
                    <a:pt x="2413" y="636"/>
                    <a:pt x="2237" y="501"/>
                    <a:pt x="2154" y="244"/>
                  </a:cubicBezTo>
                  <a:cubicBezTo>
                    <a:pt x="2138" y="196"/>
                    <a:pt x="2100" y="174"/>
                    <a:pt x="2061" y="174"/>
                  </a:cubicBezTo>
                  <a:cubicBezTo>
                    <a:pt x="2013" y="174"/>
                    <a:pt x="1965" y="208"/>
                    <a:pt x="1962" y="268"/>
                  </a:cubicBezTo>
                  <a:cubicBezTo>
                    <a:pt x="1945" y="538"/>
                    <a:pt x="1765" y="671"/>
                    <a:pt x="1587" y="671"/>
                  </a:cubicBezTo>
                  <a:cubicBezTo>
                    <a:pt x="1405" y="671"/>
                    <a:pt x="1226" y="532"/>
                    <a:pt x="1226" y="254"/>
                  </a:cubicBezTo>
                  <a:cubicBezTo>
                    <a:pt x="1226" y="193"/>
                    <a:pt x="1174" y="159"/>
                    <a:pt x="1124" y="159"/>
                  </a:cubicBezTo>
                  <a:cubicBezTo>
                    <a:pt x="1084" y="159"/>
                    <a:pt x="1045" y="181"/>
                    <a:pt x="1034" y="229"/>
                  </a:cubicBezTo>
                  <a:cubicBezTo>
                    <a:pt x="981" y="469"/>
                    <a:pt x="666" y="769"/>
                    <a:pt x="438" y="769"/>
                  </a:cubicBezTo>
                  <a:cubicBezTo>
                    <a:pt x="313" y="769"/>
                    <a:pt x="214" y="678"/>
                    <a:pt x="200" y="435"/>
                  </a:cubicBezTo>
                  <a:cubicBezTo>
                    <a:pt x="197" y="374"/>
                    <a:pt x="147" y="343"/>
                    <a:pt x="98" y="343"/>
                  </a:cubicBezTo>
                  <a:cubicBezTo>
                    <a:pt x="49" y="343"/>
                    <a:pt x="1" y="374"/>
                    <a:pt x="3" y="435"/>
                  </a:cubicBezTo>
                  <a:cubicBezTo>
                    <a:pt x="25" y="805"/>
                    <a:pt x="211" y="951"/>
                    <a:pt x="433" y="951"/>
                  </a:cubicBezTo>
                  <a:cubicBezTo>
                    <a:pt x="664" y="951"/>
                    <a:pt x="935" y="791"/>
                    <a:pt x="1098" y="558"/>
                  </a:cubicBezTo>
                  <a:cubicBezTo>
                    <a:pt x="1195" y="758"/>
                    <a:pt x="1386" y="857"/>
                    <a:pt x="1580" y="857"/>
                  </a:cubicBezTo>
                  <a:cubicBezTo>
                    <a:pt x="1781" y="857"/>
                    <a:pt x="1985" y="751"/>
                    <a:pt x="2090" y="538"/>
                  </a:cubicBezTo>
                  <a:cubicBezTo>
                    <a:pt x="2222" y="729"/>
                    <a:pt x="2410" y="829"/>
                    <a:pt x="2594" y="829"/>
                  </a:cubicBezTo>
                  <a:cubicBezTo>
                    <a:pt x="2751" y="829"/>
                    <a:pt x="2905" y="756"/>
                    <a:pt x="3018" y="602"/>
                  </a:cubicBezTo>
                  <a:cubicBezTo>
                    <a:pt x="3086" y="700"/>
                    <a:pt x="3194" y="764"/>
                    <a:pt x="3317" y="769"/>
                  </a:cubicBezTo>
                  <a:cubicBezTo>
                    <a:pt x="3348" y="773"/>
                    <a:pt x="3377" y="775"/>
                    <a:pt x="3405" y="775"/>
                  </a:cubicBezTo>
                  <a:cubicBezTo>
                    <a:pt x="3634" y="775"/>
                    <a:pt x="3784" y="639"/>
                    <a:pt x="3906" y="460"/>
                  </a:cubicBezTo>
                  <a:cubicBezTo>
                    <a:pt x="3983" y="610"/>
                    <a:pt x="4122" y="676"/>
                    <a:pt x="4275" y="676"/>
                  </a:cubicBezTo>
                  <a:cubicBezTo>
                    <a:pt x="4562" y="676"/>
                    <a:pt x="4898" y="447"/>
                    <a:pt x="4972" y="121"/>
                  </a:cubicBezTo>
                  <a:cubicBezTo>
                    <a:pt x="4989" y="48"/>
                    <a:pt x="4930" y="1"/>
                    <a:pt x="487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9" name="Google Shape;1204;p50"/>
            <p:cNvSpPr/>
            <p:nvPr/>
          </p:nvSpPr>
          <p:spPr>
            <a:xfrm>
              <a:off x="-4637194" y="3702682"/>
              <a:ext cx="239458" cy="56303"/>
            </a:xfrm>
            <a:custGeom>
              <a:avLst/>
              <a:gdLst/>
              <a:ahLst/>
              <a:cxnLst/>
              <a:rect l="l" t="t" r="r" b="b"/>
              <a:pathLst>
                <a:path w="3177" h="747" extrusionOk="0">
                  <a:moveTo>
                    <a:pt x="1212" y="1"/>
                  </a:moveTo>
                  <a:cubicBezTo>
                    <a:pt x="1170" y="1"/>
                    <a:pt x="1128" y="26"/>
                    <a:pt x="1114" y="73"/>
                  </a:cubicBezTo>
                  <a:cubicBezTo>
                    <a:pt x="1067" y="405"/>
                    <a:pt x="907" y="552"/>
                    <a:pt x="708" y="552"/>
                  </a:cubicBezTo>
                  <a:cubicBezTo>
                    <a:pt x="555" y="552"/>
                    <a:pt x="378" y="464"/>
                    <a:pt x="211" y="308"/>
                  </a:cubicBezTo>
                  <a:cubicBezTo>
                    <a:pt x="190" y="288"/>
                    <a:pt x="166" y="280"/>
                    <a:pt x="144" y="280"/>
                  </a:cubicBezTo>
                  <a:cubicBezTo>
                    <a:pt x="67" y="280"/>
                    <a:pt x="0" y="377"/>
                    <a:pt x="69" y="446"/>
                  </a:cubicBezTo>
                  <a:cubicBezTo>
                    <a:pt x="280" y="640"/>
                    <a:pt x="515" y="747"/>
                    <a:pt x="725" y="747"/>
                  </a:cubicBezTo>
                  <a:cubicBezTo>
                    <a:pt x="954" y="747"/>
                    <a:pt x="1152" y="620"/>
                    <a:pt x="1252" y="343"/>
                  </a:cubicBezTo>
                  <a:cubicBezTo>
                    <a:pt x="1389" y="505"/>
                    <a:pt x="1576" y="595"/>
                    <a:pt x="1750" y="595"/>
                  </a:cubicBezTo>
                  <a:cubicBezTo>
                    <a:pt x="1893" y="595"/>
                    <a:pt x="2028" y="534"/>
                    <a:pt x="2121" y="402"/>
                  </a:cubicBezTo>
                  <a:cubicBezTo>
                    <a:pt x="2185" y="519"/>
                    <a:pt x="2293" y="603"/>
                    <a:pt x="2420" y="632"/>
                  </a:cubicBezTo>
                  <a:cubicBezTo>
                    <a:pt x="2471" y="646"/>
                    <a:pt x="2532" y="653"/>
                    <a:pt x="2597" y="653"/>
                  </a:cubicBezTo>
                  <a:cubicBezTo>
                    <a:pt x="2787" y="653"/>
                    <a:pt x="3011" y="595"/>
                    <a:pt x="3132" y="485"/>
                  </a:cubicBezTo>
                  <a:cubicBezTo>
                    <a:pt x="3166" y="456"/>
                    <a:pt x="3176" y="407"/>
                    <a:pt x="3147" y="367"/>
                  </a:cubicBezTo>
                  <a:cubicBezTo>
                    <a:pt x="3123" y="339"/>
                    <a:pt x="3093" y="325"/>
                    <a:pt x="3056" y="325"/>
                  </a:cubicBezTo>
                  <a:cubicBezTo>
                    <a:pt x="3016" y="325"/>
                    <a:pt x="2967" y="341"/>
                    <a:pt x="2911" y="372"/>
                  </a:cubicBezTo>
                  <a:cubicBezTo>
                    <a:pt x="2813" y="426"/>
                    <a:pt x="2700" y="451"/>
                    <a:pt x="2587" y="456"/>
                  </a:cubicBezTo>
                  <a:cubicBezTo>
                    <a:pt x="2410" y="456"/>
                    <a:pt x="2263" y="372"/>
                    <a:pt x="2234" y="97"/>
                  </a:cubicBezTo>
                  <a:cubicBezTo>
                    <a:pt x="2228" y="41"/>
                    <a:pt x="2173" y="2"/>
                    <a:pt x="2123" y="2"/>
                  </a:cubicBezTo>
                  <a:cubicBezTo>
                    <a:pt x="2087" y="2"/>
                    <a:pt x="2053" y="23"/>
                    <a:pt x="2042" y="73"/>
                  </a:cubicBezTo>
                  <a:cubicBezTo>
                    <a:pt x="2001" y="299"/>
                    <a:pt x="1881" y="389"/>
                    <a:pt x="1746" y="389"/>
                  </a:cubicBezTo>
                  <a:cubicBezTo>
                    <a:pt x="1577" y="389"/>
                    <a:pt x="1384" y="245"/>
                    <a:pt x="1296" y="48"/>
                  </a:cubicBezTo>
                  <a:cubicBezTo>
                    <a:pt x="1277" y="16"/>
                    <a:pt x="1244" y="1"/>
                    <a:pt x="121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0" name="Google Shape;1205;p50"/>
            <p:cNvSpPr/>
            <p:nvPr/>
          </p:nvSpPr>
          <p:spPr>
            <a:xfrm>
              <a:off x="-4764879" y="3404802"/>
              <a:ext cx="202451" cy="61881"/>
            </a:xfrm>
            <a:custGeom>
              <a:avLst/>
              <a:gdLst/>
              <a:ahLst/>
              <a:cxnLst/>
              <a:rect l="l" t="t" r="r" b="b"/>
              <a:pathLst>
                <a:path w="2686" h="821" extrusionOk="0">
                  <a:moveTo>
                    <a:pt x="994" y="0"/>
                  </a:moveTo>
                  <a:cubicBezTo>
                    <a:pt x="966" y="0"/>
                    <a:pt x="939" y="15"/>
                    <a:pt x="923" y="53"/>
                  </a:cubicBezTo>
                  <a:cubicBezTo>
                    <a:pt x="778" y="372"/>
                    <a:pt x="542" y="624"/>
                    <a:pt x="174" y="624"/>
                  </a:cubicBezTo>
                  <a:cubicBezTo>
                    <a:pt x="157" y="624"/>
                    <a:pt x="140" y="624"/>
                    <a:pt x="123" y="622"/>
                  </a:cubicBezTo>
                  <a:cubicBezTo>
                    <a:pt x="120" y="622"/>
                    <a:pt x="117" y="622"/>
                    <a:pt x="114" y="622"/>
                  </a:cubicBezTo>
                  <a:cubicBezTo>
                    <a:pt x="0" y="622"/>
                    <a:pt x="8" y="809"/>
                    <a:pt x="128" y="819"/>
                  </a:cubicBezTo>
                  <a:cubicBezTo>
                    <a:pt x="147" y="820"/>
                    <a:pt x="166" y="820"/>
                    <a:pt x="185" y="820"/>
                  </a:cubicBezTo>
                  <a:cubicBezTo>
                    <a:pt x="511" y="820"/>
                    <a:pt x="762" y="662"/>
                    <a:pt x="938" y="416"/>
                  </a:cubicBezTo>
                  <a:cubicBezTo>
                    <a:pt x="1000" y="580"/>
                    <a:pt x="1140" y="660"/>
                    <a:pt x="1291" y="660"/>
                  </a:cubicBezTo>
                  <a:cubicBezTo>
                    <a:pt x="1460" y="660"/>
                    <a:pt x="1644" y="559"/>
                    <a:pt x="1748" y="367"/>
                  </a:cubicBezTo>
                  <a:cubicBezTo>
                    <a:pt x="1905" y="628"/>
                    <a:pt x="2145" y="773"/>
                    <a:pt x="2471" y="773"/>
                  </a:cubicBezTo>
                  <a:cubicBezTo>
                    <a:pt x="2501" y="773"/>
                    <a:pt x="2531" y="772"/>
                    <a:pt x="2563" y="770"/>
                  </a:cubicBezTo>
                  <a:cubicBezTo>
                    <a:pt x="2683" y="760"/>
                    <a:pt x="2686" y="573"/>
                    <a:pt x="2572" y="573"/>
                  </a:cubicBezTo>
                  <a:cubicBezTo>
                    <a:pt x="2569" y="573"/>
                    <a:pt x="2566" y="573"/>
                    <a:pt x="2563" y="573"/>
                  </a:cubicBezTo>
                  <a:cubicBezTo>
                    <a:pt x="2536" y="575"/>
                    <a:pt x="2510" y="577"/>
                    <a:pt x="2484" y="577"/>
                  </a:cubicBezTo>
                  <a:cubicBezTo>
                    <a:pt x="2155" y="577"/>
                    <a:pt x="1936" y="401"/>
                    <a:pt x="1826" y="73"/>
                  </a:cubicBezTo>
                  <a:cubicBezTo>
                    <a:pt x="1811" y="27"/>
                    <a:pt x="1773" y="5"/>
                    <a:pt x="1734" y="5"/>
                  </a:cubicBezTo>
                  <a:cubicBezTo>
                    <a:pt x="1686" y="5"/>
                    <a:pt x="1638" y="39"/>
                    <a:pt x="1635" y="102"/>
                  </a:cubicBezTo>
                  <a:cubicBezTo>
                    <a:pt x="1612" y="305"/>
                    <a:pt x="1406" y="486"/>
                    <a:pt x="1254" y="486"/>
                  </a:cubicBezTo>
                  <a:cubicBezTo>
                    <a:pt x="1141" y="486"/>
                    <a:pt x="1058" y="387"/>
                    <a:pt x="1100" y="127"/>
                  </a:cubicBezTo>
                  <a:cubicBezTo>
                    <a:pt x="1110" y="61"/>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31" name="Google Shape;1206;p50"/>
          <p:cNvSpPr/>
          <p:nvPr/>
        </p:nvSpPr>
        <p:spPr>
          <a:xfrm flipH="1">
            <a:off x="1572236" y="309979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1207;p50"/>
          <p:cNvGrpSpPr/>
          <p:nvPr/>
        </p:nvGrpSpPr>
        <p:grpSpPr>
          <a:xfrm>
            <a:off x="1663113" y="1546373"/>
            <a:ext cx="191373" cy="221976"/>
            <a:chOff x="1295173" y="738029"/>
            <a:chExt cx="191373" cy="221976"/>
          </a:xfrm>
        </p:grpSpPr>
        <p:sp>
          <p:nvSpPr>
            <p:cNvPr id="1048732" name="Google Shape;1208;p50"/>
            <p:cNvSpPr/>
            <p:nvPr/>
          </p:nvSpPr>
          <p:spPr>
            <a:xfrm>
              <a:off x="1314770" y="884633"/>
              <a:ext cx="74091" cy="75373"/>
            </a:xfrm>
            <a:custGeom>
              <a:avLst/>
              <a:gdLst/>
              <a:ahLst/>
              <a:cxnLst/>
              <a:rect l="l" t="t" r="r" b="b"/>
              <a:pathLst>
                <a:path w="983" h="1000" extrusionOk="0">
                  <a:moveTo>
                    <a:pt x="430" y="1"/>
                  </a:moveTo>
                  <a:cubicBezTo>
                    <a:pt x="371" y="1"/>
                    <a:pt x="313" y="35"/>
                    <a:pt x="295" y="103"/>
                  </a:cubicBezTo>
                  <a:cubicBezTo>
                    <a:pt x="246" y="270"/>
                    <a:pt x="172" y="427"/>
                    <a:pt x="54" y="505"/>
                  </a:cubicBezTo>
                  <a:cubicBezTo>
                    <a:pt x="0" y="545"/>
                    <a:pt x="15" y="633"/>
                    <a:pt x="79" y="653"/>
                  </a:cubicBezTo>
                  <a:cubicBezTo>
                    <a:pt x="162" y="687"/>
                    <a:pt x="236" y="731"/>
                    <a:pt x="300" y="795"/>
                  </a:cubicBezTo>
                  <a:cubicBezTo>
                    <a:pt x="334" y="839"/>
                    <a:pt x="364" y="893"/>
                    <a:pt x="378" y="947"/>
                  </a:cubicBezTo>
                  <a:cubicBezTo>
                    <a:pt x="392" y="982"/>
                    <a:pt x="424" y="1000"/>
                    <a:pt x="456" y="1000"/>
                  </a:cubicBezTo>
                  <a:cubicBezTo>
                    <a:pt x="491" y="1000"/>
                    <a:pt x="525" y="979"/>
                    <a:pt x="535" y="937"/>
                  </a:cubicBezTo>
                  <a:cubicBezTo>
                    <a:pt x="550" y="893"/>
                    <a:pt x="565" y="849"/>
                    <a:pt x="584" y="810"/>
                  </a:cubicBezTo>
                  <a:cubicBezTo>
                    <a:pt x="648" y="677"/>
                    <a:pt x="771" y="604"/>
                    <a:pt x="913" y="550"/>
                  </a:cubicBezTo>
                  <a:cubicBezTo>
                    <a:pt x="982" y="520"/>
                    <a:pt x="977" y="417"/>
                    <a:pt x="909" y="393"/>
                  </a:cubicBezTo>
                  <a:cubicBezTo>
                    <a:pt x="801" y="363"/>
                    <a:pt x="707" y="299"/>
                    <a:pt x="634" y="216"/>
                  </a:cubicBezTo>
                  <a:cubicBezTo>
                    <a:pt x="604" y="176"/>
                    <a:pt x="580" y="127"/>
                    <a:pt x="560" y="83"/>
                  </a:cubicBezTo>
                  <a:cubicBezTo>
                    <a:pt x="535" y="28"/>
                    <a:pt x="482" y="1"/>
                    <a:pt x="430"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1209;p50"/>
            <p:cNvSpPr/>
            <p:nvPr/>
          </p:nvSpPr>
          <p:spPr>
            <a:xfrm>
              <a:off x="1295173" y="738029"/>
              <a:ext cx="89241" cy="90522"/>
            </a:xfrm>
            <a:custGeom>
              <a:avLst/>
              <a:gdLst/>
              <a:ahLst/>
              <a:cxnLst/>
              <a:rect l="l" t="t" r="r" b="b"/>
              <a:pathLst>
                <a:path w="1184" h="1201" extrusionOk="0">
                  <a:moveTo>
                    <a:pt x="517" y="0"/>
                  </a:moveTo>
                  <a:cubicBezTo>
                    <a:pt x="447" y="0"/>
                    <a:pt x="377" y="42"/>
                    <a:pt x="354" y="123"/>
                  </a:cubicBezTo>
                  <a:cubicBezTo>
                    <a:pt x="295" y="320"/>
                    <a:pt x="206" y="511"/>
                    <a:pt x="69" y="604"/>
                  </a:cubicBezTo>
                  <a:cubicBezTo>
                    <a:pt x="0" y="654"/>
                    <a:pt x="15" y="757"/>
                    <a:pt x="93" y="781"/>
                  </a:cubicBezTo>
                  <a:cubicBezTo>
                    <a:pt x="192" y="821"/>
                    <a:pt x="285" y="879"/>
                    <a:pt x="358" y="953"/>
                  </a:cubicBezTo>
                  <a:cubicBezTo>
                    <a:pt x="403" y="1007"/>
                    <a:pt x="432" y="1071"/>
                    <a:pt x="457" y="1140"/>
                  </a:cubicBezTo>
                  <a:cubicBezTo>
                    <a:pt x="473" y="1181"/>
                    <a:pt x="510" y="1201"/>
                    <a:pt x="548" y="1201"/>
                  </a:cubicBezTo>
                  <a:cubicBezTo>
                    <a:pt x="591" y="1201"/>
                    <a:pt x="635" y="1175"/>
                    <a:pt x="648" y="1125"/>
                  </a:cubicBezTo>
                  <a:cubicBezTo>
                    <a:pt x="663" y="1071"/>
                    <a:pt x="682" y="1022"/>
                    <a:pt x="702" y="973"/>
                  </a:cubicBezTo>
                  <a:cubicBezTo>
                    <a:pt x="776" y="811"/>
                    <a:pt x="923" y="727"/>
                    <a:pt x="1095" y="659"/>
                  </a:cubicBezTo>
                  <a:cubicBezTo>
                    <a:pt x="1183" y="624"/>
                    <a:pt x="1178" y="501"/>
                    <a:pt x="1090" y="467"/>
                  </a:cubicBezTo>
                  <a:cubicBezTo>
                    <a:pt x="962" y="433"/>
                    <a:pt x="849" y="359"/>
                    <a:pt x="761" y="261"/>
                  </a:cubicBezTo>
                  <a:cubicBezTo>
                    <a:pt x="727" y="207"/>
                    <a:pt x="697" y="153"/>
                    <a:pt x="673" y="99"/>
                  </a:cubicBezTo>
                  <a:cubicBezTo>
                    <a:pt x="641" y="32"/>
                    <a:pt x="579" y="0"/>
                    <a:pt x="517"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1210;p50"/>
            <p:cNvSpPr/>
            <p:nvPr/>
          </p:nvSpPr>
          <p:spPr>
            <a:xfrm>
              <a:off x="1385396" y="760340"/>
              <a:ext cx="101150" cy="103185"/>
            </a:xfrm>
            <a:custGeom>
              <a:avLst/>
              <a:gdLst/>
              <a:ahLst/>
              <a:cxnLst/>
              <a:rect l="l" t="t" r="r" b="b"/>
              <a:pathLst>
                <a:path w="1342" h="1369" extrusionOk="0">
                  <a:moveTo>
                    <a:pt x="585" y="0"/>
                  </a:moveTo>
                  <a:cubicBezTo>
                    <a:pt x="504" y="0"/>
                    <a:pt x="425" y="48"/>
                    <a:pt x="399" y="142"/>
                  </a:cubicBezTo>
                  <a:cubicBezTo>
                    <a:pt x="335" y="367"/>
                    <a:pt x="232" y="583"/>
                    <a:pt x="75" y="696"/>
                  </a:cubicBezTo>
                  <a:cubicBezTo>
                    <a:pt x="1" y="750"/>
                    <a:pt x="21" y="868"/>
                    <a:pt x="109" y="898"/>
                  </a:cubicBezTo>
                  <a:cubicBezTo>
                    <a:pt x="222" y="942"/>
                    <a:pt x="325" y="1006"/>
                    <a:pt x="408" y="1089"/>
                  </a:cubicBezTo>
                  <a:cubicBezTo>
                    <a:pt x="458" y="1153"/>
                    <a:pt x="492" y="1222"/>
                    <a:pt x="516" y="1300"/>
                  </a:cubicBezTo>
                  <a:cubicBezTo>
                    <a:pt x="537" y="1346"/>
                    <a:pt x="581" y="1369"/>
                    <a:pt x="624" y="1369"/>
                  </a:cubicBezTo>
                  <a:cubicBezTo>
                    <a:pt x="672" y="1369"/>
                    <a:pt x="719" y="1340"/>
                    <a:pt x="732" y="1285"/>
                  </a:cubicBezTo>
                  <a:cubicBezTo>
                    <a:pt x="752" y="1227"/>
                    <a:pt x="772" y="1168"/>
                    <a:pt x="801" y="1109"/>
                  </a:cubicBezTo>
                  <a:cubicBezTo>
                    <a:pt x="885" y="927"/>
                    <a:pt x="1052" y="829"/>
                    <a:pt x="1243" y="750"/>
                  </a:cubicBezTo>
                  <a:cubicBezTo>
                    <a:pt x="1341" y="711"/>
                    <a:pt x="1341" y="574"/>
                    <a:pt x="1238" y="539"/>
                  </a:cubicBezTo>
                  <a:cubicBezTo>
                    <a:pt x="1096" y="495"/>
                    <a:pt x="963" y="412"/>
                    <a:pt x="865" y="299"/>
                  </a:cubicBezTo>
                  <a:cubicBezTo>
                    <a:pt x="826" y="240"/>
                    <a:pt x="791" y="181"/>
                    <a:pt x="767" y="117"/>
                  </a:cubicBezTo>
                  <a:cubicBezTo>
                    <a:pt x="730" y="38"/>
                    <a:pt x="657" y="0"/>
                    <a:pt x="585"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1211;p50"/>
          <p:cNvGrpSpPr/>
          <p:nvPr/>
        </p:nvGrpSpPr>
        <p:grpSpPr>
          <a:xfrm>
            <a:off x="7179666" y="1452145"/>
            <a:ext cx="411068" cy="410436"/>
            <a:chOff x="629943" y="3592679"/>
            <a:chExt cx="411068" cy="410436"/>
          </a:xfrm>
        </p:grpSpPr>
        <p:sp>
          <p:nvSpPr>
            <p:cNvPr id="1048735" name="Google Shape;1212;p50"/>
            <p:cNvSpPr/>
            <p:nvPr/>
          </p:nvSpPr>
          <p:spPr>
            <a:xfrm rot="2229357">
              <a:off x="688067" y="3652118"/>
              <a:ext cx="294820" cy="291558"/>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6" name="Google Shape;1213;p50"/>
            <p:cNvSpPr/>
            <p:nvPr/>
          </p:nvSpPr>
          <p:spPr>
            <a:xfrm rot="2229357">
              <a:off x="699950" y="3763305"/>
              <a:ext cx="258055" cy="69419"/>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7" name="Google Shape;1214;p50"/>
            <p:cNvSpPr/>
            <p:nvPr/>
          </p:nvSpPr>
          <p:spPr>
            <a:xfrm rot="2229357">
              <a:off x="794778" y="3666820"/>
              <a:ext cx="72133" cy="257329"/>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8" name="Google Shape;1215;p50"/>
            <p:cNvSpPr/>
            <p:nvPr/>
          </p:nvSpPr>
          <p:spPr>
            <a:xfrm rot="2229357">
              <a:off x="699950" y="3763305"/>
              <a:ext cx="258055" cy="69419"/>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9" name="Google Shape;1216;p50"/>
            <p:cNvSpPr/>
            <p:nvPr/>
          </p:nvSpPr>
          <p:spPr>
            <a:xfrm rot="2229357">
              <a:off x="794778" y="3666820"/>
              <a:ext cx="72133" cy="257329"/>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048842" name="Google Shape;1221;p51"/>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x-none" sz="4800" dirty="0">
                <a:solidFill>
                  <a:schemeClr val="accent1"/>
                </a:solidFill>
              </a:rPr>
              <a:t>KESIMPULAN</a:t>
            </a:r>
            <a:endParaRPr lang="zh-CN" altLang="en-US" sz="4800" dirty="0">
              <a:solidFill>
                <a:schemeClr val="accent1"/>
              </a:solidFill>
            </a:endParaRPr>
          </a:p>
        </p:txBody>
      </p:sp>
      <p:sp>
        <p:nvSpPr>
          <p:cNvPr id="1048843" name="Google Shape;1222;p51"/>
          <p:cNvSpPr txBox="1">
            <a:spLocks noGrp="1"/>
          </p:cNvSpPr>
          <p:nvPr>
            <p:ph type="subTitle" idx="1"/>
          </p:nvPr>
        </p:nvSpPr>
        <p:spPr>
          <a:xfrm>
            <a:off x="1403648" y="1779662"/>
            <a:ext cx="6164615" cy="174518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dirty="0">
                <a:solidFill>
                  <a:schemeClr val="accent1"/>
                </a:solidFill>
              </a:rPr>
              <a:t>Dalam rangka pengembangan pengetahuan anak, anak sangat membutuhkan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informasi. Anak memiliki rasa ingin tahu yang tinggi. Sebagai pengenalan, anak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membutuhkan pemahaman dasar mengenai apa itu huruf alfabet, apa itu angka, konsep,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serta penambahan wawasan mengenai suatu objek. Untuk itu, bacaan nonfiksi anak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berupa buku alfabet, buku berhitung, serta buku konsep, akan membantu perkembangan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berbahasa dan kognitif anak. Buku alfabet adalah sebuah buku yang dibuat sebagai media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perkenalkan, pegajaran, ataupun pengidentifikasian huruf-huruf bagi anak. Buku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berhitung adalah sebuah buku yang dibuat sebagai media perkenalkan dan pembelajaran</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angka bagi anak. buku konsep merupakan buku yang sengaja dirancang bagi anak-anak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untuk mengenal dan mempelajari hal-hal yang ada dalam dunia. Bacaan nonfiksi anak tak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hanya mengandalkan literasi verbal, tetapi juga literasi visual dan literasi angka. Literasi </a:t>
            </a:r>
            <a:endParaRPr sz="1000" dirty="0">
              <a:solidFill>
                <a:schemeClr val="accent1"/>
              </a:solidFill>
            </a:endParaRPr>
          </a:p>
          <a:p>
            <a:pPr marL="0" lvl="0" indent="0" algn="ctr" rtl="0">
              <a:lnSpc>
                <a:spcPct val="100000"/>
              </a:lnSpc>
              <a:spcBef>
                <a:spcPts val="0"/>
              </a:spcBef>
              <a:spcAft>
                <a:spcPts val="0"/>
              </a:spcAft>
              <a:buNone/>
            </a:pPr>
            <a:r>
              <a:rPr lang="en" sz="1000" dirty="0">
                <a:solidFill>
                  <a:schemeClr val="accent1"/>
                </a:solidFill>
              </a:rPr>
              <a:t>visual atau gambar sangat berperan sebagai daya tarik anak dalam membaca</a:t>
            </a:r>
            <a:r>
              <a:rPr lang="en" sz="1100" dirty="0">
                <a:solidFill>
                  <a:schemeClr val="accent1"/>
                </a:solidFill>
              </a:rPr>
              <a:t>. </a:t>
            </a:r>
            <a:endParaRPr sz="1100" dirty="0">
              <a:solidFill>
                <a:schemeClr val="accent1"/>
              </a:solidFill>
            </a:endParaRPr>
          </a:p>
        </p:txBody>
      </p:sp>
      <p:sp>
        <p:nvSpPr>
          <p:cNvPr id="1048844" name="Google Shape;1223;p51"/>
          <p:cNvSpPr/>
          <p:nvPr/>
        </p:nvSpPr>
        <p:spPr>
          <a:xfrm flipH="1">
            <a:off x="4300435" y="4047235"/>
            <a:ext cx="543130" cy="506338"/>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049450" name="Google Shape;1319;p55"/>
          <p:cNvSpPr txBox="1">
            <a:spLocks noGrp="1"/>
          </p:cNvSpPr>
          <p:nvPr>
            <p:ph type="title"/>
          </p:nvPr>
        </p:nvSpPr>
        <p:spPr>
          <a:xfrm>
            <a:off x="2304327" y="1511244"/>
            <a:ext cx="4722487" cy="228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TERIMA KASIH</a:t>
            </a:r>
          </a:p>
        </p:txBody>
      </p:sp>
      <p:grpSp>
        <p:nvGrpSpPr>
          <p:cNvPr id="238" name="Google Shape;1320;p55"/>
          <p:cNvGrpSpPr/>
          <p:nvPr/>
        </p:nvGrpSpPr>
        <p:grpSpPr>
          <a:xfrm>
            <a:off x="1759013" y="2138221"/>
            <a:ext cx="318675" cy="662679"/>
            <a:chOff x="-1847499" y="2737134"/>
            <a:chExt cx="318675" cy="662679"/>
          </a:xfrm>
        </p:grpSpPr>
        <p:sp>
          <p:nvSpPr>
            <p:cNvPr id="1049451" name="Google Shape;1321;p55"/>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2" name="Google Shape;1322;p55"/>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1323;p55"/>
          <p:cNvGrpSpPr/>
          <p:nvPr/>
        </p:nvGrpSpPr>
        <p:grpSpPr>
          <a:xfrm>
            <a:off x="350317" y="3123138"/>
            <a:ext cx="174114" cy="235996"/>
            <a:chOff x="-1467008" y="3142950"/>
            <a:chExt cx="174114" cy="235996"/>
          </a:xfrm>
        </p:grpSpPr>
        <p:sp>
          <p:nvSpPr>
            <p:cNvPr id="1049453" name="Google Shape;1324;p55"/>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4" name="Google Shape;1325;p55"/>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5" name="Google Shape;1326;p55"/>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56" name="Google Shape;1327;p55"/>
          <p:cNvSpPr/>
          <p:nvPr/>
        </p:nvSpPr>
        <p:spPr>
          <a:xfrm>
            <a:off x="233608" y="355884"/>
            <a:ext cx="407539" cy="379953"/>
          </a:xfrm>
          <a:custGeom>
            <a:avLst/>
            <a:gdLst/>
            <a:ahLst/>
            <a:cxnLst/>
            <a:rect l="l" t="t" r="r" b="b"/>
            <a:pathLst>
              <a:path w="5407" h="5041" extrusionOk="0">
                <a:moveTo>
                  <a:pt x="1642" y="604"/>
                </a:moveTo>
                <a:cubicBezTo>
                  <a:pt x="1716" y="604"/>
                  <a:pt x="1792" y="627"/>
                  <a:pt x="1862" y="669"/>
                </a:cubicBezTo>
                <a:cubicBezTo>
                  <a:pt x="1808" y="796"/>
                  <a:pt x="1763" y="924"/>
                  <a:pt x="1739" y="1056"/>
                </a:cubicBezTo>
                <a:lnTo>
                  <a:pt x="1729" y="1071"/>
                </a:lnTo>
                <a:lnTo>
                  <a:pt x="1719" y="1056"/>
                </a:lnTo>
                <a:cubicBezTo>
                  <a:pt x="1601" y="943"/>
                  <a:pt x="1454" y="865"/>
                  <a:pt x="1292" y="835"/>
                </a:cubicBezTo>
                <a:cubicBezTo>
                  <a:pt x="1386" y="673"/>
                  <a:pt x="1513" y="604"/>
                  <a:pt x="1642" y="604"/>
                </a:cubicBezTo>
                <a:close/>
                <a:moveTo>
                  <a:pt x="4307" y="234"/>
                </a:moveTo>
                <a:cubicBezTo>
                  <a:pt x="4362" y="234"/>
                  <a:pt x="4418" y="243"/>
                  <a:pt x="4473" y="261"/>
                </a:cubicBezTo>
                <a:cubicBezTo>
                  <a:pt x="4827" y="379"/>
                  <a:pt x="4842" y="673"/>
                  <a:pt x="4734" y="988"/>
                </a:cubicBezTo>
                <a:cubicBezTo>
                  <a:pt x="4708" y="984"/>
                  <a:pt x="4682" y="982"/>
                  <a:pt x="4656" y="982"/>
                </a:cubicBezTo>
                <a:cubicBezTo>
                  <a:pt x="4366" y="982"/>
                  <a:pt x="4097" y="1227"/>
                  <a:pt x="3889" y="1488"/>
                </a:cubicBezTo>
                <a:cubicBezTo>
                  <a:pt x="3943" y="1159"/>
                  <a:pt x="3879" y="821"/>
                  <a:pt x="3708" y="536"/>
                </a:cubicBezTo>
                <a:cubicBezTo>
                  <a:pt x="3883" y="360"/>
                  <a:pt x="4093" y="234"/>
                  <a:pt x="4307" y="234"/>
                </a:cubicBezTo>
                <a:close/>
                <a:moveTo>
                  <a:pt x="1209" y="1042"/>
                </a:moveTo>
                <a:cubicBezTo>
                  <a:pt x="1371" y="1061"/>
                  <a:pt x="1518" y="1169"/>
                  <a:pt x="1636" y="1312"/>
                </a:cubicBezTo>
                <a:cubicBezTo>
                  <a:pt x="1592" y="1429"/>
                  <a:pt x="1562" y="1552"/>
                  <a:pt x="1543" y="1680"/>
                </a:cubicBezTo>
                <a:cubicBezTo>
                  <a:pt x="1508" y="1645"/>
                  <a:pt x="1474" y="1616"/>
                  <a:pt x="1439" y="1587"/>
                </a:cubicBezTo>
                <a:cubicBezTo>
                  <a:pt x="1346" y="1508"/>
                  <a:pt x="1228" y="1459"/>
                  <a:pt x="1106" y="1454"/>
                </a:cubicBezTo>
                <a:cubicBezTo>
                  <a:pt x="1130" y="1317"/>
                  <a:pt x="1165" y="1179"/>
                  <a:pt x="1209" y="1042"/>
                </a:cubicBezTo>
                <a:close/>
                <a:moveTo>
                  <a:pt x="963" y="1091"/>
                </a:moveTo>
                <a:lnTo>
                  <a:pt x="963" y="1091"/>
                </a:lnTo>
                <a:cubicBezTo>
                  <a:pt x="924" y="1223"/>
                  <a:pt x="894" y="1361"/>
                  <a:pt x="875" y="1503"/>
                </a:cubicBezTo>
                <a:cubicBezTo>
                  <a:pt x="767" y="1552"/>
                  <a:pt x="669" y="1621"/>
                  <a:pt x="585" y="1704"/>
                </a:cubicBezTo>
                <a:cubicBezTo>
                  <a:pt x="629" y="1513"/>
                  <a:pt x="703" y="1312"/>
                  <a:pt x="840" y="1179"/>
                </a:cubicBezTo>
                <a:cubicBezTo>
                  <a:pt x="875" y="1145"/>
                  <a:pt x="919" y="1115"/>
                  <a:pt x="963" y="1091"/>
                </a:cubicBezTo>
                <a:close/>
                <a:moveTo>
                  <a:pt x="3477" y="796"/>
                </a:moveTo>
                <a:lnTo>
                  <a:pt x="3477" y="796"/>
                </a:lnTo>
                <a:cubicBezTo>
                  <a:pt x="3482" y="1096"/>
                  <a:pt x="3310" y="1464"/>
                  <a:pt x="3128" y="1719"/>
                </a:cubicBezTo>
                <a:cubicBezTo>
                  <a:pt x="3123" y="1606"/>
                  <a:pt x="3133" y="1493"/>
                  <a:pt x="3168" y="1380"/>
                </a:cubicBezTo>
                <a:lnTo>
                  <a:pt x="3172" y="1385"/>
                </a:lnTo>
                <a:cubicBezTo>
                  <a:pt x="3241" y="1174"/>
                  <a:pt x="3349" y="978"/>
                  <a:pt x="3477" y="796"/>
                </a:cubicBezTo>
                <a:close/>
                <a:moveTo>
                  <a:pt x="2073" y="894"/>
                </a:moveTo>
                <a:cubicBezTo>
                  <a:pt x="2097" y="939"/>
                  <a:pt x="2117" y="988"/>
                  <a:pt x="2137" y="1042"/>
                </a:cubicBezTo>
                <a:cubicBezTo>
                  <a:pt x="2220" y="1321"/>
                  <a:pt x="2200" y="1645"/>
                  <a:pt x="2122" y="1950"/>
                </a:cubicBezTo>
                <a:cubicBezTo>
                  <a:pt x="2102" y="1734"/>
                  <a:pt x="2038" y="1528"/>
                  <a:pt x="1935" y="1331"/>
                </a:cubicBezTo>
                <a:cubicBezTo>
                  <a:pt x="1940" y="1243"/>
                  <a:pt x="1955" y="1155"/>
                  <a:pt x="1970" y="1066"/>
                </a:cubicBezTo>
                <a:cubicBezTo>
                  <a:pt x="1999" y="1007"/>
                  <a:pt x="2033" y="948"/>
                  <a:pt x="2068" y="894"/>
                </a:cubicBezTo>
                <a:close/>
                <a:moveTo>
                  <a:pt x="3678" y="1081"/>
                </a:moveTo>
                <a:lnTo>
                  <a:pt x="3678" y="1081"/>
                </a:lnTo>
                <a:cubicBezTo>
                  <a:pt x="3742" y="1483"/>
                  <a:pt x="3580" y="1852"/>
                  <a:pt x="3300" y="2136"/>
                </a:cubicBezTo>
                <a:cubicBezTo>
                  <a:pt x="3266" y="2092"/>
                  <a:pt x="3231" y="2038"/>
                  <a:pt x="3202" y="1984"/>
                </a:cubicBezTo>
                <a:lnTo>
                  <a:pt x="3207" y="1984"/>
                </a:lnTo>
                <a:cubicBezTo>
                  <a:pt x="3241" y="1950"/>
                  <a:pt x="3271" y="1915"/>
                  <a:pt x="3305" y="1876"/>
                </a:cubicBezTo>
                <a:cubicBezTo>
                  <a:pt x="3492" y="1645"/>
                  <a:pt x="3619" y="1371"/>
                  <a:pt x="3678" y="1081"/>
                </a:cubicBezTo>
                <a:close/>
                <a:moveTo>
                  <a:pt x="1754" y="1876"/>
                </a:moveTo>
                <a:lnTo>
                  <a:pt x="1754" y="1876"/>
                </a:lnTo>
                <a:cubicBezTo>
                  <a:pt x="1788" y="2023"/>
                  <a:pt x="1837" y="2171"/>
                  <a:pt x="1911" y="2303"/>
                </a:cubicBezTo>
                <a:cubicBezTo>
                  <a:pt x="1891" y="2284"/>
                  <a:pt x="1876" y="2264"/>
                  <a:pt x="1862" y="2239"/>
                </a:cubicBezTo>
                <a:cubicBezTo>
                  <a:pt x="1837" y="2166"/>
                  <a:pt x="1808" y="2097"/>
                  <a:pt x="1773" y="2033"/>
                </a:cubicBezTo>
                <a:lnTo>
                  <a:pt x="1778" y="2033"/>
                </a:lnTo>
                <a:cubicBezTo>
                  <a:pt x="1763" y="1979"/>
                  <a:pt x="1759" y="1930"/>
                  <a:pt x="1754" y="1876"/>
                </a:cubicBezTo>
                <a:close/>
                <a:moveTo>
                  <a:pt x="4635" y="1218"/>
                </a:moveTo>
                <a:lnTo>
                  <a:pt x="4635" y="1218"/>
                </a:lnTo>
                <a:cubicBezTo>
                  <a:pt x="4503" y="1469"/>
                  <a:pt x="4346" y="1704"/>
                  <a:pt x="4164" y="1925"/>
                </a:cubicBezTo>
                <a:cubicBezTo>
                  <a:pt x="4012" y="2107"/>
                  <a:pt x="3825" y="2264"/>
                  <a:pt x="3619" y="2392"/>
                </a:cubicBezTo>
                <a:lnTo>
                  <a:pt x="3585" y="2372"/>
                </a:lnTo>
                <a:cubicBezTo>
                  <a:pt x="3624" y="2294"/>
                  <a:pt x="3658" y="2225"/>
                  <a:pt x="3698" y="2161"/>
                </a:cubicBezTo>
                <a:cubicBezTo>
                  <a:pt x="3879" y="1847"/>
                  <a:pt x="4110" y="1459"/>
                  <a:pt x="4439" y="1282"/>
                </a:cubicBezTo>
                <a:cubicBezTo>
                  <a:pt x="4498" y="1243"/>
                  <a:pt x="4567" y="1223"/>
                  <a:pt x="4635" y="1218"/>
                </a:cubicBezTo>
                <a:close/>
                <a:moveTo>
                  <a:pt x="2921" y="273"/>
                </a:moveTo>
                <a:cubicBezTo>
                  <a:pt x="2961" y="273"/>
                  <a:pt x="3000" y="277"/>
                  <a:pt x="3040" y="286"/>
                </a:cubicBezTo>
                <a:cubicBezTo>
                  <a:pt x="3084" y="295"/>
                  <a:pt x="3128" y="310"/>
                  <a:pt x="3172" y="330"/>
                </a:cubicBezTo>
                <a:cubicBezTo>
                  <a:pt x="3251" y="369"/>
                  <a:pt x="3320" y="418"/>
                  <a:pt x="3379" y="482"/>
                </a:cubicBezTo>
                <a:lnTo>
                  <a:pt x="3384" y="482"/>
                </a:lnTo>
                <a:cubicBezTo>
                  <a:pt x="3393" y="502"/>
                  <a:pt x="3403" y="516"/>
                  <a:pt x="3413" y="536"/>
                </a:cubicBezTo>
                <a:cubicBezTo>
                  <a:pt x="3246" y="732"/>
                  <a:pt x="3109" y="953"/>
                  <a:pt x="3010" y="1189"/>
                </a:cubicBezTo>
                <a:cubicBezTo>
                  <a:pt x="2907" y="1429"/>
                  <a:pt x="2883" y="1695"/>
                  <a:pt x="2942" y="1945"/>
                </a:cubicBezTo>
                <a:cubicBezTo>
                  <a:pt x="2740" y="2146"/>
                  <a:pt x="2500" y="2308"/>
                  <a:pt x="2240" y="2421"/>
                </a:cubicBezTo>
                <a:cubicBezTo>
                  <a:pt x="2230" y="2406"/>
                  <a:pt x="2220" y="2397"/>
                  <a:pt x="2210" y="2382"/>
                </a:cubicBezTo>
                <a:cubicBezTo>
                  <a:pt x="2421" y="1871"/>
                  <a:pt x="2534" y="1159"/>
                  <a:pt x="2220" y="688"/>
                </a:cubicBezTo>
                <a:cubicBezTo>
                  <a:pt x="2416" y="449"/>
                  <a:pt x="2661" y="273"/>
                  <a:pt x="2921" y="273"/>
                </a:cubicBezTo>
                <a:close/>
                <a:moveTo>
                  <a:pt x="4837" y="1277"/>
                </a:moveTo>
                <a:cubicBezTo>
                  <a:pt x="5097" y="1454"/>
                  <a:pt x="5156" y="1994"/>
                  <a:pt x="4905" y="2244"/>
                </a:cubicBezTo>
                <a:lnTo>
                  <a:pt x="4905" y="2239"/>
                </a:lnTo>
                <a:cubicBezTo>
                  <a:pt x="4710" y="2435"/>
                  <a:pt x="4450" y="2521"/>
                  <a:pt x="4189" y="2521"/>
                </a:cubicBezTo>
                <a:cubicBezTo>
                  <a:pt x="4083" y="2521"/>
                  <a:pt x="3977" y="2507"/>
                  <a:pt x="3874" y="2480"/>
                </a:cubicBezTo>
                <a:cubicBezTo>
                  <a:pt x="4169" y="2264"/>
                  <a:pt x="4424" y="1989"/>
                  <a:pt x="4621" y="1675"/>
                </a:cubicBezTo>
                <a:cubicBezTo>
                  <a:pt x="4704" y="1552"/>
                  <a:pt x="4778" y="1415"/>
                  <a:pt x="4837" y="1277"/>
                </a:cubicBezTo>
                <a:close/>
                <a:moveTo>
                  <a:pt x="1071" y="1690"/>
                </a:moveTo>
                <a:lnTo>
                  <a:pt x="1071" y="1690"/>
                </a:lnTo>
                <a:cubicBezTo>
                  <a:pt x="1307" y="1695"/>
                  <a:pt x="1503" y="1974"/>
                  <a:pt x="1616" y="2274"/>
                </a:cubicBezTo>
                <a:cubicBezTo>
                  <a:pt x="1651" y="2372"/>
                  <a:pt x="1680" y="2475"/>
                  <a:pt x="1705" y="2578"/>
                </a:cubicBezTo>
                <a:cubicBezTo>
                  <a:pt x="1606" y="2593"/>
                  <a:pt x="1508" y="2603"/>
                  <a:pt x="1415" y="2603"/>
                </a:cubicBezTo>
                <a:cubicBezTo>
                  <a:pt x="1356" y="2568"/>
                  <a:pt x="1302" y="2524"/>
                  <a:pt x="1258" y="2475"/>
                </a:cubicBezTo>
                <a:cubicBezTo>
                  <a:pt x="1061" y="2264"/>
                  <a:pt x="1042" y="1969"/>
                  <a:pt x="1071" y="1690"/>
                </a:cubicBezTo>
                <a:close/>
                <a:moveTo>
                  <a:pt x="3280" y="2446"/>
                </a:moveTo>
                <a:lnTo>
                  <a:pt x="3290" y="2456"/>
                </a:lnTo>
                <a:cubicBezTo>
                  <a:pt x="3276" y="2490"/>
                  <a:pt x="3261" y="2524"/>
                  <a:pt x="3246" y="2559"/>
                </a:cubicBezTo>
                <a:cubicBezTo>
                  <a:pt x="3182" y="2578"/>
                  <a:pt x="3118" y="2598"/>
                  <a:pt x="3055" y="2608"/>
                </a:cubicBezTo>
                <a:cubicBezTo>
                  <a:pt x="3133" y="2559"/>
                  <a:pt x="3207" y="2510"/>
                  <a:pt x="3280" y="2451"/>
                </a:cubicBezTo>
                <a:lnTo>
                  <a:pt x="3280" y="2446"/>
                </a:lnTo>
                <a:close/>
                <a:moveTo>
                  <a:pt x="3030" y="2156"/>
                </a:moveTo>
                <a:cubicBezTo>
                  <a:pt x="3055" y="2205"/>
                  <a:pt x="3089" y="2249"/>
                  <a:pt x="3123" y="2289"/>
                </a:cubicBezTo>
                <a:cubicBezTo>
                  <a:pt x="3045" y="2352"/>
                  <a:pt x="2961" y="2406"/>
                  <a:pt x="2878" y="2456"/>
                </a:cubicBezTo>
                <a:cubicBezTo>
                  <a:pt x="2765" y="2519"/>
                  <a:pt x="2647" y="2573"/>
                  <a:pt x="2524" y="2613"/>
                </a:cubicBezTo>
                <a:cubicBezTo>
                  <a:pt x="2480" y="2613"/>
                  <a:pt x="2431" y="2603"/>
                  <a:pt x="2387" y="2588"/>
                </a:cubicBezTo>
                <a:cubicBezTo>
                  <a:pt x="2623" y="2480"/>
                  <a:pt x="2839" y="2333"/>
                  <a:pt x="3030" y="2156"/>
                </a:cubicBezTo>
                <a:close/>
                <a:moveTo>
                  <a:pt x="2083" y="2711"/>
                </a:moveTo>
                <a:lnTo>
                  <a:pt x="2112" y="2726"/>
                </a:lnTo>
                <a:lnTo>
                  <a:pt x="2068" y="2730"/>
                </a:lnTo>
                <a:lnTo>
                  <a:pt x="2073" y="2711"/>
                </a:lnTo>
                <a:close/>
                <a:moveTo>
                  <a:pt x="860" y="1758"/>
                </a:moveTo>
                <a:lnTo>
                  <a:pt x="860" y="1758"/>
                </a:lnTo>
                <a:cubicBezTo>
                  <a:pt x="855" y="2087"/>
                  <a:pt x="919" y="2397"/>
                  <a:pt x="1076" y="2598"/>
                </a:cubicBezTo>
                <a:cubicBezTo>
                  <a:pt x="1002" y="2593"/>
                  <a:pt x="929" y="2583"/>
                  <a:pt x="855" y="2573"/>
                </a:cubicBezTo>
                <a:cubicBezTo>
                  <a:pt x="848" y="2572"/>
                  <a:pt x="840" y="2571"/>
                  <a:pt x="833" y="2571"/>
                </a:cubicBezTo>
                <a:cubicBezTo>
                  <a:pt x="712" y="2571"/>
                  <a:pt x="666" y="2761"/>
                  <a:pt x="791" y="2784"/>
                </a:cubicBezTo>
                <a:cubicBezTo>
                  <a:pt x="978" y="2814"/>
                  <a:pt x="1160" y="2824"/>
                  <a:pt x="1346" y="2824"/>
                </a:cubicBezTo>
                <a:cubicBezTo>
                  <a:pt x="1425" y="2868"/>
                  <a:pt x="1503" y="2897"/>
                  <a:pt x="1592" y="2922"/>
                </a:cubicBezTo>
                <a:cubicBezTo>
                  <a:pt x="1557" y="2956"/>
                  <a:pt x="1518" y="2991"/>
                  <a:pt x="1484" y="3025"/>
                </a:cubicBezTo>
                <a:cubicBezTo>
                  <a:pt x="1312" y="3035"/>
                  <a:pt x="1150" y="3099"/>
                  <a:pt x="1022" y="3207"/>
                </a:cubicBezTo>
                <a:cubicBezTo>
                  <a:pt x="605" y="3167"/>
                  <a:pt x="516" y="2573"/>
                  <a:pt x="531" y="2141"/>
                </a:cubicBezTo>
                <a:cubicBezTo>
                  <a:pt x="580" y="2048"/>
                  <a:pt x="639" y="1965"/>
                  <a:pt x="713" y="1886"/>
                </a:cubicBezTo>
                <a:cubicBezTo>
                  <a:pt x="752" y="1837"/>
                  <a:pt x="806" y="1793"/>
                  <a:pt x="860" y="1758"/>
                </a:cubicBezTo>
                <a:close/>
                <a:moveTo>
                  <a:pt x="3624" y="2642"/>
                </a:moveTo>
                <a:cubicBezTo>
                  <a:pt x="3766" y="2691"/>
                  <a:pt x="3919" y="2721"/>
                  <a:pt x="4071" y="2730"/>
                </a:cubicBezTo>
                <a:cubicBezTo>
                  <a:pt x="3825" y="2824"/>
                  <a:pt x="3609" y="2981"/>
                  <a:pt x="3447" y="3182"/>
                </a:cubicBezTo>
                <a:cubicBezTo>
                  <a:pt x="3433" y="3202"/>
                  <a:pt x="3418" y="3216"/>
                  <a:pt x="3408" y="3231"/>
                </a:cubicBezTo>
                <a:cubicBezTo>
                  <a:pt x="3388" y="3059"/>
                  <a:pt x="3408" y="2883"/>
                  <a:pt x="3462" y="2716"/>
                </a:cubicBezTo>
                <a:cubicBezTo>
                  <a:pt x="3516" y="2691"/>
                  <a:pt x="3570" y="2667"/>
                  <a:pt x="3624" y="2642"/>
                </a:cubicBezTo>
                <a:close/>
                <a:moveTo>
                  <a:pt x="1950" y="3447"/>
                </a:moveTo>
                <a:cubicBezTo>
                  <a:pt x="1960" y="3462"/>
                  <a:pt x="1975" y="3472"/>
                  <a:pt x="1989" y="3486"/>
                </a:cubicBezTo>
                <a:lnTo>
                  <a:pt x="1979" y="3486"/>
                </a:lnTo>
                <a:cubicBezTo>
                  <a:pt x="1965" y="3491"/>
                  <a:pt x="1950" y="3496"/>
                  <a:pt x="1935" y="3501"/>
                </a:cubicBezTo>
                <a:cubicBezTo>
                  <a:pt x="1940" y="3486"/>
                  <a:pt x="1945" y="3467"/>
                  <a:pt x="1950" y="3447"/>
                </a:cubicBezTo>
                <a:close/>
                <a:moveTo>
                  <a:pt x="345" y="2750"/>
                </a:moveTo>
                <a:cubicBezTo>
                  <a:pt x="418" y="3059"/>
                  <a:pt x="575" y="3305"/>
                  <a:pt x="840" y="3398"/>
                </a:cubicBezTo>
                <a:cubicBezTo>
                  <a:pt x="791" y="3462"/>
                  <a:pt x="747" y="3531"/>
                  <a:pt x="718" y="3609"/>
                </a:cubicBezTo>
                <a:cubicBezTo>
                  <a:pt x="453" y="3506"/>
                  <a:pt x="345" y="3202"/>
                  <a:pt x="335" y="2937"/>
                </a:cubicBezTo>
                <a:lnTo>
                  <a:pt x="340" y="2937"/>
                </a:lnTo>
                <a:cubicBezTo>
                  <a:pt x="335" y="2873"/>
                  <a:pt x="340" y="2809"/>
                  <a:pt x="345" y="2750"/>
                </a:cubicBezTo>
                <a:close/>
                <a:moveTo>
                  <a:pt x="1538" y="3256"/>
                </a:moveTo>
                <a:lnTo>
                  <a:pt x="1538" y="3256"/>
                </a:lnTo>
                <a:cubicBezTo>
                  <a:pt x="1385" y="3437"/>
                  <a:pt x="1184" y="3604"/>
                  <a:pt x="968" y="3634"/>
                </a:cubicBezTo>
                <a:cubicBezTo>
                  <a:pt x="1002" y="3560"/>
                  <a:pt x="1047" y="3491"/>
                  <a:pt x="1091" y="3428"/>
                </a:cubicBezTo>
                <a:lnTo>
                  <a:pt x="1096" y="3428"/>
                </a:lnTo>
                <a:cubicBezTo>
                  <a:pt x="1258" y="3413"/>
                  <a:pt x="1410" y="3354"/>
                  <a:pt x="1538" y="3256"/>
                </a:cubicBezTo>
                <a:close/>
                <a:moveTo>
                  <a:pt x="3172" y="2809"/>
                </a:moveTo>
                <a:lnTo>
                  <a:pt x="3172" y="2809"/>
                </a:lnTo>
                <a:cubicBezTo>
                  <a:pt x="3114" y="3030"/>
                  <a:pt x="3133" y="3266"/>
                  <a:pt x="3231" y="3472"/>
                </a:cubicBezTo>
                <a:lnTo>
                  <a:pt x="3236" y="3482"/>
                </a:lnTo>
                <a:cubicBezTo>
                  <a:pt x="3207" y="3536"/>
                  <a:pt x="3177" y="3585"/>
                  <a:pt x="3153" y="3639"/>
                </a:cubicBezTo>
                <a:cubicBezTo>
                  <a:pt x="2900" y="3503"/>
                  <a:pt x="2620" y="3434"/>
                  <a:pt x="2333" y="3434"/>
                </a:cubicBezTo>
                <a:cubicBezTo>
                  <a:pt x="2297" y="3434"/>
                  <a:pt x="2261" y="3435"/>
                  <a:pt x="2225" y="3437"/>
                </a:cubicBezTo>
                <a:cubicBezTo>
                  <a:pt x="2161" y="3339"/>
                  <a:pt x="2078" y="3256"/>
                  <a:pt x="1979" y="3187"/>
                </a:cubicBezTo>
                <a:cubicBezTo>
                  <a:pt x="1984" y="3113"/>
                  <a:pt x="1989" y="3040"/>
                  <a:pt x="1984" y="2966"/>
                </a:cubicBezTo>
                <a:cubicBezTo>
                  <a:pt x="2191" y="2956"/>
                  <a:pt x="2397" y="2917"/>
                  <a:pt x="2593" y="2843"/>
                </a:cubicBezTo>
                <a:cubicBezTo>
                  <a:pt x="2650" y="2849"/>
                  <a:pt x="2708" y="2852"/>
                  <a:pt x="2766" y="2852"/>
                </a:cubicBezTo>
                <a:cubicBezTo>
                  <a:pt x="2901" y="2852"/>
                  <a:pt x="3038" y="2837"/>
                  <a:pt x="3172" y="2809"/>
                </a:cubicBezTo>
                <a:close/>
                <a:moveTo>
                  <a:pt x="4265" y="2897"/>
                </a:moveTo>
                <a:cubicBezTo>
                  <a:pt x="4360" y="2897"/>
                  <a:pt x="4456" y="2931"/>
                  <a:pt x="4547" y="3010"/>
                </a:cubicBezTo>
                <a:cubicBezTo>
                  <a:pt x="4955" y="3378"/>
                  <a:pt x="4429" y="3688"/>
                  <a:pt x="4086" y="3702"/>
                </a:cubicBezTo>
                <a:lnTo>
                  <a:pt x="4086" y="3698"/>
                </a:lnTo>
                <a:cubicBezTo>
                  <a:pt x="4063" y="3699"/>
                  <a:pt x="4042" y="3699"/>
                  <a:pt x="4021" y="3699"/>
                </a:cubicBezTo>
                <a:cubicBezTo>
                  <a:pt x="3755" y="3699"/>
                  <a:pt x="3588" y="3613"/>
                  <a:pt x="3496" y="3477"/>
                </a:cubicBezTo>
                <a:cubicBezTo>
                  <a:pt x="3668" y="3224"/>
                  <a:pt x="3966" y="2897"/>
                  <a:pt x="4265" y="2897"/>
                </a:cubicBezTo>
                <a:close/>
                <a:moveTo>
                  <a:pt x="1754" y="3324"/>
                </a:moveTo>
                <a:lnTo>
                  <a:pt x="1754" y="3324"/>
                </a:lnTo>
                <a:cubicBezTo>
                  <a:pt x="1739" y="3437"/>
                  <a:pt x="1709" y="3550"/>
                  <a:pt x="1665" y="3658"/>
                </a:cubicBezTo>
                <a:cubicBezTo>
                  <a:pt x="1489" y="3776"/>
                  <a:pt x="1331" y="3923"/>
                  <a:pt x="1194" y="4085"/>
                </a:cubicBezTo>
                <a:cubicBezTo>
                  <a:pt x="1111" y="4066"/>
                  <a:pt x="1037" y="3982"/>
                  <a:pt x="963" y="3845"/>
                </a:cubicBezTo>
                <a:cubicBezTo>
                  <a:pt x="1258" y="3806"/>
                  <a:pt x="1547" y="3585"/>
                  <a:pt x="1754" y="3324"/>
                </a:cubicBezTo>
                <a:close/>
                <a:moveTo>
                  <a:pt x="2112" y="3683"/>
                </a:moveTo>
                <a:lnTo>
                  <a:pt x="2112" y="3683"/>
                </a:lnTo>
                <a:cubicBezTo>
                  <a:pt x="2249" y="3997"/>
                  <a:pt x="2127" y="4370"/>
                  <a:pt x="1803" y="4601"/>
                </a:cubicBezTo>
                <a:lnTo>
                  <a:pt x="1808" y="4601"/>
                </a:lnTo>
                <a:cubicBezTo>
                  <a:pt x="1749" y="4645"/>
                  <a:pt x="1690" y="4684"/>
                  <a:pt x="1621" y="4709"/>
                </a:cubicBezTo>
                <a:cubicBezTo>
                  <a:pt x="1573" y="4719"/>
                  <a:pt x="1529" y="4725"/>
                  <a:pt x="1489" y="4725"/>
                </a:cubicBezTo>
                <a:cubicBezTo>
                  <a:pt x="1269" y="4725"/>
                  <a:pt x="1184" y="4568"/>
                  <a:pt x="1317" y="4306"/>
                </a:cubicBezTo>
                <a:cubicBezTo>
                  <a:pt x="1523" y="4174"/>
                  <a:pt x="1705" y="3997"/>
                  <a:pt x="1832" y="3791"/>
                </a:cubicBezTo>
                <a:cubicBezTo>
                  <a:pt x="1921" y="3742"/>
                  <a:pt x="2014" y="3707"/>
                  <a:pt x="2112" y="3683"/>
                </a:cubicBezTo>
                <a:close/>
                <a:moveTo>
                  <a:pt x="3251" y="3958"/>
                </a:moveTo>
                <a:cubicBezTo>
                  <a:pt x="3349" y="4027"/>
                  <a:pt x="3438" y="4095"/>
                  <a:pt x="3521" y="4174"/>
                </a:cubicBezTo>
                <a:cubicBezTo>
                  <a:pt x="3585" y="4233"/>
                  <a:pt x="3762" y="4380"/>
                  <a:pt x="3747" y="4478"/>
                </a:cubicBezTo>
                <a:cubicBezTo>
                  <a:pt x="3767" y="4638"/>
                  <a:pt x="3686" y="4733"/>
                  <a:pt x="3572" y="4733"/>
                </a:cubicBezTo>
                <a:cubicBezTo>
                  <a:pt x="3466" y="4733"/>
                  <a:pt x="3331" y="4649"/>
                  <a:pt x="3226" y="4454"/>
                </a:cubicBezTo>
                <a:lnTo>
                  <a:pt x="3207" y="4316"/>
                </a:lnTo>
                <a:cubicBezTo>
                  <a:pt x="3192" y="4193"/>
                  <a:pt x="3207" y="4071"/>
                  <a:pt x="3251" y="3958"/>
                </a:cubicBezTo>
                <a:close/>
                <a:moveTo>
                  <a:pt x="2810" y="1"/>
                </a:moveTo>
                <a:cubicBezTo>
                  <a:pt x="2493" y="1"/>
                  <a:pt x="2179" y="150"/>
                  <a:pt x="1984" y="443"/>
                </a:cubicBezTo>
                <a:cubicBezTo>
                  <a:pt x="1868" y="356"/>
                  <a:pt x="1756" y="318"/>
                  <a:pt x="1652" y="318"/>
                </a:cubicBezTo>
                <a:cubicBezTo>
                  <a:pt x="1407" y="318"/>
                  <a:pt x="1203" y="532"/>
                  <a:pt x="1061" y="835"/>
                </a:cubicBezTo>
                <a:cubicBezTo>
                  <a:pt x="885" y="865"/>
                  <a:pt x="728" y="958"/>
                  <a:pt x="620" y="1101"/>
                </a:cubicBezTo>
                <a:cubicBezTo>
                  <a:pt x="453" y="1312"/>
                  <a:pt x="330" y="1709"/>
                  <a:pt x="300" y="2122"/>
                </a:cubicBezTo>
                <a:cubicBezTo>
                  <a:pt x="84" y="2573"/>
                  <a:pt x="1" y="3192"/>
                  <a:pt x="335" y="3585"/>
                </a:cubicBezTo>
                <a:cubicBezTo>
                  <a:pt x="418" y="3693"/>
                  <a:pt x="531" y="3771"/>
                  <a:pt x="659" y="3820"/>
                </a:cubicBezTo>
                <a:cubicBezTo>
                  <a:pt x="649" y="3923"/>
                  <a:pt x="659" y="4027"/>
                  <a:pt x="693" y="4125"/>
                </a:cubicBezTo>
                <a:cubicBezTo>
                  <a:pt x="762" y="4311"/>
                  <a:pt x="870" y="4390"/>
                  <a:pt x="993" y="4395"/>
                </a:cubicBezTo>
                <a:cubicBezTo>
                  <a:pt x="909" y="4596"/>
                  <a:pt x="914" y="4797"/>
                  <a:pt x="1101" y="4949"/>
                </a:cubicBezTo>
                <a:cubicBezTo>
                  <a:pt x="1178" y="5013"/>
                  <a:pt x="1267" y="5041"/>
                  <a:pt x="1360" y="5041"/>
                </a:cubicBezTo>
                <a:cubicBezTo>
                  <a:pt x="1771" y="5041"/>
                  <a:pt x="2279" y="4513"/>
                  <a:pt x="2367" y="4213"/>
                </a:cubicBezTo>
                <a:cubicBezTo>
                  <a:pt x="2421" y="4027"/>
                  <a:pt x="2407" y="3825"/>
                  <a:pt x="2338" y="3648"/>
                </a:cubicBezTo>
                <a:lnTo>
                  <a:pt x="2367" y="3648"/>
                </a:lnTo>
                <a:cubicBezTo>
                  <a:pt x="2613" y="3658"/>
                  <a:pt x="2853" y="3727"/>
                  <a:pt x="3064" y="3850"/>
                </a:cubicBezTo>
                <a:cubicBezTo>
                  <a:pt x="2937" y="4208"/>
                  <a:pt x="2932" y="4591"/>
                  <a:pt x="3236" y="4846"/>
                </a:cubicBezTo>
                <a:cubicBezTo>
                  <a:pt x="3357" y="4946"/>
                  <a:pt x="3471" y="4988"/>
                  <a:pt x="3571" y="4988"/>
                </a:cubicBezTo>
                <a:cubicBezTo>
                  <a:pt x="3908" y="4988"/>
                  <a:pt x="4082" y="4507"/>
                  <a:pt x="3806" y="4154"/>
                </a:cubicBezTo>
                <a:cubicBezTo>
                  <a:pt x="3678" y="3997"/>
                  <a:pt x="3521" y="3855"/>
                  <a:pt x="3344" y="3747"/>
                </a:cubicBezTo>
                <a:cubicBezTo>
                  <a:pt x="3354" y="3722"/>
                  <a:pt x="3369" y="3698"/>
                  <a:pt x="3379" y="3678"/>
                </a:cubicBezTo>
                <a:cubicBezTo>
                  <a:pt x="3552" y="3846"/>
                  <a:pt x="3796" y="3922"/>
                  <a:pt x="4042" y="3922"/>
                </a:cubicBezTo>
                <a:cubicBezTo>
                  <a:pt x="4192" y="3922"/>
                  <a:pt x="4343" y="3894"/>
                  <a:pt x="4478" y="3840"/>
                </a:cubicBezTo>
                <a:cubicBezTo>
                  <a:pt x="4861" y="3683"/>
                  <a:pt x="5048" y="3305"/>
                  <a:pt x="4778" y="2946"/>
                </a:cubicBezTo>
                <a:cubicBezTo>
                  <a:pt x="4694" y="2829"/>
                  <a:pt x="4572" y="2745"/>
                  <a:pt x="4434" y="2706"/>
                </a:cubicBezTo>
                <a:cubicBezTo>
                  <a:pt x="4699" y="2672"/>
                  <a:pt x="4940" y="2539"/>
                  <a:pt x="5117" y="2338"/>
                </a:cubicBezTo>
                <a:cubicBezTo>
                  <a:pt x="5406" y="1994"/>
                  <a:pt x="5342" y="1292"/>
                  <a:pt x="4920" y="1056"/>
                </a:cubicBezTo>
                <a:cubicBezTo>
                  <a:pt x="5058" y="639"/>
                  <a:pt x="5043" y="197"/>
                  <a:pt x="4532" y="50"/>
                </a:cubicBezTo>
                <a:cubicBezTo>
                  <a:pt x="4462" y="30"/>
                  <a:pt x="4392" y="21"/>
                  <a:pt x="4323" y="21"/>
                </a:cubicBezTo>
                <a:cubicBezTo>
                  <a:pt x="4051" y="21"/>
                  <a:pt x="3795" y="164"/>
                  <a:pt x="3580" y="364"/>
                </a:cubicBezTo>
                <a:cubicBezTo>
                  <a:pt x="3378" y="121"/>
                  <a:pt x="3093" y="1"/>
                  <a:pt x="2810"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1328;p55"/>
          <p:cNvGrpSpPr/>
          <p:nvPr/>
        </p:nvGrpSpPr>
        <p:grpSpPr>
          <a:xfrm>
            <a:off x="123442" y="1502979"/>
            <a:ext cx="202152" cy="234940"/>
            <a:chOff x="-1562583" y="2713541"/>
            <a:chExt cx="202152" cy="234940"/>
          </a:xfrm>
        </p:grpSpPr>
        <p:sp>
          <p:nvSpPr>
            <p:cNvPr id="1049457" name="Google Shape;1329;p55"/>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8" name="Google Shape;1330;p55"/>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9" name="Google Shape;1331;p55"/>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60" name="Google Shape;1332;p55"/>
          <p:cNvSpPr/>
          <p:nvPr/>
        </p:nvSpPr>
        <p:spPr>
          <a:xfrm rot="-613518">
            <a:off x="753478" y="1573835"/>
            <a:ext cx="656868" cy="512380"/>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1333;p55"/>
          <p:cNvGrpSpPr/>
          <p:nvPr/>
        </p:nvGrpSpPr>
        <p:grpSpPr>
          <a:xfrm>
            <a:off x="7242121" y="3123145"/>
            <a:ext cx="284607" cy="591602"/>
            <a:chOff x="610921" y="273270"/>
            <a:chExt cx="284607" cy="591602"/>
          </a:xfrm>
        </p:grpSpPr>
        <p:sp>
          <p:nvSpPr>
            <p:cNvPr id="1049461" name="Google Shape;1334;p55"/>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2" name="Google Shape;1335;p55"/>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1336;p55"/>
          <p:cNvGrpSpPr/>
          <p:nvPr/>
        </p:nvGrpSpPr>
        <p:grpSpPr>
          <a:xfrm>
            <a:off x="8169019" y="1935387"/>
            <a:ext cx="707974" cy="365783"/>
            <a:chOff x="-2758931" y="2179437"/>
            <a:chExt cx="707974" cy="365783"/>
          </a:xfrm>
        </p:grpSpPr>
        <p:sp>
          <p:nvSpPr>
            <p:cNvPr id="1049463" name="Google Shape;1337;p55"/>
            <p:cNvSpPr/>
            <p:nvPr/>
          </p:nvSpPr>
          <p:spPr>
            <a:xfrm>
              <a:off x="-2317461" y="2435560"/>
              <a:ext cx="88563" cy="61278"/>
            </a:xfrm>
            <a:custGeom>
              <a:avLst/>
              <a:gdLst/>
              <a:ahLst/>
              <a:cxnLst/>
              <a:rect l="l" t="t" r="r" b="b"/>
              <a:pathLst>
                <a:path w="1175" h="813" extrusionOk="0">
                  <a:moveTo>
                    <a:pt x="114" y="0"/>
                  </a:moveTo>
                  <a:cubicBezTo>
                    <a:pt x="89" y="94"/>
                    <a:pt x="69" y="187"/>
                    <a:pt x="55" y="275"/>
                  </a:cubicBezTo>
                  <a:cubicBezTo>
                    <a:pt x="40" y="369"/>
                    <a:pt x="30" y="457"/>
                    <a:pt x="20" y="545"/>
                  </a:cubicBezTo>
                  <a:cubicBezTo>
                    <a:pt x="11" y="634"/>
                    <a:pt x="6" y="722"/>
                    <a:pt x="1" y="806"/>
                  </a:cubicBezTo>
                  <a:cubicBezTo>
                    <a:pt x="91" y="810"/>
                    <a:pt x="182" y="812"/>
                    <a:pt x="272" y="812"/>
                  </a:cubicBezTo>
                  <a:cubicBezTo>
                    <a:pt x="383" y="812"/>
                    <a:pt x="494" y="809"/>
                    <a:pt x="605" y="801"/>
                  </a:cubicBezTo>
                  <a:cubicBezTo>
                    <a:pt x="629" y="712"/>
                    <a:pt x="664" y="619"/>
                    <a:pt x="698" y="535"/>
                  </a:cubicBezTo>
                  <a:cubicBezTo>
                    <a:pt x="713" y="511"/>
                    <a:pt x="722" y="481"/>
                    <a:pt x="737" y="457"/>
                  </a:cubicBezTo>
                  <a:cubicBezTo>
                    <a:pt x="776" y="378"/>
                    <a:pt x="830" y="305"/>
                    <a:pt x="894" y="246"/>
                  </a:cubicBezTo>
                  <a:lnTo>
                    <a:pt x="894" y="241"/>
                  </a:lnTo>
                  <a:cubicBezTo>
                    <a:pt x="914" y="226"/>
                    <a:pt x="929" y="211"/>
                    <a:pt x="943" y="202"/>
                  </a:cubicBezTo>
                  <a:cubicBezTo>
                    <a:pt x="1012" y="133"/>
                    <a:pt x="1091" y="79"/>
                    <a:pt x="1174" y="40"/>
                  </a:cubicBezTo>
                  <a:lnTo>
                    <a:pt x="1174" y="5"/>
                  </a:lnTo>
                  <a:cubicBezTo>
                    <a:pt x="1086" y="5"/>
                    <a:pt x="997" y="10"/>
                    <a:pt x="914" y="10"/>
                  </a:cubicBezTo>
                  <a:cubicBezTo>
                    <a:pt x="835" y="10"/>
                    <a:pt x="757" y="15"/>
                    <a:pt x="678" y="15"/>
                  </a:cubicBezTo>
                  <a:cubicBezTo>
                    <a:pt x="487" y="15"/>
                    <a:pt x="300" y="10"/>
                    <a:pt x="1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4" name="Google Shape;1338;p55"/>
            <p:cNvSpPr/>
            <p:nvPr/>
          </p:nvSpPr>
          <p:spPr>
            <a:xfrm>
              <a:off x="-2758931" y="2179437"/>
              <a:ext cx="707974" cy="365783"/>
            </a:xfrm>
            <a:custGeom>
              <a:avLst/>
              <a:gdLst/>
              <a:ahLst/>
              <a:cxnLst/>
              <a:rect l="l" t="t" r="r" b="b"/>
              <a:pathLst>
                <a:path w="9393" h="4853" extrusionOk="0">
                  <a:moveTo>
                    <a:pt x="5323" y="399"/>
                  </a:moveTo>
                  <a:cubicBezTo>
                    <a:pt x="6020" y="590"/>
                    <a:pt x="6643" y="978"/>
                    <a:pt x="7124" y="1513"/>
                  </a:cubicBezTo>
                  <a:cubicBezTo>
                    <a:pt x="6835" y="1597"/>
                    <a:pt x="6545" y="1665"/>
                    <a:pt x="6255" y="1719"/>
                  </a:cubicBezTo>
                  <a:cubicBezTo>
                    <a:pt x="6030" y="1224"/>
                    <a:pt x="5715" y="777"/>
                    <a:pt x="5323" y="399"/>
                  </a:cubicBezTo>
                  <a:close/>
                  <a:moveTo>
                    <a:pt x="2900" y="381"/>
                  </a:moveTo>
                  <a:cubicBezTo>
                    <a:pt x="2458" y="802"/>
                    <a:pt x="2175" y="1359"/>
                    <a:pt x="1999" y="1970"/>
                  </a:cubicBezTo>
                  <a:cubicBezTo>
                    <a:pt x="1552" y="1940"/>
                    <a:pt x="1110" y="1901"/>
                    <a:pt x="664" y="1847"/>
                  </a:cubicBezTo>
                  <a:cubicBezTo>
                    <a:pt x="1109" y="1039"/>
                    <a:pt x="1980" y="583"/>
                    <a:pt x="2900" y="381"/>
                  </a:cubicBezTo>
                  <a:close/>
                  <a:moveTo>
                    <a:pt x="4321" y="251"/>
                  </a:moveTo>
                  <a:cubicBezTo>
                    <a:pt x="4488" y="256"/>
                    <a:pt x="4655" y="271"/>
                    <a:pt x="4822" y="296"/>
                  </a:cubicBezTo>
                  <a:cubicBezTo>
                    <a:pt x="5337" y="649"/>
                    <a:pt x="5735" y="1170"/>
                    <a:pt x="6020" y="1768"/>
                  </a:cubicBezTo>
                  <a:cubicBezTo>
                    <a:pt x="5460" y="1867"/>
                    <a:pt x="4896" y="1940"/>
                    <a:pt x="4326" y="1975"/>
                  </a:cubicBezTo>
                  <a:cubicBezTo>
                    <a:pt x="4321" y="1400"/>
                    <a:pt x="4321" y="826"/>
                    <a:pt x="4316" y="251"/>
                  </a:cubicBezTo>
                  <a:close/>
                  <a:moveTo>
                    <a:pt x="4085" y="242"/>
                  </a:moveTo>
                  <a:lnTo>
                    <a:pt x="4095" y="1984"/>
                  </a:lnTo>
                  <a:cubicBezTo>
                    <a:pt x="3786" y="2002"/>
                    <a:pt x="3475" y="2010"/>
                    <a:pt x="3165" y="2010"/>
                  </a:cubicBezTo>
                  <a:cubicBezTo>
                    <a:pt x="2854" y="2010"/>
                    <a:pt x="2544" y="2002"/>
                    <a:pt x="2235" y="1984"/>
                  </a:cubicBezTo>
                  <a:cubicBezTo>
                    <a:pt x="2431" y="1317"/>
                    <a:pt x="2765" y="718"/>
                    <a:pt x="3325" y="335"/>
                  </a:cubicBezTo>
                  <a:cubicBezTo>
                    <a:pt x="3339" y="325"/>
                    <a:pt x="3354" y="310"/>
                    <a:pt x="3364" y="296"/>
                  </a:cubicBezTo>
                  <a:cubicBezTo>
                    <a:pt x="3599" y="261"/>
                    <a:pt x="3840" y="247"/>
                    <a:pt x="4085" y="242"/>
                  </a:cubicBezTo>
                  <a:close/>
                  <a:moveTo>
                    <a:pt x="7286" y="1710"/>
                  </a:moveTo>
                  <a:cubicBezTo>
                    <a:pt x="7414" y="1876"/>
                    <a:pt x="7527" y="2053"/>
                    <a:pt x="7620" y="2235"/>
                  </a:cubicBezTo>
                  <a:cubicBezTo>
                    <a:pt x="7566" y="2225"/>
                    <a:pt x="7507" y="2215"/>
                    <a:pt x="7453" y="2210"/>
                  </a:cubicBezTo>
                  <a:cubicBezTo>
                    <a:pt x="7308" y="2191"/>
                    <a:pt x="7164" y="2181"/>
                    <a:pt x="7019" y="2181"/>
                  </a:cubicBezTo>
                  <a:cubicBezTo>
                    <a:pt x="6836" y="2181"/>
                    <a:pt x="6653" y="2197"/>
                    <a:pt x="6471" y="2230"/>
                  </a:cubicBezTo>
                  <a:cubicBezTo>
                    <a:pt x="6437" y="2132"/>
                    <a:pt x="6398" y="2034"/>
                    <a:pt x="6359" y="1935"/>
                  </a:cubicBezTo>
                  <a:cubicBezTo>
                    <a:pt x="6663" y="1876"/>
                    <a:pt x="6972" y="1798"/>
                    <a:pt x="7277" y="1714"/>
                  </a:cubicBezTo>
                  <a:lnTo>
                    <a:pt x="7286" y="1710"/>
                  </a:lnTo>
                  <a:close/>
                  <a:moveTo>
                    <a:pt x="7699" y="2397"/>
                  </a:moveTo>
                  <a:lnTo>
                    <a:pt x="7699" y="2397"/>
                  </a:lnTo>
                  <a:cubicBezTo>
                    <a:pt x="7797" y="2421"/>
                    <a:pt x="7885" y="2456"/>
                    <a:pt x="7979" y="2495"/>
                  </a:cubicBezTo>
                  <a:cubicBezTo>
                    <a:pt x="8254" y="2613"/>
                    <a:pt x="8499" y="2790"/>
                    <a:pt x="8695" y="3015"/>
                  </a:cubicBezTo>
                  <a:cubicBezTo>
                    <a:pt x="8538" y="3055"/>
                    <a:pt x="8376" y="3094"/>
                    <a:pt x="8219" y="3128"/>
                  </a:cubicBezTo>
                  <a:cubicBezTo>
                    <a:pt x="8190" y="3065"/>
                    <a:pt x="8155" y="3006"/>
                    <a:pt x="8126" y="2952"/>
                  </a:cubicBezTo>
                  <a:cubicBezTo>
                    <a:pt x="8013" y="2745"/>
                    <a:pt x="7871" y="2559"/>
                    <a:pt x="7699" y="2397"/>
                  </a:cubicBezTo>
                  <a:close/>
                  <a:moveTo>
                    <a:pt x="6280" y="2407"/>
                  </a:moveTo>
                  <a:cubicBezTo>
                    <a:pt x="6290" y="2426"/>
                    <a:pt x="6295" y="2446"/>
                    <a:pt x="6300" y="2461"/>
                  </a:cubicBezTo>
                  <a:cubicBezTo>
                    <a:pt x="6098" y="2691"/>
                    <a:pt x="5951" y="2966"/>
                    <a:pt x="5877" y="3266"/>
                  </a:cubicBezTo>
                  <a:cubicBezTo>
                    <a:pt x="5632" y="3251"/>
                    <a:pt x="5386" y="3227"/>
                    <a:pt x="5141" y="3197"/>
                  </a:cubicBezTo>
                  <a:cubicBezTo>
                    <a:pt x="5372" y="2775"/>
                    <a:pt x="5809" y="2529"/>
                    <a:pt x="6280" y="2407"/>
                  </a:cubicBezTo>
                  <a:close/>
                  <a:moveTo>
                    <a:pt x="7149" y="2313"/>
                  </a:moveTo>
                  <a:lnTo>
                    <a:pt x="7149" y="2313"/>
                  </a:lnTo>
                  <a:cubicBezTo>
                    <a:pt x="7242" y="2318"/>
                    <a:pt x="7335" y="2328"/>
                    <a:pt x="7429" y="2343"/>
                  </a:cubicBezTo>
                  <a:cubicBezTo>
                    <a:pt x="7581" y="2446"/>
                    <a:pt x="7713" y="2574"/>
                    <a:pt x="7821" y="2716"/>
                  </a:cubicBezTo>
                  <a:cubicBezTo>
                    <a:pt x="7925" y="2849"/>
                    <a:pt x="8018" y="2996"/>
                    <a:pt x="8092" y="3153"/>
                  </a:cubicBezTo>
                  <a:cubicBezTo>
                    <a:pt x="8042" y="3163"/>
                    <a:pt x="7993" y="3168"/>
                    <a:pt x="7949" y="3177"/>
                  </a:cubicBezTo>
                  <a:cubicBezTo>
                    <a:pt x="7684" y="3222"/>
                    <a:pt x="7424" y="3251"/>
                    <a:pt x="7159" y="3266"/>
                  </a:cubicBezTo>
                  <a:lnTo>
                    <a:pt x="7149" y="2313"/>
                  </a:lnTo>
                  <a:close/>
                  <a:moveTo>
                    <a:pt x="7021" y="2308"/>
                  </a:moveTo>
                  <a:lnTo>
                    <a:pt x="7031" y="3276"/>
                  </a:lnTo>
                  <a:cubicBezTo>
                    <a:pt x="6933" y="3281"/>
                    <a:pt x="6840" y="3281"/>
                    <a:pt x="6746" y="3285"/>
                  </a:cubicBezTo>
                  <a:lnTo>
                    <a:pt x="6511" y="3285"/>
                  </a:lnTo>
                  <a:cubicBezTo>
                    <a:pt x="6344" y="3285"/>
                    <a:pt x="6172" y="3281"/>
                    <a:pt x="6005" y="3271"/>
                  </a:cubicBezTo>
                  <a:cubicBezTo>
                    <a:pt x="6069" y="3025"/>
                    <a:pt x="6187" y="2795"/>
                    <a:pt x="6344" y="2598"/>
                  </a:cubicBezTo>
                  <a:cubicBezTo>
                    <a:pt x="6403" y="2529"/>
                    <a:pt x="6462" y="2466"/>
                    <a:pt x="6535" y="2412"/>
                  </a:cubicBezTo>
                  <a:cubicBezTo>
                    <a:pt x="6555" y="2392"/>
                    <a:pt x="6579" y="2372"/>
                    <a:pt x="6604" y="2358"/>
                  </a:cubicBezTo>
                  <a:cubicBezTo>
                    <a:pt x="6614" y="2353"/>
                    <a:pt x="6619" y="2348"/>
                    <a:pt x="6624" y="2338"/>
                  </a:cubicBezTo>
                  <a:cubicBezTo>
                    <a:pt x="6756" y="2318"/>
                    <a:pt x="6889" y="2308"/>
                    <a:pt x="7021" y="2308"/>
                  </a:cubicBezTo>
                  <a:close/>
                  <a:moveTo>
                    <a:pt x="6123" y="1984"/>
                  </a:moveTo>
                  <a:cubicBezTo>
                    <a:pt x="6167" y="2083"/>
                    <a:pt x="6201" y="2181"/>
                    <a:pt x="6241" y="2284"/>
                  </a:cubicBezTo>
                  <a:cubicBezTo>
                    <a:pt x="6015" y="2343"/>
                    <a:pt x="5799" y="2431"/>
                    <a:pt x="5602" y="2549"/>
                  </a:cubicBezTo>
                  <a:cubicBezTo>
                    <a:pt x="5185" y="2804"/>
                    <a:pt x="4950" y="3197"/>
                    <a:pt x="4846" y="3644"/>
                  </a:cubicBezTo>
                  <a:cubicBezTo>
                    <a:pt x="4699" y="3634"/>
                    <a:pt x="4557" y="3629"/>
                    <a:pt x="4414" y="3624"/>
                  </a:cubicBezTo>
                  <a:lnTo>
                    <a:pt x="4346" y="3624"/>
                  </a:lnTo>
                  <a:lnTo>
                    <a:pt x="4331" y="2205"/>
                  </a:lnTo>
                  <a:cubicBezTo>
                    <a:pt x="4930" y="2166"/>
                    <a:pt x="5529" y="2092"/>
                    <a:pt x="6123" y="1984"/>
                  </a:cubicBezTo>
                  <a:close/>
                  <a:moveTo>
                    <a:pt x="561" y="2063"/>
                  </a:moveTo>
                  <a:cubicBezTo>
                    <a:pt x="1017" y="2122"/>
                    <a:pt x="1479" y="2166"/>
                    <a:pt x="1940" y="2196"/>
                  </a:cubicBezTo>
                  <a:cubicBezTo>
                    <a:pt x="1832" y="2677"/>
                    <a:pt x="1768" y="3163"/>
                    <a:pt x="1744" y="3649"/>
                  </a:cubicBezTo>
                  <a:cubicBezTo>
                    <a:pt x="1228" y="3595"/>
                    <a:pt x="747" y="3457"/>
                    <a:pt x="340" y="3148"/>
                  </a:cubicBezTo>
                  <a:cubicBezTo>
                    <a:pt x="325" y="3133"/>
                    <a:pt x="300" y="3128"/>
                    <a:pt x="281" y="3123"/>
                  </a:cubicBezTo>
                  <a:cubicBezTo>
                    <a:pt x="325" y="2834"/>
                    <a:pt x="394" y="2549"/>
                    <a:pt x="482" y="2269"/>
                  </a:cubicBezTo>
                  <a:lnTo>
                    <a:pt x="482" y="2264"/>
                  </a:lnTo>
                  <a:cubicBezTo>
                    <a:pt x="507" y="2196"/>
                    <a:pt x="531" y="2132"/>
                    <a:pt x="561" y="2063"/>
                  </a:cubicBezTo>
                  <a:close/>
                  <a:moveTo>
                    <a:pt x="2171" y="2215"/>
                  </a:moveTo>
                  <a:cubicBezTo>
                    <a:pt x="2505" y="2233"/>
                    <a:pt x="2839" y="2242"/>
                    <a:pt x="3173" y="2242"/>
                  </a:cubicBezTo>
                  <a:cubicBezTo>
                    <a:pt x="3482" y="2242"/>
                    <a:pt x="3791" y="2234"/>
                    <a:pt x="4100" y="2220"/>
                  </a:cubicBezTo>
                  <a:lnTo>
                    <a:pt x="4110" y="3619"/>
                  </a:lnTo>
                  <a:cubicBezTo>
                    <a:pt x="3567" y="3627"/>
                    <a:pt x="2979" y="3686"/>
                    <a:pt x="2400" y="3686"/>
                  </a:cubicBezTo>
                  <a:cubicBezTo>
                    <a:pt x="2257" y="3686"/>
                    <a:pt x="2115" y="3682"/>
                    <a:pt x="1974" y="3673"/>
                  </a:cubicBezTo>
                  <a:cubicBezTo>
                    <a:pt x="1994" y="3182"/>
                    <a:pt x="2058" y="2691"/>
                    <a:pt x="2171" y="2215"/>
                  </a:cubicBezTo>
                  <a:close/>
                  <a:moveTo>
                    <a:pt x="8146" y="3271"/>
                  </a:moveTo>
                  <a:cubicBezTo>
                    <a:pt x="8180" y="3344"/>
                    <a:pt x="8209" y="3423"/>
                    <a:pt x="8234" y="3501"/>
                  </a:cubicBezTo>
                  <a:cubicBezTo>
                    <a:pt x="8258" y="3575"/>
                    <a:pt x="8278" y="3649"/>
                    <a:pt x="8298" y="3722"/>
                  </a:cubicBezTo>
                  <a:cubicBezTo>
                    <a:pt x="8283" y="3703"/>
                    <a:pt x="8268" y="3683"/>
                    <a:pt x="8249" y="3668"/>
                  </a:cubicBezTo>
                  <a:cubicBezTo>
                    <a:pt x="8209" y="3624"/>
                    <a:pt x="8165" y="3585"/>
                    <a:pt x="8116" y="3555"/>
                  </a:cubicBezTo>
                  <a:cubicBezTo>
                    <a:pt x="8082" y="3526"/>
                    <a:pt x="8042" y="3506"/>
                    <a:pt x="7998" y="3487"/>
                  </a:cubicBezTo>
                  <a:cubicBezTo>
                    <a:pt x="7993" y="3482"/>
                    <a:pt x="7984" y="3482"/>
                    <a:pt x="7974" y="3477"/>
                  </a:cubicBezTo>
                  <a:cubicBezTo>
                    <a:pt x="7930" y="3457"/>
                    <a:pt x="7885" y="3447"/>
                    <a:pt x="7841" y="3438"/>
                  </a:cubicBezTo>
                  <a:cubicBezTo>
                    <a:pt x="7777" y="3423"/>
                    <a:pt x="7723" y="3413"/>
                    <a:pt x="7664" y="3403"/>
                  </a:cubicBezTo>
                  <a:cubicBezTo>
                    <a:pt x="7576" y="3389"/>
                    <a:pt x="7488" y="3379"/>
                    <a:pt x="7404" y="3374"/>
                  </a:cubicBezTo>
                  <a:cubicBezTo>
                    <a:pt x="7527" y="3364"/>
                    <a:pt x="7650" y="3349"/>
                    <a:pt x="7777" y="3330"/>
                  </a:cubicBezTo>
                  <a:cubicBezTo>
                    <a:pt x="7841" y="3320"/>
                    <a:pt x="7905" y="3310"/>
                    <a:pt x="7974" y="3300"/>
                  </a:cubicBezTo>
                  <a:cubicBezTo>
                    <a:pt x="8023" y="3290"/>
                    <a:pt x="8077" y="3281"/>
                    <a:pt x="8131" y="3271"/>
                  </a:cubicBezTo>
                  <a:cubicBezTo>
                    <a:pt x="8133" y="3273"/>
                    <a:pt x="8136" y="3274"/>
                    <a:pt x="8138" y="3274"/>
                  </a:cubicBezTo>
                  <a:cubicBezTo>
                    <a:pt x="8141" y="3274"/>
                    <a:pt x="8143" y="3273"/>
                    <a:pt x="8146" y="3271"/>
                  </a:cubicBezTo>
                  <a:close/>
                  <a:moveTo>
                    <a:pt x="8789" y="3123"/>
                  </a:moveTo>
                  <a:cubicBezTo>
                    <a:pt x="8970" y="3364"/>
                    <a:pt x="9098" y="3644"/>
                    <a:pt x="9157" y="3938"/>
                  </a:cubicBezTo>
                  <a:cubicBezTo>
                    <a:pt x="9152" y="3943"/>
                    <a:pt x="9147" y="3943"/>
                    <a:pt x="9147" y="3948"/>
                  </a:cubicBezTo>
                  <a:cubicBezTo>
                    <a:pt x="8990" y="4100"/>
                    <a:pt x="8764" y="4159"/>
                    <a:pt x="8538" y="4184"/>
                  </a:cubicBezTo>
                  <a:cubicBezTo>
                    <a:pt x="8528" y="4159"/>
                    <a:pt x="8524" y="4135"/>
                    <a:pt x="8514" y="4110"/>
                  </a:cubicBezTo>
                  <a:cubicBezTo>
                    <a:pt x="8470" y="3816"/>
                    <a:pt x="8391" y="3526"/>
                    <a:pt x="8273" y="3246"/>
                  </a:cubicBezTo>
                  <a:cubicBezTo>
                    <a:pt x="8445" y="3212"/>
                    <a:pt x="8617" y="3173"/>
                    <a:pt x="8784" y="3123"/>
                  </a:cubicBezTo>
                  <a:close/>
                  <a:moveTo>
                    <a:pt x="5082" y="3320"/>
                  </a:moveTo>
                  <a:cubicBezTo>
                    <a:pt x="5332" y="3349"/>
                    <a:pt x="5588" y="3374"/>
                    <a:pt x="5843" y="3389"/>
                  </a:cubicBezTo>
                  <a:cubicBezTo>
                    <a:pt x="5818" y="3482"/>
                    <a:pt x="5799" y="3580"/>
                    <a:pt x="5784" y="3673"/>
                  </a:cubicBezTo>
                  <a:cubicBezTo>
                    <a:pt x="5769" y="3767"/>
                    <a:pt x="5760" y="3850"/>
                    <a:pt x="5750" y="3938"/>
                  </a:cubicBezTo>
                  <a:cubicBezTo>
                    <a:pt x="5745" y="4032"/>
                    <a:pt x="5735" y="4110"/>
                    <a:pt x="5730" y="4194"/>
                  </a:cubicBezTo>
                  <a:cubicBezTo>
                    <a:pt x="5450" y="4164"/>
                    <a:pt x="5180" y="4086"/>
                    <a:pt x="4959" y="3914"/>
                  </a:cubicBezTo>
                  <a:cubicBezTo>
                    <a:pt x="4950" y="3909"/>
                    <a:pt x="4935" y="3904"/>
                    <a:pt x="4925" y="3904"/>
                  </a:cubicBezTo>
                  <a:cubicBezTo>
                    <a:pt x="4925" y="3899"/>
                    <a:pt x="4925" y="3894"/>
                    <a:pt x="4925" y="3889"/>
                  </a:cubicBezTo>
                  <a:cubicBezTo>
                    <a:pt x="4940" y="3806"/>
                    <a:pt x="4954" y="3727"/>
                    <a:pt x="4974" y="3649"/>
                  </a:cubicBezTo>
                  <a:cubicBezTo>
                    <a:pt x="4994" y="3570"/>
                    <a:pt x="5013" y="3497"/>
                    <a:pt x="5038" y="3428"/>
                  </a:cubicBezTo>
                  <a:cubicBezTo>
                    <a:pt x="5048" y="3389"/>
                    <a:pt x="5067" y="3354"/>
                    <a:pt x="5082" y="3320"/>
                  </a:cubicBezTo>
                  <a:close/>
                  <a:moveTo>
                    <a:pt x="5971" y="3398"/>
                  </a:moveTo>
                  <a:cubicBezTo>
                    <a:pt x="6157" y="3413"/>
                    <a:pt x="6344" y="3413"/>
                    <a:pt x="6535" y="3418"/>
                  </a:cubicBezTo>
                  <a:cubicBezTo>
                    <a:pt x="6609" y="3418"/>
                    <a:pt x="6692" y="3418"/>
                    <a:pt x="6771" y="3413"/>
                  </a:cubicBezTo>
                  <a:cubicBezTo>
                    <a:pt x="6849" y="3408"/>
                    <a:pt x="6943" y="3408"/>
                    <a:pt x="7031" y="3403"/>
                  </a:cubicBezTo>
                  <a:lnTo>
                    <a:pt x="7031" y="3438"/>
                  </a:lnTo>
                  <a:cubicBezTo>
                    <a:pt x="6943" y="3477"/>
                    <a:pt x="6869" y="3531"/>
                    <a:pt x="6800" y="3595"/>
                  </a:cubicBezTo>
                  <a:cubicBezTo>
                    <a:pt x="6781" y="3609"/>
                    <a:pt x="6766" y="3624"/>
                    <a:pt x="6751" y="3639"/>
                  </a:cubicBezTo>
                  <a:lnTo>
                    <a:pt x="6746" y="3644"/>
                  </a:lnTo>
                  <a:cubicBezTo>
                    <a:pt x="6683" y="3703"/>
                    <a:pt x="6633" y="3776"/>
                    <a:pt x="6594" y="3860"/>
                  </a:cubicBezTo>
                  <a:cubicBezTo>
                    <a:pt x="6579" y="3884"/>
                    <a:pt x="6570" y="3909"/>
                    <a:pt x="6555" y="3933"/>
                  </a:cubicBezTo>
                  <a:cubicBezTo>
                    <a:pt x="6516" y="4022"/>
                    <a:pt x="6486" y="4110"/>
                    <a:pt x="6462" y="4199"/>
                  </a:cubicBezTo>
                  <a:cubicBezTo>
                    <a:pt x="6351" y="4207"/>
                    <a:pt x="6240" y="4210"/>
                    <a:pt x="6129" y="4210"/>
                  </a:cubicBezTo>
                  <a:cubicBezTo>
                    <a:pt x="6039" y="4210"/>
                    <a:pt x="5948" y="4208"/>
                    <a:pt x="5858" y="4204"/>
                  </a:cubicBezTo>
                  <a:cubicBezTo>
                    <a:pt x="5863" y="4120"/>
                    <a:pt x="5868" y="4032"/>
                    <a:pt x="5877" y="3943"/>
                  </a:cubicBezTo>
                  <a:cubicBezTo>
                    <a:pt x="5887" y="3860"/>
                    <a:pt x="5897" y="3767"/>
                    <a:pt x="5912" y="3673"/>
                  </a:cubicBezTo>
                  <a:cubicBezTo>
                    <a:pt x="5926" y="3585"/>
                    <a:pt x="5946" y="3492"/>
                    <a:pt x="5971" y="3398"/>
                  </a:cubicBezTo>
                  <a:close/>
                  <a:moveTo>
                    <a:pt x="4414" y="3855"/>
                  </a:moveTo>
                  <a:cubicBezTo>
                    <a:pt x="4537" y="3860"/>
                    <a:pt x="4665" y="3865"/>
                    <a:pt x="4802" y="3875"/>
                  </a:cubicBezTo>
                  <a:cubicBezTo>
                    <a:pt x="4788" y="3987"/>
                    <a:pt x="4778" y="4096"/>
                    <a:pt x="4778" y="4208"/>
                  </a:cubicBezTo>
                  <a:cubicBezTo>
                    <a:pt x="4773" y="4316"/>
                    <a:pt x="4783" y="4429"/>
                    <a:pt x="4807" y="4537"/>
                  </a:cubicBezTo>
                  <a:lnTo>
                    <a:pt x="4351" y="4542"/>
                  </a:lnTo>
                  <a:cubicBezTo>
                    <a:pt x="4351" y="4312"/>
                    <a:pt x="4346" y="4081"/>
                    <a:pt x="4346" y="3855"/>
                  </a:cubicBezTo>
                  <a:close/>
                  <a:moveTo>
                    <a:pt x="4115" y="3850"/>
                  </a:moveTo>
                  <a:cubicBezTo>
                    <a:pt x="4115" y="4081"/>
                    <a:pt x="4115" y="4312"/>
                    <a:pt x="4120" y="4542"/>
                  </a:cubicBezTo>
                  <a:lnTo>
                    <a:pt x="2912" y="4552"/>
                  </a:lnTo>
                  <a:lnTo>
                    <a:pt x="1960" y="4557"/>
                  </a:lnTo>
                  <a:cubicBezTo>
                    <a:pt x="1960" y="4346"/>
                    <a:pt x="1960" y="4125"/>
                    <a:pt x="1965" y="3889"/>
                  </a:cubicBezTo>
                  <a:cubicBezTo>
                    <a:pt x="2114" y="3899"/>
                    <a:pt x="2264" y="3902"/>
                    <a:pt x="2416" y="3902"/>
                  </a:cubicBezTo>
                  <a:cubicBezTo>
                    <a:pt x="2988" y="3902"/>
                    <a:pt x="3571" y="3850"/>
                    <a:pt x="4115" y="3850"/>
                  </a:cubicBezTo>
                  <a:close/>
                  <a:moveTo>
                    <a:pt x="251" y="3369"/>
                  </a:moveTo>
                  <a:cubicBezTo>
                    <a:pt x="693" y="3678"/>
                    <a:pt x="1204" y="3816"/>
                    <a:pt x="1739" y="3870"/>
                  </a:cubicBezTo>
                  <a:cubicBezTo>
                    <a:pt x="1729" y="4110"/>
                    <a:pt x="1729" y="4341"/>
                    <a:pt x="1729" y="4562"/>
                  </a:cubicBezTo>
                  <a:lnTo>
                    <a:pt x="1120" y="4567"/>
                  </a:lnTo>
                  <a:cubicBezTo>
                    <a:pt x="1097" y="4567"/>
                    <a:pt x="1075" y="4567"/>
                    <a:pt x="1052" y="4567"/>
                  </a:cubicBezTo>
                  <a:cubicBezTo>
                    <a:pt x="579" y="4567"/>
                    <a:pt x="308" y="4507"/>
                    <a:pt x="251" y="3973"/>
                  </a:cubicBezTo>
                  <a:cubicBezTo>
                    <a:pt x="232" y="3771"/>
                    <a:pt x="232" y="3570"/>
                    <a:pt x="251" y="3369"/>
                  </a:cubicBezTo>
                  <a:close/>
                  <a:moveTo>
                    <a:pt x="9176" y="4081"/>
                  </a:moveTo>
                  <a:cubicBezTo>
                    <a:pt x="9181" y="4120"/>
                    <a:pt x="9186" y="4154"/>
                    <a:pt x="9191" y="4194"/>
                  </a:cubicBezTo>
                  <a:cubicBezTo>
                    <a:pt x="9196" y="4326"/>
                    <a:pt x="9245" y="4591"/>
                    <a:pt x="9103" y="4670"/>
                  </a:cubicBezTo>
                  <a:lnTo>
                    <a:pt x="9103" y="4665"/>
                  </a:lnTo>
                  <a:cubicBezTo>
                    <a:pt x="9088" y="4673"/>
                    <a:pt x="9066" y="4676"/>
                    <a:pt x="9041" y="4676"/>
                  </a:cubicBezTo>
                  <a:cubicBezTo>
                    <a:pt x="8990" y="4676"/>
                    <a:pt x="8929" y="4665"/>
                    <a:pt x="8897" y="4665"/>
                  </a:cubicBezTo>
                  <a:lnTo>
                    <a:pt x="8622" y="4665"/>
                  </a:lnTo>
                  <a:cubicBezTo>
                    <a:pt x="8617" y="4547"/>
                    <a:pt x="8597" y="4434"/>
                    <a:pt x="8573" y="4321"/>
                  </a:cubicBezTo>
                  <a:cubicBezTo>
                    <a:pt x="8794" y="4297"/>
                    <a:pt x="9000" y="4213"/>
                    <a:pt x="9176" y="4081"/>
                  </a:cubicBezTo>
                  <a:close/>
                  <a:moveTo>
                    <a:pt x="5853" y="4321"/>
                  </a:moveTo>
                  <a:cubicBezTo>
                    <a:pt x="5939" y="4328"/>
                    <a:pt x="6027" y="4331"/>
                    <a:pt x="6114" y="4331"/>
                  </a:cubicBezTo>
                  <a:cubicBezTo>
                    <a:pt x="6221" y="4331"/>
                    <a:pt x="6327" y="4327"/>
                    <a:pt x="6432" y="4321"/>
                  </a:cubicBezTo>
                  <a:lnTo>
                    <a:pt x="6432" y="4321"/>
                  </a:lnTo>
                  <a:cubicBezTo>
                    <a:pt x="6417" y="4390"/>
                    <a:pt x="6403" y="4459"/>
                    <a:pt x="6393" y="4528"/>
                  </a:cubicBezTo>
                  <a:cubicBezTo>
                    <a:pt x="6383" y="4582"/>
                    <a:pt x="6373" y="4636"/>
                    <a:pt x="6363" y="4690"/>
                  </a:cubicBezTo>
                  <a:lnTo>
                    <a:pt x="5853" y="4694"/>
                  </a:lnTo>
                  <a:cubicBezTo>
                    <a:pt x="5853" y="4640"/>
                    <a:pt x="5848" y="4586"/>
                    <a:pt x="5853" y="4532"/>
                  </a:cubicBezTo>
                  <a:lnTo>
                    <a:pt x="5853" y="4528"/>
                  </a:lnTo>
                  <a:cubicBezTo>
                    <a:pt x="5853" y="4464"/>
                    <a:pt x="5853" y="4395"/>
                    <a:pt x="5853" y="4321"/>
                  </a:cubicBezTo>
                  <a:close/>
                  <a:moveTo>
                    <a:pt x="4910" y="4032"/>
                  </a:moveTo>
                  <a:cubicBezTo>
                    <a:pt x="5151" y="4194"/>
                    <a:pt x="5436" y="4292"/>
                    <a:pt x="5730" y="4312"/>
                  </a:cubicBezTo>
                  <a:cubicBezTo>
                    <a:pt x="5730" y="4385"/>
                    <a:pt x="5725" y="4459"/>
                    <a:pt x="5725" y="4528"/>
                  </a:cubicBezTo>
                  <a:lnTo>
                    <a:pt x="5725" y="4694"/>
                  </a:lnTo>
                  <a:lnTo>
                    <a:pt x="5391" y="4694"/>
                  </a:lnTo>
                  <a:cubicBezTo>
                    <a:pt x="5369" y="4695"/>
                    <a:pt x="5348" y="4695"/>
                    <a:pt x="5328" y="4695"/>
                  </a:cubicBezTo>
                  <a:cubicBezTo>
                    <a:pt x="5138" y="4695"/>
                    <a:pt x="5016" y="4670"/>
                    <a:pt x="4950" y="4537"/>
                  </a:cubicBezTo>
                  <a:cubicBezTo>
                    <a:pt x="4925" y="4483"/>
                    <a:pt x="4910" y="4424"/>
                    <a:pt x="4910" y="4366"/>
                  </a:cubicBezTo>
                  <a:cubicBezTo>
                    <a:pt x="4896" y="4258"/>
                    <a:pt x="4896" y="4145"/>
                    <a:pt x="4910" y="4032"/>
                  </a:cubicBezTo>
                  <a:close/>
                  <a:moveTo>
                    <a:pt x="4108" y="0"/>
                  </a:moveTo>
                  <a:cubicBezTo>
                    <a:pt x="3194" y="0"/>
                    <a:pt x="2259" y="218"/>
                    <a:pt x="1508" y="679"/>
                  </a:cubicBezTo>
                  <a:cubicBezTo>
                    <a:pt x="1032" y="968"/>
                    <a:pt x="654" y="1386"/>
                    <a:pt x="408" y="1886"/>
                  </a:cubicBezTo>
                  <a:cubicBezTo>
                    <a:pt x="138" y="2431"/>
                    <a:pt x="21" y="3055"/>
                    <a:pt x="11" y="3688"/>
                  </a:cubicBezTo>
                  <a:cubicBezTo>
                    <a:pt x="1" y="4091"/>
                    <a:pt x="45" y="4606"/>
                    <a:pt x="467" y="4778"/>
                  </a:cubicBezTo>
                  <a:cubicBezTo>
                    <a:pt x="596" y="4828"/>
                    <a:pt x="750" y="4844"/>
                    <a:pt x="912" y="4844"/>
                  </a:cubicBezTo>
                  <a:cubicBezTo>
                    <a:pt x="1175" y="4844"/>
                    <a:pt x="1458" y="4802"/>
                    <a:pt x="1680" y="4802"/>
                  </a:cubicBezTo>
                  <a:lnTo>
                    <a:pt x="3590" y="4783"/>
                  </a:lnTo>
                  <a:lnTo>
                    <a:pt x="4238" y="4778"/>
                  </a:lnTo>
                  <a:lnTo>
                    <a:pt x="4954" y="4773"/>
                  </a:lnTo>
                  <a:cubicBezTo>
                    <a:pt x="4979" y="4793"/>
                    <a:pt x="5004" y="4802"/>
                    <a:pt x="5028" y="4812"/>
                  </a:cubicBezTo>
                  <a:cubicBezTo>
                    <a:pt x="5101" y="4843"/>
                    <a:pt x="5190" y="4853"/>
                    <a:pt x="5283" y="4853"/>
                  </a:cubicBezTo>
                  <a:cubicBezTo>
                    <a:pt x="5425" y="4853"/>
                    <a:pt x="5577" y="4830"/>
                    <a:pt x="5696" y="4827"/>
                  </a:cubicBezTo>
                  <a:lnTo>
                    <a:pt x="6751" y="4822"/>
                  </a:lnTo>
                  <a:lnTo>
                    <a:pt x="8857" y="4802"/>
                  </a:lnTo>
                  <a:cubicBezTo>
                    <a:pt x="8909" y="4802"/>
                    <a:pt x="8975" y="4809"/>
                    <a:pt x="9040" y="4809"/>
                  </a:cubicBezTo>
                  <a:cubicBezTo>
                    <a:pt x="9110" y="4809"/>
                    <a:pt x="9179" y="4801"/>
                    <a:pt x="9230" y="4768"/>
                  </a:cubicBezTo>
                  <a:cubicBezTo>
                    <a:pt x="9393" y="4655"/>
                    <a:pt x="9329" y="4356"/>
                    <a:pt x="9319" y="4199"/>
                  </a:cubicBezTo>
                  <a:cubicBezTo>
                    <a:pt x="9255" y="3359"/>
                    <a:pt x="8705" y="2574"/>
                    <a:pt x="7900" y="2308"/>
                  </a:cubicBezTo>
                  <a:cubicBezTo>
                    <a:pt x="7448" y="1302"/>
                    <a:pt x="6604" y="487"/>
                    <a:pt x="5519" y="188"/>
                  </a:cubicBezTo>
                  <a:cubicBezTo>
                    <a:pt x="5308" y="129"/>
                    <a:pt x="5087" y="85"/>
                    <a:pt x="4866" y="55"/>
                  </a:cubicBezTo>
                  <a:lnTo>
                    <a:pt x="4861" y="55"/>
                  </a:lnTo>
                  <a:cubicBezTo>
                    <a:pt x="4640" y="21"/>
                    <a:pt x="4419" y="6"/>
                    <a:pt x="4198" y="1"/>
                  </a:cubicBezTo>
                  <a:cubicBezTo>
                    <a:pt x="4168" y="1"/>
                    <a:pt x="4138" y="0"/>
                    <a:pt x="4108"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5" name="Google Shape;1339;p55"/>
            <p:cNvSpPr/>
            <p:nvPr/>
          </p:nvSpPr>
          <p:spPr>
            <a:xfrm>
              <a:off x="-2112818" y="2487342"/>
              <a:ext cx="50801" cy="44922"/>
            </a:xfrm>
            <a:custGeom>
              <a:avLst/>
              <a:gdLst/>
              <a:ahLst/>
              <a:cxnLst/>
              <a:rect l="l" t="t" r="r" b="b"/>
              <a:pathLst>
                <a:path w="674" h="596" extrusionOk="0">
                  <a:moveTo>
                    <a:pt x="604" y="1"/>
                  </a:moveTo>
                  <a:cubicBezTo>
                    <a:pt x="428" y="133"/>
                    <a:pt x="222" y="217"/>
                    <a:pt x="1" y="241"/>
                  </a:cubicBezTo>
                  <a:cubicBezTo>
                    <a:pt x="25" y="354"/>
                    <a:pt x="45" y="472"/>
                    <a:pt x="50" y="585"/>
                  </a:cubicBezTo>
                  <a:lnTo>
                    <a:pt x="325" y="585"/>
                  </a:lnTo>
                  <a:cubicBezTo>
                    <a:pt x="357" y="585"/>
                    <a:pt x="418" y="596"/>
                    <a:pt x="469" y="596"/>
                  </a:cubicBezTo>
                  <a:cubicBezTo>
                    <a:pt x="494" y="596"/>
                    <a:pt x="516" y="593"/>
                    <a:pt x="531" y="585"/>
                  </a:cubicBezTo>
                  <a:cubicBezTo>
                    <a:pt x="673" y="511"/>
                    <a:pt x="624" y="246"/>
                    <a:pt x="619" y="119"/>
                  </a:cubicBezTo>
                  <a:cubicBezTo>
                    <a:pt x="614" y="79"/>
                    <a:pt x="609" y="40"/>
                    <a:pt x="604"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6" name="Google Shape;1340;p55"/>
            <p:cNvSpPr/>
            <p:nvPr/>
          </p:nvSpPr>
          <p:spPr>
            <a:xfrm>
              <a:off x="-2135355" y="2414832"/>
              <a:ext cx="66252" cy="79970"/>
            </a:xfrm>
            <a:custGeom>
              <a:avLst/>
              <a:gdLst/>
              <a:ahLst/>
              <a:cxnLst/>
              <a:rect l="l" t="t" r="r" b="b"/>
              <a:pathLst>
                <a:path w="879" h="1061" extrusionOk="0">
                  <a:moveTo>
                    <a:pt x="506" y="0"/>
                  </a:moveTo>
                  <a:cubicBezTo>
                    <a:pt x="339" y="50"/>
                    <a:pt x="167" y="89"/>
                    <a:pt x="0" y="123"/>
                  </a:cubicBezTo>
                  <a:cubicBezTo>
                    <a:pt x="113" y="403"/>
                    <a:pt x="192" y="693"/>
                    <a:pt x="241" y="987"/>
                  </a:cubicBezTo>
                  <a:cubicBezTo>
                    <a:pt x="246" y="1012"/>
                    <a:pt x="255" y="1036"/>
                    <a:pt x="260" y="1061"/>
                  </a:cubicBezTo>
                  <a:cubicBezTo>
                    <a:pt x="486" y="1036"/>
                    <a:pt x="712" y="977"/>
                    <a:pt x="874" y="825"/>
                  </a:cubicBezTo>
                  <a:cubicBezTo>
                    <a:pt x="874" y="820"/>
                    <a:pt x="879" y="820"/>
                    <a:pt x="879" y="815"/>
                  </a:cubicBezTo>
                  <a:cubicBezTo>
                    <a:pt x="820" y="521"/>
                    <a:pt x="697" y="241"/>
                    <a:pt x="51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7" name="Google Shape;1341;p55"/>
            <p:cNvSpPr/>
            <p:nvPr/>
          </p:nvSpPr>
          <p:spPr>
            <a:xfrm>
              <a:off x="-2200856" y="2426289"/>
              <a:ext cx="67383" cy="33767"/>
            </a:xfrm>
            <a:custGeom>
              <a:avLst/>
              <a:gdLst/>
              <a:ahLst/>
              <a:cxnLst/>
              <a:rect l="l" t="t" r="r" b="b"/>
              <a:pathLst>
                <a:path w="894" h="448" extrusionOk="0">
                  <a:moveTo>
                    <a:pt x="727" y="1"/>
                  </a:moveTo>
                  <a:cubicBezTo>
                    <a:pt x="673" y="10"/>
                    <a:pt x="619" y="20"/>
                    <a:pt x="570" y="25"/>
                  </a:cubicBezTo>
                  <a:cubicBezTo>
                    <a:pt x="501" y="40"/>
                    <a:pt x="437" y="50"/>
                    <a:pt x="373" y="60"/>
                  </a:cubicBezTo>
                  <a:cubicBezTo>
                    <a:pt x="251" y="74"/>
                    <a:pt x="128" y="89"/>
                    <a:pt x="0" y="99"/>
                  </a:cubicBezTo>
                  <a:cubicBezTo>
                    <a:pt x="84" y="104"/>
                    <a:pt x="172" y="114"/>
                    <a:pt x="260" y="128"/>
                  </a:cubicBezTo>
                  <a:cubicBezTo>
                    <a:pt x="319" y="138"/>
                    <a:pt x="383" y="153"/>
                    <a:pt x="437" y="163"/>
                  </a:cubicBezTo>
                  <a:cubicBezTo>
                    <a:pt x="481" y="172"/>
                    <a:pt x="526" y="187"/>
                    <a:pt x="570" y="202"/>
                  </a:cubicBezTo>
                  <a:cubicBezTo>
                    <a:pt x="580" y="207"/>
                    <a:pt x="589" y="212"/>
                    <a:pt x="594" y="217"/>
                  </a:cubicBezTo>
                  <a:cubicBezTo>
                    <a:pt x="638" y="231"/>
                    <a:pt x="678" y="256"/>
                    <a:pt x="712" y="280"/>
                  </a:cubicBezTo>
                  <a:cubicBezTo>
                    <a:pt x="761" y="315"/>
                    <a:pt x="805" y="349"/>
                    <a:pt x="845" y="393"/>
                  </a:cubicBezTo>
                  <a:cubicBezTo>
                    <a:pt x="864" y="413"/>
                    <a:pt x="879" y="428"/>
                    <a:pt x="894" y="447"/>
                  </a:cubicBezTo>
                  <a:cubicBezTo>
                    <a:pt x="874" y="374"/>
                    <a:pt x="854" y="300"/>
                    <a:pt x="830" y="226"/>
                  </a:cubicBezTo>
                  <a:cubicBezTo>
                    <a:pt x="805" y="158"/>
                    <a:pt x="776" y="74"/>
                    <a:pt x="742"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8" name="Google Shape;1342;p55"/>
            <p:cNvSpPr/>
            <p:nvPr/>
          </p:nvSpPr>
          <p:spPr>
            <a:xfrm>
              <a:off x="-2178319" y="2360411"/>
              <a:ext cx="75222" cy="54871"/>
            </a:xfrm>
            <a:custGeom>
              <a:avLst/>
              <a:gdLst/>
              <a:ahLst/>
              <a:cxnLst/>
              <a:rect l="l" t="t" r="r" b="b"/>
              <a:pathLst>
                <a:path w="998" h="728" extrusionOk="0">
                  <a:moveTo>
                    <a:pt x="1" y="1"/>
                  </a:moveTo>
                  <a:lnTo>
                    <a:pt x="1" y="1"/>
                  </a:lnTo>
                  <a:cubicBezTo>
                    <a:pt x="173" y="158"/>
                    <a:pt x="315" y="344"/>
                    <a:pt x="423" y="551"/>
                  </a:cubicBezTo>
                  <a:cubicBezTo>
                    <a:pt x="457" y="605"/>
                    <a:pt x="487" y="668"/>
                    <a:pt x="516" y="727"/>
                  </a:cubicBezTo>
                  <a:cubicBezTo>
                    <a:pt x="678" y="693"/>
                    <a:pt x="840" y="659"/>
                    <a:pt x="997" y="614"/>
                  </a:cubicBezTo>
                  <a:cubicBezTo>
                    <a:pt x="796" y="389"/>
                    <a:pt x="551" y="212"/>
                    <a:pt x="276" y="99"/>
                  </a:cubicBezTo>
                  <a:cubicBezTo>
                    <a:pt x="187" y="60"/>
                    <a:pt x="94" y="25"/>
                    <a:pt x="1"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9" name="Google Shape;1343;p55"/>
            <p:cNvSpPr/>
            <p:nvPr/>
          </p:nvSpPr>
          <p:spPr>
            <a:xfrm>
              <a:off x="-2219775" y="2353778"/>
              <a:ext cx="70775" cy="71830"/>
            </a:xfrm>
            <a:custGeom>
              <a:avLst/>
              <a:gdLst/>
              <a:ahLst/>
              <a:cxnLst/>
              <a:rect l="l" t="t" r="r" b="b"/>
              <a:pathLst>
                <a:path w="939" h="953" extrusionOk="0">
                  <a:moveTo>
                    <a:pt x="1" y="0"/>
                  </a:moveTo>
                  <a:lnTo>
                    <a:pt x="6" y="953"/>
                  </a:lnTo>
                  <a:cubicBezTo>
                    <a:pt x="271" y="938"/>
                    <a:pt x="536" y="909"/>
                    <a:pt x="796" y="864"/>
                  </a:cubicBezTo>
                  <a:cubicBezTo>
                    <a:pt x="845" y="855"/>
                    <a:pt x="894" y="850"/>
                    <a:pt x="939" y="840"/>
                  </a:cubicBezTo>
                  <a:cubicBezTo>
                    <a:pt x="865" y="683"/>
                    <a:pt x="777" y="536"/>
                    <a:pt x="668" y="403"/>
                  </a:cubicBezTo>
                  <a:cubicBezTo>
                    <a:pt x="560" y="261"/>
                    <a:pt x="428" y="133"/>
                    <a:pt x="281" y="30"/>
                  </a:cubicBezTo>
                  <a:cubicBezTo>
                    <a:pt x="187" y="15"/>
                    <a:pt x="94" y="5"/>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0" name="Google Shape;1344;p55"/>
            <p:cNvSpPr/>
            <p:nvPr/>
          </p:nvSpPr>
          <p:spPr>
            <a:xfrm>
              <a:off x="-2306682" y="2354532"/>
              <a:ext cx="77784" cy="72961"/>
            </a:xfrm>
            <a:custGeom>
              <a:avLst/>
              <a:gdLst/>
              <a:ahLst/>
              <a:cxnLst/>
              <a:rect l="l" t="t" r="r" b="b"/>
              <a:pathLst>
                <a:path w="1032" h="968" extrusionOk="0">
                  <a:moveTo>
                    <a:pt x="1021" y="0"/>
                  </a:moveTo>
                  <a:cubicBezTo>
                    <a:pt x="889" y="0"/>
                    <a:pt x="756" y="10"/>
                    <a:pt x="624" y="30"/>
                  </a:cubicBezTo>
                  <a:cubicBezTo>
                    <a:pt x="619" y="35"/>
                    <a:pt x="609" y="40"/>
                    <a:pt x="604" y="40"/>
                  </a:cubicBezTo>
                  <a:cubicBezTo>
                    <a:pt x="579" y="59"/>
                    <a:pt x="555" y="79"/>
                    <a:pt x="530" y="94"/>
                  </a:cubicBezTo>
                  <a:cubicBezTo>
                    <a:pt x="462" y="152"/>
                    <a:pt x="398" y="211"/>
                    <a:pt x="344" y="280"/>
                  </a:cubicBezTo>
                  <a:cubicBezTo>
                    <a:pt x="187" y="481"/>
                    <a:pt x="69" y="707"/>
                    <a:pt x="0" y="953"/>
                  </a:cubicBezTo>
                  <a:cubicBezTo>
                    <a:pt x="172" y="962"/>
                    <a:pt x="339" y="967"/>
                    <a:pt x="511" y="967"/>
                  </a:cubicBezTo>
                  <a:lnTo>
                    <a:pt x="746" y="967"/>
                  </a:lnTo>
                  <a:cubicBezTo>
                    <a:pt x="840" y="967"/>
                    <a:pt x="933" y="962"/>
                    <a:pt x="1031" y="958"/>
                  </a:cubicBezTo>
                  <a:lnTo>
                    <a:pt x="1021" y="0"/>
                  </a:ln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1" name="Google Shape;1345;p55"/>
            <p:cNvSpPr/>
            <p:nvPr/>
          </p:nvSpPr>
          <p:spPr>
            <a:xfrm>
              <a:off x="-2317838" y="2505508"/>
              <a:ext cx="43791" cy="27812"/>
            </a:xfrm>
            <a:custGeom>
              <a:avLst/>
              <a:gdLst/>
              <a:ahLst/>
              <a:cxnLst/>
              <a:rect l="l" t="t" r="r" b="b"/>
              <a:pathLst>
                <a:path w="581" h="369" extrusionOk="0">
                  <a:moveTo>
                    <a:pt x="1" y="0"/>
                  </a:moveTo>
                  <a:cubicBezTo>
                    <a:pt x="1" y="69"/>
                    <a:pt x="1" y="138"/>
                    <a:pt x="1" y="206"/>
                  </a:cubicBezTo>
                  <a:lnTo>
                    <a:pt x="1" y="368"/>
                  </a:lnTo>
                  <a:lnTo>
                    <a:pt x="511" y="364"/>
                  </a:lnTo>
                  <a:cubicBezTo>
                    <a:pt x="521" y="310"/>
                    <a:pt x="531" y="256"/>
                    <a:pt x="541" y="202"/>
                  </a:cubicBezTo>
                  <a:cubicBezTo>
                    <a:pt x="551" y="133"/>
                    <a:pt x="565" y="69"/>
                    <a:pt x="580" y="0"/>
                  </a:cubicBezTo>
                  <a:lnTo>
                    <a:pt x="580" y="0"/>
                  </a:lnTo>
                  <a:cubicBezTo>
                    <a:pt x="470" y="3"/>
                    <a:pt x="357" y="6"/>
                    <a:pt x="245" y="6"/>
                  </a:cubicBezTo>
                  <a:cubicBezTo>
                    <a:pt x="164" y="6"/>
                    <a:pt x="82" y="4"/>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2" name="Google Shape;1346;p55"/>
            <p:cNvSpPr/>
            <p:nvPr/>
          </p:nvSpPr>
          <p:spPr>
            <a:xfrm>
              <a:off x="-2371505" y="2360788"/>
              <a:ext cx="87432" cy="64820"/>
            </a:xfrm>
            <a:custGeom>
              <a:avLst/>
              <a:gdLst/>
              <a:ahLst/>
              <a:cxnLst/>
              <a:rect l="l" t="t" r="r" b="b"/>
              <a:pathLst>
                <a:path w="1160" h="860" extrusionOk="0">
                  <a:moveTo>
                    <a:pt x="1145" y="1"/>
                  </a:moveTo>
                  <a:cubicBezTo>
                    <a:pt x="669" y="123"/>
                    <a:pt x="232" y="369"/>
                    <a:pt x="1" y="791"/>
                  </a:cubicBezTo>
                  <a:cubicBezTo>
                    <a:pt x="246" y="821"/>
                    <a:pt x="492" y="845"/>
                    <a:pt x="737" y="860"/>
                  </a:cubicBezTo>
                  <a:cubicBezTo>
                    <a:pt x="811" y="565"/>
                    <a:pt x="958" y="285"/>
                    <a:pt x="1160" y="55"/>
                  </a:cubicBezTo>
                  <a:cubicBezTo>
                    <a:pt x="1155" y="40"/>
                    <a:pt x="1150" y="20"/>
                    <a:pt x="114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3" name="Google Shape;1347;p55"/>
            <p:cNvSpPr/>
            <p:nvPr/>
          </p:nvSpPr>
          <p:spPr>
            <a:xfrm>
              <a:off x="-2432181" y="2328980"/>
              <a:ext cx="143660" cy="125118"/>
            </a:xfrm>
            <a:custGeom>
              <a:avLst/>
              <a:gdLst/>
              <a:ahLst/>
              <a:cxnLst/>
              <a:rect l="l" t="t" r="r" b="b"/>
              <a:pathLst>
                <a:path w="1906" h="1660" extrusionOk="0">
                  <a:moveTo>
                    <a:pt x="1788" y="0"/>
                  </a:moveTo>
                  <a:cubicBezTo>
                    <a:pt x="1199" y="108"/>
                    <a:pt x="600" y="182"/>
                    <a:pt x="1" y="221"/>
                  </a:cubicBezTo>
                  <a:lnTo>
                    <a:pt x="11" y="1640"/>
                  </a:lnTo>
                  <a:lnTo>
                    <a:pt x="79" y="1640"/>
                  </a:lnTo>
                  <a:cubicBezTo>
                    <a:pt x="222" y="1645"/>
                    <a:pt x="369" y="1650"/>
                    <a:pt x="511" y="1660"/>
                  </a:cubicBezTo>
                  <a:cubicBezTo>
                    <a:pt x="619" y="1213"/>
                    <a:pt x="855" y="820"/>
                    <a:pt x="1272" y="565"/>
                  </a:cubicBezTo>
                  <a:cubicBezTo>
                    <a:pt x="1469" y="447"/>
                    <a:pt x="1685" y="359"/>
                    <a:pt x="1906" y="300"/>
                  </a:cubicBezTo>
                  <a:cubicBezTo>
                    <a:pt x="1871" y="197"/>
                    <a:pt x="1832" y="99"/>
                    <a:pt x="1788"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4" name="Google Shape;1348;p55"/>
            <p:cNvSpPr/>
            <p:nvPr/>
          </p:nvSpPr>
          <p:spPr>
            <a:xfrm>
              <a:off x="-2387785" y="2429605"/>
              <a:ext cx="69343" cy="65951"/>
            </a:xfrm>
            <a:custGeom>
              <a:avLst/>
              <a:gdLst/>
              <a:ahLst/>
              <a:cxnLst/>
              <a:rect l="l" t="t" r="r" b="b"/>
              <a:pathLst>
                <a:path w="920" h="875" extrusionOk="0">
                  <a:moveTo>
                    <a:pt x="158" y="1"/>
                  </a:moveTo>
                  <a:cubicBezTo>
                    <a:pt x="143" y="40"/>
                    <a:pt x="124" y="74"/>
                    <a:pt x="114" y="114"/>
                  </a:cubicBezTo>
                  <a:cubicBezTo>
                    <a:pt x="89" y="182"/>
                    <a:pt x="70" y="256"/>
                    <a:pt x="50" y="330"/>
                  </a:cubicBezTo>
                  <a:cubicBezTo>
                    <a:pt x="30" y="413"/>
                    <a:pt x="16" y="492"/>
                    <a:pt x="1" y="570"/>
                  </a:cubicBezTo>
                  <a:lnTo>
                    <a:pt x="1" y="585"/>
                  </a:lnTo>
                  <a:cubicBezTo>
                    <a:pt x="16" y="590"/>
                    <a:pt x="26" y="590"/>
                    <a:pt x="35" y="600"/>
                  </a:cubicBezTo>
                  <a:cubicBezTo>
                    <a:pt x="256" y="767"/>
                    <a:pt x="526" y="845"/>
                    <a:pt x="811" y="875"/>
                  </a:cubicBezTo>
                  <a:cubicBezTo>
                    <a:pt x="811" y="791"/>
                    <a:pt x="821" y="708"/>
                    <a:pt x="826" y="624"/>
                  </a:cubicBezTo>
                  <a:cubicBezTo>
                    <a:pt x="836" y="541"/>
                    <a:pt x="845" y="448"/>
                    <a:pt x="860" y="359"/>
                  </a:cubicBezTo>
                  <a:cubicBezTo>
                    <a:pt x="875" y="266"/>
                    <a:pt x="894" y="168"/>
                    <a:pt x="919" y="74"/>
                  </a:cubicBezTo>
                  <a:cubicBezTo>
                    <a:pt x="664" y="60"/>
                    <a:pt x="408" y="35"/>
                    <a:pt x="158"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5" name="Google Shape;1349;p55"/>
            <p:cNvSpPr/>
            <p:nvPr/>
          </p:nvSpPr>
          <p:spPr>
            <a:xfrm>
              <a:off x="-2389971" y="2483649"/>
              <a:ext cx="62635" cy="50047"/>
            </a:xfrm>
            <a:custGeom>
              <a:avLst/>
              <a:gdLst/>
              <a:ahLst/>
              <a:cxnLst/>
              <a:rect l="l" t="t" r="r" b="b"/>
              <a:pathLst>
                <a:path w="831" h="664" extrusionOk="0">
                  <a:moveTo>
                    <a:pt x="10" y="1"/>
                  </a:moveTo>
                  <a:cubicBezTo>
                    <a:pt x="1" y="114"/>
                    <a:pt x="1" y="226"/>
                    <a:pt x="10" y="339"/>
                  </a:cubicBezTo>
                  <a:cubicBezTo>
                    <a:pt x="15" y="393"/>
                    <a:pt x="30" y="452"/>
                    <a:pt x="55" y="506"/>
                  </a:cubicBezTo>
                  <a:cubicBezTo>
                    <a:pt x="128" y="649"/>
                    <a:pt x="271" y="663"/>
                    <a:pt x="496" y="663"/>
                  </a:cubicBezTo>
                  <a:lnTo>
                    <a:pt x="830" y="663"/>
                  </a:lnTo>
                  <a:lnTo>
                    <a:pt x="830" y="501"/>
                  </a:lnTo>
                  <a:cubicBezTo>
                    <a:pt x="830" y="428"/>
                    <a:pt x="830" y="354"/>
                    <a:pt x="830" y="280"/>
                  </a:cubicBezTo>
                  <a:cubicBezTo>
                    <a:pt x="541" y="261"/>
                    <a:pt x="256" y="168"/>
                    <a:pt x="1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6" name="Google Shape;1350;p55"/>
            <p:cNvSpPr/>
            <p:nvPr/>
          </p:nvSpPr>
          <p:spPr>
            <a:xfrm>
              <a:off x="-2431427" y="2470308"/>
              <a:ext cx="34897" cy="51932"/>
            </a:xfrm>
            <a:custGeom>
              <a:avLst/>
              <a:gdLst/>
              <a:ahLst/>
              <a:cxnLst/>
              <a:rect l="l" t="t" r="r" b="b"/>
              <a:pathLst>
                <a:path w="463" h="689" extrusionOk="0">
                  <a:moveTo>
                    <a:pt x="1" y="1"/>
                  </a:moveTo>
                  <a:cubicBezTo>
                    <a:pt x="1" y="227"/>
                    <a:pt x="6" y="457"/>
                    <a:pt x="6" y="688"/>
                  </a:cubicBezTo>
                  <a:lnTo>
                    <a:pt x="462" y="683"/>
                  </a:lnTo>
                  <a:cubicBezTo>
                    <a:pt x="438" y="575"/>
                    <a:pt x="428" y="462"/>
                    <a:pt x="433" y="354"/>
                  </a:cubicBezTo>
                  <a:cubicBezTo>
                    <a:pt x="433" y="241"/>
                    <a:pt x="443" y="133"/>
                    <a:pt x="457" y="20"/>
                  </a:cubicBezTo>
                  <a:cubicBezTo>
                    <a:pt x="320" y="11"/>
                    <a:pt x="192" y="6"/>
                    <a:pt x="69"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7" name="Google Shape;1351;p55"/>
            <p:cNvSpPr/>
            <p:nvPr/>
          </p:nvSpPr>
          <p:spPr>
            <a:xfrm>
              <a:off x="-2611648" y="2469931"/>
              <a:ext cx="162880" cy="53364"/>
            </a:xfrm>
            <a:custGeom>
              <a:avLst/>
              <a:gdLst/>
              <a:ahLst/>
              <a:cxnLst/>
              <a:rect l="l" t="t" r="r" b="b"/>
              <a:pathLst>
                <a:path w="2161" h="708" extrusionOk="0">
                  <a:moveTo>
                    <a:pt x="2156" y="1"/>
                  </a:moveTo>
                  <a:cubicBezTo>
                    <a:pt x="1606" y="1"/>
                    <a:pt x="1019" y="51"/>
                    <a:pt x="441" y="51"/>
                  </a:cubicBezTo>
                  <a:cubicBezTo>
                    <a:pt x="297" y="51"/>
                    <a:pt x="153" y="48"/>
                    <a:pt x="11" y="40"/>
                  </a:cubicBezTo>
                  <a:cubicBezTo>
                    <a:pt x="1" y="271"/>
                    <a:pt x="1" y="497"/>
                    <a:pt x="1" y="708"/>
                  </a:cubicBezTo>
                  <a:lnTo>
                    <a:pt x="958" y="698"/>
                  </a:lnTo>
                  <a:lnTo>
                    <a:pt x="2161" y="688"/>
                  </a:lnTo>
                  <a:cubicBezTo>
                    <a:pt x="2161" y="462"/>
                    <a:pt x="2156" y="232"/>
                    <a:pt x="21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8" name="Google Shape;1352;p55"/>
            <p:cNvSpPr/>
            <p:nvPr/>
          </p:nvSpPr>
          <p:spPr>
            <a:xfrm>
              <a:off x="-2610141" y="2346392"/>
              <a:ext cx="160996" cy="110722"/>
            </a:xfrm>
            <a:custGeom>
              <a:avLst/>
              <a:gdLst/>
              <a:ahLst/>
              <a:cxnLst/>
              <a:rect l="l" t="t" r="r" b="b"/>
              <a:pathLst>
                <a:path w="2136" h="1469" extrusionOk="0">
                  <a:moveTo>
                    <a:pt x="197" y="0"/>
                  </a:moveTo>
                  <a:cubicBezTo>
                    <a:pt x="89" y="476"/>
                    <a:pt x="20" y="967"/>
                    <a:pt x="0" y="1458"/>
                  </a:cubicBezTo>
                  <a:cubicBezTo>
                    <a:pt x="129" y="1465"/>
                    <a:pt x="259" y="1468"/>
                    <a:pt x="390" y="1468"/>
                  </a:cubicBezTo>
                  <a:cubicBezTo>
                    <a:pt x="981" y="1468"/>
                    <a:pt x="1585" y="1408"/>
                    <a:pt x="2136" y="1404"/>
                  </a:cubicBezTo>
                  <a:lnTo>
                    <a:pt x="2126" y="5"/>
                  </a:lnTo>
                  <a:cubicBezTo>
                    <a:pt x="1817" y="19"/>
                    <a:pt x="1508" y="27"/>
                    <a:pt x="1199" y="27"/>
                  </a:cubicBezTo>
                  <a:cubicBezTo>
                    <a:pt x="865" y="27"/>
                    <a:pt x="531" y="18"/>
                    <a:pt x="19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9" name="Google Shape;1353;p55"/>
            <p:cNvSpPr/>
            <p:nvPr/>
          </p:nvSpPr>
          <p:spPr>
            <a:xfrm>
              <a:off x="-2738203" y="2335236"/>
              <a:ext cx="125571" cy="119616"/>
            </a:xfrm>
            <a:custGeom>
              <a:avLst/>
              <a:gdLst/>
              <a:ahLst/>
              <a:cxnLst/>
              <a:rect l="l" t="t" r="r" b="b"/>
              <a:pathLst>
                <a:path w="1666" h="1587" extrusionOk="0">
                  <a:moveTo>
                    <a:pt x="286" y="1"/>
                  </a:moveTo>
                  <a:cubicBezTo>
                    <a:pt x="256" y="65"/>
                    <a:pt x="232" y="133"/>
                    <a:pt x="207" y="202"/>
                  </a:cubicBezTo>
                  <a:cubicBezTo>
                    <a:pt x="114" y="482"/>
                    <a:pt x="45" y="767"/>
                    <a:pt x="1" y="1061"/>
                  </a:cubicBezTo>
                  <a:cubicBezTo>
                    <a:pt x="25" y="1061"/>
                    <a:pt x="45" y="1071"/>
                    <a:pt x="65" y="1081"/>
                  </a:cubicBezTo>
                  <a:cubicBezTo>
                    <a:pt x="472" y="1390"/>
                    <a:pt x="953" y="1528"/>
                    <a:pt x="1469" y="1587"/>
                  </a:cubicBezTo>
                  <a:cubicBezTo>
                    <a:pt x="1493" y="1096"/>
                    <a:pt x="1557" y="610"/>
                    <a:pt x="1665" y="133"/>
                  </a:cubicBezTo>
                  <a:cubicBezTo>
                    <a:pt x="1204" y="104"/>
                    <a:pt x="742" y="60"/>
                    <a:pt x="28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0" name="Google Shape;1354;p55"/>
            <p:cNvSpPr/>
            <p:nvPr/>
          </p:nvSpPr>
          <p:spPr>
            <a:xfrm>
              <a:off x="-2741896" y="2433299"/>
              <a:ext cx="113285" cy="90447"/>
            </a:xfrm>
            <a:custGeom>
              <a:avLst/>
              <a:gdLst/>
              <a:ahLst/>
              <a:cxnLst/>
              <a:rect l="l" t="t" r="r" b="b"/>
              <a:pathLst>
                <a:path w="1503" h="1200" extrusionOk="0">
                  <a:moveTo>
                    <a:pt x="20" y="1"/>
                  </a:moveTo>
                  <a:cubicBezTo>
                    <a:pt x="1" y="202"/>
                    <a:pt x="1" y="403"/>
                    <a:pt x="20" y="605"/>
                  </a:cubicBezTo>
                  <a:cubicBezTo>
                    <a:pt x="81" y="1139"/>
                    <a:pt x="348" y="1199"/>
                    <a:pt x="826" y="1199"/>
                  </a:cubicBezTo>
                  <a:cubicBezTo>
                    <a:pt x="848" y="1199"/>
                    <a:pt x="871" y="1199"/>
                    <a:pt x="894" y="1199"/>
                  </a:cubicBezTo>
                  <a:lnTo>
                    <a:pt x="1498" y="1194"/>
                  </a:lnTo>
                  <a:cubicBezTo>
                    <a:pt x="1498" y="978"/>
                    <a:pt x="1498" y="742"/>
                    <a:pt x="1503" y="507"/>
                  </a:cubicBezTo>
                  <a:cubicBezTo>
                    <a:pt x="973" y="453"/>
                    <a:pt x="467" y="315"/>
                    <a:pt x="2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355;p55"/>
          <p:cNvGrpSpPr/>
          <p:nvPr/>
        </p:nvGrpSpPr>
        <p:grpSpPr>
          <a:xfrm>
            <a:off x="8604548" y="1080617"/>
            <a:ext cx="191373" cy="221976"/>
            <a:chOff x="1295173" y="738029"/>
            <a:chExt cx="191373" cy="221976"/>
          </a:xfrm>
        </p:grpSpPr>
        <p:sp>
          <p:nvSpPr>
            <p:cNvPr id="1049481" name="Google Shape;1356;p55"/>
            <p:cNvSpPr/>
            <p:nvPr/>
          </p:nvSpPr>
          <p:spPr>
            <a:xfrm>
              <a:off x="1314770" y="884633"/>
              <a:ext cx="74091" cy="75373"/>
            </a:xfrm>
            <a:custGeom>
              <a:avLst/>
              <a:gdLst/>
              <a:ahLst/>
              <a:cxnLst/>
              <a:rect l="l" t="t" r="r" b="b"/>
              <a:pathLst>
                <a:path w="983" h="1000" extrusionOk="0">
                  <a:moveTo>
                    <a:pt x="430" y="1"/>
                  </a:moveTo>
                  <a:cubicBezTo>
                    <a:pt x="371" y="1"/>
                    <a:pt x="313" y="35"/>
                    <a:pt x="295" y="103"/>
                  </a:cubicBezTo>
                  <a:cubicBezTo>
                    <a:pt x="246" y="270"/>
                    <a:pt x="172" y="427"/>
                    <a:pt x="54" y="505"/>
                  </a:cubicBezTo>
                  <a:cubicBezTo>
                    <a:pt x="0" y="545"/>
                    <a:pt x="15" y="633"/>
                    <a:pt x="79" y="653"/>
                  </a:cubicBezTo>
                  <a:cubicBezTo>
                    <a:pt x="162" y="687"/>
                    <a:pt x="236" y="731"/>
                    <a:pt x="300" y="795"/>
                  </a:cubicBezTo>
                  <a:cubicBezTo>
                    <a:pt x="334" y="839"/>
                    <a:pt x="364" y="893"/>
                    <a:pt x="378" y="947"/>
                  </a:cubicBezTo>
                  <a:cubicBezTo>
                    <a:pt x="392" y="982"/>
                    <a:pt x="424" y="1000"/>
                    <a:pt x="456" y="1000"/>
                  </a:cubicBezTo>
                  <a:cubicBezTo>
                    <a:pt x="491" y="1000"/>
                    <a:pt x="525" y="979"/>
                    <a:pt x="535" y="937"/>
                  </a:cubicBezTo>
                  <a:cubicBezTo>
                    <a:pt x="550" y="893"/>
                    <a:pt x="565" y="849"/>
                    <a:pt x="584" y="810"/>
                  </a:cubicBezTo>
                  <a:cubicBezTo>
                    <a:pt x="648" y="677"/>
                    <a:pt x="771" y="604"/>
                    <a:pt x="913" y="550"/>
                  </a:cubicBezTo>
                  <a:cubicBezTo>
                    <a:pt x="982" y="520"/>
                    <a:pt x="977" y="417"/>
                    <a:pt x="909" y="393"/>
                  </a:cubicBezTo>
                  <a:cubicBezTo>
                    <a:pt x="801" y="363"/>
                    <a:pt x="707" y="299"/>
                    <a:pt x="634" y="216"/>
                  </a:cubicBezTo>
                  <a:cubicBezTo>
                    <a:pt x="604" y="176"/>
                    <a:pt x="580" y="127"/>
                    <a:pt x="560" y="83"/>
                  </a:cubicBezTo>
                  <a:cubicBezTo>
                    <a:pt x="535" y="28"/>
                    <a:pt x="482" y="1"/>
                    <a:pt x="430"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2" name="Google Shape;1357;p55"/>
            <p:cNvSpPr/>
            <p:nvPr/>
          </p:nvSpPr>
          <p:spPr>
            <a:xfrm>
              <a:off x="1295173" y="738029"/>
              <a:ext cx="89241" cy="90522"/>
            </a:xfrm>
            <a:custGeom>
              <a:avLst/>
              <a:gdLst/>
              <a:ahLst/>
              <a:cxnLst/>
              <a:rect l="l" t="t" r="r" b="b"/>
              <a:pathLst>
                <a:path w="1184" h="1201" extrusionOk="0">
                  <a:moveTo>
                    <a:pt x="517" y="0"/>
                  </a:moveTo>
                  <a:cubicBezTo>
                    <a:pt x="447" y="0"/>
                    <a:pt x="377" y="42"/>
                    <a:pt x="354" y="123"/>
                  </a:cubicBezTo>
                  <a:cubicBezTo>
                    <a:pt x="295" y="320"/>
                    <a:pt x="206" y="511"/>
                    <a:pt x="69" y="604"/>
                  </a:cubicBezTo>
                  <a:cubicBezTo>
                    <a:pt x="0" y="654"/>
                    <a:pt x="15" y="757"/>
                    <a:pt x="93" y="781"/>
                  </a:cubicBezTo>
                  <a:cubicBezTo>
                    <a:pt x="192" y="821"/>
                    <a:pt x="285" y="879"/>
                    <a:pt x="358" y="953"/>
                  </a:cubicBezTo>
                  <a:cubicBezTo>
                    <a:pt x="403" y="1007"/>
                    <a:pt x="432" y="1071"/>
                    <a:pt x="457" y="1140"/>
                  </a:cubicBezTo>
                  <a:cubicBezTo>
                    <a:pt x="473" y="1181"/>
                    <a:pt x="510" y="1201"/>
                    <a:pt x="548" y="1201"/>
                  </a:cubicBezTo>
                  <a:cubicBezTo>
                    <a:pt x="591" y="1201"/>
                    <a:pt x="635" y="1175"/>
                    <a:pt x="648" y="1125"/>
                  </a:cubicBezTo>
                  <a:cubicBezTo>
                    <a:pt x="663" y="1071"/>
                    <a:pt x="682" y="1022"/>
                    <a:pt x="702" y="973"/>
                  </a:cubicBezTo>
                  <a:cubicBezTo>
                    <a:pt x="776" y="811"/>
                    <a:pt x="923" y="727"/>
                    <a:pt x="1095" y="659"/>
                  </a:cubicBezTo>
                  <a:cubicBezTo>
                    <a:pt x="1183" y="624"/>
                    <a:pt x="1178" y="501"/>
                    <a:pt x="1090" y="467"/>
                  </a:cubicBezTo>
                  <a:cubicBezTo>
                    <a:pt x="962" y="433"/>
                    <a:pt x="849" y="359"/>
                    <a:pt x="761" y="261"/>
                  </a:cubicBezTo>
                  <a:cubicBezTo>
                    <a:pt x="727" y="207"/>
                    <a:pt x="697" y="153"/>
                    <a:pt x="673" y="99"/>
                  </a:cubicBezTo>
                  <a:cubicBezTo>
                    <a:pt x="641" y="32"/>
                    <a:pt x="579" y="0"/>
                    <a:pt x="517"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3" name="Google Shape;1358;p55"/>
            <p:cNvSpPr/>
            <p:nvPr/>
          </p:nvSpPr>
          <p:spPr>
            <a:xfrm>
              <a:off x="1385396" y="760340"/>
              <a:ext cx="101150" cy="103185"/>
            </a:xfrm>
            <a:custGeom>
              <a:avLst/>
              <a:gdLst/>
              <a:ahLst/>
              <a:cxnLst/>
              <a:rect l="l" t="t" r="r" b="b"/>
              <a:pathLst>
                <a:path w="1342" h="1369" extrusionOk="0">
                  <a:moveTo>
                    <a:pt x="585" y="0"/>
                  </a:moveTo>
                  <a:cubicBezTo>
                    <a:pt x="504" y="0"/>
                    <a:pt x="425" y="48"/>
                    <a:pt x="399" y="142"/>
                  </a:cubicBezTo>
                  <a:cubicBezTo>
                    <a:pt x="335" y="367"/>
                    <a:pt x="232" y="583"/>
                    <a:pt x="75" y="696"/>
                  </a:cubicBezTo>
                  <a:cubicBezTo>
                    <a:pt x="1" y="750"/>
                    <a:pt x="21" y="868"/>
                    <a:pt x="109" y="898"/>
                  </a:cubicBezTo>
                  <a:cubicBezTo>
                    <a:pt x="222" y="942"/>
                    <a:pt x="325" y="1006"/>
                    <a:pt x="408" y="1089"/>
                  </a:cubicBezTo>
                  <a:cubicBezTo>
                    <a:pt x="458" y="1153"/>
                    <a:pt x="492" y="1222"/>
                    <a:pt x="516" y="1300"/>
                  </a:cubicBezTo>
                  <a:cubicBezTo>
                    <a:pt x="537" y="1346"/>
                    <a:pt x="581" y="1369"/>
                    <a:pt x="624" y="1369"/>
                  </a:cubicBezTo>
                  <a:cubicBezTo>
                    <a:pt x="672" y="1369"/>
                    <a:pt x="719" y="1340"/>
                    <a:pt x="732" y="1285"/>
                  </a:cubicBezTo>
                  <a:cubicBezTo>
                    <a:pt x="752" y="1227"/>
                    <a:pt x="772" y="1168"/>
                    <a:pt x="801" y="1109"/>
                  </a:cubicBezTo>
                  <a:cubicBezTo>
                    <a:pt x="885" y="927"/>
                    <a:pt x="1052" y="829"/>
                    <a:pt x="1243" y="750"/>
                  </a:cubicBezTo>
                  <a:cubicBezTo>
                    <a:pt x="1341" y="711"/>
                    <a:pt x="1341" y="574"/>
                    <a:pt x="1238" y="539"/>
                  </a:cubicBezTo>
                  <a:cubicBezTo>
                    <a:pt x="1096" y="495"/>
                    <a:pt x="963" y="412"/>
                    <a:pt x="865" y="299"/>
                  </a:cubicBezTo>
                  <a:cubicBezTo>
                    <a:pt x="826" y="240"/>
                    <a:pt x="791" y="181"/>
                    <a:pt x="767" y="117"/>
                  </a:cubicBezTo>
                  <a:cubicBezTo>
                    <a:pt x="730" y="38"/>
                    <a:pt x="657" y="0"/>
                    <a:pt x="585"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1359;p55"/>
          <p:cNvGrpSpPr/>
          <p:nvPr/>
        </p:nvGrpSpPr>
        <p:grpSpPr>
          <a:xfrm>
            <a:off x="7536025" y="624115"/>
            <a:ext cx="543134" cy="354184"/>
            <a:chOff x="1547150" y="488540"/>
            <a:chExt cx="543134" cy="354184"/>
          </a:xfrm>
        </p:grpSpPr>
        <p:sp>
          <p:nvSpPr>
            <p:cNvPr id="1049484" name="Google Shape;1360;p55"/>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5" name="Google Shape;1361;p55"/>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6" name="Google Shape;1362;p55"/>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7" name="Google Shape;1363;p55"/>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1364;p55"/>
          <p:cNvGrpSpPr/>
          <p:nvPr/>
        </p:nvGrpSpPr>
        <p:grpSpPr>
          <a:xfrm>
            <a:off x="8437881" y="3580729"/>
            <a:ext cx="170270" cy="232905"/>
            <a:chOff x="1216481" y="373141"/>
            <a:chExt cx="170270" cy="232905"/>
          </a:xfrm>
        </p:grpSpPr>
        <p:sp>
          <p:nvSpPr>
            <p:cNvPr id="1049488" name="Google Shape;1365;p55"/>
            <p:cNvSpPr/>
            <p:nvPr/>
          </p:nvSpPr>
          <p:spPr>
            <a:xfrm>
              <a:off x="1238491" y="373141"/>
              <a:ext cx="102657" cy="117355"/>
            </a:xfrm>
            <a:custGeom>
              <a:avLst/>
              <a:gdLst/>
              <a:ahLst/>
              <a:cxnLst/>
              <a:rect l="l" t="t" r="r" b="b"/>
              <a:pathLst>
                <a:path w="1362" h="1557" extrusionOk="0">
                  <a:moveTo>
                    <a:pt x="246" y="0"/>
                  </a:moveTo>
                  <a:cubicBezTo>
                    <a:pt x="150" y="0"/>
                    <a:pt x="55" y="104"/>
                    <a:pt x="129" y="202"/>
                  </a:cubicBezTo>
                  <a:cubicBezTo>
                    <a:pt x="261" y="389"/>
                    <a:pt x="389" y="571"/>
                    <a:pt x="516" y="762"/>
                  </a:cubicBezTo>
                  <a:lnTo>
                    <a:pt x="89" y="1243"/>
                  </a:lnTo>
                  <a:cubicBezTo>
                    <a:pt x="1" y="1339"/>
                    <a:pt x="93" y="1466"/>
                    <a:pt x="194" y="1466"/>
                  </a:cubicBezTo>
                  <a:cubicBezTo>
                    <a:pt x="227" y="1466"/>
                    <a:pt x="262" y="1453"/>
                    <a:pt x="291" y="1420"/>
                  </a:cubicBezTo>
                  <a:lnTo>
                    <a:pt x="669" y="993"/>
                  </a:lnTo>
                  <a:cubicBezTo>
                    <a:pt x="782" y="1160"/>
                    <a:pt x="894" y="1331"/>
                    <a:pt x="1012" y="1498"/>
                  </a:cubicBezTo>
                  <a:cubicBezTo>
                    <a:pt x="1041" y="1539"/>
                    <a:pt x="1079" y="1556"/>
                    <a:pt x="1117" y="1556"/>
                  </a:cubicBezTo>
                  <a:cubicBezTo>
                    <a:pt x="1211" y="1556"/>
                    <a:pt x="1303" y="1452"/>
                    <a:pt x="1233" y="1351"/>
                  </a:cubicBezTo>
                  <a:cubicBezTo>
                    <a:pt x="1106" y="1165"/>
                    <a:pt x="978" y="973"/>
                    <a:pt x="855" y="782"/>
                  </a:cubicBezTo>
                  <a:lnTo>
                    <a:pt x="1272" y="310"/>
                  </a:lnTo>
                  <a:cubicBezTo>
                    <a:pt x="1362" y="210"/>
                    <a:pt x="1268" y="85"/>
                    <a:pt x="1168" y="85"/>
                  </a:cubicBezTo>
                  <a:cubicBezTo>
                    <a:pt x="1136" y="85"/>
                    <a:pt x="1104" y="98"/>
                    <a:pt x="1076" y="129"/>
                  </a:cubicBezTo>
                  <a:lnTo>
                    <a:pt x="698" y="556"/>
                  </a:lnTo>
                  <a:cubicBezTo>
                    <a:pt x="585" y="384"/>
                    <a:pt x="472" y="217"/>
                    <a:pt x="350" y="55"/>
                  </a:cubicBezTo>
                  <a:cubicBezTo>
                    <a:pt x="322" y="16"/>
                    <a:pt x="284" y="0"/>
                    <a:pt x="24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9" name="Google Shape;1366;p55"/>
            <p:cNvSpPr/>
            <p:nvPr/>
          </p:nvSpPr>
          <p:spPr>
            <a:xfrm>
              <a:off x="1216481" y="506177"/>
              <a:ext cx="85246" cy="99869"/>
            </a:xfrm>
            <a:custGeom>
              <a:avLst/>
              <a:gdLst/>
              <a:ahLst/>
              <a:cxnLst/>
              <a:rect l="l" t="t" r="r" b="b"/>
              <a:pathLst>
                <a:path w="1131" h="1325" extrusionOk="0">
                  <a:moveTo>
                    <a:pt x="201" y="1"/>
                  </a:moveTo>
                  <a:cubicBezTo>
                    <a:pt x="119" y="1"/>
                    <a:pt x="38" y="91"/>
                    <a:pt x="101" y="175"/>
                  </a:cubicBezTo>
                  <a:cubicBezTo>
                    <a:pt x="214" y="332"/>
                    <a:pt x="322" y="489"/>
                    <a:pt x="430" y="651"/>
                  </a:cubicBezTo>
                  <a:lnTo>
                    <a:pt x="67" y="1059"/>
                  </a:lnTo>
                  <a:cubicBezTo>
                    <a:pt x="0" y="1144"/>
                    <a:pt x="74" y="1247"/>
                    <a:pt x="158" y="1247"/>
                  </a:cubicBezTo>
                  <a:cubicBezTo>
                    <a:pt x="186" y="1247"/>
                    <a:pt x="214" y="1236"/>
                    <a:pt x="239" y="1211"/>
                  </a:cubicBezTo>
                  <a:lnTo>
                    <a:pt x="563" y="843"/>
                  </a:lnTo>
                  <a:cubicBezTo>
                    <a:pt x="656" y="990"/>
                    <a:pt x="754" y="1133"/>
                    <a:pt x="853" y="1275"/>
                  </a:cubicBezTo>
                  <a:cubicBezTo>
                    <a:pt x="877" y="1310"/>
                    <a:pt x="909" y="1325"/>
                    <a:pt x="942" y="1325"/>
                  </a:cubicBezTo>
                  <a:cubicBezTo>
                    <a:pt x="1023" y="1325"/>
                    <a:pt x="1104" y="1235"/>
                    <a:pt x="1044" y="1147"/>
                  </a:cubicBezTo>
                  <a:cubicBezTo>
                    <a:pt x="931" y="985"/>
                    <a:pt x="828" y="823"/>
                    <a:pt x="720" y="666"/>
                  </a:cubicBezTo>
                  <a:lnTo>
                    <a:pt x="1074" y="259"/>
                  </a:lnTo>
                  <a:cubicBezTo>
                    <a:pt x="1130" y="176"/>
                    <a:pt x="1059" y="84"/>
                    <a:pt x="976" y="84"/>
                  </a:cubicBezTo>
                  <a:cubicBezTo>
                    <a:pt x="951" y="84"/>
                    <a:pt x="926" y="92"/>
                    <a:pt x="902" y="111"/>
                  </a:cubicBezTo>
                  <a:lnTo>
                    <a:pt x="588" y="475"/>
                  </a:lnTo>
                  <a:cubicBezTo>
                    <a:pt x="489" y="327"/>
                    <a:pt x="391" y="185"/>
                    <a:pt x="288" y="48"/>
                  </a:cubicBezTo>
                  <a:cubicBezTo>
                    <a:pt x="265" y="14"/>
                    <a:pt x="233" y="1"/>
                    <a:pt x="20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0" name="Google Shape;1367;p55"/>
            <p:cNvSpPr/>
            <p:nvPr/>
          </p:nvSpPr>
          <p:spPr>
            <a:xfrm>
              <a:off x="1324117" y="529769"/>
              <a:ext cx="62635" cy="72508"/>
            </a:xfrm>
            <a:custGeom>
              <a:avLst/>
              <a:gdLst/>
              <a:ahLst/>
              <a:cxnLst/>
              <a:rect l="l" t="t" r="r" b="b"/>
              <a:pathLst>
                <a:path w="831" h="962" extrusionOk="0">
                  <a:moveTo>
                    <a:pt x="145" y="1"/>
                  </a:moveTo>
                  <a:cubicBezTo>
                    <a:pt x="85" y="1"/>
                    <a:pt x="27" y="64"/>
                    <a:pt x="73" y="127"/>
                  </a:cubicBezTo>
                  <a:cubicBezTo>
                    <a:pt x="156" y="240"/>
                    <a:pt x="235" y="353"/>
                    <a:pt x="313" y="471"/>
                  </a:cubicBezTo>
                  <a:lnTo>
                    <a:pt x="48" y="766"/>
                  </a:lnTo>
                  <a:cubicBezTo>
                    <a:pt x="0" y="828"/>
                    <a:pt x="52" y="902"/>
                    <a:pt x="111" y="902"/>
                  </a:cubicBezTo>
                  <a:cubicBezTo>
                    <a:pt x="131" y="902"/>
                    <a:pt x="152" y="893"/>
                    <a:pt x="171" y="874"/>
                  </a:cubicBezTo>
                  <a:lnTo>
                    <a:pt x="406" y="608"/>
                  </a:lnTo>
                  <a:cubicBezTo>
                    <a:pt x="475" y="716"/>
                    <a:pt x="544" y="820"/>
                    <a:pt x="618" y="923"/>
                  </a:cubicBezTo>
                  <a:cubicBezTo>
                    <a:pt x="635" y="950"/>
                    <a:pt x="659" y="961"/>
                    <a:pt x="683" y="961"/>
                  </a:cubicBezTo>
                  <a:cubicBezTo>
                    <a:pt x="740" y="961"/>
                    <a:pt x="797" y="895"/>
                    <a:pt x="755" y="829"/>
                  </a:cubicBezTo>
                  <a:cubicBezTo>
                    <a:pt x="677" y="716"/>
                    <a:pt x="598" y="599"/>
                    <a:pt x="519" y="481"/>
                  </a:cubicBezTo>
                  <a:lnTo>
                    <a:pt x="780" y="191"/>
                  </a:lnTo>
                  <a:cubicBezTo>
                    <a:pt x="831" y="129"/>
                    <a:pt x="776" y="53"/>
                    <a:pt x="716" y="53"/>
                  </a:cubicBezTo>
                  <a:cubicBezTo>
                    <a:pt x="695" y="53"/>
                    <a:pt x="674" y="62"/>
                    <a:pt x="657" y="83"/>
                  </a:cubicBezTo>
                  <a:lnTo>
                    <a:pt x="426" y="343"/>
                  </a:lnTo>
                  <a:cubicBezTo>
                    <a:pt x="352" y="235"/>
                    <a:pt x="284" y="132"/>
                    <a:pt x="210" y="34"/>
                  </a:cubicBezTo>
                  <a:cubicBezTo>
                    <a:pt x="192" y="10"/>
                    <a:pt x="168" y="1"/>
                    <a:pt x="14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1368;p55"/>
          <p:cNvGrpSpPr/>
          <p:nvPr/>
        </p:nvGrpSpPr>
        <p:grpSpPr>
          <a:xfrm>
            <a:off x="7536024" y="155032"/>
            <a:ext cx="194012" cy="194012"/>
            <a:chOff x="973549" y="610345"/>
            <a:chExt cx="194012" cy="194012"/>
          </a:xfrm>
        </p:grpSpPr>
        <p:sp>
          <p:nvSpPr>
            <p:cNvPr id="1049491" name="Google Shape;1369;p55"/>
            <p:cNvSpPr/>
            <p:nvPr/>
          </p:nvSpPr>
          <p:spPr>
            <a:xfrm>
              <a:off x="1006487" y="610345"/>
              <a:ext cx="95572" cy="74091"/>
            </a:xfrm>
            <a:custGeom>
              <a:avLst/>
              <a:gdLst/>
              <a:ahLst/>
              <a:cxnLst/>
              <a:rect l="l" t="t" r="r" b="b"/>
              <a:pathLst>
                <a:path w="1268" h="983" extrusionOk="0">
                  <a:moveTo>
                    <a:pt x="634" y="1"/>
                  </a:moveTo>
                  <a:cubicBezTo>
                    <a:pt x="1" y="1"/>
                    <a:pt x="1" y="983"/>
                    <a:pt x="634" y="983"/>
                  </a:cubicBezTo>
                  <a:cubicBezTo>
                    <a:pt x="1262" y="983"/>
                    <a:pt x="1267" y="1"/>
                    <a:pt x="634"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2" name="Google Shape;1370;p55"/>
            <p:cNvSpPr/>
            <p:nvPr/>
          </p:nvSpPr>
          <p:spPr>
            <a:xfrm>
              <a:off x="1072365" y="697327"/>
              <a:ext cx="95195" cy="74091"/>
            </a:xfrm>
            <a:custGeom>
              <a:avLst/>
              <a:gdLst/>
              <a:ahLst/>
              <a:cxnLst/>
              <a:rect l="l" t="t" r="r" b="b"/>
              <a:pathLst>
                <a:path w="1263" h="983" extrusionOk="0">
                  <a:moveTo>
                    <a:pt x="634" y="1"/>
                  </a:moveTo>
                  <a:cubicBezTo>
                    <a:pt x="1" y="1"/>
                    <a:pt x="1" y="982"/>
                    <a:pt x="634" y="982"/>
                  </a:cubicBezTo>
                  <a:cubicBezTo>
                    <a:pt x="1262" y="982"/>
                    <a:pt x="1262" y="1"/>
                    <a:pt x="634" y="1"/>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3" name="Google Shape;1371;p55"/>
            <p:cNvSpPr/>
            <p:nvPr/>
          </p:nvSpPr>
          <p:spPr>
            <a:xfrm>
              <a:off x="973549" y="730266"/>
              <a:ext cx="95572" cy="74091"/>
            </a:xfrm>
            <a:custGeom>
              <a:avLst/>
              <a:gdLst/>
              <a:ahLst/>
              <a:cxnLst/>
              <a:rect l="l" t="t" r="r" b="b"/>
              <a:pathLst>
                <a:path w="1268" h="983" extrusionOk="0">
                  <a:moveTo>
                    <a:pt x="634" y="1"/>
                  </a:moveTo>
                  <a:cubicBezTo>
                    <a:pt x="1" y="1"/>
                    <a:pt x="1" y="982"/>
                    <a:pt x="634" y="982"/>
                  </a:cubicBezTo>
                  <a:cubicBezTo>
                    <a:pt x="1267" y="982"/>
                    <a:pt x="1267" y="1"/>
                    <a:pt x="634"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1372;p55"/>
          <p:cNvGrpSpPr/>
          <p:nvPr/>
        </p:nvGrpSpPr>
        <p:grpSpPr>
          <a:xfrm>
            <a:off x="398827" y="4296659"/>
            <a:ext cx="884488" cy="379947"/>
            <a:chOff x="13509753" y="1322200"/>
            <a:chExt cx="506899" cy="217747"/>
          </a:xfrm>
        </p:grpSpPr>
        <p:sp>
          <p:nvSpPr>
            <p:cNvPr id="1049494" name="Google Shape;1373;p55"/>
            <p:cNvSpPr/>
            <p:nvPr/>
          </p:nvSpPr>
          <p:spPr>
            <a:xfrm>
              <a:off x="13509753" y="1370100"/>
              <a:ext cx="506899" cy="169847"/>
            </a:xfrm>
            <a:custGeom>
              <a:avLst/>
              <a:gdLst/>
              <a:ahLst/>
              <a:cxnLst/>
              <a:rect l="l" t="t" r="r" b="b"/>
              <a:pathLst>
                <a:path w="9789" h="3280" extrusionOk="0">
                  <a:moveTo>
                    <a:pt x="4752" y="0"/>
                  </a:moveTo>
                  <a:cubicBezTo>
                    <a:pt x="4467" y="211"/>
                    <a:pt x="4300" y="506"/>
                    <a:pt x="4040" y="737"/>
                  </a:cubicBezTo>
                  <a:cubicBezTo>
                    <a:pt x="4059" y="614"/>
                    <a:pt x="4064" y="491"/>
                    <a:pt x="4059" y="368"/>
                  </a:cubicBezTo>
                  <a:cubicBezTo>
                    <a:pt x="4021" y="364"/>
                    <a:pt x="3982" y="362"/>
                    <a:pt x="3944" y="362"/>
                  </a:cubicBezTo>
                  <a:cubicBezTo>
                    <a:pt x="3890" y="362"/>
                    <a:pt x="3836" y="367"/>
                    <a:pt x="3784" y="378"/>
                  </a:cubicBezTo>
                  <a:cubicBezTo>
                    <a:pt x="3794" y="314"/>
                    <a:pt x="3819" y="255"/>
                    <a:pt x="3843" y="197"/>
                  </a:cubicBezTo>
                  <a:lnTo>
                    <a:pt x="3843" y="197"/>
                  </a:lnTo>
                  <a:cubicBezTo>
                    <a:pt x="3526" y="505"/>
                    <a:pt x="3151" y="865"/>
                    <a:pt x="3114" y="865"/>
                  </a:cubicBezTo>
                  <a:cubicBezTo>
                    <a:pt x="3113" y="865"/>
                    <a:pt x="3112" y="865"/>
                    <a:pt x="3112" y="864"/>
                  </a:cubicBezTo>
                  <a:cubicBezTo>
                    <a:pt x="3107" y="864"/>
                    <a:pt x="3102" y="859"/>
                    <a:pt x="3097" y="859"/>
                  </a:cubicBezTo>
                  <a:cubicBezTo>
                    <a:pt x="2866" y="1154"/>
                    <a:pt x="2611" y="1552"/>
                    <a:pt x="2317" y="1728"/>
                  </a:cubicBezTo>
                  <a:cubicBezTo>
                    <a:pt x="2312" y="1591"/>
                    <a:pt x="2341" y="1404"/>
                    <a:pt x="2292" y="1282"/>
                  </a:cubicBezTo>
                  <a:cubicBezTo>
                    <a:pt x="2110" y="1385"/>
                    <a:pt x="1919" y="1606"/>
                    <a:pt x="1703" y="1606"/>
                  </a:cubicBezTo>
                  <a:cubicBezTo>
                    <a:pt x="1698" y="1453"/>
                    <a:pt x="1727" y="1257"/>
                    <a:pt x="1678" y="1124"/>
                  </a:cubicBezTo>
                  <a:cubicBezTo>
                    <a:pt x="1551" y="1169"/>
                    <a:pt x="1398" y="1311"/>
                    <a:pt x="1251" y="1370"/>
                  </a:cubicBezTo>
                  <a:cubicBezTo>
                    <a:pt x="898" y="1792"/>
                    <a:pt x="515" y="2268"/>
                    <a:pt x="210" y="2637"/>
                  </a:cubicBezTo>
                  <a:cubicBezTo>
                    <a:pt x="1" y="2895"/>
                    <a:pt x="188" y="3280"/>
                    <a:pt x="523" y="3280"/>
                  </a:cubicBezTo>
                  <a:cubicBezTo>
                    <a:pt x="525" y="3280"/>
                    <a:pt x="527" y="3280"/>
                    <a:pt x="530" y="3280"/>
                  </a:cubicBezTo>
                  <a:lnTo>
                    <a:pt x="9293" y="3113"/>
                  </a:lnTo>
                  <a:cubicBezTo>
                    <a:pt x="9607" y="3108"/>
                    <a:pt x="9789" y="2754"/>
                    <a:pt x="9617" y="2494"/>
                  </a:cubicBezTo>
                  <a:cubicBezTo>
                    <a:pt x="9533" y="2371"/>
                    <a:pt x="9450" y="2239"/>
                    <a:pt x="9362" y="2111"/>
                  </a:cubicBezTo>
                  <a:cubicBezTo>
                    <a:pt x="9357" y="2150"/>
                    <a:pt x="9347" y="2185"/>
                    <a:pt x="9337" y="2214"/>
                  </a:cubicBezTo>
                  <a:cubicBezTo>
                    <a:pt x="9170" y="2111"/>
                    <a:pt x="8974" y="2018"/>
                    <a:pt x="8802" y="1910"/>
                  </a:cubicBezTo>
                  <a:cubicBezTo>
                    <a:pt x="8792" y="1969"/>
                    <a:pt x="8748" y="2013"/>
                    <a:pt x="8743" y="2082"/>
                  </a:cubicBezTo>
                  <a:cubicBezTo>
                    <a:pt x="8630" y="1988"/>
                    <a:pt x="8581" y="1846"/>
                    <a:pt x="8463" y="1768"/>
                  </a:cubicBezTo>
                  <a:cubicBezTo>
                    <a:pt x="8365" y="1851"/>
                    <a:pt x="8291" y="1979"/>
                    <a:pt x="8178" y="2033"/>
                  </a:cubicBezTo>
                  <a:cubicBezTo>
                    <a:pt x="8134" y="1895"/>
                    <a:pt x="8036" y="1782"/>
                    <a:pt x="7899" y="1728"/>
                  </a:cubicBezTo>
                  <a:cubicBezTo>
                    <a:pt x="7815" y="1826"/>
                    <a:pt x="7692" y="1979"/>
                    <a:pt x="7570" y="1984"/>
                  </a:cubicBezTo>
                  <a:cubicBezTo>
                    <a:pt x="7624" y="1876"/>
                    <a:pt x="7668" y="1679"/>
                    <a:pt x="7732" y="1507"/>
                  </a:cubicBezTo>
                  <a:cubicBezTo>
                    <a:pt x="7638" y="1468"/>
                    <a:pt x="7560" y="1409"/>
                    <a:pt x="7501" y="1326"/>
                  </a:cubicBezTo>
                  <a:cubicBezTo>
                    <a:pt x="7231" y="1002"/>
                    <a:pt x="6971" y="668"/>
                    <a:pt x="6696" y="344"/>
                  </a:cubicBezTo>
                  <a:cubicBezTo>
                    <a:pt x="6612" y="476"/>
                    <a:pt x="6519" y="604"/>
                    <a:pt x="6421" y="722"/>
                  </a:cubicBezTo>
                  <a:cubicBezTo>
                    <a:pt x="6332" y="673"/>
                    <a:pt x="6303" y="570"/>
                    <a:pt x="6274" y="471"/>
                  </a:cubicBezTo>
                  <a:cubicBezTo>
                    <a:pt x="6170" y="584"/>
                    <a:pt x="6077" y="727"/>
                    <a:pt x="5964" y="815"/>
                  </a:cubicBezTo>
                  <a:cubicBezTo>
                    <a:pt x="5837" y="673"/>
                    <a:pt x="5768" y="481"/>
                    <a:pt x="5650" y="324"/>
                  </a:cubicBezTo>
                  <a:cubicBezTo>
                    <a:pt x="5429" y="408"/>
                    <a:pt x="5380" y="732"/>
                    <a:pt x="5184" y="864"/>
                  </a:cubicBezTo>
                  <a:cubicBezTo>
                    <a:pt x="5154" y="712"/>
                    <a:pt x="5144" y="530"/>
                    <a:pt x="5081" y="368"/>
                  </a:cubicBezTo>
                  <a:cubicBezTo>
                    <a:pt x="4953" y="516"/>
                    <a:pt x="4850" y="683"/>
                    <a:pt x="4683" y="791"/>
                  </a:cubicBezTo>
                  <a:cubicBezTo>
                    <a:pt x="4712" y="565"/>
                    <a:pt x="4786" y="236"/>
                    <a:pt x="475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5" name="Google Shape;1374;p55"/>
            <p:cNvSpPr/>
            <p:nvPr/>
          </p:nvSpPr>
          <p:spPr>
            <a:xfrm>
              <a:off x="13574535" y="1386723"/>
              <a:ext cx="95642" cy="72910"/>
            </a:xfrm>
            <a:custGeom>
              <a:avLst/>
              <a:gdLst/>
              <a:ahLst/>
              <a:cxnLst/>
              <a:rect l="l" t="t" r="r" b="b"/>
              <a:pathLst>
                <a:path w="1847" h="1408" extrusionOk="0">
                  <a:moveTo>
                    <a:pt x="1095" y="1"/>
                  </a:moveTo>
                  <a:cubicBezTo>
                    <a:pt x="882" y="1"/>
                    <a:pt x="748" y="185"/>
                    <a:pt x="570" y="386"/>
                  </a:cubicBezTo>
                  <a:cubicBezTo>
                    <a:pt x="408" y="568"/>
                    <a:pt x="211" y="803"/>
                    <a:pt x="0" y="1054"/>
                  </a:cubicBezTo>
                  <a:cubicBezTo>
                    <a:pt x="147" y="990"/>
                    <a:pt x="305" y="853"/>
                    <a:pt x="427" y="808"/>
                  </a:cubicBezTo>
                  <a:cubicBezTo>
                    <a:pt x="476" y="936"/>
                    <a:pt x="447" y="1132"/>
                    <a:pt x="452" y="1285"/>
                  </a:cubicBezTo>
                  <a:cubicBezTo>
                    <a:pt x="668" y="1280"/>
                    <a:pt x="859" y="1069"/>
                    <a:pt x="1041" y="961"/>
                  </a:cubicBezTo>
                  <a:cubicBezTo>
                    <a:pt x="1090" y="1088"/>
                    <a:pt x="1061" y="1265"/>
                    <a:pt x="1066" y="1407"/>
                  </a:cubicBezTo>
                  <a:cubicBezTo>
                    <a:pt x="1355" y="1231"/>
                    <a:pt x="1615" y="833"/>
                    <a:pt x="1846" y="538"/>
                  </a:cubicBezTo>
                  <a:cubicBezTo>
                    <a:pt x="1645" y="425"/>
                    <a:pt x="1547" y="175"/>
                    <a:pt x="1326" y="62"/>
                  </a:cubicBezTo>
                  <a:cubicBezTo>
                    <a:pt x="1238" y="19"/>
                    <a:pt x="1162" y="1"/>
                    <a:pt x="109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6" name="Google Shape;1375;p55"/>
            <p:cNvSpPr/>
            <p:nvPr/>
          </p:nvSpPr>
          <p:spPr>
            <a:xfrm>
              <a:off x="13705705" y="1322200"/>
              <a:ext cx="150791" cy="92950"/>
            </a:xfrm>
            <a:custGeom>
              <a:avLst/>
              <a:gdLst/>
              <a:ahLst/>
              <a:cxnLst/>
              <a:rect l="l" t="t" r="r" b="b"/>
              <a:pathLst>
                <a:path w="2912" h="1795" extrusionOk="0">
                  <a:moveTo>
                    <a:pt x="1520" y="0"/>
                  </a:moveTo>
                  <a:cubicBezTo>
                    <a:pt x="1132" y="0"/>
                    <a:pt x="730" y="470"/>
                    <a:pt x="486" y="704"/>
                  </a:cubicBezTo>
                  <a:cubicBezTo>
                    <a:pt x="432" y="753"/>
                    <a:pt x="261" y="930"/>
                    <a:pt x="59" y="1122"/>
                  </a:cubicBezTo>
                  <a:cubicBezTo>
                    <a:pt x="35" y="1180"/>
                    <a:pt x="10" y="1244"/>
                    <a:pt x="0" y="1308"/>
                  </a:cubicBezTo>
                  <a:cubicBezTo>
                    <a:pt x="54" y="1296"/>
                    <a:pt x="109" y="1290"/>
                    <a:pt x="165" y="1290"/>
                  </a:cubicBezTo>
                  <a:cubicBezTo>
                    <a:pt x="202" y="1290"/>
                    <a:pt x="239" y="1292"/>
                    <a:pt x="275" y="1298"/>
                  </a:cubicBezTo>
                  <a:cubicBezTo>
                    <a:pt x="280" y="1421"/>
                    <a:pt x="275" y="1544"/>
                    <a:pt x="256" y="1666"/>
                  </a:cubicBezTo>
                  <a:cubicBezTo>
                    <a:pt x="516" y="1431"/>
                    <a:pt x="683" y="1136"/>
                    <a:pt x="968" y="930"/>
                  </a:cubicBezTo>
                  <a:lnTo>
                    <a:pt x="968" y="930"/>
                  </a:lnTo>
                  <a:cubicBezTo>
                    <a:pt x="1002" y="1166"/>
                    <a:pt x="928" y="1490"/>
                    <a:pt x="899" y="1716"/>
                  </a:cubicBezTo>
                  <a:cubicBezTo>
                    <a:pt x="1066" y="1612"/>
                    <a:pt x="1169" y="1441"/>
                    <a:pt x="1297" y="1298"/>
                  </a:cubicBezTo>
                  <a:cubicBezTo>
                    <a:pt x="1360" y="1455"/>
                    <a:pt x="1370" y="1637"/>
                    <a:pt x="1400" y="1794"/>
                  </a:cubicBezTo>
                  <a:cubicBezTo>
                    <a:pt x="1596" y="1657"/>
                    <a:pt x="1645" y="1338"/>
                    <a:pt x="1871" y="1254"/>
                  </a:cubicBezTo>
                  <a:cubicBezTo>
                    <a:pt x="1984" y="1406"/>
                    <a:pt x="2057" y="1598"/>
                    <a:pt x="2180" y="1745"/>
                  </a:cubicBezTo>
                  <a:cubicBezTo>
                    <a:pt x="2293" y="1652"/>
                    <a:pt x="2386" y="1514"/>
                    <a:pt x="2490" y="1401"/>
                  </a:cubicBezTo>
                  <a:cubicBezTo>
                    <a:pt x="2519" y="1500"/>
                    <a:pt x="2548" y="1603"/>
                    <a:pt x="2637" y="1647"/>
                  </a:cubicBezTo>
                  <a:cubicBezTo>
                    <a:pt x="2735" y="1529"/>
                    <a:pt x="2828" y="1406"/>
                    <a:pt x="2912" y="1274"/>
                  </a:cubicBezTo>
                  <a:cubicBezTo>
                    <a:pt x="2799" y="1136"/>
                    <a:pt x="2681" y="999"/>
                    <a:pt x="2563" y="871"/>
                  </a:cubicBezTo>
                  <a:cubicBezTo>
                    <a:pt x="2308" y="586"/>
                    <a:pt x="2003" y="81"/>
                    <a:pt x="1601" y="7"/>
                  </a:cubicBezTo>
                  <a:cubicBezTo>
                    <a:pt x="1574" y="2"/>
                    <a:pt x="1547" y="0"/>
                    <a:pt x="1520"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7" name="Google Shape;1376;p55"/>
            <p:cNvSpPr/>
            <p:nvPr/>
          </p:nvSpPr>
          <p:spPr>
            <a:xfrm>
              <a:off x="13901708" y="1434987"/>
              <a:ext cx="92846" cy="50074"/>
            </a:xfrm>
            <a:custGeom>
              <a:avLst/>
              <a:gdLst/>
              <a:ahLst/>
              <a:cxnLst/>
              <a:rect l="l" t="t" r="r" b="b"/>
              <a:pathLst>
                <a:path w="1793" h="967" extrusionOk="0">
                  <a:moveTo>
                    <a:pt x="946" y="1"/>
                  </a:moveTo>
                  <a:cubicBezTo>
                    <a:pt x="805" y="1"/>
                    <a:pt x="673" y="90"/>
                    <a:pt x="516" y="195"/>
                  </a:cubicBezTo>
                  <a:cubicBezTo>
                    <a:pt x="445" y="249"/>
                    <a:pt x="363" y="278"/>
                    <a:pt x="279" y="278"/>
                  </a:cubicBezTo>
                  <a:cubicBezTo>
                    <a:pt x="240" y="278"/>
                    <a:pt x="201" y="272"/>
                    <a:pt x="163" y="259"/>
                  </a:cubicBezTo>
                  <a:cubicBezTo>
                    <a:pt x="99" y="431"/>
                    <a:pt x="55" y="632"/>
                    <a:pt x="1" y="735"/>
                  </a:cubicBezTo>
                  <a:cubicBezTo>
                    <a:pt x="123" y="731"/>
                    <a:pt x="246" y="578"/>
                    <a:pt x="334" y="480"/>
                  </a:cubicBezTo>
                  <a:cubicBezTo>
                    <a:pt x="467" y="534"/>
                    <a:pt x="570" y="647"/>
                    <a:pt x="614" y="785"/>
                  </a:cubicBezTo>
                  <a:cubicBezTo>
                    <a:pt x="722" y="731"/>
                    <a:pt x="801" y="603"/>
                    <a:pt x="899" y="519"/>
                  </a:cubicBezTo>
                  <a:cubicBezTo>
                    <a:pt x="1012" y="598"/>
                    <a:pt x="1066" y="740"/>
                    <a:pt x="1174" y="834"/>
                  </a:cubicBezTo>
                  <a:cubicBezTo>
                    <a:pt x="1179" y="765"/>
                    <a:pt x="1223" y="721"/>
                    <a:pt x="1238" y="662"/>
                  </a:cubicBezTo>
                  <a:cubicBezTo>
                    <a:pt x="1400" y="770"/>
                    <a:pt x="1606" y="863"/>
                    <a:pt x="1768" y="966"/>
                  </a:cubicBezTo>
                  <a:cubicBezTo>
                    <a:pt x="1778" y="937"/>
                    <a:pt x="1788" y="902"/>
                    <a:pt x="1793" y="868"/>
                  </a:cubicBezTo>
                  <a:cubicBezTo>
                    <a:pt x="1562" y="524"/>
                    <a:pt x="1336" y="205"/>
                    <a:pt x="1233" y="122"/>
                  </a:cubicBezTo>
                  <a:cubicBezTo>
                    <a:pt x="1127" y="35"/>
                    <a:pt x="1035" y="1"/>
                    <a:pt x="94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98" name="Google Shape;1377;p55"/>
          <p:cNvSpPr/>
          <p:nvPr/>
        </p:nvSpPr>
        <p:spPr>
          <a:xfrm rot="-6473212">
            <a:off x="7552284" y="4230431"/>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1048998" name="Google Shape;696;p35"/>
          <p:cNvSpPr txBox="1">
            <a:spLocks noGrp="1"/>
          </p:cNvSpPr>
          <p:nvPr>
            <p:ph type="title" idx="15"/>
          </p:nvPr>
        </p:nvSpPr>
        <p:spPr>
          <a:xfrm>
            <a:off x="725700" y="276998"/>
            <a:ext cx="7692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Ragam bacaan nonfiksi anak</a:t>
            </a:r>
          </a:p>
        </p:txBody>
      </p:sp>
      <p:sp>
        <p:nvSpPr>
          <p:cNvPr id="1048999" name="Google Shape;697;p35"/>
          <p:cNvSpPr txBox="1">
            <a:spLocks noGrp="1"/>
          </p:cNvSpPr>
          <p:nvPr>
            <p:ph type="ctrTitle"/>
          </p:nvPr>
        </p:nvSpPr>
        <p:spPr>
          <a:xfrm>
            <a:off x="1278031" y="1566305"/>
            <a:ext cx="2831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Buku alfabet</a:t>
            </a:r>
          </a:p>
        </p:txBody>
      </p:sp>
      <p:sp>
        <p:nvSpPr>
          <p:cNvPr id="1049000" name="Google Shape;698;p35"/>
          <p:cNvSpPr txBox="1">
            <a:spLocks noGrp="1"/>
          </p:cNvSpPr>
          <p:nvPr>
            <p:ph type="title" idx="2"/>
          </p:nvPr>
        </p:nvSpPr>
        <p:spPr>
          <a:xfrm>
            <a:off x="438774" y="1561585"/>
            <a:ext cx="860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p>
        </p:txBody>
      </p:sp>
      <p:sp>
        <p:nvSpPr>
          <p:cNvPr id="1049001" name="Google Shape;699;p35"/>
          <p:cNvSpPr txBox="1">
            <a:spLocks noGrp="1"/>
          </p:cNvSpPr>
          <p:nvPr>
            <p:ph type="ctrTitle" idx="3"/>
          </p:nvPr>
        </p:nvSpPr>
        <p:spPr>
          <a:xfrm>
            <a:off x="1278031" y="2430245"/>
            <a:ext cx="2831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Buku berhitung</a:t>
            </a:r>
          </a:p>
        </p:txBody>
      </p:sp>
      <p:sp>
        <p:nvSpPr>
          <p:cNvPr id="1049002" name="Google Shape;700;p35"/>
          <p:cNvSpPr txBox="1">
            <a:spLocks noGrp="1"/>
          </p:cNvSpPr>
          <p:nvPr>
            <p:ph type="title" idx="4"/>
          </p:nvPr>
        </p:nvSpPr>
        <p:spPr>
          <a:xfrm>
            <a:off x="417624" y="2468263"/>
            <a:ext cx="902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p>
        </p:txBody>
      </p:sp>
      <p:sp>
        <p:nvSpPr>
          <p:cNvPr id="1049003" name="Google Shape;701;p35"/>
          <p:cNvSpPr txBox="1">
            <a:spLocks noGrp="1"/>
          </p:cNvSpPr>
          <p:nvPr>
            <p:ph type="ctrTitle" idx="5"/>
          </p:nvPr>
        </p:nvSpPr>
        <p:spPr>
          <a:xfrm>
            <a:off x="5703081" y="2402275"/>
            <a:ext cx="2525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dirty="0">
                <a:solidFill>
                  <a:schemeClr val="accent1"/>
                </a:solidFill>
              </a:rPr>
              <a:t>Buku Bergambar Tanpa Kata</a:t>
            </a:r>
            <a:endParaRPr sz="3100" dirty="0">
              <a:solidFill>
                <a:schemeClr val="accent1"/>
              </a:solidFill>
            </a:endParaRPr>
          </a:p>
        </p:txBody>
      </p:sp>
      <p:sp>
        <p:nvSpPr>
          <p:cNvPr id="1049004" name="Google Shape;702;p35"/>
          <p:cNvSpPr txBox="1">
            <a:spLocks noGrp="1"/>
          </p:cNvSpPr>
          <p:nvPr>
            <p:ph type="title" idx="6"/>
          </p:nvPr>
        </p:nvSpPr>
        <p:spPr>
          <a:xfrm>
            <a:off x="373826" y="3364901"/>
            <a:ext cx="990300" cy="6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p>
        </p:txBody>
      </p:sp>
      <p:sp>
        <p:nvSpPr>
          <p:cNvPr id="1049005" name="Google Shape;703;p35"/>
          <p:cNvSpPr txBox="1">
            <a:spLocks noGrp="1"/>
          </p:cNvSpPr>
          <p:nvPr>
            <p:ph type="ctrTitle" idx="7"/>
          </p:nvPr>
        </p:nvSpPr>
        <p:spPr>
          <a:xfrm>
            <a:off x="5703075" y="3301188"/>
            <a:ext cx="2398255"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BUKU BERGAMBAR</a:t>
            </a:r>
          </a:p>
        </p:txBody>
      </p:sp>
      <p:sp>
        <p:nvSpPr>
          <p:cNvPr id="1049006" name="Google Shape;704;p35"/>
          <p:cNvSpPr txBox="1">
            <a:spLocks noGrp="1"/>
          </p:cNvSpPr>
          <p:nvPr>
            <p:ph type="title" idx="8"/>
          </p:nvPr>
        </p:nvSpPr>
        <p:spPr>
          <a:xfrm>
            <a:off x="4800376" y="2285397"/>
            <a:ext cx="902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p>
        </p:txBody>
      </p:sp>
      <p:sp>
        <p:nvSpPr>
          <p:cNvPr id="1049007" name="Google Shape;705;p35"/>
          <p:cNvSpPr txBox="1">
            <a:spLocks noGrp="1"/>
          </p:cNvSpPr>
          <p:nvPr>
            <p:ph type="subTitle" idx="13"/>
          </p:nvPr>
        </p:nvSpPr>
        <p:spPr>
          <a:xfrm>
            <a:off x="1364131" y="3294188"/>
            <a:ext cx="2525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accent1"/>
                </a:solidFill>
                <a:latin typeface="Bahiana"/>
                <a:ea typeface="Bahiana"/>
                <a:cs typeface="Bahiana"/>
                <a:sym typeface="Bahiana"/>
              </a:rPr>
              <a:t>Buku konsep</a:t>
            </a:r>
            <a:endParaRPr sz="3000" dirty="0">
              <a:solidFill>
                <a:schemeClr val="accent1"/>
              </a:solidFill>
              <a:latin typeface="Bahiana"/>
              <a:ea typeface="Bahiana"/>
              <a:cs typeface="Bahiana"/>
              <a:sym typeface="Bahiana"/>
            </a:endParaRPr>
          </a:p>
        </p:txBody>
      </p:sp>
      <p:grpSp>
        <p:nvGrpSpPr>
          <p:cNvPr id="141" name="Google Shape;707;p35"/>
          <p:cNvGrpSpPr/>
          <p:nvPr/>
        </p:nvGrpSpPr>
        <p:grpSpPr>
          <a:xfrm>
            <a:off x="263025" y="4567690"/>
            <a:ext cx="543134" cy="354184"/>
            <a:chOff x="1547150" y="488540"/>
            <a:chExt cx="543134" cy="354184"/>
          </a:xfrm>
        </p:grpSpPr>
        <p:sp>
          <p:nvSpPr>
            <p:cNvPr id="1049009" name="Google Shape;708;p35"/>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0" name="Google Shape;709;p35"/>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1" name="Google Shape;710;p35"/>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2" name="Google Shape;711;p35"/>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712;p35"/>
          <p:cNvGrpSpPr/>
          <p:nvPr/>
        </p:nvGrpSpPr>
        <p:grpSpPr>
          <a:xfrm rot="-1453038">
            <a:off x="297061" y="1017714"/>
            <a:ext cx="170270" cy="232906"/>
            <a:chOff x="1216481" y="373141"/>
            <a:chExt cx="170270" cy="232905"/>
          </a:xfrm>
        </p:grpSpPr>
        <p:sp>
          <p:nvSpPr>
            <p:cNvPr id="1049013" name="Google Shape;713;p35"/>
            <p:cNvSpPr/>
            <p:nvPr/>
          </p:nvSpPr>
          <p:spPr>
            <a:xfrm>
              <a:off x="1238491" y="373141"/>
              <a:ext cx="102657" cy="117355"/>
            </a:xfrm>
            <a:custGeom>
              <a:avLst/>
              <a:gdLst/>
              <a:ahLst/>
              <a:cxnLst/>
              <a:rect l="l" t="t" r="r" b="b"/>
              <a:pathLst>
                <a:path w="1362" h="1557" extrusionOk="0">
                  <a:moveTo>
                    <a:pt x="246" y="0"/>
                  </a:moveTo>
                  <a:cubicBezTo>
                    <a:pt x="150" y="0"/>
                    <a:pt x="55" y="104"/>
                    <a:pt x="129" y="202"/>
                  </a:cubicBezTo>
                  <a:cubicBezTo>
                    <a:pt x="261" y="389"/>
                    <a:pt x="389" y="571"/>
                    <a:pt x="516" y="762"/>
                  </a:cubicBezTo>
                  <a:lnTo>
                    <a:pt x="89" y="1243"/>
                  </a:lnTo>
                  <a:cubicBezTo>
                    <a:pt x="1" y="1339"/>
                    <a:pt x="93" y="1466"/>
                    <a:pt x="194" y="1466"/>
                  </a:cubicBezTo>
                  <a:cubicBezTo>
                    <a:pt x="227" y="1466"/>
                    <a:pt x="262" y="1453"/>
                    <a:pt x="291" y="1420"/>
                  </a:cubicBezTo>
                  <a:lnTo>
                    <a:pt x="669" y="993"/>
                  </a:lnTo>
                  <a:cubicBezTo>
                    <a:pt x="782" y="1160"/>
                    <a:pt x="894" y="1331"/>
                    <a:pt x="1012" y="1498"/>
                  </a:cubicBezTo>
                  <a:cubicBezTo>
                    <a:pt x="1041" y="1539"/>
                    <a:pt x="1079" y="1556"/>
                    <a:pt x="1117" y="1556"/>
                  </a:cubicBezTo>
                  <a:cubicBezTo>
                    <a:pt x="1211" y="1556"/>
                    <a:pt x="1303" y="1452"/>
                    <a:pt x="1233" y="1351"/>
                  </a:cubicBezTo>
                  <a:cubicBezTo>
                    <a:pt x="1106" y="1165"/>
                    <a:pt x="978" y="973"/>
                    <a:pt x="855" y="782"/>
                  </a:cubicBezTo>
                  <a:lnTo>
                    <a:pt x="1272" y="310"/>
                  </a:lnTo>
                  <a:cubicBezTo>
                    <a:pt x="1362" y="210"/>
                    <a:pt x="1268" y="85"/>
                    <a:pt x="1168" y="85"/>
                  </a:cubicBezTo>
                  <a:cubicBezTo>
                    <a:pt x="1136" y="85"/>
                    <a:pt x="1104" y="98"/>
                    <a:pt x="1076" y="129"/>
                  </a:cubicBezTo>
                  <a:lnTo>
                    <a:pt x="698" y="556"/>
                  </a:lnTo>
                  <a:cubicBezTo>
                    <a:pt x="585" y="384"/>
                    <a:pt x="472" y="217"/>
                    <a:pt x="350" y="55"/>
                  </a:cubicBezTo>
                  <a:cubicBezTo>
                    <a:pt x="322" y="16"/>
                    <a:pt x="284" y="0"/>
                    <a:pt x="246"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4" name="Google Shape;714;p35"/>
            <p:cNvSpPr/>
            <p:nvPr/>
          </p:nvSpPr>
          <p:spPr>
            <a:xfrm>
              <a:off x="1216481" y="506177"/>
              <a:ext cx="85246" cy="99869"/>
            </a:xfrm>
            <a:custGeom>
              <a:avLst/>
              <a:gdLst/>
              <a:ahLst/>
              <a:cxnLst/>
              <a:rect l="l" t="t" r="r" b="b"/>
              <a:pathLst>
                <a:path w="1131" h="1325" extrusionOk="0">
                  <a:moveTo>
                    <a:pt x="201" y="1"/>
                  </a:moveTo>
                  <a:cubicBezTo>
                    <a:pt x="119" y="1"/>
                    <a:pt x="38" y="91"/>
                    <a:pt x="101" y="175"/>
                  </a:cubicBezTo>
                  <a:cubicBezTo>
                    <a:pt x="214" y="332"/>
                    <a:pt x="322" y="489"/>
                    <a:pt x="430" y="651"/>
                  </a:cubicBezTo>
                  <a:lnTo>
                    <a:pt x="67" y="1059"/>
                  </a:lnTo>
                  <a:cubicBezTo>
                    <a:pt x="0" y="1144"/>
                    <a:pt x="74" y="1247"/>
                    <a:pt x="158" y="1247"/>
                  </a:cubicBezTo>
                  <a:cubicBezTo>
                    <a:pt x="186" y="1247"/>
                    <a:pt x="214" y="1236"/>
                    <a:pt x="239" y="1211"/>
                  </a:cubicBezTo>
                  <a:lnTo>
                    <a:pt x="563" y="843"/>
                  </a:lnTo>
                  <a:cubicBezTo>
                    <a:pt x="656" y="990"/>
                    <a:pt x="754" y="1133"/>
                    <a:pt x="853" y="1275"/>
                  </a:cubicBezTo>
                  <a:cubicBezTo>
                    <a:pt x="877" y="1310"/>
                    <a:pt x="909" y="1325"/>
                    <a:pt x="942" y="1325"/>
                  </a:cubicBezTo>
                  <a:cubicBezTo>
                    <a:pt x="1023" y="1325"/>
                    <a:pt x="1104" y="1235"/>
                    <a:pt x="1044" y="1147"/>
                  </a:cubicBezTo>
                  <a:cubicBezTo>
                    <a:pt x="931" y="985"/>
                    <a:pt x="828" y="823"/>
                    <a:pt x="720" y="666"/>
                  </a:cubicBezTo>
                  <a:lnTo>
                    <a:pt x="1074" y="259"/>
                  </a:lnTo>
                  <a:cubicBezTo>
                    <a:pt x="1130" y="176"/>
                    <a:pt x="1059" y="84"/>
                    <a:pt x="976" y="84"/>
                  </a:cubicBezTo>
                  <a:cubicBezTo>
                    <a:pt x="951" y="84"/>
                    <a:pt x="926" y="92"/>
                    <a:pt x="902" y="111"/>
                  </a:cubicBezTo>
                  <a:lnTo>
                    <a:pt x="588" y="475"/>
                  </a:lnTo>
                  <a:cubicBezTo>
                    <a:pt x="489" y="327"/>
                    <a:pt x="391" y="185"/>
                    <a:pt x="288" y="48"/>
                  </a:cubicBezTo>
                  <a:cubicBezTo>
                    <a:pt x="265" y="14"/>
                    <a:pt x="233" y="1"/>
                    <a:pt x="20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5" name="Google Shape;715;p35"/>
            <p:cNvSpPr/>
            <p:nvPr/>
          </p:nvSpPr>
          <p:spPr>
            <a:xfrm>
              <a:off x="1324117" y="529769"/>
              <a:ext cx="62635" cy="72508"/>
            </a:xfrm>
            <a:custGeom>
              <a:avLst/>
              <a:gdLst/>
              <a:ahLst/>
              <a:cxnLst/>
              <a:rect l="l" t="t" r="r" b="b"/>
              <a:pathLst>
                <a:path w="831" h="962" extrusionOk="0">
                  <a:moveTo>
                    <a:pt x="145" y="1"/>
                  </a:moveTo>
                  <a:cubicBezTo>
                    <a:pt x="85" y="1"/>
                    <a:pt x="27" y="64"/>
                    <a:pt x="73" y="127"/>
                  </a:cubicBezTo>
                  <a:cubicBezTo>
                    <a:pt x="156" y="240"/>
                    <a:pt x="235" y="353"/>
                    <a:pt x="313" y="471"/>
                  </a:cubicBezTo>
                  <a:lnTo>
                    <a:pt x="48" y="766"/>
                  </a:lnTo>
                  <a:cubicBezTo>
                    <a:pt x="0" y="828"/>
                    <a:pt x="52" y="902"/>
                    <a:pt x="111" y="902"/>
                  </a:cubicBezTo>
                  <a:cubicBezTo>
                    <a:pt x="131" y="902"/>
                    <a:pt x="152" y="893"/>
                    <a:pt x="171" y="874"/>
                  </a:cubicBezTo>
                  <a:lnTo>
                    <a:pt x="406" y="608"/>
                  </a:lnTo>
                  <a:cubicBezTo>
                    <a:pt x="475" y="716"/>
                    <a:pt x="544" y="820"/>
                    <a:pt x="618" y="923"/>
                  </a:cubicBezTo>
                  <a:cubicBezTo>
                    <a:pt x="635" y="950"/>
                    <a:pt x="659" y="961"/>
                    <a:pt x="683" y="961"/>
                  </a:cubicBezTo>
                  <a:cubicBezTo>
                    <a:pt x="740" y="961"/>
                    <a:pt x="797" y="895"/>
                    <a:pt x="755" y="829"/>
                  </a:cubicBezTo>
                  <a:cubicBezTo>
                    <a:pt x="677" y="716"/>
                    <a:pt x="598" y="599"/>
                    <a:pt x="519" y="481"/>
                  </a:cubicBezTo>
                  <a:lnTo>
                    <a:pt x="780" y="191"/>
                  </a:lnTo>
                  <a:cubicBezTo>
                    <a:pt x="831" y="129"/>
                    <a:pt x="776" y="53"/>
                    <a:pt x="716" y="53"/>
                  </a:cubicBezTo>
                  <a:cubicBezTo>
                    <a:pt x="695" y="53"/>
                    <a:pt x="674" y="62"/>
                    <a:pt x="657" y="83"/>
                  </a:cubicBezTo>
                  <a:lnTo>
                    <a:pt x="426" y="343"/>
                  </a:lnTo>
                  <a:cubicBezTo>
                    <a:pt x="352" y="235"/>
                    <a:pt x="284" y="132"/>
                    <a:pt x="210" y="34"/>
                  </a:cubicBezTo>
                  <a:cubicBezTo>
                    <a:pt x="192" y="10"/>
                    <a:pt x="168" y="1"/>
                    <a:pt x="14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16" name="Google Shape;716;p35"/>
          <p:cNvSpPr/>
          <p:nvPr/>
        </p:nvSpPr>
        <p:spPr>
          <a:xfrm rot="-6473212">
            <a:off x="8210609" y="1591744"/>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717;p35"/>
          <p:cNvGrpSpPr/>
          <p:nvPr/>
        </p:nvGrpSpPr>
        <p:grpSpPr>
          <a:xfrm>
            <a:off x="5012500" y="4382992"/>
            <a:ext cx="318675" cy="662679"/>
            <a:chOff x="-1847499" y="2737134"/>
            <a:chExt cx="318675" cy="662679"/>
          </a:xfrm>
        </p:grpSpPr>
        <p:sp>
          <p:nvSpPr>
            <p:cNvPr id="1049017" name="Google Shape;718;p35"/>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8" name="Google Shape;719;p35"/>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720;p35"/>
          <p:cNvGrpSpPr/>
          <p:nvPr/>
        </p:nvGrpSpPr>
        <p:grpSpPr>
          <a:xfrm>
            <a:off x="4191626" y="941521"/>
            <a:ext cx="318675" cy="662679"/>
            <a:chOff x="-1847499" y="2737134"/>
            <a:chExt cx="318675" cy="662679"/>
          </a:xfrm>
        </p:grpSpPr>
        <p:sp>
          <p:nvSpPr>
            <p:cNvPr id="1049019" name="Google Shape;721;p35"/>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0" name="Google Shape;722;p35"/>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704;p35">
            <a:extLst>
              <a:ext uri="{FF2B5EF4-FFF2-40B4-BE49-F238E27FC236}">
                <a16:creationId xmlns="" xmlns:a16="http://schemas.microsoft.com/office/drawing/2014/main" id="{7180AD01-A558-4C73-958F-0080665EDF6E}"/>
              </a:ext>
            </a:extLst>
          </p:cNvPr>
          <p:cNvSpPr txBox="1">
            <a:spLocks/>
          </p:cNvSpPr>
          <p:nvPr/>
        </p:nvSpPr>
        <p:spPr>
          <a:xfrm>
            <a:off x="4830229" y="3334194"/>
            <a:ext cx="9027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52435"/>
              </a:buClr>
              <a:buSzPts val="3600"/>
              <a:buFont typeface="Bahiana"/>
              <a:buNone/>
              <a:defRPr sz="5500" b="0" i="0" u="none" strike="noStrike" cap="none">
                <a:solidFill>
                  <a:schemeClr val="lt1"/>
                </a:solidFill>
                <a:latin typeface="Bahiana"/>
                <a:ea typeface="Bahiana"/>
                <a:cs typeface="Bahiana"/>
                <a:sym typeface="Bahiana"/>
              </a:defRPr>
            </a:lvl1pPr>
            <a:lvl2pPr marR="0" lvl="1"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2pPr>
            <a:lvl3pPr marR="0" lvl="2"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3pPr>
            <a:lvl4pPr marR="0" lvl="3"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4pPr>
            <a:lvl5pPr marR="0" lvl="4"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5pPr>
            <a:lvl6pPr marR="0" lvl="5"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6pPr>
            <a:lvl7pPr marR="0" lvl="6"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7pPr>
            <a:lvl8pPr marR="0" lvl="7"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8pPr>
            <a:lvl9pPr marR="0" lvl="8" algn="r" rtl="0">
              <a:lnSpc>
                <a:spcPct val="100000"/>
              </a:lnSpc>
              <a:spcBef>
                <a:spcPts val="0"/>
              </a:spcBef>
              <a:spcAft>
                <a:spcPts val="0"/>
              </a:spcAft>
              <a:buClr>
                <a:srgbClr val="252435"/>
              </a:buClr>
              <a:buSzPts val="4800"/>
              <a:buFont typeface="Bahiana"/>
              <a:buNone/>
              <a:defRPr sz="4800" b="0" i="0" u="none" strike="noStrike" cap="none">
                <a:solidFill>
                  <a:srgbClr val="252435"/>
                </a:solidFill>
                <a:latin typeface="Bahiana"/>
                <a:ea typeface="Bahiana"/>
                <a:cs typeface="Bahiana"/>
                <a:sym typeface="Bahiana"/>
              </a:defRPr>
            </a:lvl9pPr>
          </a:lstStyle>
          <a:p>
            <a:r>
              <a:rPr lang="en" dirty="0"/>
              <a:t>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049023" name="Google Shape;727;p36"/>
          <p:cNvSpPr txBox="1">
            <a:spLocks noGrp="1"/>
          </p:cNvSpPr>
          <p:nvPr>
            <p:ph type="title"/>
          </p:nvPr>
        </p:nvSpPr>
        <p:spPr>
          <a:xfrm>
            <a:off x="873375" y="1887601"/>
            <a:ext cx="2454300" cy="16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p>
        </p:txBody>
      </p:sp>
      <p:sp>
        <p:nvSpPr>
          <p:cNvPr id="1049024" name="Google Shape;728;p36"/>
          <p:cNvSpPr txBox="1">
            <a:spLocks noGrp="1"/>
          </p:cNvSpPr>
          <p:nvPr>
            <p:ph type="subTitle" idx="1"/>
          </p:nvPr>
        </p:nvSpPr>
        <p:spPr>
          <a:xfrm>
            <a:off x="4350350" y="800150"/>
            <a:ext cx="3675000" cy="9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Buku alfabet</a:t>
            </a:r>
          </a:p>
        </p:txBody>
      </p:sp>
      <p:sp>
        <p:nvSpPr>
          <p:cNvPr id="1049025" name="Google Shape;729;p36"/>
          <p:cNvSpPr txBox="1">
            <a:spLocks noGrp="1"/>
          </p:cNvSpPr>
          <p:nvPr>
            <p:ph type="subTitle" idx="2"/>
          </p:nvPr>
        </p:nvSpPr>
        <p:spPr>
          <a:xfrm>
            <a:off x="4350350" y="1887600"/>
            <a:ext cx="3675000" cy="232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solidFill>
                  <a:schemeClr val="tx1"/>
                </a:solidFill>
                <a:latin typeface="Tekton Pro" pitchFamily="34" charset="0"/>
                <a:ea typeface="Times New Roman"/>
                <a:cs typeface="Times New Roman"/>
                <a:sym typeface="Times New Roman"/>
              </a:rPr>
              <a:t>Buku alfabet adalah sebuah buku yang dibuat sebagai media perkenalkan, pegajaran, ataupun pengidentifikasian huruf-huruf bagi anak. Pada buku alfabet, setiap huruf alfabet dikaitkan dengan suatu ilustrasi objek yang diawali dengan huruf. Ilustrasi harus jelas berkaitan dengan huruf-huruf kunci dan gambar objek dan mudah teridentifikasi.</a:t>
            </a:r>
            <a:endParaRPr sz="1800" dirty="0">
              <a:solidFill>
                <a:schemeClr val="tx1"/>
              </a:solidFill>
              <a:latin typeface="Tekton Pro" pitchFamily="34" charset="0"/>
            </a:endParaRPr>
          </a:p>
        </p:txBody>
      </p:sp>
      <p:grpSp>
        <p:nvGrpSpPr>
          <p:cNvPr id="148" name="Google Shape;730;p36"/>
          <p:cNvGrpSpPr/>
          <p:nvPr/>
        </p:nvGrpSpPr>
        <p:grpSpPr>
          <a:xfrm>
            <a:off x="797163" y="1177284"/>
            <a:ext cx="318675" cy="662679"/>
            <a:chOff x="-1847499" y="2737134"/>
            <a:chExt cx="318675" cy="662679"/>
          </a:xfrm>
        </p:grpSpPr>
        <p:sp>
          <p:nvSpPr>
            <p:cNvPr id="1049026" name="Google Shape;731;p36"/>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7" name="Google Shape;732;p36"/>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733;p36"/>
          <p:cNvGrpSpPr/>
          <p:nvPr/>
        </p:nvGrpSpPr>
        <p:grpSpPr>
          <a:xfrm>
            <a:off x="448730" y="564163"/>
            <a:ext cx="174114" cy="235996"/>
            <a:chOff x="-1467008" y="3142950"/>
            <a:chExt cx="174114" cy="235996"/>
          </a:xfrm>
        </p:grpSpPr>
        <p:sp>
          <p:nvSpPr>
            <p:cNvPr id="1049028" name="Google Shape;734;p36"/>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9" name="Google Shape;735;p36"/>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0" name="Google Shape;736;p36"/>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737;p36"/>
          <p:cNvGrpSpPr/>
          <p:nvPr/>
        </p:nvGrpSpPr>
        <p:grpSpPr>
          <a:xfrm>
            <a:off x="2733292" y="3750879"/>
            <a:ext cx="202152" cy="234940"/>
            <a:chOff x="-1562583" y="2713541"/>
            <a:chExt cx="202152" cy="234940"/>
          </a:xfrm>
        </p:grpSpPr>
        <p:sp>
          <p:nvSpPr>
            <p:cNvPr id="1049031" name="Google Shape;738;p36"/>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2" name="Google Shape;739;p36"/>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3" name="Google Shape;740;p36"/>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741;p36"/>
          <p:cNvGrpSpPr/>
          <p:nvPr/>
        </p:nvGrpSpPr>
        <p:grpSpPr>
          <a:xfrm>
            <a:off x="4065746" y="4130745"/>
            <a:ext cx="284607" cy="591602"/>
            <a:chOff x="610921" y="273270"/>
            <a:chExt cx="284607" cy="591602"/>
          </a:xfrm>
        </p:grpSpPr>
        <p:sp>
          <p:nvSpPr>
            <p:cNvPr id="1049034" name="Google Shape;742;p36"/>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5" name="Google Shape;743;p36"/>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36" name="Google Shape;744;p36"/>
          <p:cNvSpPr/>
          <p:nvPr/>
        </p:nvSpPr>
        <p:spPr>
          <a:xfrm rot="374883">
            <a:off x="-661530" y="3950852"/>
            <a:ext cx="2875060"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7" name="Google Shape;745;p36"/>
          <p:cNvSpPr/>
          <p:nvPr/>
        </p:nvSpPr>
        <p:spPr>
          <a:xfrm flipH="1">
            <a:off x="3018998" y="56418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746;p36"/>
          <p:cNvGrpSpPr/>
          <p:nvPr/>
        </p:nvGrpSpPr>
        <p:grpSpPr>
          <a:xfrm flipH="1">
            <a:off x="422443" y="4203583"/>
            <a:ext cx="1810903" cy="836253"/>
            <a:chOff x="6814529" y="4193361"/>
            <a:chExt cx="1563010" cy="721779"/>
          </a:xfrm>
        </p:grpSpPr>
        <p:sp>
          <p:nvSpPr>
            <p:cNvPr id="1049038" name="Google Shape;747;p36"/>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9" name="Google Shape;748;p36"/>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0" name="Google Shape;749;p36"/>
            <p:cNvSpPr/>
            <p:nvPr/>
          </p:nvSpPr>
          <p:spPr>
            <a:xfrm flipH="1">
              <a:off x="7259237" y="4269105"/>
              <a:ext cx="1118302" cy="560565"/>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1" name="Google Shape;750;p36"/>
            <p:cNvSpPr/>
            <p:nvPr/>
          </p:nvSpPr>
          <p:spPr>
            <a:xfrm flipH="1">
              <a:off x="7538321" y="4702611"/>
              <a:ext cx="235690" cy="212529"/>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2" name="Google Shape;751;p36"/>
            <p:cNvSpPr/>
            <p:nvPr/>
          </p:nvSpPr>
          <p:spPr>
            <a:xfrm flipH="1">
              <a:off x="7444623" y="4333995"/>
              <a:ext cx="24496" cy="59237"/>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3" name="Google Shape;752;p36"/>
            <p:cNvSpPr/>
            <p:nvPr/>
          </p:nvSpPr>
          <p:spPr>
            <a:xfrm flipH="1">
              <a:off x="7343620" y="4333995"/>
              <a:ext cx="24496" cy="59237"/>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4" name="Google Shape;753;p36"/>
            <p:cNvSpPr/>
            <p:nvPr/>
          </p:nvSpPr>
          <p:spPr>
            <a:xfrm flipH="1">
              <a:off x="7378369" y="4371527"/>
              <a:ext cx="49897" cy="42506"/>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5" name="Google Shape;754;p36"/>
            <p:cNvSpPr/>
            <p:nvPr/>
          </p:nvSpPr>
          <p:spPr>
            <a:xfrm flipH="1">
              <a:off x="7291387" y="4393157"/>
              <a:ext cx="61881" cy="28940"/>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6" name="Google Shape;755;p36"/>
            <p:cNvSpPr/>
            <p:nvPr/>
          </p:nvSpPr>
          <p:spPr>
            <a:xfrm flipH="1">
              <a:off x="7461282" y="4393157"/>
              <a:ext cx="61881" cy="28940"/>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7" name="Google Shape;756;p36"/>
            <p:cNvSpPr/>
            <p:nvPr/>
          </p:nvSpPr>
          <p:spPr>
            <a:xfrm flipH="1">
              <a:off x="7348447" y="4422098"/>
              <a:ext cx="103411" cy="25473"/>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8" name="Google Shape;757;p36"/>
            <p:cNvSpPr/>
            <p:nvPr/>
          </p:nvSpPr>
          <p:spPr>
            <a:xfrm flipH="1">
              <a:off x="7193476" y="4362257"/>
              <a:ext cx="95271" cy="2931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9" name="Google Shape;758;p36"/>
            <p:cNvSpPr/>
            <p:nvPr/>
          </p:nvSpPr>
          <p:spPr>
            <a:xfrm flipH="1">
              <a:off x="7176366" y="4407703"/>
              <a:ext cx="104014" cy="15902"/>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0" name="Google Shape;759;p36"/>
            <p:cNvSpPr/>
            <p:nvPr/>
          </p:nvSpPr>
          <p:spPr>
            <a:xfrm flipH="1">
              <a:off x="7175763" y="4432272"/>
              <a:ext cx="111627" cy="33613"/>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1" name="Google Shape;760;p36"/>
            <p:cNvSpPr/>
            <p:nvPr/>
          </p:nvSpPr>
          <p:spPr>
            <a:xfrm flipH="1">
              <a:off x="7511257" y="4336180"/>
              <a:ext cx="91050" cy="49439"/>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2" name="Google Shape;761;p36"/>
            <p:cNvSpPr/>
            <p:nvPr/>
          </p:nvSpPr>
          <p:spPr>
            <a:xfrm flipH="1">
              <a:off x="7528744" y="4373185"/>
              <a:ext cx="100999" cy="3240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3" name="Google Shape;762;p36"/>
            <p:cNvSpPr/>
            <p:nvPr/>
          </p:nvSpPr>
          <p:spPr>
            <a:xfrm flipH="1">
              <a:off x="7534171" y="4415315"/>
              <a:ext cx="108763" cy="30146"/>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4" name="Google Shape;763;p36"/>
            <p:cNvSpPr/>
            <p:nvPr/>
          </p:nvSpPr>
          <p:spPr>
            <a:xfrm flipH="1">
              <a:off x="7945121" y="4193361"/>
              <a:ext cx="254458" cy="251644"/>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5" name="Google Shape;764;p36"/>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6" name="Google Shape;765;p36"/>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7" name="Google Shape;766;p36"/>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8" name="Google Shape;767;p36"/>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9" name="Google Shape;768;p36"/>
            <p:cNvSpPr/>
            <p:nvPr/>
          </p:nvSpPr>
          <p:spPr>
            <a:xfrm flipH="1">
              <a:off x="7030892" y="4194040"/>
              <a:ext cx="99642" cy="128874"/>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0" name="Google Shape;769;p36"/>
            <p:cNvSpPr/>
            <p:nvPr/>
          </p:nvSpPr>
          <p:spPr>
            <a:xfrm flipH="1">
              <a:off x="6814529" y="4269104"/>
              <a:ext cx="206898" cy="126236"/>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1" name="Google Shape;770;p36"/>
            <p:cNvSpPr/>
            <p:nvPr/>
          </p:nvSpPr>
          <p:spPr>
            <a:xfrm flipH="1">
              <a:off x="6922503" y="4363538"/>
              <a:ext cx="111024" cy="162487"/>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2" name="Google Shape;771;p36"/>
            <p:cNvSpPr/>
            <p:nvPr/>
          </p:nvSpPr>
          <p:spPr>
            <a:xfrm flipH="1">
              <a:off x="7083430" y="4495279"/>
              <a:ext cx="146976" cy="161733"/>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3" name="Google Shape;772;p36"/>
            <p:cNvSpPr/>
            <p:nvPr/>
          </p:nvSpPr>
          <p:spPr>
            <a:xfrm flipH="1">
              <a:off x="6973531" y="4581422"/>
              <a:ext cx="92557" cy="136637"/>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64" name="Google Shape;773;p36"/>
          <p:cNvSpPr/>
          <p:nvPr/>
        </p:nvSpPr>
        <p:spPr>
          <a:xfrm rot="-6473212">
            <a:off x="7867709" y="2152169"/>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1049067" name="Google Shape;778;p37"/>
          <p:cNvSpPr txBox="1">
            <a:spLocks noGrp="1"/>
          </p:cNvSpPr>
          <p:nvPr>
            <p:ph type="title"/>
          </p:nvPr>
        </p:nvSpPr>
        <p:spPr>
          <a:xfrm>
            <a:off x="713225" y="368825"/>
            <a:ext cx="7692600" cy="572700"/>
          </a:xfrm>
          <a:prstGeom prst="rect">
            <a:avLst/>
          </a:prstGeom>
        </p:spPr>
        <p:txBody>
          <a:bodyPr spcFirstLastPara="1" wrap="square" lIns="91425" tIns="91425" rIns="91425" bIns="91425" anchor="t" anchorCtr="0">
            <a:noAutofit/>
          </a:bodyPr>
          <a:lstStyle/>
          <a:p>
            <a:pPr marL="4114800" lvl="0" indent="457200" algn="l" rtl="0">
              <a:spcBef>
                <a:spcPts val="0"/>
              </a:spcBef>
              <a:spcAft>
                <a:spcPts val="0"/>
              </a:spcAft>
              <a:buNone/>
            </a:pPr>
            <a:r>
              <a:rPr lang="en"/>
              <a:t>Tujuan buku alfabet</a:t>
            </a:r>
          </a:p>
        </p:txBody>
      </p:sp>
      <p:sp>
        <p:nvSpPr>
          <p:cNvPr id="1049068" name="Google Shape;779;p37"/>
          <p:cNvSpPr txBox="1">
            <a:spLocks noGrp="1"/>
          </p:cNvSpPr>
          <p:nvPr>
            <p:ph type="subTitle" idx="1"/>
          </p:nvPr>
        </p:nvSpPr>
        <p:spPr>
          <a:xfrm>
            <a:off x="1291000" y="1519600"/>
            <a:ext cx="3726300" cy="23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solidFill>
                  <a:schemeClr val="dk1"/>
                </a:solidFill>
                <a:latin typeface="Tekton Pro" pitchFamily="34" charset="0"/>
                <a:ea typeface="Times New Roman"/>
                <a:cs typeface="Times New Roman"/>
                <a:sym typeface="Times New Roman"/>
              </a:rPr>
              <a:t>Stewig (dalam Nurgiyantoro, 2013:124) mengemukakan bahwa buku alfabet dimaksudkan untuk membantu anak mempelajari huruf, urutan huruf, bentuk huruf, stile, dan korespondensi antara bunyi dan simbol. selain itu, buku alfabet juga dapat memperkenalkan konsep dan membantu anak untuk mengidentifikasi dan menguasai literasi baik secara verbal maupun visual. </a:t>
            </a:r>
            <a:endParaRPr sz="1900" dirty="0">
              <a:latin typeface="Tekton Pro"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1049081" name="Google Shape;784;p38"/>
          <p:cNvSpPr txBox="1">
            <a:spLocks noGrp="1"/>
          </p:cNvSpPr>
          <p:nvPr>
            <p:ph type="title" idx="6"/>
          </p:nvPr>
        </p:nvSpPr>
        <p:spPr>
          <a:xfrm>
            <a:off x="713225" y="368825"/>
            <a:ext cx="7692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Jenis-jenis buku alfabet</a:t>
            </a:r>
          </a:p>
        </p:txBody>
      </p:sp>
      <p:sp>
        <p:nvSpPr>
          <p:cNvPr id="1049082" name="Google Shape;785;p38"/>
          <p:cNvSpPr txBox="1">
            <a:spLocks noGrp="1"/>
          </p:cNvSpPr>
          <p:nvPr>
            <p:ph type="ctrTitle" idx="4"/>
          </p:nvPr>
        </p:nvSpPr>
        <p:spPr>
          <a:xfrm>
            <a:off x="5575484" y="1324442"/>
            <a:ext cx="2054539"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lt2"/>
                </a:solidFill>
                <a:latin typeface="Capriola"/>
                <a:ea typeface="Capriola"/>
                <a:cs typeface="Capriola"/>
                <a:sym typeface="Capriola"/>
              </a:rPr>
              <a:t>3</a:t>
            </a:r>
            <a:r>
              <a:rPr lang="en" sz="1300" dirty="0">
                <a:solidFill>
                  <a:schemeClr val="lt2"/>
                </a:solidFill>
                <a:latin typeface="Capriola"/>
                <a:ea typeface="Capriola"/>
                <a:cs typeface="Capriola"/>
                <a:sym typeface="Capriola"/>
              </a:rPr>
              <a:t>. Pencocokan (gambar dan kata atau huruf dan huruf)</a:t>
            </a:r>
            <a:endParaRPr sz="3100" dirty="0">
              <a:solidFill>
                <a:schemeClr val="lt2"/>
              </a:solidFill>
              <a:latin typeface="Capriola"/>
              <a:ea typeface="Capriola"/>
              <a:cs typeface="Capriola"/>
              <a:sym typeface="Capriola"/>
            </a:endParaRPr>
          </a:p>
        </p:txBody>
      </p:sp>
      <p:sp>
        <p:nvSpPr>
          <p:cNvPr id="1049083" name="Google Shape;786;p38"/>
          <p:cNvSpPr txBox="1">
            <a:spLocks noGrp="1"/>
          </p:cNvSpPr>
          <p:nvPr>
            <p:ph type="ctrTitle" idx="2"/>
          </p:nvPr>
        </p:nvSpPr>
        <p:spPr>
          <a:xfrm>
            <a:off x="2592050" y="3663775"/>
            <a:ext cx="1857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2"/>
                </a:solidFill>
                <a:latin typeface="Capriola"/>
                <a:ea typeface="Capriola"/>
                <a:cs typeface="Capriola"/>
                <a:sym typeface="Capriola"/>
              </a:rPr>
              <a:t>2.Gambar dan huruf kata dua bahasa</a:t>
            </a:r>
            <a:endParaRPr sz="3400" dirty="0">
              <a:solidFill>
                <a:schemeClr val="lt2"/>
              </a:solidFill>
              <a:latin typeface="Capriola"/>
              <a:ea typeface="Capriola"/>
              <a:cs typeface="Capriola"/>
              <a:sym typeface="Capriola"/>
            </a:endParaRPr>
          </a:p>
        </p:txBody>
      </p:sp>
      <p:sp>
        <p:nvSpPr>
          <p:cNvPr id="1049084" name="Google Shape;787;p38"/>
          <p:cNvSpPr txBox="1">
            <a:spLocks noGrp="1"/>
          </p:cNvSpPr>
          <p:nvPr>
            <p:ph type="ctrTitle"/>
          </p:nvPr>
        </p:nvSpPr>
        <p:spPr>
          <a:xfrm>
            <a:off x="571250" y="1357500"/>
            <a:ext cx="3119400" cy="4212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Clr>
                <a:schemeClr val="accent1"/>
              </a:buClr>
              <a:buSzPts val="1500"/>
              <a:buFont typeface="Capriola"/>
              <a:buAutoNum type="arabicPeriod"/>
            </a:pPr>
            <a:r>
              <a:rPr lang="en" sz="1500" b="1" dirty="0">
                <a:latin typeface="Capriola"/>
                <a:ea typeface="Capriola"/>
                <a:cs typeface="Capriola"/>
                <a:sym typeface="Capriola"/>
              </a:rPr>
              <a:t>Gambar dan huruf kata</a:t>
            </a:r>
            <a:endParaRPr sz="3300" dirty="0">
              <a:latin typeface="Capriola"/>
              <a:ea typeface="Capriola"/>
              <a:cs typeface="Capriola"/>
              <a:sym typeface="Capriola"/>
            </a:endParaRPr>
          </a:p>
        </p:txBody>
      </p:sp>
      <p:grpSp>
        <p:nvGrpSpPr>
          <p:cNvPr id="160" name="Google Shape;788;p38"/>
          <p:cNvGrpSpPr/>
          <p:nvPr/>
        </p:nvGrpSpPr>
        <p:grpSpPr>
          <a:xfrm>
            <a:off x="324838" y="2413184"/>
            <a:ext cx="318675" cy="662679"/>
            <a:chOff x="-1847499" y="2737134"/>
            <a:chExt cx="318675" cy="662679"/>
          </a:xfrm>
        </p:grpSpPr>
        <p:sp>
          <p:nvSpPr>
            <p:cNvPr id="1049085" name="Google Shape;789;p38"/>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6" name="Google Shape;790;p38"/>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791;p38"/>
          <p:cNvGrpSpPr/>
          <p:nvPr/>
        </p:nvGrpSpPr>
        <p:grpSpPr>
          <a:xfrm>
            <a:off x="397130" y="4449700"/>
            <a:ext cx="174114" cy="235996"/>
            <a:chOff x="-1467008" y="3142950"/>
            <a:chExt cx="174114" cy="235996"/>
          </a:xfrm>
        </p:grpSpPr>
        <p:sp>
          <p:nvSpPr>
            <p:cNvPr id="1049087" name="Google Shape;792;p38"/>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8" name="Google Shape;793;p38"/>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9" name="Google Shape;794;p38"/>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795;p38"/>
          <p:cNvGrpSpPr/>
          <p:nvPr/>
        </p:nvGrpSpPr>
        <p:grpSpPr>
          <a:xfrm>
            <a:off x="5102664" y="1393460"/>
            <a:ext cx="272778" cy="349283"/>
            <a:chOff x="-5500536" y="4228947"/>
            <a:chExt cx="272778" cy="349283"/>
          </a:xfrm>
        </p:grpSpPr>
        <p:sp>
          <p:nvSpPr>
            <p:cNvPr id="1049090" name="Google Shape;796;p38"/>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1" name="Google Shape;797;p38"/>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2" name="Google Shape;798;p38"/>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3" name="Google Shape;799;p38"/>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800;p38"/>
          <p:cNvGrpSpPr/>
          <p:nvPr/>
        </p:nvGrpSpPr>
        <p:grpSpPr>
          <a:xfrm>
            <a:off x="3770471" y="2006845"/>
            <a:ext cx="284607" cy="591602"/>
            <a:chOff x="610921" y="273270"/>
            <a:chExt cx="284607" cy="591602"/>
          </a:xfrm>
        </p:grpSpPr>
        <p:sp>
          <p:nvSpPr>
            <p:cNvPr id="1049094" name="Google Shape;801;p38"/>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5" name="Google Shape;802;p38"/>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803;p38"/>
          <p:cNvGrpSpPr/>
          <p:nvPr/>
        </p:nvGrpSpPr>
        <p:grpSpPr>
          <a:xfrm>
            <a:off x="7959332" y="4384812"/>
            <a:ext cx="707974" cy="365783"/>
            <a:chOff x="-2758931" y="2179437"/>
            <a:chExt cx="707974" cy="365783"/>
          </a:xfrm>
        </p:grpSpPr>
        <p:sp>
          <p:nvSpPr>
            <p:cNvPr id="1049096" name="Google Shape;804;p38"/>
            <p:cNvSpPr/>
            <p:nvPr/>
          </p:nvSpPr>
          <p:spPr>
            <a:xfrm>
              <a:off x="-2317461" y="2435560"/>
              <a:ext cx="88563" cy="61278"/>
            </a:xfrm>
            <a:custGeom>
              <a:avLst/>
              <a:gdLst/>
              <a:ahLst/>
              <a:cxnLst/>
              <a:rect l="l" t="t" r="r" b="b"/>
              <a:pathLst>
                <a:path w="1175" h="813" extrusionOk="0">
                  <a:moveTo>
                    <a:pt x="114" y="0"/>
                  </a:moveTo>
                  <a:cubicBezTo>
                    <a:pt x="89" y="94"/>
                    <a:pt x="69" y="187"/>
                    <a:pt x="55" y="275"/>
                  </a:cubicBezTo>
                  <a:cubicBezTo>
                    <a:pt x="40" y="369"/>
                    <a:pt x="30" y="457"/>
                    <a:pt x="20" y="545"/>
                  </a:cubicBezTo>
                  <a:cubicBezTo>
                    <a:pt x="11" y="634"/>
                    <a:pt x="6" y="722"/>
                    <a:pt x="1" y="806"/>
                  </a:cubicBezTo>
                  <a:cubicBezTo>
                    <a:pt x="91" y="810"/>
                    <a:pt x="182" y="812"/>
                    <a:pt x="272" y="812"/>
                  </a:cubicBezTo>
                  <a:cubicBezTo>
                    <a:pt x="383" y="812"/>
                    <a:pt x="494" y="809"/>
                    <a:pt x="605" y="801"/>
                  </a:cubicBezTo>
                  <a:cubicBezTo>
                    <a:pt x="629" y="712"/>
                    <a:pt x="664" y="619"/>
                    <a:pt x="698" y="535"/>
                  </a:cubicBezTo>
                  <a:cubicBezTo>
                    <a:pt x="713" y="511"/>
                    <a:pt x="722" y="481"/>
                    <a:pt x="737" y="457"/>
                  </a:cubicBezTo>
                  <a:cubicBezTo>
                    <a:pt x="776" y="378"/>
                    <a:pt x="830" y="305"/>
                    <a:pt x="894" y="246"/>
                  </a:cubicBezTo>
                  <a:lnTo>
                    <a:pt x="894" y="241"/>
                  </a:lnTo>
                  <a:cubicBezTo>
                    <a:pt x="914" y="226"/>
                    <a:pt x="929" y="211"/>
                    <a:pt x="943" y="202"/>
                  </a:cubicBezTo>
                  <a:cubicBezTo>
                    <a:pt x="1012" y="133"/>
                    <a:pt x="1091" y="79"/>
                    <a:pt x="1174" y="40"/>
                  </a:cubicBezTo>
                  <a:lnTo>
                    <a:pt x="1174" y="5"/>
                  </a:lnTo>
                  <a:cubicBezTo>
                    <a:pt x="1086" y="5"/>
                    <a:pt x="997" y="10"/>
                    <a:pt x="914" y="10"/>
                  </a:cubicBezTo>
                  <a:cubicBezTo>
                    <a:pt x="835" y="10"/>
                    <a:pt x="757" y="15"/>
                    <a:pt x="678" y="15"/>
                  </a:cubicBezTo>
                  <a:cubicBezTo>
                    <a:pt x="487" y="15"/>
                    <a:pt x="300" y="10"/>
                    <a:pt x="1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7" name="Google Shape;805;p38"/>
            <p:cNvSpPr/>
            <p:nvPr/>
          </p:nvSpPr>
          <p:spPr>
            <a:xfrm>
              <a:off x="-2758931" y="2179437"/>
              <a:ext cx="707974" cy="365783"/>
            </a:xfrm>
            <a:custGeom>
              <a:avLst/>
              <a:gdLst/>
              <a:ahLst/>
              <a:cxnLst/>
              <a:rect l="l" t="t" r="r" b="b"/>
              <a:pathLst>
                <a:path w="9393" h="4853" extrusionOk="0">
                  <a:moveTo>
                    <a:pt x="5323" y="399"/>
                  </a:moveTo>
                  <a:cubicBezTo>
                    <a:pt x="6020" y="590"/>
                    <a:pt x="6643" y="978"/>
                    <a:pt x="7124" y="1513"/>
                  </a:cubicBezTo>
                  <a:cubicBezTo>
                    <a:pt x="6835" y="1597"/>
                    <a:pt x="6545" y="1665"/>
                    <a:pt x="6255" y="1719"/>
                  </a:cubicBezTo>
                  <a:cubicBezTo>
                    <a:pt x="6030" y="1224"/>
                    <a:pt x="5715" y="777"/>
                    <a:pt x="5323" y="399"/>
                  </a:cubicBezTo>
                  <a:close/>
                  <a:moveTo>
                    <a:pt x="2900" y="381"/>
                  </a:moveTo>
                  <a:cubicBezTo>
                    <a:pt x="2458" y="802"/>
                    <a:pt x="2175" y="1359"/>
                    <a:pt x="1999" y="1970"/>
                  </a:cubicBezTo>
                  <a:cubicBezTo>
                    <a:pt x="1552" y="1940"/>
                    <a:pt x="1110" y="1901"/>
                    <a:pt x="664" y="1847"/>
                  </a:cubicBezTo>
                  <a:cubicBezTo>
                    <a:pt x="1109" y="1039"/>
                    <a:pt x="1980" y="583"/>
                    <a:pt x="2900" y="381"/>
                  </a:cubicBezTo>
                  <a:close/>
                  <a:moveTo>
                    <a:pt x="4321" y="251"/>
                  </a:moveTo>
                  <a:cubicBezTo>
                    <a:pt x="4488" y="256"/>
                    <a:pt x="4655" y="271"/>
                    <a:pt x="4822" y="296"/>
                  </a:cubicBezTo>
                  <a:cubicBezTo>
                    <a:pt x="5337" y="649"/>
                    <a:pt x="5735" y="1170"/>
                    <a:pt x="6020" y="1768"/>
                  </a:cubicBezTo>
                  <a:cubicBezTo>
                    <a:pt x="5460" y="1867"/>
                    <a:pt x="4896" y="1940"/>
                    <a:pt x="4326" y="1975"/>
                  </a:cubicBezTo>
                  <a:cubicBezTo>
                    <a:pt x="4321" y="1400"/>
                    <a:pt x="4321" y="826"/>
                    <a:pt x="4316" y="251"/>
                  </a:cubicBezTo>
                  <a:close/>
                  <a:moveTo>
                    <a:pt x="4085" y="242"/>
                  </a:moveTo>
                  <a:lnTo>
                    <a:pt x="4095" y="1984"/>
                  </a:lnTo>
                  <a:cubicBezTo>
                    <a:pt x="3786" y="2002"/>
                    <a:pt x="3475" y="2010"/>
                    <a:pt x="3165" y="2010"/>
                  </a:cubicBezTo>
                  <a:cubicBezTo>
                    <a:pt x="2854" y="2010"/>
                    <a:pt x="2544" y="2002"/>
                    <a:pt x="2235" y="1984"/>
                  </a:cubicBezTo>
                  <a:cubicBezTo>
                    <a:pt x="2431" y="1317"/>
                    <a:pt x="2765" y="718"/>
                    <a:pt x="3325" y="335"/>
                  </a:cubicBezTo>
                  <a:cubicBezTo>
                    <a:pt x="3339" y="325"/>
                    <a:pt x="3354" y="310"/>
                    <a:pt x="3364" y="296"/>
                  </a:cubicBezTo>
                  <a:cubicBezTo>
                    <a:pt x="3599" y="261"/>
                    <a:pt x="3840" y="247"/>
                    <a:pt x="4085" y="242"/>
                  </a:cubicBezTo>
                  <a:close/>
                  <a:moveTo>
                    <a:pt x="7286" y="1710"/>
                  </a:moveTo>
                  <a:cubicBezTo>
                    <a:pt x="7414" y="1876"/>
                    <a:pt x="7527" y="2053"/>
                    <a:pt x="7620" y="2235"/>
                  </a:cubicBezTo>
                  <a:cubicBezTo>
                    <a:pt x="7566" y="2225"/>
                    <a:pt x="7507" y="2215"/>
                    <a:pt x="7453" y="2210"/>
                  </a:cubicBezTo>
                  <a:cubicBezTo>
                    <a:pt x="7308" y="2191"/>
                    <a:pt x="7164" y="2181"/>
                    <a:pt x="7019" y="2181"/>
                  </a:cubicBezTo>
                  <a:cubicBezTo>
                    <a:pt x="6836" y="2181"/>
                    <a:pt x="6653" y="2197"/>
                    <a:pt x="6471" y="2230"/>
                  </a:cubicBezTo>
                  <a:cubicBezTo>
                    <a:pt x="6437" y="2132"/>
                    <a:pt x="6398" y="2034"/>
                    <a:pt x="6359" y="1935"/>
                  </a:cubicBezTo>
                  <a:cubicBezTo>
                    <a:pt x="6663" y="1876"/>
                    <a:pt x="6972" y="1798"/>
                    <a:pt x="7277" y="1714"/>
                  </a:cubicBezTo>
                  <a:lnTo>
                    <a:pt x="7286" y="1710"/>
                  </a:lnTo>
                  <a:close/>
                  <a:moveTo>
                    <a:pt x="7699" y="2397"/>
                  </a:moveTo>
                  <a:lnTo>
                    <a:pt x="7699" y="2397"/>
                  </a:lnTo>
                  <a:cubicBezTo>
                    <a:pt x="7797" y="2421"/>
                    <a:pt x="7885" y="2456"/>
                    <a:pt x="7979" y="2495"/>
                  </a:cubicBezTo>
                  <a:cubicBezTo>
                    <a:pt x="8254" y="2613"/>
                    <a:pt x="8499" y="2790"/>
                    <a:pt x="8695" y="3015"/>
                  </a:cubicBezTo>
                  <a:cubicBezTo>
                    <a:pt x="8538" y="3055"/>
                    <a:pt x="8376" y="3094"/>
                    <a:pt x="8219" y="3128"/>
                  </a:cubicBezTo>
                  <a:cubicBezTo>
                    <a:pt x="8190" y="3065"/>
                    <a:pt x="8155" y="3006"/>
                    <a:pt x="8126" y="2952"/>
                  </a:cubicBezTo>
                  <a:cubicBezTo>
                    <a:pt x="8013" y="2745"/>
                    <a:pt x="7871" y="2559"/>
                    <a:pt x="7699" y="2397"/>
                  </a:cubicBezTo>
                  <a:close/>
                  <a:moveTo>
                    <a:pt x="6280" y="2407"/>
                  </a:moveTo>
                  <a:cubicBezTo>
                    <a:pt x="6290" y="2426"/>
                    <a:pt x="6295" y="2446"/>
                    <a:pt x="6300" y="2461"/>
                  </a:cubicBezTo>
                  <a:cubicBezTo>
                    <a:pt x="6098" y="2691"/>
                    <a:pt x="5951" y="2966"/>
                    <a:pt x="5877" y="3266"/>
                  </a:cubicBezTo>
                  <a:cubicBezTo>
                    <a:pt x="5632" y="3251"/>
                    <a:pt x="5386" y="3227"/>
                    <a:pt x="5141" y="3197"/>
                  </a:cubicBezTo>
                  <a:cubicBezTo>
                    <a:pt x="5372" y="2775"/>
                    <a:pt x="5809" y="2529"/>
                    <a:pt x="6280" y="2407"/>
                  </a:cubicBezTo>
                  <a:close/>
                  <a:moveTo>
                    <a:pt x="7149" y="2313"/>
                  </a:moveTo>
                  <a:lnTo>
                    <a:pt x="7149" y="2313"/>
                  </a:lnTo>
                  <a:cubicBezTo>
                    <a:pt x="7242" y="2318"/>
                    <a:pt x="7335" y="2328"/>
                    <a:pt x="7429" y="2343"/>
                  </a:cubicBezTo>
                  <a:cubicBezTo>
                    <a:pt x="7581" y="2446"/>
                    <a:pt x="7713" y="2574"/>
                    <a:pt x="7821" y="2716"/>
                  </a:cubicBezTo>
                  <a:cubicBezTo>
                    <a:pt x="7925" y="2849"/>
                    <a:pt x="8018" y="2996"/>
                    <a:pt x="8092" y="3153"/>
                  </a:cubicBezTo>
                  <a:cubicBezTo>
                    <a:pt x="8042" y="3163"/>
                    <a:pt x="7993" y="3168"/>
                    <a:pt x="7949" y="3177"/>
                  </a:cubicBezTo>
                  <a:cubicBezTo>
                    <a:pt x="7684" y="3222"/>
                    <a:pt x="7424" y="3251"/>
                    <a:pt x="7159" y="3266"/>
                  </a:cubicBezTo>
                  <a:lnTo>
                    <a:pt x="7149" y="2313"/>
                  </a:lnTo>
                  <a:close/>
                  <a:moveTo>
                    <a:pt x="7021" y="2308"/>
                  </a:moveTo>
                  <a:lnTo>
                    <a:pt x="7031" y="3276"/>
                  </a:lnTo>
                  <a:cubicBezTo>
                    <a:pt x="6933" y="3281"/>
                    <a:pt x="6840" y="3281"/>
                    <a:pt x="6746" y="3285"/>
                  </a:cubicBezTo>
                  <a:lnTo>
                    <a:pt x="6511" y="3285"/>
                  </a:lnTo>
                  <a:cubicBezTo>
                    <a:pt x="6344" y="3285"/>
                    <a:pt x="6172" y="3281"/>
                    <a:pt x="6005" y="3271"/>
                  </a:cubicBezTo>
                  <a:cubicBezTo>
                    <a:pt x="6069" y="3025"/>
                    <a:pt x="6187" y="2795"/>
                    <a:pt x="6344" y="2598"/>
                  </a:cubicBezTo>
                  <a:cubicBezTo>
                    <a:pt x="6403" y="2529"/>
                    <a:pt x="6462" y="2466"/>
                    <a:pt x="6535" y="2412"/>
                  </a:cubicBezTo>
                  <a:cubicBezTo>
                    <a:pt x="6555" y="2392"/>
                    <a:pt x="6579" y="2372"/>
                    <a:pt x="6604" y="2358"/>
                  </a:cubicBezTo>
                  <a:cubicBezTo>
                    <a:pt x="6614" y="2353"/>
                    <a:pt x="6619" y="2348"/>
                    <a:pt x="6624" y="2338"/>
                  </a:cubicBezTo>
                  <a:cubicBezTo>
                    <a:pt x="6756" y="2318"/>
                    <a:pt x="6889" y="2308"/>
                    <a:pt x="7021" y="2308"/>
                  </a:cubicBezTo>
                  <a:close/>
                  <a:moveTo>
                    <a:pt x="6123" y="1984"/>
                  </a:moveTo>
                  <a:cubicBezTo>
                    <a:pt x="6167" y="2083"/>
                    <a:pt x="6201" y="2181"/>
                    <a:pt x="6241" y="2284"/>
                  </a:cubicBezTo>
                  <a:cubicBezTo>
                    <a:pt x="6015" y="2343"/>
                    <a:pt x="5799" y="2431"/>
                    <a:pt x="5602" y="2549"/>
                  </a:cubicBezTo>
                  <a:cubicBezTo>
                    <a:pt x="5185" y="2804"/>
                    <a:pt x="4950" y="3197"/>
                    <a:pt x="4846" y="3644"/>
                  </a:cubicBezTo>
                  <a:cubicBezTo>
                    <a:pt x="4699" y="3634"/>
                    <a:pt x="4557" y="3629"/>
                    <a:pt x="4414" y="3624"/>
                  </a:cubicBezTo>
                  <a:lnTo>
                    <a:pt x="4346" y="3624"/>
                  </a:lnTo>
                  <a:lnTo>
                    <a:pt x="4331" y="2205"/>
                  </a:lnTo>
                  <a:cubicBezTo>
                    <a:pt x="4930" y="2166"/>
                    <a:pt x="5529" y="2092"/>
                    <a:pt x="6123" y="1984"/>
                  </a:cubicBezTo>
                  <a:close/>
                  <a:moveTo>
                    <a:pt x="561" y="2063"/>
                  </a:moveTo>
                  <a:cubicBezTo>
                    <a:pt x="1017" y="2122"/>
                    <a:pt x="1479" y="2166"/>
                    <a:pt x="1940" y="2196"/>
                  </a:cubicBezTo>
                  <a:cubicBezTo>
                    <a:pt x="1832" y="2677"/>
                    <a:pt x="1768" y="3163"/>
                    <a:pt x="1744" y="3649"/>
                  </a:cubicBezTo>
                  <a:cubicBezTo>
                    <a:pt x="1228" y="3595"/>
                    <a:pt x="747" y="3457"/>
                    <a:pt x="340" y="3148"/>
                  </a:cubicBezTo>
                  <a:cubicBezTo>
                    <a:pt x="325" y="3133"/>
                    <a:pt x="300" y="3128"/>
                    <a:pt x="281" y="3123"/>
                  </a:cubicBezTo>
                  <a:cubicBezTo>
                    <a:pt x="325" y="2834"/>
                    <a:pt x="394" y="2549"/>
                    <a:pt x="482" y="2269"/>
                  </a:cubicBezTo>
                  <a:lnTo>
                    <a:pt x="482" y="2264"/>
                  </a:lnTo>
                  <a:cubicBezTo>
                    <a:pt x="507" y="2196"/>
                    <a:pt x="531" y="2132"/>
                    <a:pt x="561" y="2063"/>
                  </a:cubicBezTo>
                  <a:close/>
                  <a:moveTo>
                    <a:pt x="2171" y="2215"/>
                  </a:moveTo>
                  <a:cubicBezTo>
                    <a:pt x="2505" y="2233"/>
                    <a:pt x="2839" y="2242"/>
                    <a:pt x="3173" y="2242"/>
                  </a:cubicBezTo>
                  <a:cubicBezTo>
                    <a:pt x="3482" y="2242"/>
                    <a:pt x="3791" y="2234"/>
                    <a:pt x="4100" y="2220"/>
                  </a:cubicBezTo>
                  <a:lnTo>
                    <a:pt x="4110" y="3619"/>
                  </a:lnTo>
                  <a:cubicBezTo>
                    <a:pt x="3567" y="3627"/>
                    <a:pt x="2979" y="3686"/>
                    <a:pt x="2400" y="3686"/>
                  </a:cubicBezTo>
                  <a:cubicBezTo>
                    <a:pt x="2257" y="3686"/>
                    <a:pt x="2115" y="3682"/>
                    <a:pt x="1974" y="3673"/>
                  </a:cubicBezTo>
                  <a:cubicBezTo>
                    <a:pt x="1994" y="3182"/>
                    <a:pt x="2058" y="2691"/>
                    <a:pt x="2171" y="2215"/>
                  </a:cubicBezTo>
                  <a:close/>
                  <a:moveTo>
                    <a:pt x="8146" y="3271"/>
                  </a:moveTo>
                  <a:cubicBezTo>
                    <a:pt x="8180" y="3344"/>
                    <a:pt x="8209" y="3423"/>
                    <a:pt x="8234" y="3501"/>
                  </a:cubicBezTo>
                  <a:cubicBezTo>
                    <a:pt x="8258" y="3575"/>
                    <a:pt x="8278" y="3649"/>
                    <a:pt x="8298" y="3722"/>
                  </a:cubicBezTo>
                  <a:cubicBezTo>
                    <a:pt x="8283" y="3703"/>
                    <a:pt x="8268" y="3683"/>
                    <a:pt x="8249" y="3668"/>
                  </a:cubicBezTo>
                  <a:cubicBezTo>
                    <a:pt x="8209" y="3624"/>
                    <a:pt x="8165" y="3585"/>
                    <a:pt x="8116" y="3555"/>
                  </a:cubicBezTo>
                  <a:cubicBezTo>
                    <a:pt x="8082" y="3526"/>
                    <a:pt x="8042" y="3506"/>
                    <a:pt x="7998" y="3487"/>
                  </a:cubicBezTo>
                  <a:cubicBezTo>
                    <a:pt x="7993" y="3482"/>
                    <a:pt x="7984" y="3482"/>
                    <a:pt x="7974" y="3477"/>
                  </a:cubicBezTo>
                  <a:cubicBezTo>
                    <a:pt x="7930" y="3457"/>
                    <a:pt x="7885" y="3447"/>
                    <a:pt x="7841" y="3438"/>
                  </a:cubicBezTo>
                  <a:cubicBezTo>
                    <a:pt x="7777" y="3423"/>
                    <a:pt x="7723" y="3413"/>
                    <a:pt x="7664" y="3403"/>
                  </a:cubicBezTo>
                  <a:cubicBezTo>
                    <a:pt x="7576" y="3389"/>
                    <a:pt x="7488" y="3379"/>
                    <a:pt x="7404" y="3374"/>
                  </a:cubicBezTo>
                  <a:cubicBezTo>
                    <a:pt x="7527" y="3364"/>
                    <a:pt x="7650" y="3349"/>
                    <a:pt x="7777" y="3330"/>
                  </a:cubicBezTo>
                  <a:cubicBezTo>
                    <a:pt x="7841" y="3320"/>
                    <a:pt x="7905" y="3310"/>
                    <a:pt x="7974" y="3300"/>
                  </a:cubicBezTo>
                  <a:cubicBezTo>
                    <a:pt x="8023" y="3290"/>
                    <a:pt x="8077" y="3281"/>
                    <a:pt x="8131" y="3271"/>
                  </a:cubicBezTo>
                  <a:cubicBezTo>
                    <a:pt x="8133" y="3273"/>
                    <a:pt x="8136" y="3274"/>
                    <a:pt x="8138" y="3274"/>
                  </a:cubicBezTo>
                  <a:cubicBezTo>
                    <a:pt x="8141" y="3274"/>
                    <a:pt x="8143" y="3273"/>
                    <a:pt x="8146" y="3271"/>
                  </a:cubicBezTo>
                  <a:close/>
                  <a:moveTo>
                    <a:pt x="8789" y="3123"/>
                  </a:moveTo>
                  <a:cubicBezTo>
                    <a:pt x="8970" y="3364"/>
                    <a:pt x="9098" y="3644"/>
                    <a:pt x="9157" y="3938"/>
                  </a:cubicBezTo>
                  <a:cubicBezTo>
                    <a:pt x="9152" y="3943"/>
                    <a:pt x="9147" y="3943"/>
                    <a:pt x="9147" y="3948"/>
                  </a:cubicBezTo>
                  <a:cubicBezTo>
                    <a:pt x="8990" y="4100"/>
                    <a:pt x="8764" y="4159"/>
                    <a:pt x="8538" y="4184"/>
                  </a:cubicBezTo>
                  <a:cubicBezTo>
                    <a:pt x="8528" y="4159"/>
                    <a:pt x="8524" y="4135"/>
                    <a:pt x="8514" y="4110"/>
                  </a:cubicBezTo>
                  <a:cubicBezTo>
                    <a:pt x="8470" y="3816"/>
                    <a:pt x="8391" y="3526"/>
                    <a:pt x="8273" y="3246"/>
                  </a:cubicBezTo>
                  <a:cubicBezTo>
                    <a:pt x="8445" y="3212"/>
                    <a:pt x="8617" y="3173"/>
                    <a:pt x="8784" y="3123"/>
                  </a:cubicBezTo>
                  <a:close/>
                  <a:moveTo>
                    <a:pt x="5082" y="3320"/>
                  </a:moveTo>
                  <a:cubicBezTo>
                    <a:pt x="5332" y="3349"/>
                    <a:pt x="5588" y="3374"/>
                    <a:pt x="5843" y="3389"/>
                  </a:cubicBezTo>
                  <a:cubicBezTo>
                    <a:pt x="5818" y="3482"/>
                    <a:pt x="5799" y="3580"/>
                    <a:pt x="5784" y="3673"/>
                  </a:cubicBezTo>
                  <a:cubicBezTo>
                    <a:pt x="5769" y="3767"/>
                    <a:pt x="5760" y="3850"/>
                    <a:pt x="5750" y="3938"/>
                  </a:cubicBezTo>
                  <a:cubicBezTo>
                    <a:pt x="5745" y="4032"/>
                    <a:pt x="5735" y="4110"/>
                    <a:pt x="5730" y="4194"/>
                  </a:cubicBezTo>
                  <a:cubicBezTo>
                    <a:pt x="5450" y="4164"/>
                    <a:pt x="5180" y="4086"/>
                    <a:pt x="4959" y="3914"/>
                  </a:cubicBezTo>
                  <a:cubicBezTo>
                    <a:pt x="4950" y="3909"/>
                    <a:pt x="4935" y="3904"/>
                    <a:pt x="4925" y="3904"/>
                  </a:cubicBezTo>
                  <a:cubicBezTo>
                    <a:pt x="4925" y="3899"/>
                    <a:pt x="4925" y="3894"/>
                    <a:pt x="4925" y="3889"/>
                  </a:cubicBezTo>
                  <a:cubicBezTo>
                    <a:pt x="4940" y="3806"/>
                    <a:pt x="4954" y="3727"/>
                    <a:pt x="4974" y="3649"/>
                  </a:cubicBezTo>
                  <a:cubicBezTo>
                    <a:pt x="4994" y="3570"/>
                    <a:pt x="5013" y="3497"/>
                    <a:pt x="5038" y="3428"/>
                  </a:cubicBezTo>
                  <a:cubicBezTo>
                    <a:pt x="5048" y="3389"/>
                    <a:pt x="5067" y="3354"/>
                    <a:pt x="5082" y="3320"/>
                  </a:cubicBezTo>
                  <a:close/>
                  <a:moveTo>
                    <a:pt x="5971" y="3398"/>
                  </a:moveTo>
                  <a:cubicBezTo>
                    <a:pt x="6157" y="3413"/>
                    <a:pt x="6344" y="3413"/>
                    <a:pt x="6535" y="3418"/>
                  </a:cubicBezTo>
                  <a:cubicBezTo>
                    <a:pt x="6609" y="3418"/>
                    <a:pt x="6692" y="3418"/>
                    <a:pt x="6771" y="3413"/>
                  </a:cubicBezTo>
                  <a:cubicBezTo>
                    <a:pt x="6849" y="3408"/>
                    <a:pt x="6943" y="3408"/>
                    <a:pt x="7031" y="3403"/>
                  </a:cubicBezTo>
                  <a:lnTo>
                    <a:pt x="7031" y="3438"/>
                  </a:lnTo>
                  <a:cubicBezTo>
                    <a:pt x="6943" y="3477"/>
                    <a:pt x="6869" y="3531"/>
                    <a:pt x="6800" y="3595"/>
                  </a:cubicBezTo>
                  <a:cubicBezTo>
                    <a:pt x="6781" y="3609"/>
                    <a:pt x="6766" y="3624"/>
                    <a:pt x="6751" y="3639"/>
                  </a:cubicBezTo>
                  <a:lnTo>
                    <a:pt x="6746" y="3644"/>
                  </a:lnTo>
                  <a:cubicBezTo>
                    <a:pt x="6683" y="3703"/>
                    <a:pt x="6633" y="3776"/>
                    <a:pt x="6594" y="3860"/>
                  </a:cubicBezTo>
                  <a:cubicBezTo>
                    <a:pt x="6579" y="3884"/>
                    <a:pt x="6570" y="3909"/>
                    <a:pt x="6555" y="3933"/>
                  </a:cubicBezTo>
                  <a:cubicBezTo>
                    <a:pt x="6516" y="4022"/>
                    <a:pt x="6486" y="4110"/>
                    <a:pt x="6462" y="4199"/>
                  </a:cubicBezTo>
                  <a:cubicBezTo>
                    <a:pt x="6351" y="4207"/>
                    <a:pt x="6240" y="4210"/>
                    <a:pt x="6129" y="4210"/>
                  </a:cubicBezTo>
                  <a:cubicBezTo>
                    <a:pt x="6039" y="4210"/>
                    <a:pt x="5948" y="4208"/>
                    <a:pt x="5858" y="4204"/>
                  </a:cubicBezTo>
                  <a:cubicBezTo>
                    <a:pt x="5863" y="4120"/>
                    <a:pt x="5868" y="4032"/>
                    <a:pt x="5877" y="3943"/>
                  </a:cubicBezTo>
                  <a:cubicBezTo>
                    <a:pt x="5887" y="3860"/>
                    <a:pt x="5897" y="3767"/>
                    <a:pt x="5912" y="3673"/>
                  </a:cubicBezTo>
                  <a:cubicBezTo>
                    <a:pt x="5926" y="3585"/>
                    <a:pt x="5946" y="3492"/>
                    <a:pt x="5971" y="3398"/>
                  </a:cubicBezTo>
                  <a:close/>
                  <a:moveTo>
                    <a:pt x="4414" y="3855"/>
                  </a:moveTo>
                  <a:cubicBezTo>
                    <a:pt x="4537" y="3860"/>
                    <a:pt x="4665" y="3865"/>
                    <a:pt x="4802" y="3875"/>
                  </a:cubicBezTo>
                  <a:cubicBezTo>
                    <a:pt x="4788" y="3987"/>
                    <a:pt x="4778" y="4096"/>
                    <a:pt x="4778" y="4208"/>
                  </a:cubicBezTo>
                  <a:cubicBezTo>
                    <a:pt x="4773" y="4316"/>
                    <a:pt x="4783" y="4429"/>
                    <a:pt x="4807" y="4537"/>
                  </a:cubicBezTo>
                  <a:lnTo>
                    <a:pt x="4351" y="4542"/>
                  </a:lnTo>
                  <a:cubicBezTo>
                    <a:pt x="4351" y="4312"/>
                    <a:pt x="4346" y="4081"/>
                    <a:pt x="4346" y="3855"/>
                  </a:cubicBezTo>
                  <a:close/>
                  <a:moveTo>
                    <a:pt x="4115" y="3850"/>
                  </a:moveTo>
                  <a:cubicBezTo>
                    <a:pt x="4115" y="4081"/>
                    <a:pt x="4115" y="4312"/>
                    <a:pt x="4120" y="4542"/>
                  </a:cubicBezTo>
                  <a:lnTo>
                    <a:pt x="2912" y="4552"/>
                  </a:lnTo>
                  <a:lnTo>
                    <a:pt x="1960" y="4557"/>
                  </a:lnTo>
                  <a:cubicBezTo>
                    <a:pt x="1960" y="4346"/>
                    <a:pt x="1960" y="4125"/>
                    <a:pt x="1965" y="3889"/>
                  </a:cubicBezTo>
                  <a:cubicBezTo>
                    <a:pt x="2114" y="3899"/>
                    <a:pt x="2264" y="3902"/>
                    <a:pt x="2416" y="3902"/>
                  </a:cubicBezTo>
                  <a:cubicBezTo>
                    <a:pt x="2988" y="3902"/>
                    <a:pt x="3571" y="3850"/>
                    <a:pt x="4115" y="3850"/>
                  </a:cubicBezTo>
                  <a:close/>
                  <a:moveTo>
                    <a:pt x="251" y="3369"/>
                  </a:moveTo>
                  <a:cubicBezTo>
                    <a:pt x="693" y="3678"/>
                    <a:pt x="1204" y="3816"/>
                    <a:pt x="1739" y="3870"/>
                  </a:cubicBezTo>
                  <a:cubicBezTo>
                    <a:pt x="1729" y="4110"/>
                    <a:pt x="1729" y="4341"/>
                    <a:pt x="1729" y="4562"/>
                  </a:cubicBezTo>
                  <a:lnTo>
                    <a:pt x="1120" y="4567"/>
                  </a:lnTo>
                  <a:cubicBezTo>
                    <a:pt x="1097" y="4567"/>
                    <a:pt x="1075" y="4567"/>
                    <a:pt x="1052" y="4567"/>
                  </a:cubicBezTo>
                  <a:cubicBezTo>
                    <a:pt x="579" y="4567"/>
                    <a:pt x="308" y="4507"/>
                    <a:pt x="251" y="3973"/>
                  </a:cubicBezTo>
                  <a:cubicBezTo>
                    <a:pt x="232" y="3771"/>
                    <a:pt x="232" y="3570"/>
                    <a:pt x="251" y="3369"/>
                  </a:cubicBezTo>
                  <a:close/>
                  <a:moveTo>
                    <a:pt x="9176" y="4081"/>
                  </a:moveTo>
                  <a:cubicBezTo>
                    <a:pt x="9181" y="4120"/>
                    <a:pt x="9186" y="4154"/>
                    <a:pt x="9191" y="4194"/>
                  </a:cubicBezTo>
                  <a:cubicBezTo>
                    <a:pt x="9196" y="4326"/>
                    <a:pt x="9245" y="4591"/>
                    <a:pt x="9103" y="4670"/>
                  </a:cubicBezTo>
                  <a:lnTo>
                    <a:pt x="9103" y="4665"/>
                  </a:lnTo>
                  <a:cubicBezTo>
                    <a:pt x="9088" y="4673"/>
                    <a:pt x="9066" y="4676"/>
                    <a:pt x="9041" y="4676"/>
                  </a:cubicBezTo>
                  <a:cubicBezTo>
                    <a:pt x="8990" y="4676"/>
                    <a:pt x="8929" y="4665"/>
                    <a:pt x="8897" y="4665"/>
                  </a:cubicBezTo>
                  <a:lnTo>
                    <a:pt x="8622" y="4665"/>
                  </a:lnTo>
                  <a:cubicBezTo>
                    <a:pt x="8617" y="4547"/>
                    <a:pt x="8597" y="4434"/>
                    <a:pt x="8573" y="4321"/>
                  </a:cubicBezTo>
                  <a:cubicBezTo>
                    <a:pt x="8794" y="4297"/>
                    <a:pt x="9000" y="4213"/>
                    <a:pt x="9176" y="4081"/>
                  </a:cubicBezTo>
                  <a:close/>
                  <a:moveTo>
                    <a:pt x="5853" y="4321"/>
                  </a:moveTo>
                  <a:cubicBezTo>
                    <a:pt x="5939" y="4328"/>
                    <a:pt x="6027" y="4331"/>
                    <a:pt x="6114" y="4331"/>
                  </a:cubicBezTo>
                  <a:cubicBezTo>
                    <a:pt x="6221" y="4331"/>
                    <a:pt x="6327" y="4327"/>
                    <a:pt x="6432" y="4321"/>
                  </a:cubicBezTo>
                  <a:lnTo>
                    <a:pt x="6432" y="4321"/>
                  </a:lnTo>
                  <a:cubicBezTo>
                    <a:pt x="6417" y="4390"/>
                    <a:pt x="6403" y="4459"/>
                    <a:pt x="6393" y="4528"/>
                  </a:cubicBezTo>
                  <a:cubicBezTo>
                    <a:pt x="6383" y="4582"/>
                    <a:pt x="6373" y="4636"/>
                    <a:pt x="6363" y="4690"/>
                  </a:cubicBezTo>
                  <a:lnTo>
                    <a:pt x="5853" y="4694"/>
                  </a:lnTo>
                  <a:cubicBezTo>
                    <a:pt x="5853" y="4640"/>
                    <a:pt x="5848" y="4586"/>
                    <a:pt x="5853" y="4532"/>
                  </a:cubicBezTo>
                  <a:lnTo>
                    <a:pt x="5853" y="4528"/>
                  </a:lnTo>
                  <a:cubicBezTo>
                    <a:pt x="5853" y="4464"/>
                    <a:pt x="5853" y="4395"/>
                    <a:pt x="5853" y="4321"/>
                  </a:cubicBezTo>
                  <a:close/>
                  <a:moveTo>
                    <a:pt x="4910" y="4032"/>
                  </a:moveTo>
                  <a:cubicBezTo>
                    <a:pt x="5151" y="4194"/>
                    <a:pt x="5436" y="4292"/>
                    <a:pt x="5730" y="4312"/>
                  </a:cubicBezTo>
                  <a:cubicBezTo>
                    <a:pt x="5730" y="4385"/>
                    <a:pt x="5725" y="4459"/>
                    <a:pt x="5725" y="4528"/>
                  </a:cubicBezTo>
                  <a:lnTo>
                    <a:pt x="5725" y="4694"/>
                  </a:lnTo>
                  <a:lnTo>
                    <a:pt x="5391" y="4694"/>
                  </a:lnTo>
                  <a:cubicBezTo>
                    <a:pt x="5369" y="4695"/>
                    <a:pt x="5348" y="4695"/>
                    <a:pt x="5328" y="4695"/>
                  </a:cubicBezTo>
                  <a:cubicBezTo>
                    <a:pt x="5138" y="4695"/>
                    <a:pt x="5016" y="4670"/>
                    <a:pt x="4950" y="4537"/>
                  </a:cubicBezTo>
                  <a:cubicBezTo>
                    <a:pt x="4925" y="4483"/>
                    <a:pt x="4910" y="4424"/>
                    <a:pt x="4910" y="4366"/>
                  </a:cubicBezTo>
                  <a:cubicBezTo>
                    <a:pt x="4896" y="4258"/>
                    <a:pt x="4896" y="4145"/>
                    <a:pt x="4910" y="4032"/>
                  </a:cubicBezTo>
                  <a:close/>
                  <a:moveTo>
                    <a:pt x="4108" y="0"/>
                  </a:moveTo>
                  <a:cubicBezTo>
                    <a:pt x="3194" y="0"/>
                    <a:pt x="2259" y="218"/>
                    <a:pt x="1508" y="679"/>
                  </a:cubicBezTo>
                  <a:cubicBezTo>
                    <a:pt x="1032" y="968"/>
                    <a:pt x="654" y="1386"/>
                    <a:pt x="408" y="1886"/>
                  </a:cubicBezTo>
                  <a:cubicBezTo>
                    <a:pt x="138" y="2431"/>
                    <a:pt x="21" y="3055"/>
                    <a:pt x="11" y="3688"/>
                  </a:cubicBezTo>
                  <a:cubicBezTo>
                    <a:pt x="1" y="4091"/>
                    <a:pt x="45" y="4606"/>
                    <a:pt x="467" y="4778"/>
                  </a:cubicBezTo>
                  <a:cubicBezTo>
                    <a:pt x="596" y="4828"/>
                    <a:pt x="750" y="4844"/>
                    <a:pt x="912" y="4844"/>
                  </a:cubicBezTo>
                  <a:cubicBezTo>
                    <a:pt x="1175" y="4844"/>
                    <a:pt x="1458" y="4802"/>
                    <a:pt x="1680" y="4802"/>
                  </a:cubicBezTo>
                  <a:lnTo>
                    <a:pt x="3590" y="4783"/>
                  </a:lnTo>
                  <a:lnTo>
                    <a:pt x="4238" y="4778"/>
                  </a:lnTo>
                  <a:lnTo>
                    <a:pt x="4954" y="4773"/>
                  </a:lnTo>
                  <a:cubicBezTo>
                    <a:pt x="4979" y="4793"/>
                    <a:pt x="5004" y="4802"/>
                    <a:pt x="5028" y="4812"/>
                  </a:cubicBezTo>
                  <a:cubicBezTo>
                    <a:pt x="5101" y="4843"/>
                    <a:pt x="5190" y="4853"/>
                    <a:pt x="5283" y="4853"/>
                  </a:cubicBezTo>
                  <a:cubicBezTo>
                    <a:pt x="5425" y="4853"/>
                    <a:pt x="5577" y="4830"/>
                    <a:pt x="5696" y="4827"/>
                  </a:cubicBezTo>
                  <a:lnTo>
                    <a:pt x="6751" y="4822"/>
                  </a:lnTo>
                  <a:lnTo>
                    <a:pt x="8857" y="4802"/>
                  </a:lnTo>
                  <a:cubicBezTo>
                    <a:pt x="8909" y="4802"/>
                    <a:pt x="8975" y="4809"/>
                    <a:pt x="9040" y="4809"/>
                  </a:cubicBezTo>
                  <a:cubicBezTo>
                    <a:pt x="9110" y="4809"/>
                    <a:pt x="9179" y="4801"/>
                    <a:pt x="9230" y="4768"/>
                  </a:cubicBezTo>
                  <a:cubicBezTo>
                    <a:pt x="9393" y="4655"/>
                    <a:pt x="9329" y="4356"/>
                    <a:pt x="9319" y="4199"/>
                  </a:cubicBezTo>
                  <a:cubicBezTo>
                    <a:pt x="9255" y="3359"/>
                    <a:pt x="8705" y="2574"/>
                    <a:pt x="7900" y="2308"/>
                  </a:cubicBezTo>
                  <a:cubicBezTo>
                    <a:pt x="7448" y="1302"/>
                    <a:pt x="6604" y="487"/>
                    <a:pt x="5519" y="188"/>
                  </a:cubicBezTo>
                  <a:cubicBezTo>
                    <a:pt x="5308" y="129"/>
                    <a:pt x="5087" y="85"/>
                    <a:pt x="4866" y="55"/>
                  </a:cubicBezTo>
                  <a:lnTo>
                    <a:pt x="4861" y="55"/>
                  </a:lnTo>
                  <a:cubicBezTo>
                    <a:pt x="4640" y="21"/>
                    <a:pt x="4419" y="6"/>
                    <a:pt x="4198" y="1"/>
                  </a:cubicBezTo>
                  <a:cubicBezTo>
                    <a:pt x="4168" y="1"/>
                    <a:pt x="4138" y="0"/>
                    <a:pt x="4108"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8" name="Google Shape;806;p38"/>
            <p:cNvSpPr/>
            <p:nvPr/>
          </p:nvSpPr>
          <p:spPr>
            <a:xfrm>
              <a:off x="-2112818" y="2487342"/>
              <a:ext cx="50801" cy="44922"/>
            </a:xfrm>
            <a:custGeom>
              <a:avLst/>
              <a:gdLst/>
              <a:ahLst/>
              <a:cxnLst/>
              <a:rect l="l" t="t" r="r" b="b"/>
              <a:pathLst>
                <a:path w="674" h="596" extrusionOk="0">
                  <a:moveTo>
                    <a:pt x="604" y="1"/>
                  </a:moveTo>
                  <a:cubicBezTo>
                    <a:pt x="428" y="133"/>
                    <a:pt x="222" y="217"/>
                    <a:pt x="1" y="241"/>
                  </a:cubicBezTo>
                  <a:cubicBezTo>
                    <a:pt x="25" y="354"/>
                    <a:pt x="45" y="472"/>
                    <a:pt x="50" y="585"/>
                  </a:cubicBezTo>
                  <a:lnTo>
                    <a:pt x="325" y="585"/>
                  </a:lnTo>
                  <a:cubicBezTo>
                    <a:pt x="357" y="585"/>
                    <a:pt x="418" y="596"/>
                    <a:pt x="469" y="596"/>
                  </a:cubicBezTo>
                  <a:cubicBezTo>
                    <a:pt x="494" y="596"/>
                    <a:pt x="516" y="593"/>
                    <a:pt x="531" y="585"/>
                  </a:cubicBezTo>
                  <a:cubicBezTo>
                    <a:pt x="673" y="511"/>
                    <a:pt x="624" y="246"/>
                    <a:pt x="619" y="119"/>
                  </a:cubicBezTo>
                  <a:cubicBezTo>
                    <a:pt x="614" y="79"/>
                    <a:pt x="609" y="40"/>
                    <a:pt x="604"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9" name="Google Shape;807;p38"/>
            <p:cNvSpPr/>
            <p:nvPr/>
          </p:nvSpPr>
          <p:spPr>
            <a:xfrm>
              <a:off x="-2135355" y="2414832"/>
              <a:ext cx="66252" cy="79970"/>
            </a:xfrm>
            <a:custGeom>
              <a:avLst/>
              <a:gdLst/>
              <a:ahLst/>
              <a:cxnLst/>
              <a:rect l="l" t="t" r="r" b="b"/>
              <a:pathLst>
                <a:path w="879" h="1061" extrusionOk="0">
                  <a:moveTo>
                    <a:pt x="506" y="0"/>
                  </a:moveTo>
                  <a:cubicBezTo>
                    <a:pt x="339" y="50"/>
                    <a:pt x="167" y="89"/>
                    <a:pt x="0" y="123"/>
                  </a:cubicBezTo>
                  <a:cubicBezTo>
                    <a:pt x="113" y="403"/>
                    <a:pt x="192" y="693"/>
                    <a:pt x="241" y="987"/>
                  </a:cubicBezTo>
                  <a:cubicBezTo>
                    <a:pt x="246" y="1012"/>
                    <a:pt x="255" y="1036"/>
                    <a:pt x="260" y="1061"/>
                  </a:cubicBezTo>
                  <a:cubicBezTo>
                    <a:pt x="486" y="1036"/>
                    <a:pt x="712" y="977"/>
                    <a:pt x="874" y="825"/>
                  </a:cubicBezTo>
                  <a:cubicBezTo>
                    <a:pt x="874" y="820"/>
                    <a:pt x="879" y="820"/>
                    <a:pt x="879" y="815"/>
                  </a:cubicBezTo>
                  <a:cubicBezTo>
                    <a:pt x="820" y="521"/>
                    <a:pt x="697" y="241"/>
                    <a:pt x="51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0" name="Google Shape;808;p38"/>
            <p:cNvSpPr/>
            <p:nvPr/>
          </p:nvSpPr>
          <p:spPr>
            <a:xfrm>
              <a:off x="-2200856" y="2426289"/>
              <a:ext cx="67383" cy="33767"/>
            </a:xfrm>
            <a:custGeom>
              <a:avLst/>
              <a:gdLst/>
              <a:ahLst/>
              <a:cxnLst/>
              <a:rect l="l" t="t" r="r" b="b"/>
              <a:pathLst>
                <a:path w="894" h="448" extrusionOk="0">
                  <a:moveTo>
                    <a:pt x="727" y="1"/>
                  </a:moveTo>
                  <a:cubicBezTo>
                    <a:pt x="673" y="10"/>
                    <a:pt x="619" y="20"/>
                    <a:pt x="570" y="25"/>
                  </a:cubicBezTo>
                  <a:cubicBezTo>
                    <a:pt x="501" y="40"/>
                    <a:pt x="437" y="50"/>
                    <a:pt x="373" y="60"/>
                  </a:cubicBezTo>
                  <a:cubicBezTo>
                    <a:pt x="251" y="74"/>
                    <a:pt x="128" y="89"/>
                    <a:pt x="0" y="99"/>
                  </a:cubicBezTo>
                  <a:cubicBezTo>
                    <a:pt x="84" y="104"/>
                    <a:pt x="172" y="114"/>
                    <a:pt x="260" y="128"/>
                  </a:cubicBezTo>
                  <a:cubicBezTo>
                    <a:pt x="319" y="138"/>
                    <a:pt x="383" y="153"/>
                    <a:pt x="437" y="163"/>
                  </a:cubicBezTo>
                  <a:cubicBezTo>
                    <a:pt x="481" y="172"/>
                    <a:pt x="526" y="187"/>
                    <a:pt x="570" y="202"/>
                  </a:cubicBezTo>
                  <a:cubicBezTo>
                    <a:pt x="580" y="207"/>
                    <a:pt x="589" y="212"/>
                    <a:pt x="594" y="217"/>
                  </a:cubicBezTo>
                  <a:cubicBezTo>
                    <a:pt x="638" y="231"/>
                    <a:pt x="678" y="256"/>
                    <a:pt x="712" y="280"/>
                  </a:cubicBezTo>
                  <a:cubicBezTo>
                    <a:pt x="761" y="315"/>
                    <a:pt x="805" y="349"/>
                    <a:pt x="845" y="393"/>
                  </a:cubicBezTo>
                  <a:cubicBezTo>
                    <a:pt x="864" y="413"/>
                    <a:pt x="879" y="428"/>
                    <a:pt x="894" y="447"/>
                  </a:cubicBezTo>
                  <a:cubicBezTo>
                    <a:pt x="874" y="374"/>
                    <a:pt x="854" y="300"/>
                    <a:pt x="830" y="226"/>
                  </a:cubicBezTo>
                  <a:cubicBezTo>
                    <a:pt x="805" y="158"/>
                    <a:pt x="776" y="74"/>
                    <a:pt x="742"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1" name="Google Shape;809;p38"/>
            <p:cNvSpPr/>
            <p:nvPr/>
          </p:nvSpPr>
          <p:spPr>
            <a:xfrm>
              <a:off x="-2178319" y="2360411"/>
              <a:ext cx="75222" cy="54871"/>
            </a:xfrm>
            <a:custGeom>
              <a:avLst/>
              <a:gdLst/>
              <a:ahLst/>
              <a:cxnLst/>
              <a:rect l="l" t="t" r="r" b="b"/>
              <a:pathLst>
                <a:path w="998" h="728" extrusionOk="0">
                  <a:moveTo>
                    <a:pt x="1" y="1"/>
                  </a:moveTo>
                  <a:lnTo>
                    <a:pt x="1" y="1"/>
                  </a:lnTo>
                  <a:cubicBezTo>
                    <a:pt x="173" y="158"/>
                    <a:pt x="315" y="344"/>
                    <a:pt x="423" y="551"/>
                  </a:cubicBezTo>
                  <a:cubicBezTo>
                    <a:pt x="457" y="605"/>
                    <a:pt x="487" y="668"/>
                    <a:pt x="516" y="727"/>
                  </a:cubicBezTo>
                  <a:cubicBezTo>
                    <a:pt x="678" y="693"/>
                    <a:pt x="840" y="659"/>
                    <a:pt x="997" y="614"/>
                  </a:cubicBezTo>
                  <a:cubicBezTo>
                    <a:pt x="796" y="389"/>
                    <a:pt x="551" y="212"/>
                    <a:pt x="276" y="99"/>
                  </a:cubicBezTo>
                  <a:cubicBezTo>
                    <a:pt x="187" y="60"/>
                    <a:pt x="94" y="25"/>
                    <a:pt x="1"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2" name="Google Shape;810;p38"/>
            <p:cNvSpPr/>
            <p:nvPr/>
          </p:nvSpPr>
          <p:spPr>
            <a:xfrm>
              <a:off x="-2219775" y="2353778"/>
              <a:ext cx="70775" cy="71830"/>
            </a:xfrm>
            <a:custGeom>
              <a:avLst/>
              <a:gdLst/>
              <a:ahLst/>
              <a:cxnLst/>
              <a:rect l="l" t="t" r="r" b="b"/>
              <a:pathLst>
                <a:path w="939" h="953" extrusionOk="0">
                  <a:moveTo>
                    <a:pt x="1" y="0"/>
                  </a:moveTo>
                  <a:lnTo>
                    <a:pt x="6" y="953"/>
                  </a:lnTo>
                  <a:cubicBezTo>
                    <a:pt x="271" y="938"/>
                    <a:pt x="536" y="909"/>
                    <a:pt x="796" y="864"/>
                  </a:cubicBezTo>
                  <a:cubicBezTo>
                    <a:pt x="845" y="855"/>
                    <a:pt x="894" y="850"/>
                    <a:pt x="939" y="840"/>
                  </a:cubicBezTo>
                  <a:cubicBezTo>
                    <a:pt x="865" y="683"/>
                    <a:pt x="777" y="536"/>
                    <a:pt x="668" y="403"/>
                  </a:cubicBezTo>
                  <a:cubicBezTo>
                    <a:pt x="560" y="261"/>
                    <a:pt x="428" y="133"/>
                    <a:pt x="281" y="30"/>
                  </a:cubicBezTo>
                  <a:cubicBezTo>
                    <a:pt x="187" y="15"/>
                    <a:pt x="94" y="5"/>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3" name="Google Shape;811;p38"/>
            <p:cNvSpPr/>
            <p:nvPr/>
          </p:nvSpPr>
          <p:spPr>
            <a:xfrm>
              <a:off x="-2306682" y="2354532"/>
              <a:ext cx="77784" cy="72961"/>
            </a:xfrm>
            <a:custGeom>
              <a:avLst/>
              <a:gdLst/>
              <a:ahLst/>
              <a:cxnLst/>
              <a:rect l="l" t="t" r="r" b="b"/>
              <a:pathLst>
                <a:path w="1032" h="968" extrusionOk="0">
                  <a:moveTo>
                    <a:pt x="1021" y="0"/>
                  </a:moveTo>
                  <a:cubicBezTo>
                    <a:pt x="889" y="0"/>
                    <a:pt x="756" y="10"/>
                    <a:pt x="624" y="30"/>
                  </a:cubicBezTo>
                  <a:cubicBezTo>
                    <a:pt x="619" y="35"/>
                    <a:pt x="609" y="40"/>
                    <a:pt x="604" y="40"/>
                  </a:cubicBezTo>
                  <a:cubicBezTo>
                    <a:pt x="579" y="59"/>
                    <a:pt x="555" y="79"/>
                    <a:pt x="530" y="94"/>
                  </a:cubicBezTo>
                  <a:cubicBezTo>
                    <a:pt x="462" y="152"/>
                    <a:pt x="398" y="211"/>
                    <a:pt x="344" y="280"/>
                  </a:cubicBezTo>
                  <a:cubicBezTo>
                    <a:pt x="187" y="481"/>
                    <a:pt x="69" y="707"/>
                    <a:pt x="0" y="953"/>
                  </a:cubicBezTo>
                  <a:cubicBezTo>
                    <a:pt x="172" y="962"/>
                    <a:pt x="339" y="967"/>
                    <a:pt x="511" y="967"/>
                  </a:cubicBezTo>
                  <a:lnTo>
                    <a:pt x="746" y="967"/>
                  </a:lnTo>
                  <a:cubicBezTo>
                    <a:pt x="840" y="967"/>
                    <a:pt x="933" y="962"/>
                    <a:pt x="1031" y="958"/>
                  </a:cubicBezTo>
                  <a:lnTo>
                    <a:pt x="1021" y="0"/>
                  </a:ln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4" name="Google Shape;812;p38"/>
            <p:cNvSpPr/>
            <p:nvPr/>
          </p:nvSpPr>
          <p:spPr>
            <a:xfrm>
              <a:off x="-2317838" y="2505508"/>
              <a:ext cx="43791" cy="27812"/>
            </a:xfrm>
            <a:custGeom>
              <a:avLst/>
              <a:gdLst/>
              <a:ahLst/>
              <a:cxnLst/>
              <a:rect l="l" t="t" r="r" b="b"/>
              <a:pathLst>
                <a:path w="581" h="369" extrusionOk="0">
                  <a:moveTo>
                    <a:pt x="1" y="0"/>
                  </a:moveTo>
                  <a:cubicBezTo>
                    <a:pt x="1" y="69"/>
                    <a:pt x="1" y="138"/>
                    <a:pt x="1" y="206"/>
                  </a:cubicBezTo>
                  <a:lnTo>
                    <a:pt x="1" y="368"/>
                  </a:lnTo>
                  <a:lnTo>
                    <a:pt x="511" y="364"/>
                  </a:lnTo>
                  <a:cubicBezTo>
                    <a:pt x="521" y="310"/>
                    <a:pt x="531" y="256"/>
                    <a:pt x="541" y="202"/>
                  </a:cubicBezTo>
                  <a:cubicBezTo>
                    <a:pt x="551" y="133"/>
                    <a:pt x="565" y="69"/>
                    <a:pt x="580" y="0"/>
                  </a:cubicBezTo>
                  <a:lnTo>
                    <a:pt x="580" y="0"/>
                  </a:lnTo>
                  <a:cubicBezTo>
                    <a:pt x="470" y="3"/>
                    <a:pt x="357" y="6"/>
                    <a:pt x="245" y="6"/>
                  </a:cubicBezTo>
                  <a:cubicBezTo>
                    <a:pt x="164" y="6"/>
                    <a:pt x="82" y="4"/>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5" name="Google Shape;813;p38"/>
            <p:cNvSpPr/>
            <p:nvPr/>
          </p:nvSpPr>
          <p:spPr>
            <a:xfrm>
              <a:off x="-2371505" y="2360788"/>
              <a:ext cx="87432" cy="64820"/>
            </a:xfrm>
            <a:custGeom>
              <a:avLst/>
              <a:gdLst/>
              <a:ahLst/>
              <a:cxnLst/>
              <a:rect l="l" t="t" r="r" b="b"/>
              <a:pathLst>
                <a:path w="1160" h="860" extrusionOk="0">
                  <a:moveTo>
                    <a:pt x="1145" y="1"/>
                  </a:moveTo>
                  <a:cubicBezTo>
                    <a:pt x="669" y="123"/>
                    <a:pt x="232" y="369"/>
                    <a:pt x="1" y="791"/>
                  </a:cubicBezTo>
                  <a:cubicBezTo>
                    <a:pt x="246" y="821"/>
                    <a:pt x="492" y="845"/>
                    <a:pt x="737" y="860"/>
                  </a:cubicBezTo>
                  <a:cubicBezTo>
                    <a:pt x="811" y="565"/>
                    <a:pt x="958" y="285"/>
                    <a:pt x="1160" y="55"/>
                  </a:cubicBezTo>
                  <a:cubicBezTo>
                    <a:pt x="1155" y="40"/>
                    <a:pt x="1150" y="20"/>
                    <a:pt x="114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6" name="Google Shape;814;p38"/>
            <p:cNvSpPr/>
            <p:nvPr/>
          </p:nvSpPr>
          <p:spPr>
            <a:xfrm>
              <a:off x="-2432181" y="2328980"/>
              <a:ext cx="143660" cy="125118"/>
            </a:xfrm>
            <a:custGeom>
              <a:avLst/>
              <a:gdLst/>
              <a:ahLst/>
              <a:cxnLst/>
              <a:rect l="l" t="t" r="r" b="b"/>
              <a:pathLst>
                <a:path w="1906" h="1660" extrusionOk="0">
                  <a:moveTo>
                    <a:pt x="1788" y="0"/>
                  </a:moveTo>
                  <a:cubicBezTo>
                    <a:pt x="1199" y="108"/>
                    <a:pt x="600" y="182"/>
                    <a:pt x="1" y="221"/>
                  </a:cubicBezTo>
                  <a:lnTo>
                    <a:pt x="11" y="1640"/>
                  </a:lnTo>
                  <a:lnTo>
                    <a:pt x="79" y="1640"/>
                  </a:lnTo>
                  <a:cubicBezTo>
                    <a:pt x="222" y="1645"/>
                    <a:pt x="369" y="1650"/>
                    <a:pt x="511" y="1660"/>
                  </a:cubicBezTo>
                  <a:cubicBezTo>
                    <a:pt x="619" y="1213"/>
                    <a:pt x="855" y="820"/>
                    <a:pt x="1272" y="565"/>
                  </a:cubicBezTo>
                  <a:cubicBezTo>
                    <a:pt x="1469" y="447"/>
                    <a:pt x="1685" y="359"/>
                    <a:pt x="1906" y="300"/>
                  </a:cubicBezTo>
                  <a:cubicBezTo>
                    <a:pt x="1871" y="197"/>
                    <a:pt x="1832" y="99"/>
                    <a:pt x="1788"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7" name="Google Shape;815;p38"/>
            <p:cNvSpPr/>
            <p:nvPr/>
          </p:nvSpPr>
          <p:spPr>
            <a:xfrm>
              <a:off x="-2387785" y="2429605"/>
              <a:ext cx="69343" cy="65951"/>
            </a:xfrm>
            <a:custGeom>
              <a:avLst/>
              <a:gdLst/>
              <a:ahLst/>
              <a:cxnLst/>
              <a:rect l="l" t="t" r="r" b="b"/>
              <a:pathLst>
                <a:path w="920" h="875" extrusionOk="0">
                  <a:moveTo>
                    <a:pt x="158" y="1"/>
                  </a:moveTo>
                  <a:cubicBezTo>
                    <a:pt x="143" y="40"/>
                    <a:pt x="124" y="74"/>
                    <a:pt x="114" y="114"/>
                  </a:cubicBezTo>
                  <a:cubicBezTo>
                    <a:pt x="89" y="182"/>
                    <a:pt x="70" y="256"/>
                    <a:pt x="50" y="330"/>
                  </a:cubicBezTo>
                  <a:cubicBezTo>
                    <a:pt x="30" y="413"/>
                    <a:pt x="16" y="492"/>
                    <a:pt x="1" y="570"/>
                  </a:cubicBezTo>
                  <a:lnTo>
                    <a:pt x="1" y="585"/>
                  </a:lnTo>
                  <a:cubicBezTo>
                    <a:pt x="16" y="590"/>
                    <a:pt x="26" y="590"/>
                    <a:pt x="35" y="600"/>
                  </a:cubicBezTo>
                  <a:cubicBezTo>
                    <a:pt x="256" y="767"/>
                    <a:pt x="526" y="845"/>
                    <a:pt x="811" y="875"/>
                  </a:cubicBezTo>
                  <a:cubicBezTo>
                    <a:pt x="811" y="791"/>
                    <a:pt x="821" y="708"/>
                    <a:pt x="826" y="624"/>
                  </a:cubicBezTo>
                  <a:cubicBezTo>
                    <a:pt x="836" y="541"/>
                    <a:pt x="845" y="448"/>
                    <a:pt x="860" y="359"/>
                  </a:cubicBezTo>
                  <a:cubicBezTo>
                    <a:pt x="875" y="266"/>
                    <a:pt x="894" y="168"/>
                    <a:pt x="919" y="74"/>
                  </a:cubicBezTo>
                  <a:cubicBezTo>
                    <a:pt x="664" y="60"/>
                    <a:pt x="408" y="35"/>
                    <a:pt x="158"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8" name="Google Shape;816;p38"/>
            <p:cNvSpPr/>
            <p:nvPr/>
          </p:nvSpPr>
          <p:spPr>
            <a:xfrm>
              <a:off x="-2389971" y="2483649"/>
              <a:ext cx="62635" cy="50047"/>
            </a:xfrm>
            <a:custGeom>
              <a:avLst/>
              <a:gdLst/>
              <a:ahLst/>
              <a:cxnLst/>
              <a:rect l="l" t="t" r="r" b="b"/>
              <a:pathLst>
                <a:path w="831" h="664" extrusionOk="0">
                  <a:moveTo>
                    <a:pt x="10" y="1"/>
                  </a:moveTo>
                  <a:cubicBezTo>
                    <a:pt x="1" y="114"/>
                    <a:pt x="1" y="226"/>
                    <a:pt x="10" y="339"/>
                  </a:cubicBezTo>
                  <a:cubicBezTo>
                    <a:pt x="15" y="393"/>
                    <a:pt x="30" y="452"/>
                    <a:pt x="55" y="506"/>
                  </a:cubicBezTo>
                  <a:cubicBezTo>
                    <a:pt x="128" y="649"/>
                    <a:pt x="271" y="663"/>
                    <a:pt x="496" y="663"/>
                  </a:cubicBezTo>
                  <a:lnTo>
                    <a:pt x="830" y="663"/>
                  </a:lnTo>
                  <a:lnTo>
                    <a:pt x="830" y="501"/>
                  </a:lnTo>
                  <a:cubicBezTo>
                    <a:pt x="830" y="428"/>
                    <a:pt x="830" y="354"/>
                    <a:pt x="830" y="280"/>
                  </a:cubicBezTo>
                  <a:cubicBezTo>
                    <a:pt x="541" y="261"/>
                    <a:pt x="256" y="168"/>
                    <a:pt x="1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9" name="Google Shape;817;p38"/>
            <p:cNvSpPr/>
            <p:nvPr/>
          </p:nvSpPr>
          <p:spPr>
            <a:xfrm>
              <a:off x="-2431427" y="2470308"/>
              <a:ext cx="34897" cy="51932"/>
            </a:xfrm>
            <a:custGeom>
              <a:avLst/>
              <a:gdLst/>
              <a:ahLst/>
              <a:cxnLst/>
              <a:rect l="l" t="t" r="r" b="b"/>
              <a:pathLst>
                <a:path w="463" h="689" extrusionOk="0">
                  <a:moveTo>
                    <a:pt x="1" y="1"/>
                  </a:moveTo>
                  <a:cubicBezTo>
                    <a:pt x="1" y="227"/>
                    <a:pt x="6" y="457"/>
                    <a:pt x="6" y="688"/>
                  </a:cubicBezTo>
                  <a:lnTo>
                    <a:pt x="462" y="683"/>
                  </a:lnTo>
                  <a:cubicBezTo>
                    <a:pt x="438" y="575"/>
                    <a:pt x="428" y="462"/>
                    <a:pt x="433" y="354"/>
                  </a:cubicBezTo>
                  <a:cubicBezTo>
                    <a:pt x="433" y="241"/>
                    <a:pt x="443" y="133"/>
                    <a:pt x="457" y="20"/>
                  </a:cubicBezTo>
                  <a:cubicBezTo>
                    <a:pt x="320" y="11"/>
                    <a:pt x="192" y="6"/>
                    <a:pt x="69"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0" name="Google Shape;818;p38"/>
            <p:cNvSpPr/>
            <p:nvPr/>
          </p:nvSpPr>
          <p:spPr>
            <a:xfrm>
              <a:off x="-2611648" y="2469931"/>
              <a:ext cx="162880" cy="53364"/>
            </a:xfrm>
            <a:custGeom>
              <a:avLst/>
              <a:gdLst/>
              <a:ahLst/>
              <a:cxnLst/>
              <a:rect l="l" t="t" r="r" b="b"/>
              <a:pathLst>
                <a:path w="2161" h="708" extrusionOk="0">
                  <a:moveTo>
                    <a:pt x="2156" y="1"/>
                  </a:moveTo>
                  <a:cubicBezTo>
                    <a:pt x="1606" y="1"/>
                    <a:pt x="1019" y="51"/>
                    <a:pt x="441" y="51"/>
                  </a:cubicBezTo>
                  <a:cubicBezTo>
                    <a:pt x="297" y="51"/>
                    <a:pt x="153" y="48"/>
                    <a:pt x="11" y="40"/>
                  </a:cubicBezTo>
                  <a:cubicBezTo>
                    <a:pt x="1" y="271"/>
                    <a:pt x="1" y="497"/>
                    <a:pt x="1" y="708"/>
                  </a:cubicBezTo>
                  <a:lnTo>
                    <a:pt x="958" y="698"/>
                  </a:lnTo>
                  <a:lnTo>
                    <a:pt x="2161" y="688"/>
                  </a:lnTo>
                  <a:cubicBezTo>
                    <a:pt x="2161" y="462"/>
                    <a:pt x="2156" y="232"/>
                    <a:pt x="21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1" name="Google Shape;819;p38"/>
            <p:cNvSpPr/>
            <p:nvPr/>
          </p:nvSpPr>
          <p:spPr>
            <a:xfrm>
              <a:off x="-2610141" y="2346392"/>
              <a:ext cx="160996" cy="110722"/>
            </a:xfrm>
            <a:custGeom>
              <a:avLst/>
              <a:gdLst/>
              <a:ahLst/>
              <a:cxnLst/>
              <a:rect l="l" t="t" r="r" b="b"/>
              <a:pathLst>
                <a:path w="2136" h="1469" extrusionOk="0">
                  <a:moveTo>
                    <a:pt x="197" y="0"/>
                  </a:moveTo>
                  <a:cubicBezTo>
                    <a:pt x="89" y="476"/>
                    <a:pt x="20" y="967"/>
                    <a:pt x="0" y="1458"/>
                  </a:cubicBezTo>
                  <a:cubicBezTo>
                    <a:pt x="129" y="1465"/>
                    <a:pt x="259" y="1468"/>
                    <a:pt x="390" y="1468"/>
                  </a:cubicBezTo>
                  <a:cubicBezTo>
                    <a:pt x="981" y="1468"/>
                    <a:pt x="1585" y="1408"/>
                    <a:pt x="2136" y="1404"/>
                  </a:cubicBezTo>
                  <a:lnTo>
                    <a:pt x="2126" y="5"/>
                  </a:lnTo>
                  <a:cubicBezTo>
                    <a:pt x="1817" y="19"/>
                    <a:pt x="1508" y="27"/>
                    <a:pt x="1199" y="27"/>
                  </a:cubicBezTo>
                  <a:cubicBezTo>
                    <a:pt x="865" y="27"/>
                    <a:pt x="531" y="18"/>
                    <a:pt x="19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2" name="Google Shape;820;p38"/>
            <p:cNvSpPr/>
            <p:nvPr/>
          </p:nvSpPr>
          <p:spPr>
            <a:xfrm>
              <a:off x="-2738203" y="2335236"/>
              <a:ext cx="125571" cy="119616"/>
            </a:xfrm>
            <a:custGeom>
              <a:avLst/>
              <a:gdLst/>
              <a:ahLst/>
              <a:cxnLst/>
              <a:rect l="l" t="t" r="r" b="b"/>
              <a:pathLst>
                <a:path w="1666" h="1587" extrusionOk="0">
                  <a:moveTo>
                    <a:pt x="286" y="1"/>
                  </a:moveTo>
                  <a:cubicBezTo>
                    <a:pt x="256" y="65"/>
                    <a:pt x="232" y="133"/>
                    <a:pt x="207" y="202"/>
                  </a:cubicBezTo>
                  <a:cubicBezTo>
                    <a:pt x="114" y="482"/>
                    <a:pt x="45" y="767"/>
                    <a:pt x="1" y="1061"/>
                  </a:cubicBezTo>
                  <a:cubicBezTo>
                    <a:pt x="25" y="1061"/>
                    <a:pt x="45" y="1071"/>
                    <a:pt x="65" y="1081"/>
                  </a:cubicBezTo>
                  <a:cubicBezTo>
                    <a:pt x="472" y="1390"/>
                    <a:pt x="953" y="1528"/>
                    <a:pt x="1469" y="1587"/>
                  </a:cubicBezTo>
                  <a:cubicBezTo>
                    <a:pt x="1493" y="1096"/>
                    <a:pt x="1557" y="610"/>
                    <a:pt x="1665" y="133"/>
                  </a:cubicBezTo>
                  <a:cubicBezTo>
                    <a:pt x="1204" y="104"/>
                    <a:pt x="742" y="60"/>
                    <a:pt x="28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3" name="Google Shape;821;p38"/>
            <p:cNvSpPr/>
            <p:nvPr/>
          </p:nvSpPr>
          <p:spPr>
            <a:xfrm>
              <a:off x="-2741896" y="2433299"/>
              <a:ext cx="113285" cy="90447"/>
            </a:xfrm>
            <a:custGeom>
              <a:avLst/>
              <a:gdLst/>
              <a:ahLst/>
              <a:cxnLst/>
              <a:rect l="l" t="t" r="r" b="b"/>
              <a:pathLst>
                <a:path w="1503" h="1200" extrusionOk="0">
                  <a:moveTo>
                    <a:pt x="20" y="1"/>
                  </a:moveTo>
                  <a:cubicBezTo>
                    <a:pt x="1" y="202"/>
                    <a:pt x="1" y="403"/>
                    <a:pt x="20" y="605"/>
                  </a:cubicBezTo>
                  <a:cubicBezTo>
                    <a:pt x="81" y="1139"/>
                    <a:pt x="348" y="1199"/>
                    <a:pt x="826" y="1199"/>
                  </a:cubicBezTo>
                  <a:cubicBezTo>
                    <a:pt x="848" y="1199"/>
                    <a:pt x="871" y="1199"/>
                    <a:pt x="894" y="1199"/>
                  </a:cubicBezTo>
                  <a:lnTo>
                    <a:pt x="1498" y="1194"/>
                  </a:lnTo>
                  <a:cubicBezTo>
                    <a:pt x="1498" y="978"/>
                    <a:pt x="1498" y="742"/>
                    <a:pt x="1503" y="507"/>
                  </a:cubicBezTo>
                  <a:cubicBezTo>
                    <a:pt x="973" y="453"/>
                    <a:pt x="467" y="315"/>
                    <a:pt x="2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822;p38"/>
          <p:cNvGrpSpPr/>
          <p:nvPr/>
        </p:nvGrpSpPr>
        <p:grpSpPr>
          <a:xfrm>
            <a:off x="397125" y="587340"/>
            <a:ext cx="543134" cy="354184"/>
            <a:chOff x="1547150" y="488540"/>
            <a:chExt cx="543134" cy="354184"/>
          </a:xfrm>
        </p:grpSpPr>
        <p:sp>
          <p:nvSpPr>
            <p:cNvPr id="1049114" name="Google Shape;823;p38"/>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5" name="Google Shape;824;p38"/>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6" name="Google Shape;825;p38"/>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7" name="Google Shape;826;p38"/>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18" name="Google Shape;827;p38"/>
          <p:cNvSpPr/>
          <p:nvPr/>
        </p:nvSpPr>
        <p:spPr>
          <a:xfrm flipH="1">
            <a:off x="6204673" y="3742948"/>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828;p38"/>
          <p:cNvGrpSpPr/>
          <p:nvPr/>
        </p:nvGrpSpPr>
        <p:grpSpPr>
          <a:xfrm>
            <a:off x="8171021" y="2854570"/>
            <a:ext cx="284607" cy="591602"/>
            <a:chOff x="610921" y="273270"/>
            <a:chExt cx="284607" cy="591602"/>
          </a:xfrm>
        </p:grpSpPr>
        <p:sp>
          <p:nvSpPr>
            <p:cNvPr id="1049119" name="Google Shape;829;p38"/>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0" name="Google Shape;830;p38"/>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52" name="Google Shape;831;p38"/>
          <p:cNvPicPr preferRelativeResize="0">
            <a:picLocks/>
          </p:cNvPicPr>
          <p:nvPr/>
        </p:nvPicPr>
        <p:blipFill>
          <a:blip r:embed="rId3">
            <a:alphaModFix/>
          </a:blip>
          <a:stretch>
            <a:fillRect/>
          </a:stretch>
        </p:blipFill>
        <p:spPr>
          <a:xfrm>
            <a:off x="1602211" y="1778700"/>
            <a:ext cx="1209576" cy="1209576"/>
          </a:xfrm>
          <a:prstGeom prst="rect">
            <a:avLst/>
          </a:prstGeom>
          <a:noFill/>
          <a:ln>
            <a:noFill/>
          </a:ln>
        </p:spPr>
      </p:pic>
      <p:pic>
        <p:nvPicPr>
          <p:cNvPr id="2097153" name="Google Shape;832;p38"/>
          <p:cNvPicPr preferRelativeResize="0">
            <a:picLocks/>
          </p:cNvPicPr>
          <p:nvPr/>
        </p:nvPicPr>
        <p:blipFill>
          <a:blip r:embed="rId4">
            <a:alphaModFix/>
          </a:blip>
          <a:stretch>
            <a:fillRect/>
          </a:stretch>
        </p:blipFill>
        <p:spPr>
          <a:xfrm>
            <a:off x="4377302" y="3075875"/>
            <a:ext cx="1088075" cy="1439117"/>
          </a:xfrm>
          <a:prstGeom prst="rect">
            <a:avLst/>
          </a:prstGeom>
          <a:noFill/>
          <a:ln>
            <a:noFill/>
          </a:ln>
        </p:spPr>
      </p:pic>
      <p:pic>
        <p:nvPicPr>
          <p:cNvPr id="2097154" name="Google Shape;833;p38"/>
          <p:cNvPicPr preferRelativeResize="0">
            <a:picLocks/>
          </p:cNvPicPr>
          <p:nvPr/>
        </p:nvPicPr>
        <p:blipFill>
          <a:blip r:embed="rId5">
            <a:alphaModFix/>
          </a:blip>
          <a:stretch>
            <a:fillRect/>
          </a:stretch>
        </p:blipFill>
        <p:spPr>
          <a:xfrm>
            <a:off x="5926398" y="1920737"/>
            <a:ext cx="949858" cy="1299085"/>
          </a:xfrm>
          <a:prstGeom prst="rect">
            <a:avLst/>
          </a:prstGeom>
          <a:noFill/>
          <a:ln>
            <a:noFill/>
          </a:ln>
        </p:spPr>
      </p:pic>
      <p:pic>
        <p:nvPicPr>
          <p:cNvPr id="2097155" name="Google Shape;834;p38"/>
          <p:cNvPicPr preferRelativeResize="0">
            <a:picLocks/>
          </p:cNvPicPr>
          <p:nvPr/>
        </p:nvPicPr>
        <p:blipFill>
          <a:blip r:embed="rId6">
            <a:alphaModFix/>
          </a:blip>
          <a:stretch>
            <a:fillRect/>
          </a:stretch>
        </p:blipFill>
        <p:spPr>
          <a:xfrm>
            <a:off x="6995730" y="1909868"/>
            <a:ext cx="901813" cy="1209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1049123" name="Google Shape;839;p39"/>
          <p:cNvSpPr txBox="1">
            <a:spLocks noGrp="1"/>
          </p:cNvSpPr>
          <p:nvPr>
            <p:ph type="title"/>
          </p:nvPr>
        </p:nvSpPr>
        <p:spPr>
          <a:xfrm>
            <a:off x="873375" y="1887601"/>
            <a:ext cx="2454300" cy="16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p>
        </p:txBody>
      </p:sp>
      <p:sp>
        <p:nvSpPr>
          <p:cNvPr id="1049124" name="Google Shape;840;p39"/>
          <p:cNvSpPr txBox="1">
            <a:spLocks noGrp="1"/>
          </p:cNvSpPr>
          <p:nvPr>
            <p:ph type="subTitle" idx="1"/>
          </p:nvPr>
        </p:nvSpPr>
        <p:spPr>
          <a:xfrm>
            <a:off x="4350350" y="800150"/>
            <a:ext cx="3675000" cy="9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Buku berhitung</a:t>
            </a:r>
          </a:p>
        </p:txBody>
      </p:sp>
      <p:sp>
        <p:nvSpPr>
          <p:cNvPr id="1049125" name="Google Shape;841;p39"/>
          <p:cNvSpPr txBox="1">
            <a:spLocks noGrp="1"/>
          </p:cNvSpPr>
          <p:nvPr>
            <p:ph type="subTitle" idx="2"/>
          </p:nvPr>
        </p:nvSpPr>
        <p:spPr>
          <a:xfrm>
            <a:off x="4953000" y="2038350"/>
            <a:ext cx="3675000" cy="232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lt2"/>
                </a:solidFill>
                <a:latin typeface="Tekton Pro" pitchFamily="34" charset="0"/>
                <a:ea typeface="Times New Roman"/>
                <a:cs typeface="Times New Roman"/>
                <a:sym typeface="Times New Roman"/>
              </a:rPr>
              <a:t>Buku berhitung adalah sebuah buku yang dibuat sebagai media perkenalkan dan pembelajaran angka bagi anak. Sama seperti buku alfabet, buku ini juga mengenalkan konsep berhitung dan hitungan dengan cara yang menyenangkan (Riris, 2017:15). Buku berhitung tetap menyertakan gambar-gambar untuk membantu anak dalam proses penyerapan informasi.</a:t>
            </a:r>
            <a:endParaRPr sz="2300">
              <a:solidFill>
                <a:schemeClr val="lt2"/>
              </a:solidFill>
              <a:latin typeface="Tekton Pro" pitchFamily="34" charset="0"/>
            </a:endParaRPr>
          </a:p>
        </p:txBody>
      </p:sp>
      <p:grpSp>
        <p:nvGrpSpPr>
          <p:cNvPr id="170" name="Google Shape;842;p39"/>
          <p:cNvGrpSpPr/>
          <p:nvPr/>
        </p:nvGrpSpPr>
        <p:grpSpPr>
          <a:xfrm>
            <a:off x="797163" y="1177284"/>
            <a:ext cx="318675" cy="662679"/>
            <a:chOff x="-1847499" y="2737134"/>
            <a:chExt cx="318675" cy="662679"/>
          </a:xfrm>
        </p:grpSpPr>
        <p:sp>
          <p:nvSpPr>
            <p:cNvPr id="1049126" name="Google Shape;843;p39"/>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7" name="Google Shape;844;p39"/>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845;p39"/>
          <p:cNvGrpSpPr/>
          <p:nvPr/>
        </p:nvGrpSpPr>
        <p:grpSpPr>
          <a:xfrm>
            <a:off x="448730" y="564163"/>
            <a:ext cx="174114" cy="235996"/>
            <a:chOff x="-1467008" y="3142950"/>
            <a:chExt cx="174114" cy="235996"/>
          </a:xfrm>
        </p:grpSpPr>
        <p:sp>
          <p:nvSpPr>
            <p:cNvPr id="1049128" name="Google Shape;846;p39"/>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9" name="Google Shape;847;p39"/>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0" name="Google Shape;848;p39"/>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849;p39"/>
          <p:cNvGrpSpPr/>
          <p:nvPr/>
        </p:nvGrpSpPr>
        <p:grpSpPr>
          <a:xfrm>
            <a:off x="2733292" y="3750879"/>
            <a:ext cx="202152" cy="234940"/>
            <a:chOff x="-1562583" y="2713541"/>
            <a:chExt cx="202152" cy="234940"/>
          </a:xfrm>
        </p:grpSpPr>
        <p:sp>
          <p:nvSpPr>
            <p:cNvPr id="1049131" name="Google Shape;850;p39"/>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2" name="Google Shape;851;p39"/>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3" name="Google Shape;852;p39"/>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853;p39"/>
          <p:cNvGrpSpPr/>
          <p:nvPr/>
        </p:nvGrpSpPr>
        <p:grpSpPr>
          <a:xfrm>
            <a:off x="4065746" y="4130745"/>
            <a:ext cx="284607" cy="591602"/>
            <a:chOff x="610921" y="273270"/>
            <a:chExt cx="284607" cy="591602"/>
          </a:xfrm>
        </p:grpSpPr>
        <p:sp>
          <p:nvSpPr>
            <p:cNvPr id="1049134" name="Google Shape;854;p39"/>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5" name="Google Shape;855;p39"/>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36" name="Google Shape;856;p39"/>
          <p:cNvSpPr/>
          <p:nvPr/>
        </p:nvSpPr>
        <p:spPr>
          <a:xfrm rot="374883">
            <a:off x="-661530" y="3950852"/>
            <a:ext cx="2875060"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7" name="Google Shape;857;p39"/>
          <p:cNvSpPr/>
          <p:nvPr/>
        </p:nvSpPr>
        <p:spPr>
          <a:xfrm flipH="1">
            <a:off x="3018998" y="56418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858;p39"/>
          <p:cNvGrpSpPr/>
          <p:nvPr/>
        </p:nvGrpSpPr>
        <p:grpSpPr>
          <a:xfrm flipH="1">
            <a:off x="422443" y="4203583"/>
            <a:ext cx="1810903" cy="836253"/>
            <a:chOff x="6814529" y="4193361"/>
            <a:chExt cx="1563010" cy="721779"/>
          </a:xfrm>
        </p:grpSpPr>
        <p:sp>
          <p:nvSpPr>
            <p:cNvPr id="1049138" name="Google Shape;859;p39"/>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9" name="Google Shape;860;p39"/>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0" name="Google Shape;861;p39"/>
            <p:cNvSpPr/>
            <p:nvPr/>
          </p:nvSpPr>
          <p:spPr>
            <a:xfrm flipH="1">
              <a:off x="7259237" y="4269105"/>
              <a:ext cx="1118302" cy="560565"/>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1" name="Google Shape;862;p39"/>
            <p:cNvSpPr/>
            <p:nvPr/>
          </p:nvSpPr>
          <p:spPr>
            <a:xfrm flipH="1">
              <a:off x="7538321" y="4702611"/>
              <a:ext cx="235690" cy="212529"/>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2" name="Google Shape;863;p39"/>
            <p:cNvSpPr/>
            <p:nvPr/>
          </p:nvSpPr>
          <p:spPr>
            <a:xfrm flipH="1">
              <a:off x="7444623" y="4333995"/>
              <a:ext cx="24496" cy="59237"/>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3" name="Google Shape;864;p39"/>
            <p:cNvSpPr/>
            <p:nvPr/>
          </p:nvSpPr>
          <p:spPr>
            <a:xfrm flipH="1">
              <a:off x="7343620" y="4333995"/>
              <a:ext cx="24496" cy="59237"/>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4" name="Google Shape;865;p39"/>
            <p:cNvSpPr/>
            <p:nvPr/>
          </p:nvSpPr>
          <p:spPr>
            <a:xfrm flipH="1">
              <a:off x="7378369" y="4371527"/>
              <a:ext cx="49897" cy="42506"/>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5" name="Google Shape;866;p39"/>
            <p:cNvSpPr/>
            <p:nvPr/>
          </p:nvSpPr>
          <p:spPr>
            <a:xfrm flipH="1">
              <a:off x="7291387" y="4393157"/>
              <a:ext cx="61881" cy="28940"/>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6" name="Google Shape;867;p39"/>
            <p:cNvSpPr/>
            <p:nvPr/>
          </p:nvSpPr>
          <p:spPr>
            <a:xfrm flipH="1">
              <a:off x="7461282" y="4393157"/>
              <a:ext cx="61881" cy="28940"/>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7" name="Google Shape;868;p39"/>
            <p:cNvSpPr/>
            <p:nvPr/>
          </p:nvSpPr>
          <p:spPr>
            <a:xfrm flipH="1">
              <a:off x="7348447" y="4422098"/>
              <a:ext cx="103411" cy="25473"/>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8" name="Google Shape;869;p39"/>
            <p:cNvSpPr/>
            <p:nvPr/>
          </p:nvSpPr>
          <p:spPr>
            <a:xfrm flipH="1">
              <a:off x="7193476" y="4362257"/>
              <a:ext cx="95271" cy="2931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9" name="Google Shape;870;p39"/>
            <p:cNvSpPr/>
            <p:nvPr/>
          </p:nvSpPr>
          <p:spPr>
            <a:xfrm flipH="1">
              <a:off x="7176366" y="4407703"/>
              <a:ext cx="104014" cy="15902"/>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0" name="Google Shape;871;p39"/>
            <p:cNvSpPr/>
            <p:nvPr/>
          </p:nvSpPr>
          <p:spPr>
            <a:xfrm flipH="1">
              <a:off x="7175763" y="4432272"/>
              <a:ext cx="111627" cy="33613"/>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1" name="Google Shape;872;p39"/>
            <p:cNvSpPr/>
            <p:nvPr/>
          </p:nvSpPr>
          <p:spPr>
            <a:xfrm flipH="1">
              <a:off x="7511257" y="4336180"/>
              <a:ext cx="91050" cy="49439"/>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2" name="Google Shape;873;p39"/>
            <p:cNvSpPr/>
            <p:nvPr/>
          </p:nvSpPr>
          <p:spPr>
            <a:xfrm flipH="1">
              <a:off x="7528744" y="4373185"/>
              <a:ext cx="100999" cy="3240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3" name="Google Shape;874;p39"/>
            <p:cNvSpPr/>
            <p:nvPr/>
          </p:nvSpPr>
          <p:spPr>
            <a:xfrm flipH="1">
              <a:off x="7534171" y="4415315"/>
              <a:ext cx="108763" cy="30146"/>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4" name="Google Shape;875;p39"/>
            <p:cNvSpPr/>
            <p:nvPr/>
          </p:nvSpPr>
          <p:spPr>
            <a:xfrm flipH="1">
              <a:off x="7945121" y="4193361"/>
              <a:ext cx="254458" cy="251644"/>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5" name="Google Shape;876;p39"/>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6" name="Google Shape;877;p39"/>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7" name="Google Shape;878;p39"/>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8" name="Google Shape;879;p39"/>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9" name="Google Shape;880;p39"/>
            <p:cNvSpPr/>
            <p:nvPr/>
          </p:nvSpPr>
          <p:spPr>
            <a:xfrm flipH="1">
              <a:off x="7030892" y="4194040"/>
              <a:ext cx="99642" cy="128874"/>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0" name="Google Shape;881;p39"/>
            <p:cNvSpPr/>
            <p:nvPr/>
          </p:nvSpPr>
          <p:spPr>
            <a:xfrm flipH="1">
              <a:off x="6814529" y="4269104"/>
              <a:ext cx="206898" cy="126236"/>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1" name="Google Shape;882;p39"/>
            <p:cNvSpPr/>
            <p:nvPr/>
          </p:nvSpPr>
          <p:spPr>
            <a:xfrm flipH="1">
              <a:off x="6922503" y="4363538"/>
              <a:ext cx="111024" cy="162487"/>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2" name="Google Shape;883;p39"/>
            <p:cNvSpPr/>
            <p:nvPr/>
          </p:nvSpPr>
          <p:spPr>
            <a:xfrm flipH="1">
              <a:off x="7083430" y="4495279"/>
              <a:ext cx="146976" cy="161733"/>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3" name="Google Shape;884;p39"/>
            <p:cNvSpPr/>
            <p:nvPr/>
          </p:nvSpPr>
          <p:spPr>
            <a:xfrm flipH="1">
              <a:off x="6973531" y="4581422"/>
              <a:ext cx="92557" cy="136637"/>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64" name="Google Shape;885;p39"/>
          <p:cNvSpPr/>
          <p:nvPr/>
        </p:nvSpPr>
        <p:spPr>
          <a:xfrm rot="-6473212">
            <a:off x="7867709" y="2152169"/>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1049167" name="Google Shape;890;p40"/>
          <p:cNvSpPr txBox="1">
            <a:spLocks noGrp="1"/>
          </p:cNvSpPr>
          <p:nvPr>
            <p:ph type="title"/>
          </p:nvPr>
        </p:nvSpPr>
        <p:spPr>
          <a:xfrm>
            <a:off x="997200" y="337250"/>
            <a:ext cx="7692600" cy="1256400"/>
          </a:xfrm>
          <a:prstGeom prst="rect">
            <a:avLst/>
          </a:prstGeom>
        </p:spPr>
        <p:txBody>
          <a:bodyPr spcFirstLastPara="1" wrap="square" lIns="91425" tIns="91425" rIns="91425" bIns="91425" anchor="t" anchorCtr="0">
            <a:noAutofit/>
          </a:bodyPr>
          <a:lstStyle/>
          <a:p>
            <a:pPr marL="4114800" lvl="0" indent="0" algn="l" rtl="0">
              <a:spcBef>
                <a:spcPts val="0"/>
              </a:spcBef>
              <a:spcAft>
                <a:spcPts val="0"/>
              </a:spcAft>
              <a:buNone/>
            </a:pPr>
            <a:r>
              <a:rPr lang="en"/>
              <a:t>Tujuan buku berhitung</a:t>
            </a:r>
          </a:p>
        </p:txBody>
      </p:sp>
      <p:sp>
        <p:nvSpPr>
          <p:cNvPr id="1049168" name="Google Shape;891;p40"/>
          <p:cNvSpPr txBox="1">
            <a:spLocks noGrp="1"/>
          </p:cNvSpPr>
          <p:nvPr>
            <p:ph type="subTitle" idx="1"/>
          </p:nvPr>
        </p:nvSpPr>
        <p:spPr>
          <a:xfrm>
            <a:off x="1291000" y="1519600"/>
            <a:ext cx="3726300" cy="23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solidFill>
                  <a:schemeClr val="tx1"/>
                </a:solidFill>
                <a:latin typeface="Tekton Pro" pitchFamily="34" charset="0"/>
                <a:ea typeface="Times New Roman"/>
                <a:cs typeface="Times New Roman"/>
                <a:sym typeface="Times New Roman"/>
              </a:rPr>
              <a:t>Tujuan dari buku berhitung yaitu untuk mengenal dan membelajarkan anak terhadap literasi visual dan literasi angka. Bentuk visual berupa gambar dipergunakan untuk mengenal dan membelajarkan anak pada angka. Jadi, buku berhitung bertujuan untuk mengenalkan angka dan konsep berhitung pada anak di usia awal. </a:t>
            </a:r>
            <a:r>
              <a:rPr lang="en" sz="2200" dirty="0">
                <a:solidFill>
                  <a:schemeClr val="tx1"/>
                </a:solidFill>
                <a:latin typeface="Tekton Pro" pitchFamily="34" charset="0"/>
                <a:ea typeface="Times New Roman"/>
                <a:cs typeface="Times New Roman"/>
                <a:sym typeface="Times New Roman"/>
              </a:rPr>
              <a:t> </a:t>
            </a:r>
            <a:endParaRPr sz="2400">
              <a:solidFill>
                <a:schemeClr val="tx1"/>
              </a:solidFill>
              <a:latin typeface="Tekton Pro"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1049171" name="Google Shape;896;p41"/>
          <p:cNvSpPr txBox="1">
            <a:spLocks noGrp="1"/>
          </p:cNvSpPr>
          <p:nvPr>
            <p:ph type="title" idx="6"/>
          </p:nvPr>
        </p:nvSpPr>
        <p:spPr>
          <a:xfrm>
            <a:off x="713225" y="368825"/>
            <a:ext cx="7692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Jenis-jenis buku berhitung</a:t>
            </a:r>
          </a:p>
        </p:txBody>
      </p:sp>
      <p:sp>
        <p:nvSpPr>
          <p:cNvPr id="1049172" name="Google Shape;897;p41"/>
          <p:cNvSpPr txBox="1">
            <a:spLocks noGrp="1"/>
          </p:cNvSpPr>
          <p:nvPr>
            <p:ph type="ctrTitle" idx="4"/>
          </p:nvPr>
        </p:nvSpPr>
        <p:spPr>
          <a:xfrm>
            <a:off x="5670475" y="2131638"/>
            <a:ext cx="2628600"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apriola"/>
                <a:ea typeface="Capriola"/>
                <a:cs typeface="Capriola"/>
                <a:sym typeface="Capriola"/>
              </a:rPr>
              <a:t>3. Gambar, angka, dan gambar cerita</a:t>
            </a:r>
            <a:endParaRPr sz="5000">
              <a:latin typeface="Capriola"/>
              <a:ea typeface="Capriola"/>
              <a:cs typeface="Capriola"/>
              <a:sym typeface="Capriola"/>
            </a:endParaRPr>
          </a:p>
        </p:txBody>
      </p:sp>
      <p:sp>
        <p:nvSpPr>
          <p:cNvPr id="1049173" name="Google Shape;898;p41"/>
          <p:cNvSpPr txBox="1">
            <a:spLocks noGrp="1"/>
          </p:cNvSpPr>
          <p:nvPr>
            <p:ph type="ctrTitle" idx="2"/>
          </p:nvPr>
        </p:nvSpPr>
        <p:spPr>
          <a:xfrm>
            <a:off x="3139773" y="3663775"/>
            <a:ext cx="2325600" cy="4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Capriola"/>
                <a:ea typeface="Capriola"/>
                <a:cs typeface="Capriola"/>
                <a:sym typeface="Capriola"/>
              </a:rPr>
              <a:t>2. </a:t>
            </a:r>
            <a:r>
              <a:rPr lang="en" sz="2000" b="1">
                <a:latin typeface="Capriola"/>
                <a:ea typeface="Capriola"/>
                <a:cs typeface="Capriola"/>
                <a:sym typeface="Capriola"/>
              </a:rPr>
              <a:t>Gambar dan penjumlahan angka</a:t>
            </a:r>
            <a:endParaRPr sz="4600">
              <a:latin typeface="Capriola"/>
              <a:ea typeface="Capriola"/>
              <a:cs typeface="Capriola"/>
              <a:sym typeface="Capriola"/>
            </a:endParaRPr>
          </a:p>
        </p:txBody>
      </p:sp>
      <p:sp>
        <p:nvSpPr>
          <p:cNvPr id="1049174" name="Google Shape;899;p41"/>
          <p:cNvSpPr txBox="1">
            <a:spLocks noGrp="1"/>
          </p:cNvSpPr>
          <p:nvPr>
            <p:ph type="ctrTitle"/>
          </p:nvPr>
        </p:nvSpPr>
        <p:spPr>
          <a:xfrm>
            <a:off x="643525" y="1820075"/>
            <a:ext cx="3119400" cy="421200"/>
          </a:xfrm>
          <a:prstGeom prst="rect">
            <a:avLst/>
          </a:prstGeom>
        </p:spPr>
        <p:txBody>
          <a:bodyPr spcFirstLastPara="1" wrap="square" lIns="91425" tIns="91425" rIns="91425" bIns="91425" anchor="ctr" anchorCtr="0">
            <a:noAutofit/>
          </a:bodyPr>
          <a:lstStyle/>
          <a:p>
            <a:pPr marL="457200" lvl="0" indent="-438150" algn="l" rtl="0">
              <a:spcBef>
                <a:spcPts val="0"/>
              </a:spcBef>
              <a:spcAft>
                <a:spcPts val="0"/>
              </a:spcAft>
              <a:buClr>
                <a:schemeClr val="accent1"/>
              </a:buClr>
              <a:buSzPts val="3300"/>
              <a:buFont typeface="Capriola"/>
              <a:buAutoNum type="arabicPeriod"/>
            </a:pPr>
            <a:r>
              <a:rPr lang="en" sz="1800" b="1">
                <a:latin typeface="Capriola"/>
                <a:ea typeface="Capriola"/>
                <a:cs typeface="Capriola"/>
                <a:sym typeface="Capriola"/>
              </a:rPr>
              <a:t>Gambar dan angka</a:t>
            </a:r>
            <a:endParaRPr sz="5100">
              <a:latin typeface="Capriola"/>
              <a:ea typeface="Capriola"/>
              <a:cs typeface="Capriola"/>
              <a:sym typeface="Capriola"/>
            </a:endParaRPr>
          </a:p>
        </p:txBody>
      </p:sp>
      <p:grpSp>
        <p:nvGrpSpPr>
          <p:cNvPr id="181" name="Google Shape;900;p41"/>
          <p:cNvGrpSpPr/>
          <p:nvPr/>
        </p:nvGrpSpPr>
        <p:grpSpPr>
          <a:xfrm>
            <a:off x="324838" y="2413184"/>
            <a:ext cx="318675" cy="662679"/>
            <a:chOff x="-1847499" y="2737134"/>
            <a:chExt cx="318675" cy="662679"/>
          </a:xfrm>
        </p:grpSpPr>
        <p:sp>
          <p:nvSpPr>
            <p:cNvPr id="1049175" name="Google Shape;901;p41"/>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6" name="Google Shape;902;p41"/>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903;p41"/>
          <p:cNvGrpSpPr/>
          <p:nvPr/>
        </p:nvGrpSpPr>
        <p:grpSpPr>
          <a:xfrm>
            <a:off x="397130" y="4449700"/>
            <a:ext cx="174114" cy="235996"/>
            <a:chOff x="-1467008" y="3142950"/>
            <a:chExt cx="174114" cy="235996"/>
          </a:xfrm>
        </p:grpSpPr>
        <p:sp>
          <p:nvSpPr>
            <p:cNvPr id="1049177" name="Google Shape;904;p41"/>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8" name="Google Shape;905;p41"/>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9" name="Google Shape;906;p41"/>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907;p41"/>
          <p:cNvGrpSpPr/>
          <p:nvPr/>
        </p:nvGrpSpPr>
        <p:grpSpPr>
          <a:xfrm>
            <a:off x="5102664" y="1393460"/>
            <a:ext cx="272778" cy="349283"/>
            <a:chOff x="-5500536" y="4228947"/>
            <a:chExt cx="272778" cy="349283"/>
          </a:xfrm>
        </p:grpSpPr>
        <p:sp>
          <p:nvSpPr>
            <p:cNvPr id="1049180" name="Google Shape;908;p41"/>
            <p:cNvSpPr/>
            <p:nvPr/>
          </p:nvSpPr>
          <p:spPr>
            <a:xfrm>
              <a:off x="-5377299" y="4332437"/>
              <a:ext cx="114415" cy="129415"/>
            </a:xfrm>
            <a:custGeom>
              <a:avLst/>
              <a:gdLst/>
              <a:ahLst/>
              <a:cxnLst/>
              <a:rect l="l" t="t" r="r" b="b"/>
              <a:pathLst>
                <a:path w="1518" h="1717" extrusionOk="0">
                  <a:moveTo>
                    <a:pt x="707" y="1"/>
                  </a:moveTo>
                  <a:cubicBezTo>
                    <a:pt x="658" y="1"/>
                    <a:pt x="609" y="32"/>
                    <a:pt x="609" y="93"/>
                  </a:cubicBezTo>
                  <a:cubicBezTo>
                    <a:pt x="604" y="299"/>
                    <a:pt x="589" y="501"/>
                    <a:pt x="560" y="702"/>
                  </a:cubicBezTo>
                  <a:cubicBezTo>
                    <a:pt x="467" y="618"/>
                    <a:pt x="378" y="535"/>
                    <a:pt x="290" y="447"/>
                  </a:cubicBezTo>
                  <a:cubicBezTo>
                    <a:pt x="269" y="428"/>
                    <a:pt x="247" y="421"/>
                    <a:pt x="225" y="421"/>
                  </a:cubicBezTo>
                  <a:cubicBezTo>
                    <a:pt x="147" y="421"/>
                    <a:pt x="78" y="520"/>
                    <a:pt x="147" y="589"/>
                  </a:cubicBezTo>
                  <a:cubicBezTo>
                    <a:pt x="241" y="677"/>
                    <a:pt x="319" y="746"/>
                    <a:pt x="403" y="825"/>
                  </a:cubicBezTo>
                  <a:lnTo>
                    <a:pt x="123" y="844"/>
                  </a:lnTo>
                  <a:cubicBezTo>
                    <a:pt x="2" y="849"/>
                    <a:pt x="0" y="1041"/>
                    <a:pt x="118" y="1041"/>
                  </a:cubicBezTo>
                  <a:cubicBezTo>
                    <a:pt x="120" y="1041"/>
                    <a:pt x="121" y="1041"/>
                    <a:pt x="123" y="1041"/>
                  </a:cubicBezTo>
                  <a:lnTo>
                    <a:pt x="452" y="1016"/>
                  </a:lnTo>
                  <a:lnTo>
                    <a:pt x="452" y="1016"/>
                  </a:lnTo>
                  <a:cubicBezTo>
                    <a:pt x="349" y="1104"/>
                    <a:pt x="246" y="1198"/>
                    <a:pt x="138" y="1281"/>
                  </a:cubicBezTo>
                  <a:cubicBezTo>
                    <a:pt x="57" y="1342"/>
                    <a:pt x="109" y="1468"/>
                    <a:pt x="184" y="1468"/>
                  </a:cubicBezTo>
                  <a:cubicBezTo>
                    <a:pt x="201" y="1468"/>
                    <a:pt x="218" y="1462"/>
                    <a:pt x="236" y="1448"/>
                  </a:cubicBezTo>
                  <a:cubicBezTo>
                    <a:pt x="334" y="1369"/>
                    <a:pt x="427" y="1296"/>
                    <a:pt x="521" y="1212"/>
                  </a:cubicBezTo>
                  <a:lnTo>
                    <a:pt x="521" y="1212"/>
                  </a:lnTo>
                  <a:cubicBezTo>
                    <a:pt x="516" y="1360"/>
                    <a:pt x="540" y="1507"/>
                    <a:pt x="579" y="1649"/>
                  </a:cubicBezTo>
                  <a:cubicBezTo>
                    <a:pt x="595" y="1696"/>
                    <a:pt x="634" y="1717"/>
                    <a:pt x="673" y="1717"/>
                  </a:cubicBezTo>
                  <a:cubicBezTo>
                    <a:pt x="731" y="1717"/>
                    <a:pt x="790" y="1669"/>
                    <a:pt x="766" y="1595"/>
                  </a:cubicBezTo>
                  <a:cubicBezTo>
                    <a:pt x="722" y="1433"/>
                    <a:pt x="702" y="1261"/>
                    <a:pt x="712" y="1095"/>
                  </a:cubicBezTo>
                  <a:lnTo>
                    <a:pt x="712" y="1095"/>
                  </a:lnTo>
                  <a:cubicBezTo>
                    <a:pt x="874" y="1227"/>
                    <a:pt x="1036" y="1360"/>
                    <a:pt x="1208" y="1482"/>
                  </a:cubicBezTo>
                  <a:cubicBezTo>
                    <a:pt x="1225" y="1494"/>
                    <a:pt x="1242" y="1499"/>
                    <a:pt x="1258" y="1499"/>
                  </a:cubicBezTo>
                  <a:cubicBezTo>
                    <a:pt x="1338" y="1499"/>
                    <a:pt x="1392" y="1372"/>
                    <a:pt x="1306" y="1311"/>
                  </a:cubicBezTo>
                  <a:cubicBezTo>
                    <a:pt x="1164" y="1212"/>
                    <a:pt x="1026" y="1099"/>
                    <a:pt x="894" y="991"/>
                  </a:cubicBezTo>
                  <a:cubicBezTo>
                    <a:pt x="1056" y="982"/>
                    <a:pt x="1223" y="977"/>
                    <a:pt x="1390" y="972"/>
                  </a:cubicBezTo>
                  <a:cubicBezTo>
                    <a:pt x="1517" y="972"/>
                    <a:pt x="1517" y="780"/>
                    <a:pt x="1390" y="775"/>
                  </a:cubicBezTo>
                  <a:cubicBezTo>
                    <a:pt x="1252" y="775"/>
                    <a:pt x="1115" y="785"/>
                    <a:pt x="972" y="790"/>
                  </a:cubicBezTo>
                  <a:cubicBezTo>
                    <a:pt x="1051" y="712"/>
                    <a:pt x="1124" y="633"/>
                    <a:pt x="1198" y="555"/>
                  </a:cubicBezTo>
                  <a:cubicBezTo>
                    <a:pt x="1262" y="483"/>
                    <a:pt x="1196" y="386"/>
                    <a:pt x="1125" y="386"/>
                  </a:cubicBezTo>
                  <a:cubicBezTo>
                    <a:pt x="1103" y="386"/>
                    <a:pt x="1080" y="395"/>
                    <a:pt x="1061" y="417"/>
                  </a:cubicBezTo>
                  <a:cubicBezTo>
                    <a:pt x="957" y="525"/>
                    <a:pt x="854" y="633"/>
                    <a:pt x="746" y="741"/>
                  </a:cubicBezTo>
                  <a:cubicBezTo>
                    <a:pt x="781" y="530"/>
                    <a:pt x="800" y="314"/>
                    <a:pt x="805" y="93"/>
                  </a:cubicBezTo>
                  <a:cubicBezTo>
                    <a:pt x="805" y="32"/>
                    <a:pt x="756" y="1"/>
                    <a:pt x="707"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1" name="Google Shape;909;p41"/>
            <p:cNvSpPr/>
            <p:nvPr/>
          </p:nvSpPr>
          <p:spPr>
            <a:xfrm>
              <a:off x="-5428780" y="4473161"/>
              <a:ext cx="91879" cy="105069"/>
            </a:xfrm>
            <a:custGeom>
              <a:avLst/>
              <a:gdLst/>
              <a:ahLst/>
              <a:cxnLst/>
              <a:rect l="l" t="t" r="r" b="b"/>
              <a:pathLst>
                <a:path w="1219" h="1394" extrusionOk="0">
                  <a:moveTo>
                    <a:pt x="575" y="1"/>
                  </a:moveTo>
                  <a:cubicBezTo>
                    <a:pt x="536" y="1"/>
                    <a:pt x="497" y="28"/>
                    <a:pt x="497" y="82"/>
                  </a:cubicBezTo>
                  <a:cubicBezTo>
                    <a:pt x="497" y="244"/>
                    <a:pt x="482" y="411"/>
                    <a:pt x="457" y="573"/>
                  </a:cubicBezTo>
                  <a:cubicBezTo>
                    <a:pt x="384" y="504"/>
                    <a:pt x="310" y="435"/>
                    <a:pt x="236" y="367"/>
                  </a:cubicBezTo>
                  <a:cubicBezTo>
                    <a:pt x="220" y="351"/>
                    <a:pt x="202" y="345"/>
                    <a:pt x="184" y="345"/>
                  </a:cubicBezTo>
                  <a:cubicBezTo>
                    <a:pt x="123" y="345"/>
                    <a:pt x="70" y="422"/>
                    <a:pt x="123" y="479"/>
                  </a:cubicBezTo>
                  <a:cubicBezTo>
                    <a:pt x="197" y="548"/>
                    <a:pt x="261" y="607"/>
                    <a:pt x="330" y="671"/>
                  </a:cubicBezTo>
                  <a:lnTo>
                    <a:pt x="104" y="686"/>
                  </a:lnTo>
                  <a:cubicBezTo>
                    <a:pt x="2" y="690"/>
                    <a:pt x="1" y="843"/>
                    <a:pt x="99" y="843"/>
                  </a:cubicBezTo>
                  <a:cubicBezTo>
                    <a:pt x="101" y="843"/>
                    <a:pt x="102" y="843"/>
                    <a:pt x="104" y="843"/>
                  </a:cubicBezTo>
                  <a:lnTo>
                    <a:pt x="369" y="828"/>
                  </a:lnTo>
                  <a:lnTo>
                    <a:pt x="369" y="828"/>
                  </a:lnTo>
                  <a:cubicBezTo>
                    <a:pt x="285" y="902"/>
                    <a:pt x="202" y="970"/>
                    <a:pt x="114" y="1039"/>
                  </a:cubicBezTo>
                  <a:cubicBezTo>
                    <a:pt x="42" y="1095"/>
                    <a:pt x="87" y="1193"/>
                    <a:pt x="149" y="1193"/>
                  </a:cubicBezTo>
                  <a:cubicBezTo>
                    <a:pt x="163" y="1193"/>
                    <a:pt x="178" y="1188"/>
                    <a:pt x="192" y="1177"/>
                  </a:cubicBezTo>
                  <a:cubicBezTo>
                    <a:pt x="276" y="1113"/>
                    <a:pt x="349" y="1054"/>
                    <a:pt x="423" y="985"/>
                  </a:cubicBezTo>
                  <a:cubicBezTo>
                    <a:pt x="423" y="1108"/>
                    <a:pt x="438" y="1226"/>
                    <a:pt x="472" y="1339"/>
                  </a:cubicBezTo>
                  <a:cubicBezTo>
                    <a:pt x="484" y="1377"/>
                    <a:pt x="515" y="1394"/>
                    <a:pt x="546" y="1394"/>
                  </a:cubicBezTo>
                  <a:cubicBezTo>
                    <a:pt x="595" y="1394"/>
                    <a:pt x="645" y="1354"/>
                    <a:pt x="624" y="1294"/>
                  </a:cubicBezTo>
                  <a:cubicBezTo>
                    <a:pt x="590" y="1162"/>
                    <a:pt x="570" y="1024"/>
                    <a:pt x="580" y="887"/>
                  </a:cubicBezTo>
                  <a:lnTo>
                    <a:pt x="580" y="887"/>
                  </a:lnTo>
                  <a:cubicBezTo>
                    <a:pt x="713" y="1000"/>
                    <a:pt x="845" y="1103"/>
                    <a:pt x="983" y="1201"/>
                  </a:cubicBezTo>
                  <a:cubicBezTo>
                    <a:pt x="997" y="1212"/>
                    <a:pt x="1012" y="1217"/>
                    <a:pt x="1026" y="1217"/>
                  </a:cubicBezTo>
                  <a:cubicBezTo>
                    <a:pt x="1089" y="1217"/>
                    <a:pt x="1130" y="1112"/>
                    <a:pt x="1061" y="1064"/>
                  </a:cubicBezTo>
                  <a:cubicBezTo>
                    <a:pt x="948" y="980"/>
                    <a:pt x="835" y="897"/>
                    <a:pt x="727" y="803"/>
                  </a:cubicBezTo>
                  <a:cubicBezTo>
                    <a:pt x="860" y="799"/>
                    <a:pt x="992" y="794"/>
                    <a:pt x="1130" y="789"/>
                  </a:cubicBezTo>
                  <a:cubicBezTo>
                    <a:pt x="1218" y="774"/>
                    <a:pt x="1218" y="646"/>
                    <a:pt x="1125" y="637"/>
                  </a:cubicBezTo>
                  <a:cubicBezTo>
                    <a:pt x="1017" y="637"/>
                    <a:pt x="904" y="641"/>
                    <a:pt x="791" y="641"/>
                  </a:cubicBezTo>
                  <a:cubicBezTo>
                    <a:pt x="850" y="583"/>
                    <a:pt x="914" y="519"/>
                    <a:pt x="973" y="450"/>
                  </a:cubicBezTo>
                  <a:cubicBezTo>
                    <a:pt x="1025" y="394"/>
                    <a:pt x="975" y="315"/>
                    <a:pt x="918" y="315"/>
                  </a:cubicBezTo>
                  <a:cubicBezTo>
                    <a:pt x="900" y="315"/>
                    <a:pt x="881" y="323"/>
                    <a:pt x="865" y="342"/>
                  </a:cubicBezTo>
                  <a:cubicBezTo>
                    <a:pt x="781" y="430"/>
                    <a:pt x="698" y="519"/>
                    <a:pt x="610" y="602"/>
                  </a:cubicBezTo>
                  <a:cubicBezTo>
                    <a:pt x="639" y="430"/>
                    <a:pt x="654" y="259"/>
                    <a:pt x="654" y="82"/>
                  </a:cubicBezTo>
                  <a:cubicBezTo>
                    <a:pt x="654" y="28"/>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2" name="Google Shape;910;p41"/>
            <p:cNvSpPr/>
            <p:nvPr/>
          </p:nvSpPr>
          <p:spPr>
            <a:xfrm>
              <a:off x="-5500536" y="4283971"/>
              <a:ext cx="91804" cy="104919"/>
            </a:xfrm>
            <a:custGeom>
              <a:avLst/>
              <a:gdLst/>
              <a:ahLst/>
              <a:cxnLst/>
              <a:rect l="l" t="t" r="r" b="b"/>
              <a:pathLst>
                <a:path w="1218" h="1392" extrusionOk="0">
                  <a:moveTo>
                    <a:pt x="575" y="1"/>
                  </a:moveTo>
                  <a:cubicBezTo>
                    <a:pt x="535" y="1"/>
                    <a:pt x="496" y="27"/>
                    <a:pt x="496" y="78"/>
                  </a:cubicBezTo>
                  <a:cubicBezTo>
                    <a:pt x="496" y="240"/>
                    <a:pt x="481" y="407"/>
                    <a:pt x="457" y="569"/>
                  </a:cubicBezTo>
                  <a:cubicBezTo>
                    <a:pt x="383" y="500"/>
                    <a:pt x="310" y="432"/>
                    <a:pt x="236" y="363"/>
                  </a:cubicBezTo>
                  <a:cubicBezTo>
                    <a:pt x="220" y="348"/>
                    <a:pt x="202" y="342"/>
                    <a:pt x="184" y="342"/>
                  </a:cubicBezTo>
                  <a:cubicBezTo>
                    <a:pt x="122" y="342"/>
                    <a:pt x="66" y="422"/>
                    <a:pt x="123" y="476"/>
                  </a:cubicBezTo>
                  <a:cubicBezTo>
                    <a:pt x="197" y="545"/>
                    <a:pt x="261" y="603"/>
                    <a:pt x="329" y="667"/>
                  </a:cubicBezTo>
                  <a:lnTo>
                    <a:pt x="99" y="682"/>
                  </a:lnTo>
                  <a:cubicBezTo>
                    <a:pt x="3" y="692"/>
                    <a:pt x="0" y="840"/>
                    <a:pt x="90" y="840"/>
                  </a:cubicBezTo>
                  <a:cubicBezTo>
                    <a:pt x="93" y="840"/>
                    <a:pt x="96" y="839"/>
                    <a:pt x="99" y="839"/>
                  </a:cubicBezTo>
                  <a:lnTo>
                    <a:pt x="369" y="824"/>
                  </a:lnTo>
                  <a:lnTo>
                    <a:pt x="369" y="824"/>
                  </a:lnTo>
                  <a:cubicBezTo>
                    <a:pt x="285" y="898"/>
                    <a:pt x="202" y="967"/>
                    <a:pt x="113" y="1036"/>
                  </a:cubicBezTo>
                  <a:cubicBezTo>
                    <a:pt x="41" y="1092"/>
                    <a:pt x="87" y="1190"/>
                    <a:pt x="148" y="1190"/>
                  </a:cubicBezTo>
                  <a:cubicBezTo>
                    <a:pt x="162" y="1190"/>
                    <a:pt x="177" y="1185"/>
                    <a:pt x="192" y="1173"/>
                  </a:cubicBezTo>
                  <a:cubicBezTo>
                    <a:pt x="275" y="1109"/>
                    <a:pt x="349" y="1050"/>
                    <a:pt x="423" y="986"/>
                  </a:cubicBezTo>
                  <a:cubicBezTo>
                    <a:pt x="423" y="1104"/>
                    <a:pt x="437" y="1222"/>
                    <a:pt x="472" y="1335"/>
                  </a:cubicBezTo>
                  <a:cubicBezTo>
                    <a:pt x="484" y="1375"/>
                    <a:pt x="516" y="1392"/>
                    <a:pt x="549" y="1392"/>
                  </a:cubicBezTo>
                  <a:cubicBezTo>
                    <a:pt x="597" y="1392"/>
                    <a:pt x="644" y="1354"/>
                    <a:pt x="624" y="1296"/>
                  </a:cubicBezTo>
                  <a:cubicBezTo>
                    <a:pt x="585" y="1163"/>
                    <a:pt x="570" y="1026"/>
                    <a:pt x="580" y="888"/>
                  </a:cubicBezTo>
                  <a:lnTo>
                    <a:pt x="580" y="888"/>
                  </a:lnTo>
                  <a:cubicBezTo>
                    <a:pt x="712" y="996"/>
                    <a:pt x="845" y="1099"/>
                    <a:pt x="982" y="1202"/>
                  </a:cubicBezTo>
                  <a:cubicBezTo>
                    <a:pt x="996" y="1212"/>
                    <a:pt x="1010" y="1217"/>
                    <a:pt x="1024" y="1217"/>
                  </a:cubicBezTo>
                  <a:cubicBezTo>
                    <a:pt x="1088" y="1217"/>
                    <a:pt x="1130" y="1114"/>
                    <a:pt x="1061" y="1065"/>
                  </a:cubicBezTo>
                  <a:cubicBezTo>
                    <a:pt x="948" y="982"/>
                    <a:pt x="835" y="893"/>
                    <a:pt x="727" y="805"/>
                  </a:cubicBezTo>
                  <a:cubicBezTo>
                    <a:pt x="859" y="795"/>
                    <a:pt x="992" y="790"/>
                    <a:pt x="1129" y="790"/>
                  </a:cubicBezTo>
                  <a:cubicBezTo>
                    <a:pt x="1218" y="775"/>
                    <a:pt x="1218" y="643"/>
                    <a:pt x="1125" y="633"/>
                  </a:cubicBezTo>
                  <a:cubicBezTo>
                    <a:pt x="1012" y="633"/>
                    <a:pt x="904" y="638"/>
                    <a:pt x="791" y="643"/>
                  </a:cubicBezTo>
                  <a:cubicBezTo>
                    <a:pt x="850" y="579"/>
                    <a:pt x="913" y="515"/>
                    <a:pt x="972" y="451"/>
                  </a:cubicBezTo>
                  <a:cubicBezTo>
                    <a:pt x="1025" y="391"/>
                    <a:pt x="974" y="314"/>
                    <a:pt x="916" y="314"/>
                  </a:cubicBezTo>
                  <a:cubicBezTo>
                    <a:pt x="899" y="314"/>
                    <a:pt x="881" y="321"/>
                    <a:pt x="864" y="338"/>
                  </a:cubicBezTo>
                  <a:cubicBezTo>
                    <a:pt x="781" y="427"/>
                    <a:pt x="693" y="515"/>
                    <a:pt x="609" y="603"/>
                  </a:cubicBezTo>
                  <a:cubicBezTo>
                    <a:pt x="634" y="427"/>
                    <a:pt x="653" y="255"/>
                    <a:pt x="653" y="78"/>
                  </a:cubicBezTo>
                  <a:cubicBezTo>
                    <a:pt x="653" y="27"/>
                    <a:pt x="614" y="1"/>
                    <a:pt x="575"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3" name="Google Shape;911;p41"/>
            <p:cNvSpPr/>
            <p:nvPr/>
          </p:nvSpPr>
          <p:spPr>
            <a:xfrm>
              <a:off x="-5319938" y="4228947"/>
              <a:ext cx="92181" cy="105220"/>
            </a:xfrm>
            <a:custGeom>
              <a:avLst/>
              <a:gdLst/>
              <a:ahLst/>
              <a:cxnLst/>
              <a:rect l="l" t="t" r="r" b="b"/>
              <a:pathLst>
                <a:path w="1223" h="1396" extrusionOk="0">
                  <a:moveTo>
                    <a:pt x="579" y="1"/>
                  </a:moveTo>
                  <a:cubicBezTo>
                    <a:pt x="540" y="1"/>
                    <a:pt x="501" y="28"/>
                    <a:pt x="501" y="82"/>
                  </a:cubicBezTo>
                  <a:cubicBezTo>
                    <a:pt x="496" y="244"/>
                    <a:pt x="481" y="411"/>
                    <a:pt x="457" y="573"/>
                  </a:cubicBezTo>
                  <a:cubicBezTo>
                    <a:pt x="383" y="504"/>
                    <a:pt x="309" y="435"/>
                    <a:pt x="241" y="366"/>
                  </a:cubicBezTo>
                  <a:cubicBezTo>
                    <a:pt x="224" y="351"/>
                    <a:pt x="206" y="344"/>
                    <a:pt x="188" y="344"/>
                  </a:cubicBezTo>
                  <a:cubicBezTo>
                    <a:pt x="126" y="344"/>
                    <a:pt x="71" y="422"/>
                    <a:pt x="128" y="479"/>
                  </a:cubicBezTo>
                  <a:cubicBezTo>
                    <a:pt x="201" y="548"/>
                    <a:pt x="260" y="607"/>
                    <a:pt x="334" y="671"/>
                  </a:cubicBezTo>
                  <a:lnTo>
                    <a:pt x="103" y="685"/>
                  </a:lnTo>
                  <a:cubicBezTo>
                    <a:pt x="3" y="690"/>
                    <a:pt x="0" y="843"/>
                    <a:pt x="94" y="843"/>
                  </a:cubicBezTo>
                  <a:cubicBezTo>
                    <a:pt x="97" y="843"/>
                    <a:pt x="100" y="843"/>
                    <a:pt x="103" y="843"/>
                  </a:cubicBezTo>
                  <a:lnTo>
                    <a:pt x="373" y="828"/>
                  </a:lnTo>
                  <a:lnTo>
                    <a:pt x="373" y="828"/>
                  </a:lnTo>
                  <a:cubicBezTo>
                    <a:pt x="290" y="901"/>
                    <a:pt x="206" y="970"/>
                    <a:pt x="118" y="1039"/>
                  </a:cubicBezTo>
                  <a:cubicBezTo>
                    <a:pt x="46" y="1095"/>
                    <a:pt x="91" y="1193"/>
                    <a:pt x="153" y="1193"/>
                  </a:cubicBezTo>
                  <a:cubicBezTo>
                    <a:pt x="167" y="1193"/>
                    <a:pt x="182" y="1188"/>
                    <a:pt x="196" y="1176"/>
                  </a:cubicBezTo>
                  <a:cubicBezTo>
                    <a:pt x="275" y="1113"/>
                    <a:pt x="349" y="1054"/>
                    <a:pt x="427" y="990"/>
                  </a:cubicBezTo>
                  <a:cubicBezTo>
                    <a:pt x="427" y="1108"/>
                    <a:pt x="442" y="1225"/>
                    <a:pt x="476" y="1338"/>
                  </a:cubicBezTo>
                  <a:cubicBezTo>
                    <a:pt x="488" y="1378"/>
                    <a:pt x="520" y="1395"/>
                    <a:pt x="552" y="1395"/>
                  </a:cubicBezTo>
                  <a:cubicBezTo>
                    <a:pt x="599" y="1395"/>
                    <a:pt x="646" y="1358"/>
                    <a:pt x="629" y="1299"/>
                  </a:cubicBezTo>
                  <a:cubicBezTo>
                    <a:pt x="589" y="1167"/>
                    <a:pt x="575" y="1029"/>
                    <a:pt x="584" y="892"/>
                  </a:cubicBezTo>
                  <a:lnTo>
                    <a:pt x="584" y="892"/>
                  </a:lnTo>
                  <a:cubicBezTo>
                    <a:pt x="712" y="1000"/>
                    <a:pt x="845" y="1103"/>
                    <a:pt x="987" y="1201"/>
                  </a:cubicBezTo>
                  <a:cubicBezTo>
                    <a:pt x="1001" y="1213"/>
                    <a:pt x="1016" y="1217"/>
                    <a:pt x="1029" y="1217"/>
                  </a:cubicBezTo>
                  <a:cubicBezTo>
                    <a:pt x="1090" y="1217"/>
                    <a:pt x="1134" y="1117"/>
                    <a:pt x="1065" y="1068"/>
                  </a:cubicBezTo>
                  <a:cubicBezTo>
                    <a:pt x="948" y="985"/>
                    <a:pt x="840" y="897"/>
                    <a:pt x="727" y="803"/>
                  </a:cubicBezTo>
                  <a:cubicBezTo>
                    <a:pt x="864" y="798"/>
                    <a:pt x="997" y="793"/>
                    <a:pt x="1129" y="793"/>
                  </a:cubicBezTo>
                  <a:cubicBezTo>
                    <a:pt x="1223" y="779"/>
                    <a:pt x="1223" y="646"/>
                    <a:pt x="1129" y="636"/>
                  </a:cubicBezTo>
                  <a:cubicBezTo>
                    <a:pt x="1016" y="636"/>
                    <a:pt x="903" y="641"/>
                    <a:pt x="791" y="646"/>
                  </a:cubicBezTo>
                  <a:cubicBezTo>
                    <a:pt x="854" y="582"/>
                    <a:pt x="913" y="519"/>
                    <a:pt x="977" y="455"/>
                  </a:cubicBezTo>
                  <a:cubicBezTo>
                    <a:pt x="1029" y="395"/>
                    <a:pt x="976" y="315"/>
                    <a:pt x="918" y="315"/>
                  </a:cubicBezTo>
                  <a:cubicBezTo>
                    <a:pt x="899" y="315"/>
                    <a:pt x="881" y="323"/>
                    <a:pt x="864" y="342"/>
                  </a:cubicBezTo>
                  <a:cubicBezTo>
                    <a:pt x="781" y="430"/>
                    <a:pt x="697" y="519"/>
                    <a:pt x="609" y="607"/>
                  </a:cubicBezTo>
                  <a:cubicBezTo>
                    <a:pt x="638" y="430"/>
                    <a:pt x="653" y="258"/>
                    <a:pt x="658" y="82"/>
                  </a:cubicBezTo>
                  <a:cubicBezTo>
                    <a:pt x="658" y="28"/>
                    <a:pt x="619" y="1"/>
                    <a:pt x="579"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912;p41"/>
          <p:cNvGrpSpPr/>
          <p:nvPr/>
        </p:nvGrpSpPr>
        <p:grpSpPr>
          <a:xfrm>
            <a:off x="3770471" y="2006845"/>
            <a:ext cx="284607" cy="591602"/>
            <a:chOff x="610921" y="273270"/>
            <a:chExt cx="284607" cy="591602"/>
          </a:xfrm>
        </p:grpSpPr>
        <p:sp>
          <p:nvSpPr>
            <p:cNvPr id="1049184" name="Google Shape;913;p41"/>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5" name="Google Shape;914;p41"/>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15;p41"/>
          <p:cNvGrpSpPr/>
          <p:nvPr/>
        </p:nvGrpSpPr>
        <p:grpSpPr>
          <a:xfrm>
            <a:off x="7959332" y="4384812"/>
            <a:ext cx="707974" cy="365783"/>
            <a:chOff x="-2758931" y="2179437"/>
            <a:chExt cx="707974" cy="365783"/>
          </a:xfrm>
        </p:grpSpPr>
        <p:sp>
          <p:nvSpPr>
            <p:cNvPr id="1049186" name="Google Shape;916;p41"/>
            <p:cNvSpPr/>
            <p:nvPr/>
          </p:nvSpPr>
          <p:spPr>
            <a:xfrm>
              <a:off x="-2317461" y="2435560"/>
              <a:ext cx="88563" cy="61278"/>
            </a:xfrm>
            <a:custGeom>
              <a:avLst/>
              <a:gdLst/>
              <a:ahLst/>
              <a:cxnLst/>
              <a:rect l="l" t="t" r="r" b="b"/>
              <a:pathLst>
                <a:path w="1175" h="813" extrusionOk="0">
                  <a:moveTo>
                    <a:pt x="114" y="0"/>
                  </a:moveTo>
                  <a:cubicBezTo>
                    <a:pt x="89" y="94"/>
                    <a:pt x="69" y="187"/>
                    <a:pt x="55" y="275"/>
                  </a:cubicBezTo>
                  <a:cubicBezTo>
                    <a:pt x="40" y="369"/>
                    <a:pt x="30" y="457"/>
                    <a:pt x="20" y="545"/>
                  </a:cubicBezTo>
                  <a:cubicBezTo>
                    <a:pt x="11" y="634"/>
                    <a:pt x="6" y="722"/>
                    <a:pt x="1" y="806"/>
                  </a:cubicBezTo>
                  <a:cubicBezTo>
                    <a:pt x="91" y="810"/>
                    <a:pt x="182" y="812"/>
                    <a:pt x="272" y="812"/>
                  </a:cubicBezTo>
                  <a:cubicBezTo>
                    <a:pt x="383" y="812"/>
                    <a:pt x="494" y="809"/>
                    <a:pt x="605" y="801"/>
                  </a:cubicBezTo>
                  <a:cubicBezTo>
                    <a:pt x="629" y="712"/>
                    <a:pt x="664" y="619"/>
                    <a:pt x="698" y="535"/>
                  </a:cubicBezTo>
                  <a:cubicBezTo>
                    <a:pt x="713" y="511"/>
                    <a:pt x="722" y="481"/>
                    <a:pt x="737" y="457"/>
                  </a:cubicBezTo>
                  <a:cubicBezTo>
                    <a:pt x="776" y="378"/>
                    <a:pt x="830" y="305"/>
                    <a:pt x="894" y="246"/>
                  </a:cubicBezTo>
                  <a:lnTo>
                    <a:pt x="894" y="241"/>
                  </a:lnTo>
                  <a:cubicBezTo>
                    <a:pt x="914" y="226"/>
                    <a:pt x="929" y="211"/>
                    <a:pt x="943" y="202"/>
                  </a:cubicBezTo>
                  <a:cubicBezTo>
                    <a:pt x="1012" y="133"/>
                    <a:pt x="1091" y="79"/>
                    <a:pt x="1174" y="40"/>
                  </a:cubicBezTo>
                  <a:lnTo>
                    <a:pt x="1174" y="5"/>
                  </a:lnTo>
                  <a:cubicBezTo>
                    <a:pt x="1086" y="5"/>
                    <a:pt x="997" y="10"/>
                    <a:pt x="914" y="10"/>
                  </a:cubicBezTo>
                  <a:cubicBezTo>
                    <a:pt x="835" y="10"/>
                    <a:pt x="757" y="15"/>
                    <a:pt x="678" y="15"/>
                  </a:cubicBezTo>
                  <a:cubicBezTo>
                    <a:pt x="487" y="15"/>
                    <a:pt x="300" y="10"/>
                    <a:pt x="114"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7" name="Google Shape;917;p41"/>
            <p:cNvSpPr/>
            <p:nvPr/>
          </p:nvSpPr>
          <p:spPr>
            <a:xfrm>
              <a:off x="-2758931" y="2179437"/>
              <a:ext cx="707974" cy="365783"/>
            </a:xfrm>
            <a:custGeom>
              <a:avLst/>
              <a:gdLst/>
              <a:ahLst/>
              <a:cxnLst/>
              <a:rect l="l" t="t" r="r" b="b"/>
              <a:pathLst>
                <a:path w="9393" h="4853" extrusionOk="0">
                  <a:moveTo>
                    <a:pt x="5323" y="399"/>
                  </a:moveTo>
                  <a:cubicBezTo>
                    <a:pt x="6020" y="590"/>
                    <a:pt x="6643" y="978"/>
                    <a:pt x="7124" y="1513"/>
                  </a:cubicBezTo>
                  <a:cubicBezTo>
                    <a:pt x="6835" y="1597"/>
                    <a:pt x="6545" y="1665"/>
                    <a:pt x="6255" y="1719"/>
                  </a:cubicBezTo>
                  <a:cubicBezTo>
                    <a:pt x="6030" y="1224"/>
                    <a:pt x="5715" y="777"/>
                    <a:pt x="5323" y="399"/>
                  </a:cubicBezTo>
                  <a:close/>
                  <a:moveTo>
                    <a:pt x="2900" y="381"/>
                  </a:moveTo>
                  <a:cubicBezTo>
                    <a:pt x="2458" y="802"/>
                    <a:pt x="2175" y="1359"/>
                    <a:pt x="1999" y="1970"/>
                  </a:cubicBezTo>
                  <a:cubicBezTo>
                    <a:pt x="1552" y="1940"/>
                    <a:pt x="1110" y="1901"/>
                    <a:pt x="664" y="1847"/>
                  </a:cubicBezTo>
                  <a:cubicBezTo>
                    <a:pt x="1109" y="1039"/>
                    <a:pt x="1980" y="583"/>
                    <a:pt x="2900" y="381"/>
                  </a:cubicBezTo>
                  <a:close/>
                  <a:moveTo>
                    <a:pt x="4321" y="251"/>
                  </a:moveTo>
                  <a:cubicBezTo>
                    <a:pt x="4488" y="256"/>
                    <a:pt x="4655" y="271"/>
                    <a:pt x="4822" y="296"/>
                  </a:cubicBezTo>
                  <a:cubicBezTo>
                    <a:pt x="5337" y="649"/>
                    <a:pt x="5735" y="1170"/>
                    <a:pt x="6020" y="1768"/>
                  </a:cubicBezTo>
                  <a:cubicBezTo>
                    <a:pt x="5460" y="1867"/>
                    <a:pt x="4896" y="1940"/>
                    <a:pt x="4326" y="1975"/>
                  </a:cubicBezTo>
                  <a:cubicBezTo>
                    <a:pt x="4321" y="1400"/>
                    <a:pt x="4321" y="826"/>
                    <a:pt x="4316" y="251"/>
                  </a:cubicBezTo>
                  <a:close/>
                  <a:moveTo>
                    <a:pt x="4085" y="242"/>
                  </a:moveTo>
                  <a:lnTo>
                    <a:pt x="4095" y="1984"/>
                  </a:lnTo>
                  <a:cubicBezTo>
                    <a:pt x="3786" y="2002"/>
                    <a:pt x="3475" y="2010"/>
                    <a:pt x="3165" y="2010"/>
                  </a:cubicBezTo>
                  <a:cubicBezTo>
                    <a:pt x="2854" y="2010"/>
                    <a:pt x="2544" y="2002"/>
                    <a:pt x="2235" y="1984"/>
                  </a:cubicBezTo>
                  <a:cubicBezTo>
                    <a:pt x="2431" y="1317"/>
                    <a:pt x="2765" y="718"/>
                    <a:pt x="3325" y="335"/>
                  </a:cubicBezTo>
                  <a:cubicBezTo>
                    <a:pt x="3339" y="325"/>
                    <a:pt x="3354" y="310"/>
                    <a:pt x="3364" y="296"/>
                  </a:cubicBezTo>
                  <a:cubicBezTo>
                    <a:pt x="3599" y="261"/>
                    <a:pt x="3840" y="247"/>
                    <a:pt x="4085" y="242"/>
                  </a:cubicBezTo>
                  <a:close/>
                  <a:moveTo>
                    <a:pt x="7286" y="1710"/>
                  </a:moveTo>
                  <a:cubicBezTo>
                    <a:pt x="7414" y="1876"/>
                    <a:pt x="7527" y="2053"/>
                    <a:pt x="7620" y="2235"/>
                  </a:cubicBezTo>
                  <a:cubicBezTo>
                    <a:pt x="7566" y="2225"/>
                    <a:pt x="7507" y="2215"/>
                    <a:pt x="7453" y="2210"/>
                  </a:cubicBezTo>
                  <a:cubicBezTo>
                    <a:pt x="7308" y="2191"/>
                    <a:pt x="7164" y="2181"/>
                    <a:pt x="7019" y="2181"/>
                  </a:cubicBezTo>
                  <a:cubicBezTo>
                    <a:pt x="6836" y="2181"/>
                    <a:pt x="6653" y="2197"/>
                    <a:pt x="6471" y="2230"/>
                  </a:cubicBezTo>
                  <a:cubicBezTo>
                    <a:pt x="6437" y="2132"/>
                    <a:pt x="6398" y="2034"/>
                    <a:pt x="6359" y="1935"/>
                  </a:cubicBezTo>
                  <a:cubicBezTo>
                    <a:pt x="6663" y="1876"/>
                    <a:pt x="6972" y="1798"/>
                    <a:pt x="7277" y="1714"/>
                  </a:cubicBezTo>
                  <a:lnTo>
                    <a:pt x="7286" y="1710"/>
                  </a:lnTo>
                  <a:close/>
                  <a:moveTo>
                    <a:pt x="7699" y="2397"/>
                  </a:moveTo>
                  <a:lnTo>
                    <a:pt x="7699" y="2397"/>
                  </a:lnTo>
                  <a:cubicBezTo>
                    <a:pt x="7797" y="2421"/>
                    <a:pt x="7885" y="2456"/>
                    <a:pt x="7979" y="2495"/>
                  </a:cubicBezTo>
                  <a:cubicBezTo>
                    <a:pt x="8254" y="2613"/>
                    <a:pt x="8499" y="2790"/>
                    <a:pt x="8695" y="3015"/>
                  </a:cubicBezTo>
                  <a:cubicBezTo>
                    <a:pt x="8538" y="3055"/>
                    <a:pt x="8376" y="3094"/>
                    <a:pt x="8219" y="3128"/>
                  </a:cubicBezTo>
                  <a:cubicBezTo>
                    <a:pt x="8190" y="3065"/>
                    <a:pt x="8155" y="3006"/>
                    <a:pt x="8126" y="2952"/>
                  </a:cubicBezTo>
                  <a:cubicBezTo>
                    <a:pt x="8013" y="2745"/>
                    <a:pt x="7871" y="2559"/>
                    <a:pt x="7699" y="2397"/>
                  </a:cubicBezTo>
                  <a:close/>
                  <a:moveTo>
                    <a:pt x="6280" y="2407"/>
                  </a:moveTo>
                  <a:cubicBezTo>
                    <a:pt x="6290" y="2426"/>
                    <a:pt x="6295" y="2446"/>
                    <a:pt x="6300" y="2461"/>
                  </a:cubicBezTo>
                  <a:cubicBezTo>
                    <a:pt x="6098" y="2691"/>
                    <a:pt x="5951" y="2966"/>
                    <a:pt x="5877" y="3266"/>
                  </a:cubicBezTo>
                  <a:cubicBezTo>
                    <a:pt x="5632" y="3251"/>
                    <a:pt x="5386" y="3227"/>
                    <a:pt x="5141" y="3197"/>
                  </a:cubicBezTo>
                  <a:cubicBezTo>
                    <a:pt x="5372" y="2775"/>
                    <a:pt x="5809" y="2529"/>
                    <a:pt x="6280" y="2407"/>
                  </a:cubicBezTo>
                  <a:close/>
                  <a:moveTo>
                    <a:pt x="7149" y="2313"/>
                  </a:moveTo>
                  <a:lnTo>
                    <a:pt x="7149" y="2313"/>
                  </a:lnTo>
                  <a:cubicBezTo>
                    <a:pt x="7242" y="2318"/>
                    <a:pt x="7335" y="2328"/>
                    <a:pt x="7429" y="2343"/>
                  </a:cubicBezTo>
                  <a:cubicBezTo>
                    <a:pt x="7581" y="2446"/>
                    <a:pt x="7713" y="2574"/>
                    <a:pt x="7821" y="2716"/>
                  </a:cubicBezTo>
                  <a:cubicBezTo>
                    <a:pt x="7925" y="2849"/>
                    <a:pt x="8018" y="2996"/>
                    <a:pt x="8092" y="3153"/>
                  </a:cubicBezTo>
                  <a:cubicBezTo>
                    <a:pt x="8042" y="3163"/>
                    <a:pt x="7993" y="3168"/>
                    <a:pt x="7949" y="3177"/>
                  </a:cubicBezTo>
                  <a:cubicBezTo>
                    <a:pt x="7684" y="3222"/>
                    <a:pt x="7424" y="3251"/>
                    <a:pt x="7159" y="3266"/>
                  </a:cubicBezTo>
                  <a:lnTo>
                    <a:pt x="7149" y="2313"/>
                  </a:lnTo>
                  <a:close/>
                  <a:moveTo>
                    <a:pt x="7021" y="2308"/>
                  </a:moveTo>
                  <a:lnTo>
                    <a:pt x="7031" y="3276"/>
                  </a:lnTo>
                  <a:cubicBezTo>
                    <a:pt x="6933" y="3281"/>
                    <a:pt x="6840" y="3281"/>
                    <a:pt x="6746" y="3285"/>
                  </a:cubicBezTo>
                  <a:lnTo>
                    <a:pt x="6511" y="3285"/>
                  </a:lnTo>
                  <a:cubicBezTo>
                    <a:pt x="6344" y="3285"/>
                    <a:pt x="6172" y="3281"/>
                    <a:pt x="6005" y="3271"/>
                  </a:cubicBezTo>
                  <a:cubicBezTo>
                    <a:pt x="6069" y="3025"/>
                    <a:pt x="6187" y="2795"/>
                    <a:pt x="6344" y="2598"/>
                  </a:cubicBezTo>
                  <a:cubicBezTo>
                    <a:pt x="6403" y="2529"/>
                    <a:pt x="6462" y="2466"/>
                    <a:pt x="6535" y="2412"/>
                  </a:cubicBezTo>
                  <a:cubicBezTo>
                    <a:pt x="6555" y="2392"/>
                    <a:pt x="6579" y="2372"/>
                    <a:pt x="6604" y="2358"/>
                  </a:cubicBezTo>
                  <a:cubicBezTo>
                    <a:pt x="6614" y="2353"/>
                    <a:pt x="6619" y="2348"/>
                    <a:pt x="6624" y="2338"/>
                  </a:cubicBezTo>
                  <a:cubicBezTo>
                    <a:pt x="6756" y="2318"/>
                    <a:pt x="6889" y="2308"/>
                    <a:pt x="7021" y="2308"/>
                  </a:cubicBezTo>
                  <a:close/>
                  <a:moveTo>
                    <a:pt x="6123" y="1984"/>
                  </a:moveTo>
                  <a:cubicBezTo>
                    <a:pt x="6167" y="2083"/>
                    <a:pt x="6201" y="2181"/>
                    <a:pt x="6241" y="2284"/>
                  </a:cubicBezTo>
                  <a:cubicBezTo>
                    <a:pt x="6015" y="2343"/>
                    <a:pt x="5799" y="2431"/>
                    <a:pt x="5602" y="2549"/>
                  </a:cubicBezTo>
                  <a:cubicBezTo>
                    <a:pt x="5185" y="2804"/>
                    <a:pt x="4950" y="3197"/>
                    <a:pt x="4846" y="3644"/>
                  </a:cubicBezTo>
                  <a:cubicBezTo>
                    <a:pt x="4699" y="3634"/>
                    <a:pt x="4557" y="3629"/>
                    <a:pt x="4414" y="3624"/>
                  </a:cubicBezTo>
                  <a:lnTo>
                    <a:pt x="4346" y="3624"/>
                  </a:lnTo>
                  <a:lnTo>
                    <a:pt x="4331" y="2205"/>
                  </a:lnTo>
                  <a:cubicBezTo>
                    <a:pt x="4930" y="2166"/>
                    <a:pt x="5529" y="2092"/>
                    <a:pt x="6123" y="1984"/>
                  </a:cubicBezTo>
                  <a:close/>
                  <a:moveTo>
                    <a:pt x="561" y="2063"/>
                  </a:moveTo>
                  <a:cubicBezTo>
                    <a:pt x="1017" y="2122"/>
                    <a:pt x="1479" y="2166"/>
                    <a:pt x="1940" y="2196"/>
                  </a:cubicBezTo>
                  <a:cubicBezTo>
                    <a:pt x="1832" y="2677"/>
                    <a:pt x="1768" y="3163"/>
                    <a:pt x="1744" y="3649"/>
                  </a:cubicBezTo>
                  <a:cubicBezTo>
                    <a:pt x="1228" y="3595"/>
                    <a:pt x="747" y="3457"/>
                    <a:pt x="340" y="3148"/>
                  </a:cubicBezTo>
                  <a:cubicBezTo>
                    <a:pt x="325" y="3133"/>
                    <a:pt x="300" y="3128"/>
                    <a:pt x="281" y="3123"/>
                  </a:cubicBezTo>
                  <a:cubicBezTo>
                    <a:pt x="325" y="2834"/>
                    <a:pt x="394" y="2549"/>
                    <a:pt x="482" y="2269"/>
                  </a:cubicBezTo>
                  <a:lnTo>
                    <a:pt x="482" y="2264"/>
                  </a:lnTo>
                  <a:cubicBezTo>
                    <a:pt x="507" y="2196"/>
                    <a:pt x="531" y="2132"/>
                    <a:pt x="561" y="2063"/>
                  </a:cubicBezTo>
                  <a:close/>
                  <a:moveTo>
                    <a:pt x="2171" y="2215"/>
                  </a:moveTo>
                  <a:cubicBezTo>
                    <a:pt x="2505" y="2233"/>
                    <a:pt x="2839" y="2242"/>
                    <a:pt x="3173" y="2242"/>
                  </a:cubicBezTo>
                  <a:cubicBezTo>
                    <a:pt x="3482" y="2242"/>
                    <a:pt x="3791" y="2234"/>
                    <a:pt x="4100" y="2220"/>
                  </a:cubicBezTo>
                  <a:lnTo>
                    <a:pt x="4110" y="3619"/>
                  </a:lnTo>
                  <a:cubicBezTo>
                    <a:pt x="3567" y="3627"/>
                    <a:pt x="2979" y="3686"/>
                    <a:pt x="2400" y="3686"/>
                  </a:cubicBezTo>
                  <a:cubicBezTo>
                    <a:pt x="2257" y="3686"/>
                    <a:pt x="2115" y="3682"/>
                    <a:pt x="1974" y="3673"/>
                  </a:cubicBezTo>
                  <a:cubicBezTo>
                    <a:pt x="1994" y="3182"/>
                    <a:pt x="2058" y="2691"/>
                    <a:pt x="2171" y="2215"/>
                  </a:cubicBezTo>
                  <a:close/>
                  <a:moveTo>
                    <a:pt x="8146" y="3271"/>
                  </a:moveTo>
                  <a:cubicBezTo>
                    <a:pt x="8180" y="3344"/>
                    <a:pt x="8209" y="3423"/>
                    <a:pt x="8234" y="3501"/>
                  </a:cubicBezTo>
                  <a:cubicBezTo>
                    <a:pt x="8258" y="3575"/>
                    <a:pt x="8278" y="3649"/>
                    <a:pt x="8298" y="3722"/>
                  </a:cubicBezTo>
                  <a:cubicBezTo>
                    <a:pt x="8283" y="3703"/>
                    <a:pt x="8268" y="3683"/>
                    <a:pt x="8249" y="3668"/>
                  </a:cubicBezTo>
                  <a:cubicBezTo>
                    <a:pt x="8209" y="3624"/>
                    <a:pt x="8165" y="3585"/>
                    <a:pt x="8116" y="3555"/>
                  </a:cubicBezTo>
                  <a:cubicBezTo>
                    <a:pt x="8082" y="3526"/>
                    <a:pt x="8042" y="3506"/>
                    <a:pt x="7998" y="3487"/>
                  </a:cubicBezTo>
                  <a:cubicBezTo>
                    <a:pt x="7993" y="3482"/>
                    <a:pt x="7984" y="3482"/>
                    <a:pt x="7974" y="3477"/>
                  </a:cubicBezTo>
                  <a:cubicBezTo>
                    <a:pt x="7930" y="3457"/>
                    <a:pt x="7885" y="3447"/>
                    <a:pt x="7841" y="3438"/>
                  </a:cubicBezTo>
                  <a:cubicBezTo>
                    <a:pt x="7777" y="3423"/>
                    <a:pt x="7723" y="3413"/>
                    <a:pt x="7664" y="3403"/>
                  </a:cubicBezTo>
                  <a:cubicBezTo>
                    <a:pt x="7576" y="3389"/>
                    <a:pt x="7488" y="3379"/>
                    <a:pt x="7404" y="3374"/>
                  </a:cubicBezTo>
                  <a:cubicBezTo>
                    <a:pt x="7527" y="3364"/>
                    <a:pt x="7650" y="3349"/>
                    <a:pt x="7777" y="3330"/>
                  </a:cubicBezTo>
                  <a:cubicBezTo>
                    <a:pt x="7841" y="3320"/>
                    <a:pt x="7905" y="3310"/>
                    <a:pt x="7974" y="3300"/>
                  </a:cubicBezTo>
                  <a:cubicBezTo>
                    <a:pt x="8023" y="3290"/>
                    <a:pt x="8077" y="3281"/>
                    <a:pt x="8131" y="3271"/>
                  </a:cubicBezTo>
                  <a:cubicBezTo>
                    <a:pt x="8133" y="3273"/>
                    <a:pt x="8136" y="3274"/>
                    <a:pt x="8138" y="3274"/>
                  </a:cubicBezTo>
                  <a:cubicBezTo>
                    <a:pt x="8141" y="3274"/>
                    <a:pt x="8143" y="3273"/>
                    <a:pt x="8146" y="3271"/>
                  </a:cubicBezTo>
                  <a:close/>
                  <a:moveTo>
                    <a:pt x="8789" y="3123"/>
                  </a:moveTo>
                  <a:cubicBezTo>
                    <a:pt x="8970" y="3364"/>
                    <a:pt x="9098" y="3644"/>
                    <a:pt x="9157" y="3938"/>
                  </a:cubicBezTo>
                  <a:cubicBezTo>
                    <a:pt x="9152" y="3943"/>
                    <a:pt x="9147" y="3943"/>
                    <a:pt x="9147" y="3948"/>
                  </a:cubicBezTo>
                  <a:cubicBezTo>
                    <a:pt x="8990" y="4100"/>
                    <a:pt x="8764" y="4159"/>
                    <a:pt x="8538" y="4184"/>
                  </a:cubicBezTo>
                  <a:cubicBezTo>
                    <a:pt x="8528" y="4159"/>
                    <a:pt x="8524" y="4135"/>
                    <a:pt x="8514" y="4110"/>
                  </a:cubicBezTo>
                  <a:cubicBezTo>
                    <a:pt x="8470" y="3816"/>
                    <a:pt x="8391" y="3526"/>
                    <a:pt x="8273" y="3246"/>
                  </a:cubicBezTo>
                  <a:cubicBezTo>
                    <a:pt x="8445" y="3212"/>
                    <a:pt x="8617" y="3173"/>
                    <a:pt x="8784" y="3123"/>
                  </a:cubicBezTo>
                  <a:close/>
                  <a:moveTo>
                    <a:pt x="5082" y="3320"/>
                  </a:moveTo>
                  <a:cubicBezTo>
                    <a:pt x="5332" y="3349"/>
                    <a:pt x="5588" y="3374"/>
                    <a:pt x="5843" y="3389"/>
                  </a:cubicBezTo>
                  <a:cubicBezTo>
                    <a:pt x="5818" y="3482"/>
                    <a:pt x="5799" y="3580"/>
                    <a:pt x="5784" y="3673"/>
                  </a:cubicBezTo>
                  <a:cubicBezTo>
                    <a:pt x="5769" y="3767"/>
                    <a:pt x="5760" y="3850"/>
                    <a:pt x="5750" y="3938"/>
                  </a:cubicBezTo>
                  <a:cubicBezTo>
                    <a:pt x="5745" y="4032"/>
                    <a:pt x="5735" y="4110"/>
                    <a:pt x="5730" y="4194"/>
                  </a:cubicBezTo>
                  <a:cubicBezTo>
                    <a:pt x="5450" y="4164"/>
                    <a:pt x="5180" y="4086"/>
                    <a:pt x="4959" y="3914"/>
                  </a:cubicBezTo>
                  <a:cubicBezTo>
                    <a:pt x="4950" y="3909"/>
                    <a:pt x="4935" y="3904"/>
                    <a:pt x="4925" y="3904"/>
                  </a:cubicBezTo>
                  <a:cubicBezTo>
                    <a:pt x="4925" y="3899"/>
                    <a:pt x="4925" y="3894"/>
                    <a:pt x="4925" y="3889"/>
                  </a:cubicBezTo>
                  <a:cubicBezTo>
                    <a:pt x="4940" y="3806"/>
                    <a:pt x="4954" y="3727"/>
                    <a:pt x="4974" y="3649"/>
                  </a:cubicBezTo>
                  <a:cubicBezTo>
                    <a:pt x="4994" y="3570"/>
                    <a:pt x="5013" y="3497"/>
                    <a:pt x="5038" y="3428"/>
                  </a:cubicBezTo>
                  <a:cubicBezTo>
                    <a:pt x="5048" y="3389"/>
                    <a:pt x="5067" y="3354"/>
                    <a:pt x="5082" y="3320"/>
                  </a:cubicBezTo>
                  <a:close/>
                  <a:moveTo>
                    <a:pt x="5971" y="3398"/>
                  </a:moveTo>
                  <a:cubicBezTo>
                    <a:pt x="6157" y="3413"/>
                    <a:pt x="6344" y="3413"/>
                    <a:pt x="6535" y="3418"/>
                  </a:cubicBezTo>
                  <a:cubicBezTo>
                    <a:pt x="6609" y="3418"/>
                    <a:pt x="6692" y="3418"/>
                    <a:pt x="6771" y="3413"/>
                  </a:cubicBezTo>
                  <a:cubicBezTo>
                    <a:pt x="6849" y="3408"/>
                    <a:pt x="6943" y="3408"/>
                    <a:pt x="7031" y="3403"/>
                  </a:cubicBezTo>
                  <a:lnTo>
                    <a:pt x="7031" y="3438"/>
                  </a:lnTo>
                  <a:cubicBezTo>
                    <a:pt x="6943" y="3477"/>
                    <a:pt x="6869" y="3531"/>
                    <a:pt x="6800" y="3595"/>
                  </a:cubicBezTo>
                  <a:cubicBezTo>
                    <a:pt x="6781" y="3609"/>
                    <a:pt x="6766" y="3624"/>
                    <a:pt x="6751" y="3639"/>
                  </a:cubicBezTo>
                  <a:lnTo>
                    <a:pt x="6746" y="3644"/>
                  </a:lnTo>
                  <a:cubicBezTo>
                    <a:pt x="6683" y="3703"/>
                    <a:pt x="6633" y="3776"/>
                    <a:pt x="6594" y="3860"/>
                  </a:cubicBezTo>
                  <a:cubicBezTo>
                    <a:pt x="6579" y="3884"/>
                    <a:pt x="6570" y="3909"/>
                    <a:pt x="6555" y="3933"/>
                  </a:cubicBezTo>
                  <a:cubicBezTo>
                    <a:pt x="6516" y="4022"/>
                    <a:pt x="6486" y="4110"/>
                    <a:pt x="6462" y="4199"/>
                  </a:cubicBezTo>
                  <a:cubicBezTo>
                    <a:pt x="6351" y="4207"/>
                    <a:pt x="6240" y="4210"/>
                    <a:pt x="6129" y="4210"/>
                  </a:cubicBezTo>
                  <a:cubicBezTo>
                    <a:pt x="6039" y="4210"/>
                    <a:pt x="5948" y="4208"/>
                    <a:pt x="5858" y="4204"/>
                  </a:cubicBezTo>
                  <a:cubicBezTo>
                    <a:pt x="5863" y="4120"/>
                    <a:pt x="5868" y="4032"/>
                    <a:pt x="5877" y="3943"/>
                  </a:cubicBezTo>
                  <a:cubicBezTo>
                    <a:pt x="5887" y="3860"/>
                    <a:pt x="5897" y="3767"/>
                    <a:pt x="5912" y="3673"/>
                  </a:cubicBezTo>
                  <a:cubicBezTo>
                    <a:pt x="5926" y="3585"/>
                    <a:pt x="5946" y="3492"/>
                    <a:pt x="5971" y="3398"/>
                  </a:cubicBezTo>
                  <a:close/>
                  <a:moveTo>
                    <a:pt x="4414" y="3855"/>
                  </a:moveTo>
                  <a:cubicBezTo>
                    <a:pt x="4537" y="3860"/>
                    <a:pt x="4665" y="3865"/>
                    <a:pt x="4802" y="3875"/>
                  </a:cubicBezTo>
                  <a:cubicBezTo>
                    <a:pt x="4788" y="3987"/>
                    <a:pt x="4778" y="4096"/>
                    <a:pt x="4778" y="4208"/>
                  </a:cubicBezTo>
                  <a:cubicBezTo>
                    <a:pt x="4773" y="4316"/>
                    <a:pt x="4783" y="4429"/>
                    <a:pt x="4807" y="4537"/>
                  </a:cubicBezTo>
                  <a:lnTo>
                    <a:pt x="4351" y="4542"/>
                  </a:lnTo>
                  <a:cubicBezTo>
                    <a:pt x="4351" y="4312"/>
                    <a:pt x="4346" y="4081"/>
                    <a:pt x="4346" y="3855"/>
                  </a:cubicBezTo>
                  <a:close/>
                  <a:moveTo>
                    <a:pt x="4115" y="3850"/>
                  </a:moveTo>
                  <a:cubicBezTo>
                    <a:pt x="4115" y="4081"/>
                    <a:pt x="4115" y="4312"/>
                    <a:pt x="4120" y="4542"/>
                  </a:cubicBezTo>
                  <a:lnTo>
                    <a:pt x="2912" y="4552"/>
                  </a:lnTo>
                  <a:lnTo>
                    <a:pt x="1960" y="4557"/>
                  </a:lnTo>
                  <a:cubicBezTo>
                    <a:pt x="1960" y="4346"/>
                    <a:pt x="1960" y="4125"/>
                    <a:pt x="1965" y="3889"/>
                  </a:cubicBezTo>
                  <a:cubicBezTo>
                    <a:pt x="2114" y="3899"/>
                    <a:pt x="2264" y="3902"/>
                    <a:pt x="2416" y="3902"/>
                  </a:cubicBezTo>
                  <a:cubicBezTo>
                    <a:pt x="2988" y="3902"/>
                    <a:pt x="3571" y="3850"/>
                    <a:pt x="4115" y="3850"/>
                  </a:cubicBezTo>
                  <a:close/>
                  <a:moveTo>
                    <a:pt x="251" y="3369"/>
                  </a:moveTo>
                  <a:cubicBezTo>
                    <a:pt x="693" y="3678"/>
                    <a:pt x="1204" y="3816"/>
                    <a:pt x="1739" y="3870"/>
                  </a:cubicBezTo>
                  <a:cubicBezTo>
                    <a:pt x="1729" y="4110"/>
                    <a:pt x="1729" y="4341"/>
                    <a:pt x="1729" y="4562"/>
                  </a:cubicBezTo>
                  <a:lnTo>
                    <a:pt x="1120" y="4567"/>
                  </a:lnTo>
                  <a:cubicBezTo>
                    <a:pt x="1097" y="4567"/>
                    <a:pt x="1075" y="4567"/>
                    <a:pt x="1052" y="4567"/>
                  </a:cubicBezTo>
                  <a:cubicBezTo>
                    <a:pt x="579" y="4567"/>
                    <a:pt x="308" y="4507"/>
                    <a:pt x="251" y="3973"/>
                  </a:cubicBezTo>
                  <a:cubicBezTo>
                    <a:pt x="232" y="3771"/>
                    <a:pt x="232" y="3570"/>
                    <a:pt x="251" y="3369"/>
                  </a:cubicBezTo>
                  <a:close/>
                  <a:moveTo>
                    <a:pt x="9176" y="4081"/>
                  </a:moveTo>
                  <a:cubicBezTo>
                    <a:pt x="9181" y="4120"/>
                    <a:pt x="9186" y="4154"/>
                    <a:pt x="9191" y="4194"/>
                  </a:cubicBezTo>
                  <a:cubicBezTo>
                    <a:pt x="9196" y="4326"/>
                    <a:pt x="9245" y="4591"/>
                    <a:pt x="9103" y="4670"/>
                  </a:cubicBezTo>
                  <a:lnTo>
                    <a:pt x="9103" y="4665"/>
                  </a:lnTo>
                  <a:cubicBezTo>
                    <a:pt x="9088" y="4673"/>
                    <a:pt x="9066" y="4676"/>
                    <a:pt x="9041" y="4676"/>
                  </a:cubicBezTo>
                  <a:cubicBezTo>
                    <a:pt x="8990" y="4676"/>
                    <a:pt x="8929" y="4665"/>
                    <a:pt x="8897" y="4665"/>
                  </a:cubicBezTo>
                  <a:lnTo>
                    <a:pt x="8622" y="4665"/>
                  </a:lnTo>
                  <a:cubicBezTo>
                    <a:pt x="8617" y="4547"/>
                    <a:pt x="8597" y="4434"/>
                    <a:pt x="8573" y="4321"/>
                  </a:cubicBezTo>
                  <a:cubicBezTo>
                    <a:pt x="8794" y="4297"/>
                    <a:pt x="9000" y="4213"/>
                    <a:pt x="9176" y="4081"/>
                  </a:cubicBezTo>
                  <a:close/>
                  <a:moveTo>
                    <a:pt x="5853" y="4321"/>
                  </a:moveTo>
                  <a:cubicBezTo>
                    <a:pt x="5939" y="4328"/>
                    <a:pt x="6027" y="4331"/>
                    <a:pt x="6114" y="4331"/>
                  </a:cubicBezTo>
                  <a:cubicBezTo>
                    <a:pt x="6221" y="4331"/>
                    <a:pt x="6327" y="4327"/>
                    <a:pt x="6432" y="4321"/>
                  </a:cubicBezTo>
                  <a:lnTo>
                    <a:pt x="6432" y="4321"/>
                  </a:lnTo>
                  <a:cubicBezTo>
                    <a:pt x="6417" y="4390"/>
                    <a:pt x="6403" y="4459"/>
                    <a:pt x="6393" y="4528"/>
                  </a:cubicBezTo>
                  <a:cubicBezTo>
                    <a:pt x="6383" y="4582"/>
                    <a:pt x="6373" y="4636"/>
                    <a:pt x="6363" y="4690"/>
                  </a:cubicBezTo>
                  <a:lnTo>
                    <a:pt x="5853" y="4694"/>
                  </a:lnTo>
                  <a:cubicBezTo>
                    <a:pt x="5853" y="4640"/>
                    <a:pt x="5848" y="4586"/>
                    <a:pt x="5853" y="4532"/>
                  </a:cubicBezTo>
                  <a:lnTo>
                    <a:pt x="5853" y="4528"/>
                  </a:lnTo>
                  <a:cubicBezTo>
                    <a:pt x="5853" y="4464"/>
                    <a:pt x="5853" y="4395"/>
                    <a:pt x="5853" y="4321"/>
                  </a:cubicBezTo>
                  <a:close/>
                  <a:moveTo>
                    <a:pt x="4910" y="4032"/>
                  </a:moveTo>
                  <a:cubicBezTo>
                    <a:pt x="5151" y="4194"/>
                    <a:pt x="5436" y="4292"/>
                    <a:pt x="5730" y="4312"/>
                  </a:cubicBezTo>
                  <a:cubicBezTo>
                    <a:pt x="5730" y="4385"/>
                    <a:pt x="5725" y="4459"/>
                    <a:pt x="5725" y="4528"/>
                  </a:cubicBezTo>
                  <a:lnTo>
                    <a:pt x="5725" y="4694"/>
                  </a:lnTo>
                  <a:lnTo>
                    <a:pt x="5391" y="4694"/>
                  </a:lnTo>
                  <a:cubicBezTo>
                    <a:pt x="5369" y="4695"/>
                    <a:pt x="5348" y="4695"/>
                    <a:pt x="5328" y="4695"/>
                  </a:cubicBezTo>
                  <a:cubicBezTo>
                    <a:pt x="5138" y="4695"/>
                    <a:pt x="5016" y="4670"/>
                    <a:pt x="4950" y="4537"/>
                  </a:cubicBezTo>
                  <a:cubicBezTo>
                    <a:pt x="4925" y="4483"/>
                    <a:pt x="4910" y="4424"/>
                    <a:pt x="4910" y="4366"/>
                  </a:cubicBezTo>
                  <a:cubicBezTo>
                    <a:pt x="4896" y="4258"/>
                    <a:pt x="4896" y="4145"/>
                    <a:pt x="4910" y="4032"/>
                  </a:cubicBezTo>
                  <a:close/>
                  <a:moveTo>
                    <a:pt x="4108" y="0"/>
                  </a:moveTo>
                  <a:cubicBezTo>
                    <a:pt x="3194" y="0"/>
                    <a:pt x="2259" y="218"/>
                    <a:pt x="1508" y="679"/>
                  </a:cubicBezTo>
                  <a:cubicBezTo>
                    <a:pt x="1032" y="968"/>
                    <a:pt x="654" y="1386"/>
                    <a:pt x="408" y="1886"/>
                  </a:cubicBezTo>
                  <a:cubicBezTo>
                    <a:pt x="138" y="2431"/>
                    <a:pt x="21" y="3055"/>
                    <a:pt x="11" y="3688"/>
                  </a:cubicBezTo>
                  <a:cubicBezTo>
                    <a:pt x="1" y="4091"/>
                    <a:pt x="45" y="4606"/>
                    <a:pt x="467" y="4778"/>
                  </a:cubicBezTo>
                  <a:cubicBezTo>
                    <a:pt x="596" y="4828"/>
                    <a:pt x="750" y="4844"/>
                    <a:pt x="912" y="4844"/>
                  </a:cubicBezTo>
                  <a:cubicBezTo>
                    <a:pt x="1175" y="4844"/>
                    <a:pt x="1458" y="4802"/>
                    <a:pt x="1680" y="4802"/>
                  </a:cubicBezTo>
                  <a:lnTo>
                    <a:pt x="3590" y="4783"/>
                  </a:lnTo>
                  <a:lnTo>
                    <a:pt x="4238" y="4778"/>
                  </a:lnTo>
                  <a:lnTo>
                    <a:pt x="4954" y="4773"/>
                  </a:lnTo>
                  <a:cubicBezTo>
                    <a:pt x="4979" y="4793"/>
                    <a:pt x="5004" y="4802"/>
                    <a:pt x="5028" y="4812"/>
                  </a:cubicBezTo>
                  <a:cubicBezTo>
                    <a:pt x="5101" y="4843"/>
                    <a:pt x="5190" y="4853"/>
                    <a:pt x="5283" y="4853"/>
                  </a:cubicBezTo>
                  <a:cubicBezTo>
                    <a:pt x="5425" y="4853"/>
                    <a:pt x="5577" y="4830"/>
                    <a:pt x="5696" y="4827"/>
                  </a:cubicBezTo>
                  <a:lnTo>
                    <a:pt x="6751" y="4822"/>
                  </a:lnTo>
                  <a:lnTo>
                    <a:pt x="8857" y="4802"/>
                  </a:lnTo>
                  <a:cubicBezTo>
                    <a:pt x="8909" y="4802"/>
                    <a:pt x="8975" y="4809"/>
                    <a:pt x="9040" y="4809"/>
                  </a:cubicBezTo>
                  <a:cubicBezTo>
                    <a:pt x="9110" y="4809"/>
                    <a:pt x="9179" y="4801"/>
                    <a:pt x="9230" y="4768"/>
                  </a:cubicBezTo>
                  <a:cubicBezTo>
                    <a:pt x="9393" y="4655"/>
                    <a:pt x="9329" y="4356"/>
                    <a:pt x="9319" y="4199"/>
                  </a:cubicBezTo>
                  <a:cubicBezTo>
                    <a:pt x="9255" y="3359"/>
                    <a:pt x="8705" y="2574"/>
                    <a:pt x="7900" y="2308"/>
                  </a:cubicBezTo>
                  <a:cubicBezTo>
                    <a:pt x="7448" y="1302"/>
                    <a:pt x="6604" y="487"/>
                    <a:pt x="5519" y="188"/>
                  </a:cubicBezTo>
                  <a:cubicBezTo>
                    <a:pt x="5308" y="129"/>
                    <a:pt x="5087" y="85"/>
                    <a:pt x="4866" y="55"/>
                  </a:cubicBezTo>
                  <a:lnTo>
                    <a:pt x="4861" y="55"/>
                  </a:lnTo>
                  <a:cubicBezTo>
                    <a:pt x="4640" y="21"/>
                    <a:pt x="4419" y="6"/>
                    <a:pt x="4198" y="1"/>
                  </a:cubicBezTo>
                  <a:cubicBezTo>
                    <a:pt x="4168" y="1"/>
                    <a:pt x="4138" y="0"/>
                    <a:pt x="4108"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8" name="Google Shape;918;p41"/>
            <p:cNvSpPr/>
            <p:nvPr/>
          </p:nvSpPr>
          <p:spPr>
            <a:xfrm>
              <a:off x="-2112818" y="2487342"/>
              <a:ext cx="50801" cy="44922"/>
            </a:xfrm>
            <a:custGeom>
              <a:avLst/>
              <a:gdLst/>
              <a:ahLst/>
              <a:cxnLst/>
              <a:rect l="l" t="t" r="r" b="b"/>
              <a:pathLst>
                <a:path w="674" h="596" extrusionOk="0">
                  <a:moveTo>
                    <a:pt x="604" y="1"/>
                  </a:moveTo>
                  <a:cubicBezTo>
                    <a:pt x="428" y="133"/>
                    <a:pt x="222" y="217"/>
                    <a:pt x="1" y="241"/>
                  </a:cubicBezTo>
                  <a:cubicBezTo>
                    <a:pt x="25" y="354"/>
                    <a:pt x="45" y="472"/>
                    <a:pt x="50" y="585"/>
                  </a:cubicBezTo>
                  <a:lnTo>
                    <a:pt x="325" y="585"/>
                  </a:lnTo>
                  <a:cubicBezTo>
                    <a:pt x="357" y="585"/>
                    <a:pt x="418" y="596"/>
                    <a:pt x="469" y="596"/>
                  </a:cubicBezTo>
                  <a:cubicBezTo>
                    <a:pt x="494" y="596"/>
                    <a:pt x="516" y="593"/>
                    <a:pt x="531" y="585"/>
                  </a:cubicBezTo>
                  <a:cubicBezTo>
                    <a:pt x="673" y="511"/>
                    <a:pt x="624" y="246"/>
                    <a:pt x="619" y="119"/>
                  </a:cubicBezTo>
                  <a:cubicBezTo>
                    <a:pt x="614" y="79"/>
                    <a:pt x="609" y="40"/>
                    <a:pt x="604"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9" name="Google Shape;919;p41"/>
            <p:cNvSpPr/>
            <p:nvPr/>
          </p:nvSpPr>
          <p:spPr>
            <a:xfrm>
              <a:off x="-2135355" y="2414832"/>
              <a:ext cx="66252" cy="79970"/>
            </a:xfrm>
            <a:custGeom>
              <a:avLst/>
              <a:gdLst/>
              <a:ahLst/>
              <a:cxnLst/>
              <a:rect l="l" t="t" r="r" b="b"/>
              <a:pathLst>
                <a:path w="879" h="1061" extrusionOk="0">
                  <a:moveTo>
                    <a:pt x="506" y="0"/>
                  </a:moveTo>
                  <a:cubicBezTo>
                    <a:pt x="339" y="50"/>
                    <a:pt x="167" y="89"/>
                    <a:pt x="0" y="123"/>
                  </a:cubicBezTo>
                  <a:cubicBezTo>
                    <a:pt x="113" y="403"/>
                    <a:pt x="192" y="693"/>
                    <a:pt x="241" y="987"/>
                  </a:cubicBezTo>
                  <a:cubicBezTo>
                    <a:pt x="246" y="1012"/>
                    <a:pt x="255" y="1036"/>
                    <a:pt x="260" y="1061"/>
                  </a:cubicBezTo>
                  <a:cubicBezTo>
                    <a:pt x="486" y="1036"/>
                    <a:pt x="712" y="977"/>
                    <a:pt x="874" y="825"/>
                  </a:cubicBezTo>
                  <a:cubicBezTo>
                    <a:pt x="874" y="820"/>
                    <a:pt x="879" y="820"/>
                    <a:pt x="879" y="815"/>
                  </a:cubicBezTo>
                  <a:cubicBezTo>
                    <a:pt x="820" y="521"/>
                    <a:pt x="697" y="241"/>
                    <a:pt x="51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0" name="Google Shape;920;p41"/>
            <p:cNvSpPr/>
            <p:nvPr/>
          </p:nvSpPr>
          <p:spPr>
            <a:xfrm>
              <a:off x="-2200856" y="2426289"/>
              <a:ext cx="67383" cy="33767"/>
            </a:xfrm>
            <a:custGeom>
              <a:avLst/>
              <a:gdLst/>
              <a:ahLst/>
              <a:cxnLst/>
              <a:rect l="l" t="t" r="r" b="b"/>
              <a:pathLst>
                <a:path w="894" h="448" extrusionOk="0">
                  <a:moveTo>
                    <a:pt x="727" y="1"/>
                  </a:moveTo>
                  <a:cubicBezTo>
                    <a:pt x="673" y="10"/>
                    <a:pt x="619" y="20"/>
                    <a:pt x="570" y="25"/>
                  </a:cubicBezTo>
                  <a:cubicBezTo>
                    <a:pt x="501" y="40"/>
                    <a:pt x="437" y="50"/>
                    <a:pt x="373" y="60"/>
                  </a:cubicBezTo>
                  <a:cubicBezTo>
                    <a:pt x="251" y="74"/>
                    <a:pt x="128" y="89"/>
                    <a:pt x="0" y="99"/>
                  </a:cubicBezTo>
                  <a:cubicBezTo>
                    <a:pt x="84" y="104"/>
                    <a:pt x="172" y="114"/>
                    <a:pt x="260" y="128"/>
                  </a:cubicBezTo>
                  <a:cubicBezTo>
                    <a:pt x="319" y="138"/>
                    <a:pt x="383" y="153"/>
                    <a:pt x="437" y="163"/>
                  </a:cubicBezTo>
                  <a:cubicBezTo>
                    <a:pt x="481" y="172"/>
                    <a:pt x="526" y="187"/>
                    <a:pt x="570" y="202"/>
                  </a:cubicBezTo>
                  <a:cubicBezTo>
                    <a:pt x="580" y="207"/>
                    <a:pt x="589" y="212"/>
                    <a:pt x="594" y="217"/>
                  </a:cubicBezTo>
                  <a:cubicBezTo>
                    <a:pt x="638" y="231"/>
                    <a:pt x="678" y="256"/>
                    <a:pt x="712" y="280"/>
                  </a:cubicBezTo>
                  <a:cubicBezTo>
                    <a:pt x="761" y="315"/>
                    <a:pt x="805" y="349"/>
                    <a:pt x="845" y="393"/>
                  </a:cubicBezTo>
                  <a:cubicBezTo>
                    <a:pt x="864" y="413"/>
                    <a:pt x="879" y="428"/>
                    <a:pt x="894" y="447"/>
                  </a:cubicBezTo>
                  <a:cubicBezTo>
                    <a:pt x="874" y="374"/>
                    <a:pt x="854" y="300"/>
                    <a:pt x="830" y="226"/>
                  </a:cubicBezTo>
                  <a:cubicBezTo>
                    <a:pt x="805" y="158"/>
                    <a:pt x="776" y="74"/>
                    <a:pt x="742"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1" name="Google Shape;921;p41"/>
            <p:cNvSpPr/>
            <p:nvPr/>
          </p:nvSpPr>
          <p:spPr>
            <a:xfrm>
              <a:off x="-2178319" y="2360411"/>
              <a:ext cx="75222" cy="54871"/>
            </a:xfrm>
            <a:custGeom>
              <a:avLst/>
              <a:gdLst/>
              <a:ahLst/>
              <a:cxnLst/>
              <a:rect l="l" t="t" r="r" b="b"/>
              <a:pathLst>
                <a:path w="998" h="728" extrusionOk="0">
                  <a:moveTo>
                    <a:pt x="1" y="1"/>
                  </a:moveTo>
                  <a:lnTo>
                    <a:pt x="1" y="1"/>
                  </a:lnTo>
                  <a:cubicBezTo>
                    <a:pt x="173" y="158"/>
                    <a:pt x="315" y="344"/>
                    <a:pt x="423" y="551"/>
                  </a:cubicBezTo>
                  <a:cubicBezTo>
                    <a:pt x="457" y="605"/>
                    <a:pt x="487" y="668"/>
                    <a:pt x="516" y="727"/>
                  </a:cubicBezTo>
                  <a:cubicBezTo>
                    <a:pt x="678" y="693"/>
                    <a:pt x="840" y="659"/>
                    <a:pt x="997" y="614"/>
                  </a:cubicBezTo>
                  <a:cubicBezTo>
                    <a:pt x="796" y="389"/>
                    <a:pt x="551" y="212"/>
                    <a:pt x="276" y="99"/>
                  </a:cubicBezTo>
                  <a:cubicBezTo>
                    <a:pt x="187" y="60"/>
                    <a:pt x="94" y="25"/>
                    <a:pt x="1"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2" name="Google Shape;922;p41"/>
            <p:cNvSpPr/>
            <p:nvPr/>
          </p:nvSpPr>
          <p:spPr>
            <a:xfrm>
              <a:off x="-2219775" y="2353778"/>
              <a:ext cx="70775" cy="71830"/>
            </a:xfrm>
            <a:custGeom>
              <a:avLst/>
              <a:gdLst/>
              <a:ahLst/>
              <a:cxnLst/>
              <a:rect l="l" t="t" r="r" b="b"/>
              <a:pathLst>
                <a:path w="939" h="953" extrusionOk="0">
                  <a:moveTo>
                    <a:pt x="1" y="0"/>
                  </a:moveTo>
                  <a:lnTo>
                    <a:pt x="6" y="953"/>
                  </a:lnTo>
                  <a:cubicBezTo>
                    <a:pt x="271" y="938"/>
                    <a:pt x="536" y="909"/>
                    <a:pt x="796" y="864"/>
                  </a:cubicBezTo>
                  <a:cubicBezTo>
                    <a:pt x="845" y="855"/>
                    <a:pt x="894" y="850"/>
                    <a:pt x="939" y="840"/>
                  </a:cubicBezTo>
                  <a:cubicBezTo>
                    <a:pt x="865" y="683"/>
                    <a:pt x="777" y="536"/>
                    <a:pt x="668" y="403"/>
                  </a:cubicBezTo>
                  <a:cubicBezTo>
                    <a:pt x="560" y="261"/>
                    <a:pt x="428" y="133"/>
                    <a:pt x="281" y="30"/>
                  </a:cubicBezTo>
                  <a:cubicBezTo>
                    <a:pt x="187" y="15"/>
                    <a:pt x="94" y="5"/>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3" name="Google Shape;923;p41"/>
            <p:cNvSpPr/>
            <p:nvPr/>
          </p:nvSpPr>
          <p:spPr>
            <a:xfrm>
              <a:off x="-2306682" y="2354532"/>
              <a:ext cx="77784" cy="72961"/>
            </a:xfrm>
            <a:custGeom>
              <a:avLst/>
              <a:gdLst/>
              <a:ahLst/>
              <a:cxnLst/>
              <a:rect l="l" t="t" r="r" b="b"/>
              <a:pathLst>
                <a:path w="1032" h="968" extrusionOk="0">
                  <a:moveTo>
                    <a:pt x="1021" y="0"/>
                  </a:moveTo>
                  <a:cubicBezTo>
                    <a:pt x="889" y="0"/>
                    <a:pt x="756" y="10"/>
                    <a:pt x="624" y="30"/>
                  </a:cubicBezTo>
                  <a:cubicBezTo>
                    <a:pt x="619" y="35"/>
                    <a:pt x="609" y="40"/>
                    <a:pt x="604" y="40"/>
                  </a:cubicBezTo>
                  <a:cubicBezTo>
                    <a:pt x="579" y="59"/>
                    <a:pt x="555" y="79"/>
                    <a:pt x="530" y="94"/>
                  </a:cubicBezTo>
                  <a:cubicBezTo>
                    <a:pt x="462" y="152"/>
                    <a:pt x="398" y="211"/>
                    <a:pt x="344" y="280"/>
                  </a:cubicBezTo>
                  <a:cubicBezTo>
                    <a:pt x="187" y="481"/>
                    <a:pt x="69" y="707"/>
                    <a:pt x="0" y="953"/>
                  </a:cubicBezTo>
                  <a:cubicBezTo>
                    <a:pt x="172" y="962"/>
                    <a:pt x="339" y="967"/>
                    <a:pt x="511" y="967"/>
                  </a:cubicBezTo>
                  <a:lnTo>
                    <a:pt x="746" y="967"/>
                  </a:lnTo>
                  <a:cubicBezTo>
                    <a:pt x="840" y="967"/>
                    <a:pt x="933" y="962"/>
                    <a:pt x="1031" y="958"/>
                  </a:cubicBezTo>
                  <a:lnTo>
                    <a:pt x="1021" y="0"/>
                  </a:ln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4" name="Google Shape;924;p41"/>
            <p:cNvSpPr/>
            <p:nvPr/>
          </p:nvSpPr>
          <p:spPr>
            <a:xfrm>
              <a:off x="-2317838" y="2505508"/>
              <a:ext cx="43791" cy="27812"/>
            </a:xfrm>
            <a:custGeom>
              <a:avLst/>
              <a:gdLst/>
              <a:ahLst/>
              <a:cxnLst/>
              <a:rect l="l" t="t" r="r" b="b"/>
              <a:pathLst>
                <a:path w="581" h="369" extrusionOk="0">
                  <a:moveTo>
                    <a:pt x="1" y="0"/>
                  </a:moveTo>
                  <a:cubicBezTo>
                    <a:pt x="1" y="69"/>
                    <a:pt x="1" y="138"/>
                    <a:pt x="1" y="206"/>
                  </a:cubicBezTo>
                  <a:lnTo>
                    <a:pt x="1" y="368"/>
                  </a:lnTo>
                  <a:lnTo>
                    <a:pt x="511" y="364"/>
                  </a:lnTo>
                  <a:cubicBezTo>
                    <a:pt x="521" y="310"/>
                    <a:pt x="531" y="256"/>
                    <a:pt x="541" y="202"/>
                  </a:cubicBezTo>
                  <a:cubicBezTo>
                    <a:pt x="551" y="133"/>
                    <a:pt x="565" y="69"/>
                    <a:pt x="580" y="0"/>
                  </a:cubicBezTo>
                  <a:lnTo>
                    <a:pt x="580" y="0"/>
                  </a:lnTo>
                  <a:cubicBezTo>
                    <a:pt x="470" y="3"/>
                    <a:pt x="357" y="6"/>
                    <a:pt x="245" y="6"/>
                  </a:cubicBezTo>
                  <a:cubicBezTo>
                    <a:pt x="164" y="6"/>
                    <a:pt x="82" y="4"/>
                    <a:pt x="1"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5" name="Google Shape;925;p41"/>
            <p:cNvSpPr/>
            <p:nvPr/>
          </p:nvSpPr>
          <p:spPr>
            <a:xfrm>
              <a:off x="-2371505" y="2360788"/>
              <a:ext cx="87432" cy="64820"/>
            </a:xfrm>
            <a:custGeom>
              <a:avLst/>
              <a:gdLst/>
              <a:ahLst/>
              <a:cxnLst/>
              <a:rect l="l" t="t" r="r" b="b"/>
              <a:pathLst>
                <a:path w="1160" h="860" extrusionOk="0">
                  <a:moveTo>
                    <a:pt x="1145" y="1"/>
                  </a:moveTo>
                  <a:cubicBezTo>
                    <a:pt x="669" y="123"/>
                    <a:pt x="232" y="369"/>
                    <a:pt x="1" y="791"/>
                  </a:cubicBezTo>
                  <a:cubicBezTo>
                    <a:pt x="246" y="821"/>
                    <a:pt x="492" y="845"/>
                    <a:pt x="737" y="860"/>
                  </a:cubicBezTo>
                  <a:cubicBezTo>
                    <a:pt x="811" y="565"/>
                    <a:pt x="958" y="285"/>
                    <a:pt x="1160" y="55"/>
                  </a:cubicBezTo>
                  <a:cubicBezTo>
                    <a:pt x="1155" y="40"/>
                    <a:pt x="1150" y="20"/>
                    <a:pt x="1145"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6" name="Google Shape;926;p41"/>
            <p:cNvSpPr/>
            <p:nvPr/>
          </p:nvSpPr>
          <p:spPr>
            <a:xfrm>
              <a:off x="-2432181" y="2328980"/>
              <a:ext cx="143660" cy="125118"/>
            </a:xfrm>
            <a:custGeom>
              <a:avLst/>
              <a:gdLst/>
              <a:ahLst/>
              <a:cxnLst/>
              <a:rect l="l" t="t" r="r" b="b"/>
              <a:pathLst>
                <a:path w="1906" h="1660" extrusionOk="0">
                  <a:moveTo>
                    <a:pt x="1788" y="0"/>
                  </a:moveTo>
                  <a:cubicBezTo>
                    <a:pt x="1199" y="108"/>
                    <a:pt x="600" y="182"/>
                    <a:pt x="1" y="221"/>
                  </a:cubicBezTo>
                  <a:lnTo>
                    <a:pt x="11" y="1640"/>
                  </a:lnTo>
                  <a:lnTo>
                    <a:pt x="79" y="1640"/>
                  </a:lnTo>
                  <a:cubicBezTo>
                    <a:pt x="222" y="1645"/>
                    <a:pt x="369" y="1650"/>
                    <a:pt x="511" y="1660"/>
                  </a:cubicBezTo>
                  <a:cubicBezTo>
                    <a:pt x="619" y="1213"/>
                    <a:pt x="855" y="820"/>
                    <a:pt x="1272" y="565"/>
                  </a:cubicBezTo>
                  <a:cubicBezTo>
                    <a:pt x="1469" y="447"/>
                    <a:pt x="1685" y="359"/>
                    <a:pt x="1906" y="300"/>
                  </a:cubicBezTo>
                  <a:cubicBezTo>
                    <a:pt x="1871" y="197"/>
                    <a:pt x="1832" y="99"/>
                    <a:pt x="1788"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7" name="Google Shape;927;p41"/>
            <p:cNvSpPr/>
            <p:nvPr/>
          </p:nvSpPr>
          <p:spPr>
            <a:xfrm>
              <a:off x="-2387785" y="2429605"/>
              <a:ext cx="69343" cy="65951"/>
            </a:xfrm>
            <a:custGeom>
              <a:avLst/>
              <a:gdLst/>
              <a:ahLst/>
              <a:cxnLst/>
              <a:rect l="l" t="t" r="r" b="b"/>
              <a:pathLst>
                <a:path w="920" h="875" extrusionOk="0">
                  <a:moveTo>
                    <a:pt x="158" y="1"/>
                  </a:moveTo>
                  <a:cubicBezTo>
                    <a:pt x="143" y="40"/>
                    <a:pt x="124" y="74"/>
                    <a:pt x="114" y="114"/>
                  </a:cubicBezTo>
                  <a:cubicBezTo>
                    <a:pt x="89" y="182"/>
                    <a:pt x="70" y="256"/>
                    <a:pt x="50" y="330"/>
                  </a:cubicBezTo>
                  <a:cubicBezTo>
                    <a:pt x="30" y="413"/>
                    <a:pt x="16" y="492"/>
                    <a:pt x="1" y="570"/>
                  </a:cubicBezTo>
                  <a:lnTo>
                    <a:pt x="1" y="585"/>
                  </a:lnTo>
                  <a:cubicBezTo>
                    <a:pt x="16" y="590"/>
                    <a:pt x="26" y="590"/>
                    <a:pt x="35" y="600"/>
                  </a:cubicBezTo>
                  <a:cubicBezTo>
                    <a:pt x="256" y="767"/>
                    <a:pt x="526" y="845"/>
                    <a:pt x="811" y="875"/>
                  </a:cubicBezTo>
                  <a:cubicBezTo>
                    <a:pt x="811" y="791"/>
                    <a:pt x="821" y="708"/>
                    <a:pt x="826" y="624"/>
                  </a:cubicBezTo>
                  <a:cubicBezTo>
                    <a:pt x="836" y="541"/>
                    <a:pt x="845" y="448"/>
                    <a:pt x="860" y="359"/>
                  </a:cubicBezTo>
                  <a:cubicBezTo>
                    <a:pt x="875" y="266"/>
                    <a:pt x="894" y="168"/>
                    <a:pt x="919" y="74"/>
                  </a:cubicBezTo>
                  <a:cubicBezTo>
                    <a:pt x="664" y="60"/>
                    <a:pt x="408" y="35"/>
                    <a:pt x="158"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8" name="Google Shape;928;p41"/>
            <p:cNvSpPr/>
            <p:nvPr/>
          </p:nvSpPr>
          <p:spPr>
            <a:xfrm>
              <a:off x="-2389971" y="2483649"/>
              <a:ext cx="62635" cy="50047"/>
            </a:xfrm>
            <a:custGeom>
              <a:avLst/>
              <a:gdLst/>
              <a:ahLst/>
              <a:cxnLst/>
              <a:rect l="l" t="t" r="r" b="b"/>
              <a:pathLst>
                <a:path w="831" h="664" extrusionOk="0">
                  <a:moveTo>
                    <a:pt x="10" y="1"/>
                  </a:moveTo>
                  <a:cubicBezTo>
                    <a:pt x="1" y="114"/>
                    <a:pt x="1" y="226"/>
                    <a:pt x="10" y="339"/>
                  </a:cubicBezTo>
                  <a:cubicBezTo>
                    <a:pt x="15" y="393"/>
                    <a:pt x="30" y="452"/>
                    <a:pt x="55" y="506"/>
                  </a:cubicBezTo>
                  <a:cubicBezTo>
                    <a:pt x="128" y="649"/>
                    <a:pt x="271" y="663"/>
                    <a:pt x="496" y="663"/>
                  </a:cubicBezTo>
                  <a:lnTo>
                    <a:pt x="830" y="663"/>
                  </a:lnTo>
                  <a:lnTo>
                    <a:pt x="830" y="501"/>
                  </a:lnTo>
                  <a:cubicBezTo>
                    <a:pt x="830" y="428"/>
                    <a:pt x="830" y="354"/>
                    <a:pt x="830" y="280"/>
                  </a:cubicBezTo>
                  <a:cubicBezTo>
                    <a:pt x="541" y="261"/>
                    <a:pt x="256" y="168"/>
                    <a:pt x="1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9" name="Google Shape;929;p41"/>
            <p:cNvSpPr/>
            <p:nvPr/>
          </p:nvSpPr>
          <p:spPr>
            <a:xfrm>
              <a:off x="-2431427" y="2470308"/>
              <a:ext cx="34897" cy="51932"/>
            </a:xfrm>
            <a:custGeom>
              <a:avLst/>
              <a:gdLst/>
              <a:ahLst/>
              <a:cxnLst/>
              <a:rect l="l" t="t" r="r" b="b"/>
              <a:pathLst>
                <a:path w="463" h="689" extrusionOk="0">
                  <a:moveTo>
                    <a:pt x="1" y="1"/>
                  </a:moveTo>
                  <a:cubicBezTo>
                    <a:pt x="1" y="227"/>
                    <a:pt x="6" y="457"/>
                    <a:pt x="6" y="688"/>
                  </a:cubicBezTo>
                  <a:lnTo>
                    <a:pt x="462" y="683"/>
                  </a:lnTo>
                  <a:cubicBezTo>
                    <a:pt x="438" y="575"/>
                    <a:pt x="428" y="462"/>
                    <a:pt x="433" y="354"/>
                  </a:cubicBezTo>
                  <a:cubicBezTo>
                    <a:pt x="433" y="241"/>
                    <a:pt x="443" y="133"/>
                    <a:pt x="457" y="20"/>
                  </a:cubicBezTo>
                  <a:cubicBezTo>
                    <a:pt x="320" y="11"/>
                    <a:pt x="192" y="6"/>
                    <a:pt x="69"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0" name="Google Shape;930;p41"/>
            <p:cNvSpPr/>
            <p:nvPr/>
          </p:nvSpPr>
          <p:spPr>
            <a:xfrm>
              <a:off x="-2611648" y="2469931"/>
              <a:ext cx="162880" cy="53364"/>
            </a:xfrm>
            <a:custGeom>
              <a:avLst/>
              <a:gdLst/>
              <a:ahLst/>
              <a:cxnLst/>
              <a:rect l="l" t="t" r="r" b="b"/>
              <a:pathLst>
                <a:path w="2161" h="708" extrusionOk="0">
                  <a:moveTo>
                    <a:pt x="2156" y="1"/>
                  </a:moveTo>
                  <a:cubicBezTo>
                    <a:pt x="1606" y="1"/>
                    <a:pt x="1019" y="51"/>
                    <a:pt x="441" y="51"/>
                  </a:cubicBezTo>
                  <a:cubicBezTo>
                    <a:pt x="297" y="51"/>
                    <a:pt x="153" y="48"/>
                    <a:pt x="11" y="40"/>
                  </a:cubicBezTo>
                  <a:cubicBezTo>
                    <a:pt x="1" y="271"/>
                    <a:pt x="1" y="497"/>
                    <a:pt x="1" y="708"/>
                  </a:cubicBezTo>
                  <a:lnTo>
                    <a:pt x="958" y="698"/>
                  </a:lnTo>
                  <a:lnTo>
                    <a:pt x="2161" y="688"/>
                  </a:lnTo>
                  <a:cubicBezTo>
                    <a:pt x="2161" y="462"/>
                    <a:pt x="2156" y="232"/>
                    <a:pt x="215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1" name="Google Shape;931;p41"/>
            <p:cNvSpPr/>
            <p:nvPr/>
          </p:nvSpPr>
          <p:spPr>
            <a:xfrm>
              <a:off x="-2610141" y="2346392"/>
              <a:ext cx="160996" cy="110722"/>
            </a:xfrm>
            <a:custGeom>
              <a:avLst/>
              <a:gdLst/>
              <a:ahLst/>
              <a:cxnLst/>
              <a:rect l="l" t="t" r="r" b="b"/>
              <a:pathLst>
                <a:path w="2136" h="1469" extrusionOk="0">
                  <a:moveTo>
                    <a:pt x="197" y="0"/>
                  </a:moveTo>
                  <a:cubicBezTo>
                    <a:pt x="89" y="476"/>
                    <a:pt x="20" y="967"/>
                    <a:pt x="0" y="1458"/>
                  </a:cubicBezTo>
                  <a:cubicBezTo>
                    <a:pt x="129" y="1465"/>
                    <a:pt x="259" y="1468"/>
                    <a:pt x="390" y="1468"/>
                  </a:cubicBezTo>
                  <a:cubicBezTo>
                    <a:pt x="981" y="1468"/>
                    <a:pt x="1585" y="1408"/>
                    <a:pt x="2136" y="1404"/>
                  </a:cubicBezTo>
                  <a:lnTo>
                    <a:pt x="2126" y="5"/>
                  </a:lnTo>
                  <a:cubicBezTo>
                    <a:pt x="1817" y="19"/>
                    <a:pt x="1508" y="27"/>
                    <a:pt x="1199" y="27"/>
                  </a:cubicBezTo>
                  <a:cubicBezTo>
                    <a:pt x="865" y="27"/>
                    <a:pt x="531" y="18"/>
                    <a:pt x="197" y="0"/>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2" name="Google Shape;932;p41"/>
            <p:cNvSpPr/>
            <p:nvPr/>
          </p:nvSpPr>
          <p:spPr>
            <a:xfrm>
              <a:off x="-2738203" y="2335236"/>
              <a:ext cx="125571" cy="119616"/>
            </a:xfrm>
            <a:custGeom>
              <a:avLst/>
              <a:gdLst/>
              <a:ahLst/>
              <a:cxnLst/>
              <a:rect l="l" t="t" r="r" b="b"/>
              <a:pathLst>
                <a:path w="1666" h="1587" extrusionOk="0">
                  <a:moveTo>
                    <a:pt x="286" y="1"/>
                  </a:moveTo>
                  <a:cubicBezTo>
                    <a:pt x="256" y="65"/>
                    <a:pt x="232" y="133"/>
                    <a:pt x="207" y="202"/>
                  </a:cubicBezTo>
                  <a:cubicBezTo>
                    <a:pt x="114" y="482"/>
                    <a:pt x="45" y="767"/>
                    <a:pt x="1" y="1061"/>
                  </a:cubicBezTo>
                  <a:cubicBezTo>
                    <a:pt x="25" y="1061"/>
                    <a:pt x="45" y="1071"/>
                    <a:pt x="65" y="1081"/>
                  </a:cubicBezTo>
                  <a:cubicBezTo>
                    <a:pt x="472" y="1390"/>
                    <a:pt x="953" y="1528"/>
                    <a:pt x="1469" y="1587"/>
                  </a:cubicBezTo>
                  <a:cubicBezTo>
                    <a:pt x="1493" y="1096"/>
                    <a:pt x="1557" y="610"/>
                    <a:pt x="1665" y="133"/>
                  </a:cubicBezTo>
                  <a:cubicBezTo>
                    <a:pt x="1204" y="104"/>
                    <a:pt x="742" y="60"/>
                    <a:pt x="286"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3" name="Google Shape;933;p41"/>
            <p:cNvSpPr/>
            <p:nvPr/>
          </p:nvSpPr>
          <p:spPr>
            <a:xfrm>
              <a:off x="-2741896" y="2433299"/>
              <a:ext cx="113285" cy="90447"/>
            </a:xfrm>
            <a:custGeom>
              <a:avLst/>
              <a:gdLst/>
              <a:ahLst/>
              <a:cxnLst/>
              <a:rect l="l" t="t" r="r" b="b"/>
              <a:pathLst>
                <a:path w="1503" h="1200" extrusionOk="0">
                  <a:moveTo>
                    <a:pt x="20" y="1"/>
                  </a:moveTo>
                  <a:cubicBezTo>
                    <a:pt x="1" y="202"/>
                    <a:pt x="1" y="403"/>
                    <a:pt x="20" y="605"/>
                  </a:cubicBezTo>
                  <a:cubicBezTo>
                    <a:pt x="81" y="1139"/>
                    <a:pt x="348" y="1199"/>
                    <a:pt x="826" y="1199"/>
                  </a:cubicBezTo>
                  <a:cubicBezTo>
                    <a:pt x="848" y="1199"/>
                    <a:pt x="871" y="1199"/>
                    <a:pt x="894" y="1199"/>
                  </a:cubicBezTo>
                  <a:lnTo>
                    <a:pt x="1498" y="1194"/>
                  </a:lnTo>
                  <a:cubicBezTo>
                    <a:pt x="1498" y="978"/>
                    <a:pt x="1498" y="742"/>
                    <a:pt x="1503" y="507"/>
                  </a:cubicBezTo>
                  <a:cubicBezTo>
                    <a:pt x="973" y="453"/>
                    <a:pt x="467" y="315"/>
                    <a:pt x="20" y="1"/>
                  </a:cubicBezTo>
                  <a:close/>
                </a:path>
              </a:pathLst>
            </a:custGeom>
            <a:solidFill>
              <a:srgbClr val="F5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934;p41"/>
          <p:cNvGrpSpPr/>
          <p:nvPr/>
        </p:nvGrpSpPr>
        <p:grpSpPr>
          <a:xfrm>
            <a:off x="397125" y="587340"/>
            <a:ext cx="543134" cy="354184"/>
            <a:chOff x="1547150" y="488540"/>
            <a:chExt cx="543134" cy="354184"/>
          </a:xfrm>
        </p:grpSpPr>
        <p:sp>
          <p:nvSpPr>
            <p:cNvPr id="1049204" name="Google Shape;935;p41"/>
            <p:cNvSpPr/>
            <p:nvPr/>
          </p:nvSpPr>
          <p:spPr>
            <a:xfrm>
              <a:off x="1547150" y="550497"/>
              <a:ext cx="543134" cy="91276"/>
            </a:xfrm>
            <a:custGeom>
              <a:avLst/>
              <a:gdLst/>
              <a:ahLst/>
              <a:cxnLst/>
              <a:rect l="l" t="t" r="r" b="b"/>
              <a:pathLst>
                <a:path w="7206" h="1211" extrusionOk="0">
                  <a:moveTo>
                    <a:pt x="7071" y="1"/>
                  </a:moveTo>
                  <a:cubicBezTo>
                    <a:pt x="7022" y="1"/>
                    <a:pt x="6974" y="32"/>
                    <a:pt x="6977" y="93"/>
                  </a:cubicBezTo>
                  <a:cubicBezTo>
                    <a:pt x="7001" y="509"/>
                    <a:pt x="6753" y="703"/>
                    <a:pt x="6483" y="703"/>
                  </a:cubicBezTo>
                  <a:cubicBezTo>
                    <a:pt x="6208" y="703"/>
                    <a:pt x="5909" y="501"/>
                    <a:pt x="5852" y="127"/>
                  </a:cubicBezTo>
                  <a:cubicBezTo>
                    <a:pt x="5846" y="79"/>
                    <a:pt x="5805" y="57"/>
                    <a:pt x="5763" y="57"/>
                  </a:cubicBezTo>
                  <a:cubicBezTo>
                    <a:pt x="5711" y="57"/>
                    <a:pt x="5655" y="92"/>
                    <a:pt x="5661" y="152"/>
                  </a:cubicBezTo>
                  <a:cubicBezTo>
                    <a:pt x="5699" y="550"/>
                    <a:pt x="5398" y="805"/>
                    <a:pt x="5099" y="805"/>
                  </a:cubicBezTo>
                  <a:cubicBezTo>
                    <a:pt x="4897" y="805"/>
                    <a:pt x="4695" y="689"/>
                    <a:pt x="4600" y="422"/>
                  </a:cubicBezTo>
                  <a:cubicBezTo>
                    <a:pt x="4586" y="375"/>
                    <a:pt x="4545" y="352"/>
                    <a:pt x="4505" y="352"/>
                  </a:cubicBezTo>
                  <a:cubicBezTo>
                    <a:pt x="4465" y="352"/>
                    <a:pt x="4426" y="375"/>
                    <a:pt x="4414" y="422"/>
                  </a:cubicBezTo>
                  <a:cubicBezTo>
                    <a:pt x="4340" y="699"/>
                    <a:pt x="4257" y="920"/>
                    <a:pt x="3936" y="920"/>
                  </a:cubicBezTo>
                  <a:cubicBezTo>
                    <a:pt x="3916" y="920"/>
                    <a:pt x="3895" y="919"/>
                    <a:pt x="3874" y="918"/>
                  </a:cubicBezTo>
                  <a:cubicBezTo>
                    <a:pt x="3520" y="893"/>
                    <a:pt x="3226" y="628"/>
                    <a:pt x="3177" y="275"/>
                  </a:cubicBezTo>
                  <a:cubicBezTo>
                    <a:pt x="3170" y="227"/>
                    <a:pt x="3130" y="205"/>
                    <a:pt x="3088" y="205"/>
                  </a:cubicBezTo>
                  <a:cubicBezTo>
                    <a:pt x="3044" y="205"/>
                    <a:pt x="2998" y="229"/>
                    <a:pt x="2985" y="275"/>
                  </a:cubicBezTo>
                  <a:cubicBezTo>
                    <a:pt x="2904" y="605"/>
                    <a:pt x="2730" y="945"/>
                    <a:pt x="2368" y="945"/>
                  </a:cubicBezTo>
                  <a:cubicBezTo>
                    <a:pt x="2338" y="945"/>
                    <a:pt x="2306" y="942"/>
                    <a:pt x="2273" y="937"/>
                  </a:cubicBezTo>
                  <a:cubicBezTo>
                    <a:pt x="1944" y="888"/>
                    <a:pt x="1704" y="618"/>
                    <a:pt x="1586" y="324"/>
                  </a:cubicBezTo>
                  <a:cubicBezTo>
                    <a:pt x="1572" y="279"/>
                    <a:pt x="1532" y="255"/>
                    <a:pt x="1491" y="255"/>
                  </a:cubicBezTo>
                  <a:cubicBezTo>
                    <a:pt x="1460" y="255"/>
                    <a:pt x="1429" y="269"/>
                    <a:pt x="1409" y="299"/>
                  </a:cubicBezTo>
                  <a:cubicBezTo>
                    <a:pt x="1331" y="437"/>
                    <a:pt x="1272" y="589"/>
                    <a:pt x="1184" y="716"/>
                  </a:cubicBezTo>
                  <a:cubicBezTo>
                    <a:pt x="1061" y="896"/>
                    <a:pt x="843" y="1021"/>
                    <a:pt x="640" y="1021"/>
                  </a:cubicBezTo>
                  <a:cubicBezTo>
                    <a:pt x="453" y="1021"/>
                    <a:pt x="279" y="915"/>
                    <a:pt x="202" y="648"/>
                  </a:cubicBezTo>
                  <a:cubicBezTo>
                    <a:pt x="186" y="603"/>
                    <a:pt x="150" y="584"/>
                    <a:pt x="114" y="584"/>
                  </a:cubicBezTo>
                  <a:cubicBezTo>
                    <a:pt x="58" y="584"/>
                    <a:pt x="0" y="630"/>
                    <a:pt x="15" y="702"/>
                  </a:cubicBezTo>
                  <a:cubicBezTo>
                    <a:pt x="107" y="1026"/>
                    <a:pt x="334" y="1210"/>
                    <a:pt x="666" y="1210"/>
                  </a:cubicBezTo>
                  <a:cubicBezTo>
                    <a:pt x="691" y="1210"/>
                    <a:pt x="716" y="1209"/>
                    <a:pt x="742" y="1207"/>
                  </a:cubicBezTo>
                  <a:cubicBezTo>
                    <a:pt x="1159" y="1173"/>
                    <a:pt x="1321" y="878"/>
                    <a:pt x="1488" y="559"/>
                  </a:cubicBezTo>
                  <a:cubicBezTo>
                    <a:pt x="1660" y="859"/>
                    <a:pt x="1940" y="1104"/>
                    <a:pt x="2298" y="1134"/>
                  </a:cubicBezTo>
                  <a:cubicBezTo>
                    <a:pt x="2322" y="1136"/>
                    <a:pt x="2346" y="1137"/>
                    <a:pt x="2369" y="1137"/>
                  </a:cubicBezTo>
                  <a:cubicBezTo>
                    <a:pt x="2721" y="1137"/>
                    <a:pt x="2945" y="898"/>
                    <a:pt x="3079" y="603"/>
                  </a:cubicBezTo>
                  <a:cubicBezTo>
                    <a:pt x="3245" y="918"/>
                    <a:pt x="3569" y="1114"/>
                    <a:pt x="3923" y="1114"/>
                  </a:cubicBezTo>
                  <a:cubicBezTo>
                    <a:pt x="3928" y="1114"/>
                    <a:pt x="3933" y="1114"/>
                    <a:pt x="3937" y="1114"/>
                  </a:cubicBezTo>
                  <a:cubicBezTo>
                    <a:pt x="4266" y="1114"/>
                    <a:pt x="4430" y="948"/>
                    <a:pt x="4532" y="692"/>
                  </a:cubicBezTo>
                  <a:cubicBezTo>
                    <a:pt x="4680" y="892"/>
                    <a:pt x="4897" y="985"/>
                    <a:pt x="5114" y="985"/>
                  </a:cubicBezTo>
                  <a:cubicBezTo>
                    <a:pt x="5401" y="985"/>
                    <a:pt x="5686" y="823"/>
                    <a:pt x="5803" y="535"/>
                  </a:cubicBezTo>
                  <a:cubicBezTo>
                    <a:pt x="5961" y="770"/>
                    <a:pt x="6223" y="889"/>
                    <a:pt x="6475" y="889"/>
                  </a:cubicBezTo>
                  <a:cubicBezTo>
                    <a:pt x="6850" y="889"/>
                    <a:pt x="7205" y="627"/>
                    <a:pt x="7173" y="93"/>
                  </a:cubicBezTo>
                  <a:cubicBezTo>
                    <a:pt x="7170" y="32"/>
                    <a:pt x="7120" y="1"/>
                    <a:pt x="7071"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5" name="Google Shape;936;p41"/>
            <p:cNvSpPr/>
            <p:nvPr/>
          </p:nvSpPr>
          <p:spPr>
            <a:xfrm>
              <a:off x="1624636" y="671398"/>
              <a:ext cx="376109" cy="71981"/>
            </a:xfrm>
            <a:custGeom>
              <a:avLst/>
              <a:gdLst/>
              <a:ahLst/>
              <a:cxnLst/>
              <a:rect l="l" t="t" r="r" b="b"/>
              <a:pathLst>
                <a:path w="4990" h="955" extrusionOk="0">
                  <a:moveTo>
                    <a:pt x="4871" y="0"/>
                  </a:moveTo>
                  <a:cubicBezTo>
                    <a:pt x="4833" y="0"/>
                    <a:pt x="4797" y="21"/>
                    <a:pt x="4785" y="70"/>
                  </a:cubicBezTo>
                  <a:cubicBezTo>
                    <a:pt x="4741" y="256"/>
                    <a:pt x="4462" y="510"/>
                    <a:pt x="4258" y="510"/>
                  </a:cubicBezTo>
                  <a:cubicBezTo>
                    <a:pt x="4144" y="510"/>
                    <a:pt x="4053" y="431"/>
                    <a:pt x="4039" y="217"/>
                  </a:cubicBezTo>
                  <a:cubicBezTo>
                    <a:pt x="4042" y="155"/>
                    <a:pt x="3993" y="117"/>
                    <a:pt x="3942" y="117"/>
                  </a:cubicBezTo>
                  <a:cubicBezTo>
                    <a:pt x="3910" y="117"/>
                    <a:pt x="3877" y="133"/>
                    <a:pt x="3857" y="168"/>
                  </a:cubicBezTo>
                  <a:cubicBezTo>
                    <a:pt x="3828" y="227"/>
                    <a:pt x="3793" y="281"/>
                    <a:pt x="3759" y="340"/>
                  </a:cubicBezTo>
                  <a:cubicBezTo>
                    <a:pt x="3702" y="457"/>
                    <a:pt x="3544" y="613"/>
                    <a:pt x="3401" y="613"/>
                  </a:cubicBezTo>
                  <a:cubicBezTo>
                    <a:pt x="3298" y="613"/>
                    <a:pt x="3203" y="532"/>
                    <a:pt x="3160" y="296"/>
                  </a:cubicBezTo>
                  <a:cubicBezTo>
                    <a:pt x="3166" y="233"/>
                    <a:pt x="3115" y="199"/>
                    <a:pt x="3064" y="199"/>
                  </a:cubicBezTo>
                  <a:cubicBezTo>
                    <a:pt x="3023" y="199"/>
                    <a:pt x="2982" y="220"/>
                    <a:pt x="2969" y="266"/>
                  </a:cubicBezTo>
                  <a:cubicBezTo>
                    <a:pt x="2897" y="516"/>
                    <a:pt x="2741" y="637"/>
                    <a:pt x="2581" y="637"/>
                  </a:cubicBezTo>
                  <a:cubicBezTo>
                    <a:pt x="2411" y="637"/>
                    <a:pt x="2237" y="502"/>
                    <a:pt x="2154" y="242"/>
                  </a:cubicBezTo>
                  <a:cubicBezTo>
                    <a:pt x="2138" y="196"/>
                    <a:pt x="2100" y="174"/>
                    <a:pt x="2061" y="174"/>
                  </a:cubicBezTo>
                  <a:cubicBezTo>
                    <a:pt x="2013" y="174"/>
                    <a:pt x="1965" y="208"/>
                    <a:pt x="1962" y="271"/>
                  </a:cubicBezTo>
                  <a:cubicBezTo>
                    <a:pt x="1945" y="540"/>
                    <a:pt x="1766" y="672"/>
                    <a:pt x="1588" y="672"/>
                  </a:cubicBezTo>
                  <a:cubicBezTo>
                    <a:pt x="1406" y="672"/>
                    <a:pt x="1226" y="532"/>
                    <a:pt x="1226" y="256"/>
                  </a:cubicBezTo>
                  <a:cubicBezTo>
                    <a:pt x="1226" y="196"/>
                    <a:pt x="1174" y="162"/>
                    <a:pt x="1124" y="162"/>
                  </a:cubicBezTo>
                  <a:cubicBezTo>
                    <a:pt x="1084" y="162"/>
                    <a:pt x="1045" y="184"/>
                    <a:pt x="1034" y="232"/>
                  </a:cubicBezTo>
                  <a:cubicBezTo>
                    <a:pt x="981" y="472"/>
                    <a:pt x="666" y="772"/>
                    <a:pt x="438" y="772"/>
                  </a:cubicBezTo>
                  <a:cubicBezTo>
                    <a:pt x="313" y="772"/>
                    <a:pt x="214" y="681"/>
                    <a:pt x="200" y="438"/>
                  </a:cubicBezTo>
                  <a:cubicBezTo>
                    <a:pt x="197" y="377"/>
                    <a:pt x="147" y="346"/>
                    <a:pt x="98" y="346"/>
                  </a:cubicBezTo>
                  <a:cubicBezTo>
                    <a:pt x="49" y="346"/>
                    <a:pt x="1" y="377"/>
                    <a:pt x="3" y="438"/>
                  </a:cubicBezTo>
                  <a:cubicBezTo>
                    <a:pt x="25" y="808"/>
                    <a:pt x="211" y="954"/>
                    <a:pt x="433" y="954"/>
                  </a:cubicBezTo>
                  <a:cubicBezTo>
                    <a:pt x="664" y="954"/>
                    <a:pt x="935" y="794"/>
                    <a:pt x="1098" y="561"/>
                  </a:cubicBezTo>
                  <a:cubicBezTo>
                    <a:pt x="1195" y="761"/>
                    <a:pt x="1386" y="860"/>
                    <a:pt x="1580" y="860"/>
                  </a:cubicBezTo>
                  <a:cubicBezTo>
                    <a:pt x="1781" y="860"/>
                    <a:pt x="1985" y="753"/>
                    <a:pt x="2090" y="541"/>
                  </a:cubicBezTo>
                  <a:cubicBezTo>
                    <a:pt x="2222" y="732"/>
                    <a:pt x="2409" y="832"/>
                    <a:pt x="2592" y="832"/>
                  </a:cubicBezTo>
                  <a:cubicBezTo>
                    <a:pt x="2748" y="832"/>
                    <a:pt x="2902" y="759"/>
                    <a:pt x="3018" y="605"/>
                  </a:cubicBezTo>
                  <a:cubicBezTo>
                    <a:pt x="3086" y="703"/>
                    <a:pt x="3194" y="767"/>
                    <a:pt x="3312" y="772"/>
                  </a:cubicBezTo>
                  <a:cubicBezTo>
                    <a:pt x="3343" y="776"/>
                    <a:pt x="3373" y="778"/>
                    <a:pt x="3402" y="778"/>
                  </a:cubicBezTo>
                  <a:cubicBezTo>
                    <a:pt x="3634" y="778"/>
                    <a:pt x="3784" y="642"/>
                    <a:pt x="3906" y="462"/>
                  </a:cubicBezTo>
                  <a:cubicBezTo>
                    <a:pt x="3983" y="613"/>
                    <a:pt x="4122" y="678"/>
                    <a:pt x="4275" y="678"/>
                  </a:cubicBezTo>
                  <a:cubicBezTo>
                    <a:pt x="4561" y="678"/>
                    <a:pt x="4898" y="449"/>
                    <a:pt x="4972" y="119"/>
                  </a:cubicBezTo>
                  <a:cubicBezTo>
                    <a:pt x="4989" y="48"/>
                    <a:pt x="4929" y="0"/>
                    <a:pt x="4871"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6" name="Google Shape;937;p41"/>
            <p:cNvSpPr/>
            <p:nvPr/>
          </p:nvSpPr>
          <p:spPr>
            <a:xfrm>
              <a:off x="1724733" y="786269"/>
              <a:ext cx="239534" cy="56454"/>
            </a:xfrm>
            <a:custGeom>
              <a:avLst/>
              <a:gdLst/>
              <a:ahLst/>
              <a:cxnLst/>
              <a:rect l="l" t="t" r="r" b="b"/>
              <a:pathLst>
                <a:path w="3178" h="749" extrusionOk="0">
                  <a:moveTo>
                    <a:pt x="1210" y="0"/>
                  </a:moveTo>
                  <a:cubicBezTo>
                    <a:pt x="1169" y="0"/>
                    <a:pt x="1129" y="26"/>
                    <a:pt x="1115" y="73"/>
                  </a:cubicBezTo>
                  <a:cubicBezTo>
                    <a:pt x="1068" y="407"/>
                    <a:pt x="909" y="553"/>
                    <a:pt x="710" y="553"/>
                  </a:cubicBezTo>
                  <a:cubicBezTo>
                    <a:pt x="556" y="553"/>
                    <a:pt x="377" y="465"/>
                    <a:pt x="207" y="308"/>
                  </a:cubicBezTo>
                  <a:cubicBezTo>
                    <a:pt x="188" y="290"/>
                    <a:pt x="166" y="282"/>
                    <a:pt x="145" y="282"/>
                  </a:cubicBezTo>
                  <a:cubicBezTo>
                    <a:pt x="69" y="282"/>
                    <a:pt x="1" y="380"/>
                    <a:pt x="70" y="446"/>
                  </a:cubicBezTo>
                  <a:cubicBezTo>
                    <a:pt x="281" y="641"/>
                    <a:pt x="518" y="748"/>
                    <a:pt x="728" y="748"/>
                  </a:cubicBezTo>
                  <a:cubicBezTo>
                    <a:pt x="956" y="748"/>
                    <a:pt x="1153" y="621"/>
                    <a:pt x="1253" y="343"/>
                  </a:cubicBezTo>
                  <a:cubicBezTo>
                    <a:pt x="1391" y="505"/>
                    <a:pt x="1578" y="597"/>
                    <a:pt x="1753" y="597"/>
                  </a:cubicBezTo>
                  <a:cubicBezTo>
                    <a:pt x="1895" y="597"/>
                    <a:pt x="2029" y="536"/>
                    <a:pt x="2122" y="401"/>
                  </a:cubicBezTo>
                  <a:cubicBezTo>
                    <a:pt x="2186" y="519"/>
                    <a:pt x="2294" y="603"/>
                    <a:pt x="2421" y="632"/>
                  </a:cubicBezTo>
                  <a:cubicBezTo>
                    <a:pt x="2472" y="646"/>
                    <a:pt x="2533" y="653"/>
                    <a:pt x="2598" y="653"/>
                  </a:cubicBezTo>
                  <a:cubicBezTo>
                    <a:pt x="2788" y="653"/>
                    <a:pt x="3012" y="595"/>
                    <a:pt x="3133" y="485"/>
                  </a:cubicBezTo>
                  <a:cubicBezTo>
                    <a:pt x="3167" y="455"/>
                    <a:pt x="3177" y="406"/>
                    <a:pt x="3148" y="367"/>
                  </a:cubicBezTo>
                  <a:cubicBezTo>
                    <a:pt x="3124" y="341"/>
                    <a:pt x="3094" y="329"/>
                    <a:pt x="3057" y="329"/>
                  </a:cubicBezTo>
                  <a:cubicBezTo>
                    <a:pt x="3017" y="329"/>
                    <a:pt x="2969" y="344"/>
                    <a:pt x="2912" y="372"/>
                  </a:cubicBezTo>
                  <a:cubicBezTo>
                    <a:pt x="2814" y="426"/>
                    <a:pt x="2701" y="455"/>
                    <a:pt x="2588" y="455"/>
                  </a:cubicBezTo>
                  <a:cubicBezTo>
                    <a:pt x="2411" y="455"/>
                    <a:pt x="2264" y="377"/>
                    <a:pt x="2235" y="97"/>
                  </a:cubicBezTo>
                  <a:cubicBezTo>
                    <a:pt x="2229" y="40"/>
                    <a:pt x="2174" y="2"/>
                    <a:pt x="2124" y="2"/>
                  </a:cubicBezTo>
                  <a:cubicBezTo>
                    <a:pt x="2088" y="2"/>
                    <a:pt x="2054" y="23"/>
                    <a:pt x="2043" y="73"/>
                  </a:cubicBezTo>
                  <a:cubicBezTo>
                    <a:pt x="2002" y="300"/>
                    <a:pt x="1882" y="391"/>
                    <a:pt x="1748" y="391"/>
                  </a:cubicBezTo>
                  <a:cubicBezTo>
                    <a:pt x="1578" y="391"/>
                    <a:pt x="1385" y="245"/>
                    <a:pt x="1297" y="48"/>
                  </a:cubicBezTo>
                  <a:cubicBezTo>
                    <a:pt x="1275" y="16"/>
                    <a:pt x="1243" y="0"/>
                    <a:pt x="1210"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7" name="Google Shape;938;p41"/>
            <p:cNvSpPr/>
            <p:nvPr/>
          </p:nvSpPr>
          <p:spPr>
            <a:xfrm>
              <a:off x="1597124" y="488540"/>
              <a:ext cx="202451" cy="61805"/>
            </a:xfrm>
            <a:custGeom>
              <a:avLst/>
              <a:gdLst/>
              <a:ahLst/>
              <a:cxnLst/>
              <a:rect l="l" t="t" r="r" b="b"/>
              <a:pathLst>
                <a:path w="2686" h="820" extrusionOk="0">
                  <a:moveTo>
                    <a:pt x="994" y="0"/>
                  </a:moveTo>
                  <a:cubicBezTo>
                    <a:pt x="966" y="0"/>
                    <a:pt x="939" y="15"/>
                    <a:pt x="923" y="51"/>
                  </a:cubicBezTo>
                  <a:cubicBezTo>
                    <a:pt x="779" y="368"/>
                    <a:pt x="546" y="623"/>
                    <a:pt x="183" y="623"/>
                  </a:cubicBezTo>
                  <a:cubicBezTo>
                    <a:pt x="163" y="623"/>
                    <a:pt x="143" y="622"/>
                    <a:pt x="123" y="620"/>
                  </a:cubicBezTo>
                  <a:cubicBezTo>
                    <a:pt x="121" y="620"/>
                    <a:pt x="120" y="620"/>
                    <a:pt x="118" y="620"/>
                  </a:cubicBezTo>
                  <a:cubicBezTo>
                    <a:pt x="0" y="620"/>
                    <a:pt x="2" y="812"/>
                    <a:pt x="128" y="817"/>
                  </a:cubicBezTo>
                  <a:cubicBezTo>
                    <a:pt x="151" y="818"/>
                    <a:pt x="175" y="819"/>
                    <a:pt x="198" y="819"/>
                  </a:cubicBezTo>
                  <a:cubicBezTo>
                    <a:pt x="517" y="819"/>
                    <a:pt x="764" y="662"/>
                    <a:pt x="938" y="419"/>
                  </a:cubicBezTo>
                  <a:cubicBezTo>
                    <a:pt x="1000" y="581"/>
                    <a:pt x="1140" y="659"/>
                    <a:pt x="1290" y="659"/>
                  </a:cubicBezTo>
                  <a:cubicBezTo>
                    <a:pt x="1460" y="659"/>
                    <a:pt x="1644" y="560"/>
                    <a:pt x="1748" y="370"/>
                  </a:cubicBezTo>
                  <a:cubicBezTo>
                    <a:pt x="1901" y="626"/>
                    <a:pt x="2144" y="771"/>
                    <a:pt x="2471" y="771"/>
                  </a:cubicBezTo>
                  <a:cubicBezTo>
                    <a:pt x="2501" y="771"/>
                    <a:pt x="2531" y="770"/>
                    <a:pt x="2563" y="768"/>
                  </a:cubicBezTo>
                  <a:cubicBezTo>
                    <a:pt x="2684" y="758"/>
                    <a:pt x="2686" y="571"/>
                    <a:pt x="2567" y="571"/>
                  </a:cubicBezTo>
                  <a:cubicBezTo>
                    <a:pt x="2566" y="571"/>
                    <a:pt x="2564" y="571"/>
                    <a:pt x="2563" y="571"/>
                  </a:cubicBezTo>
                  <a:cubicBezTo>
                    <a:pt x="2535" y="573"/>
                    <a:pt x="2508" y="574"/>
                    <a:pt x="2482" y="574"/>
                  </a:cubicBezTo>
                  <a:cubicBezTo>
                    <a:pt x="2150" y="574"/>
                    <a:pt x="1936" y="403"/>
                    <a:pt x="1826" y="75"/>
                  </a:cubicBezTo>
                  <a:cubicBezTo>
                    <a:pt x="1811" y="29"/>
                    <a:pt x="1772" y="8"/>
                    <a:pt x="1733" y="8"/>
                  </a:cubicBezTo>
                  <a:cubicBezTo>
                    <a:pt x="1685" y="8"/>
                    <a:pt x="1638" y="40"/>
                    <a:pt x="1635" y="100"/>
                  </a:cubicBezTo>
                  <a:cubicBezTo>
                    <a:pt x="1612" y="306"/>
                    <a:pt x="1407" y="487"/>
                    <a:pt x="1254" y="487"/>
                  </a:cubicBezTo>
                  <a:cubicBezTo>
                    <a:pt x="1142" y="487"/>
                    <a:pt x="1058" y="388"/>
                    <a:pt x="1100" y="124"/>
                  </a:cubicBezTo>
                  <a:cubicBezTo>
                    <a:pt x="1110" y="59"/>
                    <a:pt x="1050" y="0"/>
                    <a:pt x="994"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08" name="Google Shape;939;p41"/>
          <p:cNvSpPr/>
          <p:nvPr/>
        </p:nvSpPr>
        <p:spPr>
          <a:xfrm flipH="1">
            <a:off x="6204673" y="3742948"/>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940;p41"/>
          <p:cNvGrpSpPr/>
          <p:nvPr/>
        </p:nvGrpSpPr>
        <p:grpSpPr>
          <a:xfrm>
            <a:off x="8171021" y="2854570"/>
            <a:ext cx="284607" cy="591602"/>
            <a:chOff x="610921" y="273270"/>
            <a:chExt cx="284607" cy="591602"/>
          </a:xfrm>
        </p:grpSpPr>
        <p:sp>
          <p:nvSpPr>
            <p:cNvPr id="1049209" name="Google Shape;941;p41"/>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0" name="Google Shape;942;p41"/>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11" name="Google Shape;943;p4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1049214" name="Google Shape;948;p42"/>
          <p:cNvSpPr txBox="1">
            <a:spLocks noGrp="1"/>
          </p:cNvSpPr>
          <p:nvPr>
            <p:ph type="title"/>
          </p:nvPr>
        </p:nvSpPr>
        <p:spPr>
          <a:xfrm>
            <a:off x="873375" y="1887601"/>
            <a:ext cx="2454300" cy="16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p>
        </p:txBody>
      </p:sp>
      <p:sp>
        <p:nvSpPr>
          <p:cNvPr id="1049215" name="Google Shape;949;p42"/>
          <p:cNvSpPr txBox="1">
            <a:spLocks noGrp="1"/>
          </p:cNvSpPr>
          <p:nvPr>
            <p:ph type="subTitle" idx="1"/>
          </p:nvPr>
        </p:nvSpPr>
        <p:spPr>
          <a:xfrm>
            <a:off x="4350350" y="800150"/>
            <a:ext cx="3675000" cy="9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Buku konsep</a:t>
            </a:r>
          </a:p>
        </p:txBody>
      </p:sp>
      <p:sp>
        <p:nvSpPr>
          <p:cNvPr id="1049216" name="Google Shape;950;p42"/>
          <p:cNvSpPr txBox="1">
            <a:spLocks noGrp="1"/>
          </p:cNvSpPr>
          <p:nvPr>
            <p:ph type="subTitle" idx="2"/>
          </p:nvPr>
        </p:nvSpPr>
        <p:spPr>
          <a:xfrm>
            <a:off x="4476575" y="1887600"/>
            <a:ext cx="3675000" cy="232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accent1"/>
                </a:solidFill>
                <a:latin typeface="Tekton Pro" pitchFamily="34" charset="0"/>
                <a:ea typeface="Times New Roman"/>
                <a:cs typeface="Times New Roman"/>
                <a:sym typeface="Times New Roman"/>
              </a:rPr>
              <a:t>Menurut Nurgiyantoro (2013:142), buku konsep adalah sebuah buku yang dipergunakan untuk mendeskripsikan berbagai dimensi dan jenis objek atau berbagai konsep yang abstrak kepada anak. Lebih jelasnya, buku konsep merupakan buku yang sengaja dirancang bagi anak-anak untuk mengenal dan mempelajari hal-hal yang ada dalam dunia. </a:t>
            </a:r>
            <a:endParaRPr sz="2800">
              <a:solidFill>
                <a:schemeClr val="accent1"/>
              </a:solidFill>
              <a:latin typeface="Tekton Pro" pitchFamily="34" charset="0"/>
            </a:endParaRPr>
          </a:p>
        </p:txBody>
      </p:sp>
      <p:grpSp>
        <p:nvGrpSpPr>
          <p:cNvPr id="191" name="Google Shape;951;p42"/>
          <p:cNvGrpSpPr/>
          <p:nvPr/>
        </p:nvGrpSpPr>
        <p:grpSpPr>
          <a:xfrm>
            <a:off x="797163" y="1177284"/>
            <a:ext cx="318675" cy="662679"/>
            <a:chOff x="-1847499" y="2737134"/>
            <a:chExt cx="318675" cy="662679"/>
          </a:xfrm>
        </p:grpSpPr>
        <p:sp>
          <p:nvSpPr>
            <p:cNvPr id="1049217" name="Google Shape;952;p42"/>
            <p:cNvSpPr/>
            <p:nvPr/>
          </p:nvSpPr>
          <p:spPr>
            <a:xfrm>
              <a:off x="-1847499" y="2737134"/>
              <a:ext cx="318675" cy="521050"/>
            </a:xfrm>
            <a:custGeom>
              <a:avLst/>
              <a:gdLst/>
              <a:ahLst/>
              <a:cxnLst/>
              <a:rect l="l" t="t" r="r" b="b"/>
              <a:pathLst>
                <a:path w="4228" h="6913" extrusionOk="0">
                  <a:moveTo>
                    <a:pt x="2323" y="1"/>
                  </a:moveTo>
                  <a:cubicBezTo>
                    <a:pt x="2048" y="217"/>
                    <a:pt x="1" y="6348"/>
                    <a:pt x="1" y="6348"/>
                  </a:cubicBezTo>
                  <a:cubicBezTo>
                    <a:pt x="711" y="6725"/>
                    <a:pt x="1421" y="6912"/>
                    <a:pt x="2132" y="6912"/>
                  </a:cubicBezTo>
                  <a:cubicBezTo>
                    <a:pt x="2830" y="6912"/>
                    <a:pt x="3529" y="6731"/>
                    <a:pt x="4228" y="6368"/>
                  </a:cubicBezTo>
                  <a:cubicBezTo>
                    <a:pt x="4228" y="6368"/>
                    <a:pt x="2441" y="187"/>
                    <a:pt x="2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8" name="Google Shape;953;p42"/>
            <p:cNvSpPr/>
            <p:nvPr/>
          </p:nvSpPr>
          <p:spPr>
            <a:xfrm>
              <a:off x="-1758105" y="2883360"/>
              <a:ext cx="179160" cy="516452"/>
            </a:xfrm>
            <a:custGeom>
              <a:avLst/>
              <a:gdLst/>
              <a:ahLst/>
              <a:cxnLst/>
              <a:rect l="l" t="t" r="r" b="b"/>
              <a:pathLst>
                <a:path w="2377" h="6852" extrusionOk="0">
                  <a:moveTo>
                    <a:pt x="931" y="1"/>
                  </a:moveTo>
                  <a:cubicBezTo>
                    <a:pt x="877" y="1"/>
                    <a:pt x="823" y="37"/>
                    <a:pt x="823" y="108"/>
                  </a:cubicBezTo>
                  <a:lnTo>
                    <a:pt x="823" y="1193"/>
                  </a:lnTo>
                  <a:cubicBezTo>
                    <a:pt x="788" y="1144"/>
                    <a:pt x="754" y="1090"/>
                    <a:pt x="724" y="1036"/>
                  </a:cubicBezTo>
                  <a:cubicBezTo>
                    <a:pt x="705" y="998"/>
                    <a:pt x="673" y="982"/>
                    <a:pt x="641" y="982"/>
                  </a:cubicBezTo>
                  <a:cubicBezTo>
                    <a:pt x="569" y="982"/>
                    <a:pt x="494" y="1060"/>
                    <a:pt x="538" y="1148"/>
                  </a:cubicBezTo>
                  <a:cubicBezTo>
                    <a:pt x="611" y="1291"/>
                    <a:pt x="759" y="1428"/>
                    <a:pt x="823" y="1585"/>
                  </a:cubicBezTo>
                  <a:lnTo>
                    <a:pt x="823" y="2611"/>
                  </a:lnTo>
                  <a:cubicBezTo>
                    <a:pt x="700" y="2528"/>
                    <a:pt x="562" y="2449"/>
                    <a:pt x="508" y="2322"/>
                  </a:cubicBezTo>
                  <a:cubicBezTo>
                    <a:pt x="490" y="2281"/>
                    <a:pt x="458" y="2265"/>
                    <a:pt x="426" y="2265"/>
                  </a:cubicBezTo>
                  <a:cubicBezTo>
                    <a:pt x="355" y="2265"/>
                    <a:pt x="280" y="2343"/>
                    <a:pt x="317" y="2430"/>
                  </a:cubicBezTo>
                  <a:cubicBezTo>
                    <a:pt x="376" y="2557"/>
                    <a:pt x="484" y="2636"/>
                    <a:pt x="587" y="2715"/>
                  </a:cubicBezTo>
                  <a:cubicBezTo>
                    <a:pt x="665" y="2773"/>
                    <a:pt x="798" y="2837"/>
                    <a:pt x="823" y="2940"/>
                  </a:cubicBezTo>
                  <a:lnTo>
                    <a:pt x="823" y="2960"/>
                  </a:lnTo>
                  <a:cubicBezTo>
                    <a:pt x="793" y="3004"/>
                    <a:pt x="793" y="3058"/>
                    <a:pt x="823" y="3098"/>
                  </a:cubicBezTo>
                  <a:lnTo>
                    <a:pt x="823" y="3908"/>
                  </a:lnTo>
                  <a:cubicBezTo>
                    <a:pt x="783" y="3873"/>
                    <a:pt x="749" y="3839"/>
                    <a:pt x="710" y="3809"/>
                  </a:cubicBezTo>
                  <a:cubicBezTo>
                    <a:pt x="557" y="3682"/>
                    <a:pt x="395" y="3574"/>
                    <a:pt x="224" y="3485"/>
                  </a:cubicBezTo>
                  <a:cubicBezTo>
                    <a:pt x="206" y="3476"/>
                    <a:pt x="188" y="3472"/>
                    <a:pt x="172" y="3472"/>
                  </a:cubicBezTo>
                  <a:cubicBezTo>
                    <a:pt x="69" y="3472"/>
                    <a:pt x="1" y="3621"/>
                    <a:pt x="111" y="3672"/>
                  </a:cubicBezTo>
                  <a:cubicBezTo>
                    <a:pt x="258" y="3746"/>
                    <a:pt x="395" y="3834"/>
                    <a:pt x="523" y="3937"/>
                  </a:cubicBezTo>
                  <a:cubicBezTo>
                    <a:pt x="616" y="4016"/>
                    <a:pt x="754" y="4114"/>
                    <a:pt x="823" y="4227"/>
                  </a:cubicBezTo>
                  <a:lnTo>
                    <a:pt x="823" y="6745"/>
                  </a:lnTo>
                  <a:cubicBezTo>
                    <a:pt x="823" y="6816"/>
                    <a:pt x="877" y="6852"/>
                    <a:pt x="931" y="6852"/>
                  </a:cubicBezTo>
                  <a:cubicBezTo>
                    <a:pt x="985" y="6852"/>
                    <a:pt x="1039" y="6816"/>
                    <a:pt x="1039" y="6745"/>
                  </a:cubicBezTo>
                  <a:lnTo>
                    <a:pt x="1039" y="4379"/>
                  </a:lnTo>
                  <a:cubicBezTo>
                    <a:pt x="1495" y="4256"/>
                    <a:pt x="1844" y="3888"/>
                    <a:pt x="2266" y="3696"/>
                  </a:cubicBezTo>
                  <a:cubicBezTo>
                    <a:pt x="2377" y="3650"/>
                    <a:pt x="2310" y="3499"/>
                    <a:pt x="2207" y="3499"/>
                  </a:cubicBezTo>
                  <a:cubicBezTo>
                    <a:pt x="2191" y="3499"/>
                    <a:pt x="2175" y="3502"/>
                    <a:pt x="2158" y="3510"/>
                  </a:cubicBezTo>
                  <a:cubicBezTo>
                    <a:pt x="1770" y="3682"/>
                    <a:pt x="1446" y="4020"/>
                    <a:pt x="1039" y="4148"/>
                  </a:cubicBezTo>
                  <a:lnTo>
                    <a:pt x="1039" y="3073"/>
                  </a:lnTo>
                  <a:cubicBezTo>
                    <a:pt x="1269" y="2921"/>
                    <a:pt x="1505" y="2773"/>
                    <a:pt x="1652" y="2538"/>
                  </a:cubicBezTo>
                  <a:cubicBezTo>
                    <a:pt x="1707" y="2456"/>
                    <a:pt x="1631" y="2379"/>
                    <a:pt x="1555" y="2379"/>
                  </a:cubicBezTo>
                  <a:cubicBezTo>
                    <a:pt x="1522" y="2379"/>
                    <a:pt x="1488" y="2394"/>
                    <a:pt x="1466" y="2430"/>
                  </a:cubicBezTo>
                  <a:cubicBezTo>
                    <a:pt x="1363" y="2592"/>
                    <a:pt x="1201" y="2705"/>
                    <a:pt x="1039" y="2813"/>
                  </a:cubicBezTo>
                  <a:lnTo>
                    <a:pt x="1039" y="1767"/>
                  </a:lnTo>
                  <a:cubicBezTo>
                    <a:pt x="1058" y="1752"/>
                    <a:pt x="1068" y="1728"/>
                    <a:pt x="1068" y="1708"/>
                  </a:cubicBezTo>
                  <a:cubicBezTo>
                    <a:pt x="1269" y="1605"/>
                    <a:pt x="1441" y="1428"/>
                    <a:pt x="1584" y="1252"/>
                  </a:cubicBezTo>
                  <a:cubicBezTo>
                    <a:pt x="1651" y="1169"/>
                    <a:pt x="1575" y="1058"/>
                    <a:pt x="1497" y="1058"/>
                  </a:cubicBezTo>
                  <a:cubicBezTo>
                    <a:pt x="1472" y="1058"/>
                    <a:pt x="1447" y="1069"/>
                    <a:pt x="1426" y="1094"/>
                  </a:cubicBezTo>
                  <a:cubicBezTo>
                    <a:pt x="1318" y="1242"/>
                    <a:pt x="1186" y="1365"/>
                    <a:pt x="1039" y="1468"/>
                  </a:cubicBezTo>
                  <a:lnTo>
                    <a:pt x="1039" y="108"/>
                  </a:lnTo>
                  <a:cubicBezTo>
                    <a:pt x="1039" y="37"/>
                    <a:pt x="985" y="1"/>
                    <a:pt x="931"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954;p42"/>
          <p:cNvGrpSpPr/>
          <p:nvPr/>
        </p:nvGrpSpPr>
        <p:grpSpPr>
          <a:xfrm>
            <a:off x="448730" y="564163"/>
            <a:ext cx="174114" cy="235996"/>
            <a:chOff x="-1467008" y="3142950"/>
            <a:chExt cx="174114" cy="235996"/>
          </a:xfrm>
        </p:grpSpPr>
        <p:sp>
          <p:nvSpPr>
            <p:cNvPr id="1049219" name="Google Shape;955;p42"/>
            <p:cNvSpPr/>
            <p:nvPr/>
          </p:nvSpPr>
          <p:spPr>
            <a:xfrm>
              <a:off x="-1436858" y="3142950"/>
              <a:ext cx="107557" cy="121199"/>
            </a:xfrm>
            <a:custGeom>
              <a:avLst/>
              <a:gdLst/>
              <a:ahLst/>
              <a:cxnLst/>
              <a:rect l="l" t="t" r="r" b="b"/>
              <a:pathLst>
                <a:path w="1427" h="1608" extrusionOk="0">
                  <a:moveTo>
                    <a:pt x="319" y="0"/>
                  </a:moveTo>
                  <a:cubicBezTo>
                    <a:pt x="224" y="0"/>
                    <a:pt x="128" y="96"/>
                    <a:pt x="194" y="198"/>
                  </a:cubicBezTo>
                  <a:cubicBezTo>
                    <a:pt x="316" y="390"/>
                    <a:pt x="434" y="581"/>
                    <a:pt x="552" y="778"/>
                  </a:cubicBezTo>
                  <a:lnTo>
                    <a:pt x="95" y="1234"/>
                  </a:lnTo>
                  <a:cubicBezTo>
                    <a:pt x="1" y="1329"/>
                    <a:pt x="90" y="1461"/>
                    <a:pt x="191" y="1461"/>
                  </a:cubicBezTo>
                  <a:cubicBezTo>
                    <a:pt x="222" y="1461"/>
                    <a:pt x="254" y="1449"/>
                    <a:pt x="282" y="1421"/>
                  </a:cubicBezTo>
                  <a:lnTo>
                    <a:pt x="689" y="1018"/>
                  </a:lnTo>
                  <a:cubicBezTo>
                    <a:pt x="792" y="1195"/>
                    <a:pt x="896" y="1367"/>
                    <a:pt x="999" y="1544"/>
                  </a:cubicBezTo>
                  <a:cubicBezTo>
                    <a:pt x="1027" y="1589"/>
                    <a:pt x="1069" y="1608"/>
                    <a:pt x="1111" y="1608"/>
                  </a:cubicBezTo>
                  <a:cubicBezTo>
                    <a:pt x="1204" y="1608"/>
                    <a:pt x="1295" y="1513"/>
                    <a:pt x="1234" y="1411"/>
                  </a:cubicBezTo>
                  <a:cubicBezTo>
                    <a:pt x="1116" y="1215"/>
                    <a:pt x="999" y="1018"/>
                    <a:pt x="886" y="822"/>
                  </a:cubicBezTo>
                  <a:lnTo>
                    <a:pt x="1333" y="370"/>
                  </a:lnTo>
                  <a:cubicBezTo>
                    <a:pt x="1427" y="276"/>
                    <a:pt x="1335" y="144"/>
                    <a:pt x="1234" y="144"/>
                  </a:cubicBezTo>
                  <a:cubicBezTo>
                    <a:pt x="1204" y="144"/>
                    <a:pt x="1173" y="155"/>
                    <a:pt x="1146" y="184"/>
                  </a:cubicBezTo>
                  <a:lnTo>
                    <a:pt x="743" y="581"/>
                  </a:lnTo>
                  <a:cubicBezTo>
                    <a:pt x="640" y="410"/>
                    <a:pt x="537" y="233"/>
                    <a:pt x="429" y="61"/>
                  </a:cubicBezTo>
                  <a:cubicBezTo>
                    <a:pt x="401" y="18"/>
                    <a:pt x="360" y="0"/>
                    <a:pt x="31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0" name="Google Shape;956;p42"/>
            <p:cNvSpPr/>
            <p:nvPr/>
          </p:nvSpPr>
          <p:spPr>
            <a:xfrm>
              <a:off x="-1467008" y="3274253"/>
              <a:ext cx="91728" cy="103110"/>
            </a:xfrm>
            <a:custGeom>
              <a:avLst/>
              <a:gdLst/>
              <a:ahLst/>
              <a:cxnLst/>
              <a:rect l="l" t="t" r="r" b="b"/>
              <a:pathLst>
                <a:path w="1217" h="1368" extrusionOk="0">
                  <a:moveTo>
                    <a:pt x="271" y="0"/>
                  </a:moveTo>
                  <a:cubicBezTo>
                    <a:pt x="191" y="0"/>
                    <a:pt x="111" y="84"/>
                    <a:pt x="166" y="170"/>
                  </a:cubicBezTo>
                  <a:cubicBezTo>
                    <a:pt x="270" y="332"/>
                    <a:pt x="373" y="499"/>
                    <a:pt x="471" y="661"/>
                  </a:cubicBezTo>
                  <a:lnTo>
                    <a:pt x="83" y="1049"/>
                  </a:lnTo>
                  <a:cubicBezTo>
                    <a:pt x="0" y="1131"/>
                    <a:pt x="76" y="1246"/>
                    <a:pt x="165" y="1246"/>
                  </a:cubicBezTo>
                  <a:cubicBezTo>
                    <a:pt x="192" y="1246"/>
                    <a:pt x="220" y="1236"/>
                    <a:pt x="245" y="1211"/>
                  </a:cubicBezTo>
                  <a:lnTo>
                    <a:pt x="589" y="867"/>
                  </a:lnTo>
                  <a:cubicBezTo>
                    <a:pt x="677" y="1014"/>
                    <a:pt x="765" y="1166"/>
                    <a:pt x="854" y="1314"/>
                  </a:cubicBezTo>
                  <a:cubicBezTo>
                    <a:pt x="877" y="1352"/>
                    <a:pt x="911" y="1368"/>
                    <a:pt x="946" y="1368"/>
                  </a:cubicBezTo>
                  <a:cubicBezTo>
                    <a:pt x="1023" y="1368"/>
                    <a:pt x="1101" y="1289"/>
                    <a:pt x="1050" y="1201"/>
                  </a:cubicBezTo>
                  <a:cubicBezTo>
                    <a:pt x="947" y="1034"/>
                    <a:pt x="854" y="867"/>
                    <a:pt x="756" y="700"/>
                  </a:cubicBezTo>
                  <a:lnTo>
                    <a:pt x="1134" y="317"/>
                  </a:lnTo>
                  <a:cubicBezTo>
                    <a:pt x="1216" y="234"/>
                    <a:pt x="1143" y="119"/>
                    <a:pt x="1056" y="119"/>
                  </a:cubicBezTo>
                  <a:cubicBezTo>
                    <a:pt x="1029" y="119"/>
                    <a:pt x="1002" y="130"/>
                    <a:pt x="976" y="155"/>
                  </a:cubicBezTo>
                  <a:lnTo>
                    <a:pt x="633" y="494"/>
                  </a:lnTo>
                  <a:cubicBezTo>
                    <a:pt x="549" y="347"/>
                    <a:pt x="456" y="199"/>
                    <a:pt x="363" y="52"/>
                  </a:cubicBezTo>
                  <a:cubicBezTo>
                    <a:pt x="339" y="15"/>
                    <a:pt x="305" y="0"/>
                    <a:pt x="27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1" name="Google Shape;957;p42"/>
            <p:cNvSpPr/>
            <p:nvPr/>
          </p:nvSpPr>
          <p:spPr>
            <a:xfrm>
              <a:off x="-1359523" y="3304177"/>
              <a:ext cx="66629" cy="74770"/>
            </a:xfrm>
            <a:custGeom>
              <a:avLst/>
              <a:gdLst/>
              <a:ahLst/>
              <a:cxnLst/>
              <a:rect l="l" t="t" r="r" b="b"/>
              <a:pathLst>
                <a:path w="884" h="992" extrusionOk="0">
                  <a:moveTo>
                    <a:pt x="199" y="0"/>
                  </a:moveTo>
                  <a:cubicBezTo>
                    <a:pt x="141" y="0"/>
                    <a:pt x="84" y="60"/>
                    <a:pt x="125" y="121"/>
                  </a:cubicBezTo>
                  <a:cubicBezTo>
                    <a:pt x="198" y="239"/>
                    <a:pt x="272" y="357"/>
                    <a:pt x="341" y="480"/>
                  </a:cubicBezTo>
                  <a:lnTo>
                    <a:pt x="61" y="760"/>
                  </a:lnTo>
                  <a:cubicBezTo>
                    <a:pt x="1" y="820"/>
                    <a:pt x="56" y="903"/>
                    <a:pt x="121" y="903"/>
                  </a:cubicBezTo>
                  <a:cubicBezTo>
                    <a:pt x="140" y="903"/>
                    <a:pt x="161" y="896"/>
                    <a:pt x="179" y="877"/>
                  </a:cubicBezTo>
                  <a:lnTo>
                    <a:pt x="429" y="627"/>
                  </a:lnTo>
                  <a:cubicBezTo>
                    <a:pt x="488" y="735"/>
                    <a:pt x="557" y="843"/>
                    <a:pt x="621" y="951"/>
                  </a:cubicBezTo>
                  <a:cubicBezTo>
                    <a:pt x="637" y="980"/>
                    <a:pt x="663" y="992"/>
                    <a:pt x="688" y="992"/>
                  </a:cubicBezTo>
                  <a:cubicBezTo>
                    <a:pt x="744" y="992"/>
                    <a:pt x="800" y="932"/>
                    <a:pt x="763" y="868"/>
                  </a:cubicBezTo>
                  <a:cubicBezTo>
                    <a:pt x="689" y="745"/>
                    <a:pt x="621" y="627"/>
                    <a:pt x="547" y="504"/>
                  </a:cubicBezTo>
                  <a:lnTo>
                    <a:pt x="827" y="229"/>
                  </a:lnTo>
                  <a:cubicBezTo>
                    <a:pt x="884" y="169"/>
                    <a:pt x="829" y="88"/>
                    <a:pt x="766" y="88"/>
                  </a:cubicBezTo>
                  <a:cubicBezTo>
                    <a:pt x="747" y="88"/>
                    <a:pt x="727" y="95"/>
                    <a:pt x="709" y="112"/>
                  </a:cubicBezTo>
                  <a:lnTo>
                    <a:pt x="464" y="357"/>
                  </a:lnTo>
                  <a:cubicBezTo>
                    <a:pt x="400" y="249"/>
                    <a:pt x="336" y="146"/>
                    <a:pt x="267" y="38"/>
                  </a:cubicBezTo>
                  <a:cubicBezTo>
                    <a:pt x="249" y="11"/>
                    <a:pt x="224" y="0"/>
                    <a:pt x="19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958;p42"/>
          <p:cNvGrpSpPr/>
          <p:nvPr/>
        </p:nvGrpSpPr>
        <p:grpSpPr>
          <a:xfrm>
            <a:off x="2733292" y="3750879"/>
            <a:ext cx="202152" cy="234940"/>
            <a:chOff x="-1562583" y="2713541"/>
            <a:chExt cx="202152" cy="234940"/>
          </a:xfrm>
        </p:grpSpPr>
        <p:sp>
          <p:nvSpPr>
            <p:cNvPr id="1049222" name="Google Shape;959;p42"/>
            <p:cNvSpPr/>
            <p:nvPr/>
          </p:nvSpPr>
          <p:spPr>
            <a:xfrm>
              <a:off x="-1540724" y="2868587"/>
              <a:ext cx="78538" cy="79895"/>
            </a:xfrm>
            <a:custGeom>
              <a:avLst/>
              <a:gdLst/>
              <a:ahLst/>
              <a:cxnLst/>
              <a:rect l="l" t="t" r="r" b="b"/>
              <a:pathLst>
                <a:path w="1042" h="1060" extrusionOk="0">
                  <a:moveTo>
                    <a:pt x="453" y="0"/>
                  </a:moveTo>
                  <a:cubicBezTo>
                    <a:pt x="390" y="0"/>
                    <a:pt x="326" y="38"/>
                    <a:pt x="305" y="112"/>
                  </a:cubicBezTo>
                  <a:cubicBezTo>
                    <a:pt x="261" y="284"/>
                    <a:pt x="182" y="451"/>
                    <a:pt x="59" y="539"/>
                  </a:cubicBezTo>
                  <a:cubicBezTo>
                    <a:pt x="1" y="584"/>
                    <a:pt x="15" y="672"/>
                    <a:pt x="84" y="696"/>
                  </a:cubicBezTo>
                  <a:cubicBezTo>
                    <a:pt x="172" y="731"/>
                    <a:pt x="251" y="780"/>
                    <a:pt x="320" y="844"/>
                  </a:cubicBezTo>
                  <a:cubicBezTo>
                    <a:pt x="359" y="893"/>
                    <a:pt x="388" y="947"/>
                    <a:pt x="408" y="1006"/>
                  </a:cubicBezTo>
                  <a:cubicBezTo>
                    <a:pt x="422" y="1042"/>
                    <a:pt x="453" y="1059"/>
                    <a:pt x="485" y="1059"/>
                  </a:cubicBezTo>
                  <a:cubicBezTo>
                    <a:pt x="523" y="1059"/>
                    <a:pt x="562" y="1036"/>
                    <a:pt x="575" y="991"/>
                  </a:cubicBezTo>
                  <a:cubicBezTo>
                    <a:pt x="585" y="947"/>
                    <a:pt x="604" y="898"/>
                    <a:pt x="624" y="854"/>
                  </a:cubicBezTo>
                  <a:cubicBezTo>
                    <a:pt x="688" y="716"/>
                    <a:pt x="815" y="638"/>
                    <a:pt x="968" y="579"/>
                  </a:cubicBezTo>
                  <a:cubicBezTo>
                    <a:pt x="1041" y="544"/>
                    <a:pt x="1036" y="436"/>
                    <a:pt x="963" y="412"/>
                  </a:cubicBezTo>
                  <a:cubicBezTo>
                    <a:pt x="845" y="377"/>
                    <a:pt x="747" y="314"/>
                    <a:pt x="668" y="225"/>
                  </a:cubicBezTo>
                  <a:cubicBezTo>
                    <a:pt x="639" y="181"/>
                    <a:pt x="609" y="137"/>
                    <a:pt x="590" y="88"/>
                  </a:cubicBezTo>
                  <a:cubicBezTo>
                    <a:pt x="562" y="29"/>
                    <a:pt x="508" y="0"/>
                    <a:pt x="453"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3" name="Google Shape;960;p42"/>
            <p:cNvSpPr/>
            <p:nvPr/>
          </p:nvSpPr>
          <p:spPr>
            <a:xfrm>
              <a:off x="-1562583" y="2713541"/>
              <a:ext cx="94065" cy="95497"/>
            </a:xfrm>
            <a:custGeom>
              <a:avLst/>
              <a:gdLst/>
              <a:ahLst/>
              <a:cxnLst/>
              <a:rect l="l" t="t" r="r" b="b"/>
              <a:pathLst>
                <a:path w="1248" h="1267" extrusionOk="0">
                  <a:moveTo>
                    <a:pt x="542" y="1"/>
                  </a:moveTo>
                  <a:cubicBezTo>
                    <a:pt x="466" y="1"/>
                    <a:pt x="390" y="45"/>
                    <a:pt x="364" y="132"/>
                  </a:cubicBezTo>
                  <a:cubicBezTo>
                    <a:pt x="310" y="338"/>
                    <a:pt x="217" y="539"/>
                    <a:pt x="70" y="647"/>
                  </a:cubicBezTo>
                  <a:cubicBezTo>
                    <a:pt x="1" y="701"/>
                    <a:pt x="21" y="804"/>
                    <a:pt x="99" y="834"/>
                  </a:cubicBezTo>
                  <a:cubicBezTo>
                    <a:pt x="202" y="868"/>
                    <a:pt x="300" y="932"/>
                    <a:pt x="384" y="1011"/>
                  </a:cubicBezTo>
                  <a:cubicBezTo>
                    <a:pt x="428" y="1070"/>
                    <a:pt x="462" y="1133"/>
                    <a:pt x="487" y="1202"/>
                  </a:cubicBezTo>
                  <a:cubicBezTo>
                    <a:pt x="503" y="1246"/>
                    <a:pt x="542" y="1267"/>
                    <a:pt x="581" y="1267"/>
                  </a:cubicBezTo>
                  <a:cubicBezTo>
                    <a:pt x="626" y="1267"/>
                    <a:pt x="673" y="1240"/>
                    <a:pt x="688" y="1187"/>
                  </a:cubicBezTo>
                  <a:cubicBezTo>
                    <a:pt x="703" y="1133"/>
                    <a:pt x="723" y="1074"/>
                    <a:pt x="747" y="1025"/>
                  </a:cubicBezTo>
                  <a:cubicBezTo>
                    <a:pt x="826" y="854"/>
                    <a:pt x="978" y="760"/>
                    <a:pt x="1159" y="687"/>
                  </a:cubicBezTo>
                  <a:cubicBezTo>
                    <a:pt x="1248" y="652"/>
                    <a:pt x="1243" y="520"/>
                    <a:pt x="1155" y="490"/>
                  </a:cubicBezTo>
                  <a:cubicBezTo>
                    <a:pt x="1017" y="451"/>
                    <a:pt x="894" y="377"/>
                    <a:pt x="801" y="269"/>
                  </a:cubicBezTo>
                  <a:cubicBezTo>
                    <a:pt x="767" y="215"/>
                    <a:pt x="732" y="161"/>
                    <a:pt x="708" y="102"/>
                  </a:cubicBezTo>
                  <a:cubicBezTo>
                    <a:pt x="674" y="34"/>
                    <a:pt x="608" y="1"/>
                    <a:pt x="542"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4" name="Google Shape;961;p42"/>
            <p:cNvSpPr/>
            <p:nvPr/>
          </p:nvSpPr>
          <p:spPr>
            <a:xfrm>
              <a:off x="-1467083" y="2736380"/>
              <a:ext cx="106652" cy="108461"/>
            </a:xfrm>
            <a:custGeom>
              <a:avLst/>
              <a:gdLst/>
              <a:ahLst/>
              <a:cxnLst/>
              <a:rect l="l" t="t" r="r" b="b"/>
              <a:pathLst>
                <a:path w="1415" h="1439" extrusionOk="0">
                  <a:moveTo>
                    <a:pt x="617" y="1"/>
                  </a:moveTo>
                  <a:cubicBezTo>
                    <a:pt x="530" y="1"/>
                    <a:pt x="444" y="53"/>
                    <a:pt x="418" y="153"/>
                  </a:cubicBezTo>
                  <a:cubicBezTo>
                    <a:pt x="349" y="389"/>
                    <a:pt x="246" y="614"/>
                    <a:pt x="79" y="732"/>
                  </a:cubicBezTo>
                  <a:cubicBezTo>
                    <a:pt x="0" y="796"/>
                    <a:pt x="20" y="914"/>
                    <a:pt x="113" y="948"/>
                  </a:cubicBezTo>
                  <a:cubicBezTo>
                    <a:pt x="231" y="992"/>
                    <a:pt x="344" y="1061"/>
                    <a:pt x="437" y="1149"/>
                  </a:cubicBezTo>
                  <a:cubicBezTo>
                    <a:pt x="487" y="1213"/>
                    <a:pt x="526" y="1287"/>
                    <a:pt x="550" y="1370"/>
                  </a:cubicBezTo>
                  <a:cubicBezTo>
                    <a:pt x="573" y="1416"/>
                    <a:pt x="617" y="1438"/>
                    <a:pt x="661" y="1438"/>
                  </a:cubicBezTo>
                  <a:cubicBezTo>
                    <a:pt x="712" y="1438"/>
                    <a:pt x="763" y="1409"/>
                    <a:pt x="781" y="1351"/>
                  </a:cubicBezTo>
                  <a:cubicBezTo>
                    <a:pt x="801" y="1287"/>
                    <a:pt x="820" y="1228"/>
                    <a:pt x="850" y="1169"/>
                  </a:cubicBezTo>
                  <a:cubicBezTo>
                    <a:pt x="938" y="973"/>
                    <a:pt x="1115" y="870"/>
                    <a:pt x="1316" y="786"/>
                  </a:cubicBezTo>
                  <a:cubicBezTo>
                    <a:pt x="1414" y="742"/>
                    <a:pt x="1409" y="600"/>
                    <a:pt x="1311" y="560"/>
                  </a:cubicBezTo>
                  <a:cubicBezTo>
                    <a:pt x="1154" y="516"/>
                    <a:pt x="1017" y="428"/>
                    <a:pt x="914" y="310"/>
                  </a:cubicBezTo>
                  <a:cubicBezTo>
                    <a:pt x="869" y="251"/>
                    <a:pt x="835" y="182"/>
                    <a:pt x="806" y="119"/>
                  </a:cubicBezTo>
                  <a:cubicBezTo>
                    <a:pt x="767" y="39"/>
                    <a:pt x="692" y="1"/>
                    <a:pt x="617"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962;p42"/>
          <p:cNvGrpSpPr/>
          <p:nvPr/>
        </p:nvGrpSpPr>
        <p:grpSpPr>
          <a:xfrm>
            <a:off x="4065746" y="4130745"/>
            <a:ext cx="284607" cy="591602"/>
            <a:chOff x="610921" y="273270"/>
            <a:chExt cx="284607" cy="591602"/>
          </a:xfrm>
        </p:grpSpPr>
        <p:sp>
          <p:nvSpPr>
            <p:cNvPr id="1049225" name="Google Shape;963;p42"/>
            <p:cNvSpPr/>
            <p:nvPr/>
          </p:nvSpPr>
          <p:spPr>
            <a:xfrm>
              <a:off x="610921" y="273270"/>
              <a:ext cx="284607" cy="465124"/>
            </a:xfrm>
            <a:custGeom>
              <a:avLst/>
              <a:gdLst/>
              <a:ahLst/>
              <a:cxnLst/>
              <a:rect l="l" t="t" r="r" b="b"/>
              <a:pathLst>
                <a:path w="3776" h="6171" extrusionOk="0">
                  <a:moveTo>
                    <a:pt x="2072" y="0"/>
                  </a:moveTo>
                  <a:cubicBezTo>
                    <a:pt x="1827" y="192"/>
                    <a:pt x="1" y="5666"/>
                    <a:pt x="1" y="5666"/>
                  </a:cubicBezTo>
                  <a:cubicBezTo>
                    <a:pt x="634" y="6002"/>
                    <a:pt x="1268" y="6170"/>
                    <a:pt x="1902" y="6170"/>
                  </a:cubicBezTo>
                  <a:cubicBezTo>
                    <a:pt x="2527" y="6170"/>
                    <a:pt x="3152" y="6007"/>
                    <a:pt x="3776" y="5681"/>
                  </a:cubicBezTo>
                  <a:cubicBezTo>
                    <a:pt x="3776" y="5681"/>
                    <a:pt x="2180" y="162"/>
                    <a:pt x="2072"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6" name="Google Shape;964;p42"/>
            <p:cNvSpPr/>
            <p:nvPr/>
          </p:nvSpPr>
          <p:spPr>
            <a:xfrm>
              <a:off x="690516" y="403819"/>
              <a:ext cx="160317" cy="461054"/>
            </a:xfrm>
            <a:custGeom>
              <a:avLst/>
              <a:gdLst/>
              <a:ahLst/>
              <a:cxnLst/>
              <a:rect l="l" t="t" r="r" b="b"/>
              <a:pathLst>
                <a:path w="2127" h="6117" extrusionOk="0">
                  <a:moveTo>
                    <a:pt x="830" y="0"/>
                  </a:moveTo>
                  <a:cubicBezTo>
                    <a:pt x="781" y="0"/>
                    <a:pt x="732" y="33"/>
                    <a:pt x="732" y="100"/>
                  </a:cubicBezTo>
                  <a:lnTo>
                    <a:pt x="732" y="1062"/>
                  </a:lnTo>
                  <a:cubicBezTo>
                    <a:pt x="702" y="1018"/>
                    <a:pt x="673" y="974"/>
                    <a:pt x="648" y="924"/>
                  </a:cubicBezTo>
                  <a:cubicBezTo>
                    <a:pt x="630" y="891"/>
                    <a:pt x="601" y="877"/>
                    <a:pt x="572" y="877"/>
                  </a:cubicBezTo>
                  <a:cubicBezTo>
                    <a:pt x="507" y="877"/>
                    <a:pt x="441" y="945"/>
                    <a:pt x="481" y="1023"/>
                  </a:cubicBezTo>
                  <a:cubicBezTo>
                    <a:pt x="545" y="1150"/>
                    <a:pt x="678" y="1273"/>
                    <a:pt x="732" y="1415"/>
                  </a:cubicBezTo>
                  <a:lnTo>
                    <a:pt x="732" y="2329"/>
                  </a:lnTo>
                  <a:cubicBezTo>
                    <a:pt x="624" y="2255"/>
                    <a:pt x="506" y="2186"/>
                    <a:pt x="452" y="2068"/>
                  </a:cubicBezTo>
                  <a:cubicBezTo>
                    <a:pt x="436" y="2033"/>
                    <a:pt x="410" y="2018"/>
                    <a:pt x="381" y="2018"/>
                  </a:cubicBezTo>
                  <a:cubicBezTo>
                    <a:pt x="319" y="2018"/>
                    <a:pt x="251" y="2089"/>
                    <a:pt x="285" y="2167"/>
                  </a:cubicBezTo>
                  <a:cubicBezTo>
                    <a:pt x="334" y="2279"/>
                    <a:pt x="432" y="2353"/>
                    <a:pt x="525" y="2422"/>
                  </a:cubicBezTo>
                  <a:cubicBezTo>
                    <a:pt x="594" y="2471"/>
                    <a:pt x="712" y="2535"/>
                    <a:pt x="737" y="2623"/>
                  </a:cubicBezTo>
                  <a:lnTo>
                    <a:pt x="737" y="2643"/>
                  </a:lnTo>
                  <a:cubicBezTo>
                    <a:pt x="707" y="2677"/>
                    <a:pt x="707" y="2726"/>
                    <a:pt x="737" y="2765"/>
                  </a:cubicBezTo>
                  <a:lnTo>
                    <a:pt x="737" y="3487"/>
                  </a:lnTo>
                  <a:cubicBezTo>
                    <a:pt x="702" y="3458"/>
                    <a:pt x="668" y="3428"/>
                    <a:pt x="633" y="3399"/>
                  </a:cubicBezTo>
                  <a:cubicBezTo>
                    <a:pt x="501" y="3286"/>
                    <a:pt x="354" y="3188"/>
                    <a:pt x="197" y="3109"/>
                  </a:cubicBezTo>
                  <a:cubicBezTo>
                    <a:pt x="182" y="3102"/>
                    <a:pt x="167" y="3099"/>
                    <a:pt x="153" y="3099"/>
                  </a:cubicBezTo>
                  <a:cubicBezTo>
                    <a:pt x="64" y="3099"/>
                    <a:pt x="1" y="3229"/>
                    <a:pt x="98" y="3276"/>
                  </a:cubicBezTo>
                  <a:cubicBezTo>
                    <a:pt x="231" y="3345"/>
                    <a:pt x="354" y="3423"/>
                    <a:pt x="467" y="3517"/>
                  </a:cubicBezTo>
                  <a:cubicBezTo>
                    <a:pt x="570" y="3585"/>
                    <a:pt x="663" y="3674"/>
                    <a:pt x="737" y="3772"/>
                  </a:cubicBezTo>
                  <a:lnTo>
                    <a:pt x="737" y="6020"/>
                  </a:lnTo>
                  <a:cubicBezTo>
                    <a:pt x="737" y="6084"/>
                    <a:pt x="786" y="6116"/>
                    <a:pt x="835" y="6116"/>
                  </a:cubicBezTo>
                  <a:cubicBezTo>
                    <a:pt x="884" y="6116"/>
                    <a:pt x="933" y="6084"/>
                    <a:pt x="933" y="6020"/>
                  </a:cubicBezTo>
                  <a:lnTo>
                    <a:pt x="933" y="3904"/>
                  </a:lnTo>
                  <a:cubicBezTo>
                    <a:pt x="1340" y="3796"/>
                    <a:pt x="1650" y="3468"/>
                    <a:pt x="2028" y="3301"/>
                  </a:cubicBezTo>
                  <a:cubicBezTo>
                    <a:pt x="2126" y="3253"/>
                    <a:pt x="2064" y="3120"/>
                    <a:pt x="1971" y="3120"/>
                  </a:cubicBezTo>
                  <a:cubicBezTo>
                    <a:pt x="1958" y="3120"/>
                    <a:pt x="1944" y="3123"/>
                    <a:pt x="1930" y="3129"/>
                  </a:cubicBezTo>
                  <a:cubicBezTo>
                    <a:pt x="1581" y="3286"/>
                    <a:pt x="1291" y="3585"/>
                    <a:pt x="928" y="3703"/>
                  </a:cubicBezTo>
                  <a:lnTo>
                    <a:pt x="928" y="2741"/>
                  </a:lnTo>
                  <a:cubicBezTo>
                    <a:pt x="1134" y="2608"/>
                    <a:pt x="1345" y="2471"/>
                    <a:pt x="1478" y="2265"/>
                  </a:cubicBezTo>
                  <a:cubicBezTo>
                    <a:pt x="1522" y="2190"/>
                    <a:pt x="1455" y="2120"/>
                    <a:pt x="1388" y="2120"/>
                  </a:cubicBezTo>
                  <a:cubicBezTo>
                    <a:pt x="1357" y="2120"/>
                    <a:pt x="1327" y="2133"/>
                    <a:pt x="1306" y="2167"/>
                  </a:cubicBezTo>
                  <a:cubicBezTo>
                    <a:pt x="1208" y="2304"/>
                    <a:pt x="1080" y="2422"/>
                    <a:pt x="928" y="2510"/>
                  </a:cubicBezTo>
                  <a:lnTo>
                    <a:pt x="928" y="1577"/>
                  </a:lnTo>
                  <a:cubicBezTo>
                    <a:pt x="943" y="1563"/>
                    <a:pt x="953" y="1543"/>
                    <a:pt x="953" y="1523"/>
                  </a:cubicBezTo>
                  <a:cubicBezTo>
                    <a:pt x="1129" y="1420"/>
                    <a:pt x="1286" y="1283"/>
                    <a:pt x="1414" y="1116"/>
                  </a:cubicBezTo>
                  <a:cubicBezTo>
                    <a:pt x="1474" y="1042"/>
                    <a:pt x="1406" y="945"/>
                    <a:pt x="1338" y="945"/>
                  </a:cubicBezTo>
                  <a:cubicBezTo>
                    <a:pt x="1316" y="945"/>
                    <a:pt x="1294" y="955"/>
                    <a:pt x="1277" y="978"/>
                  </a:cubicBezTo>
                  <a:cubicBezTo>
                    <a:pt x="1178" y="1106"/>
                    <a:pt x="1061" y="1219"/>
                    <a:pt x="928" y="1312"/>
                  </a:cubicBezTo>
                  <a:lnTo>
                    <a:pt x="928" y="100"/>
                  </a:lnTo>
                  <a:cubicBezTo>
                    <a:pt x="928" y="33"/>
                    <a:pt x="879" y="0"/>
                    <a:pt x="83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27" name="Google Shape;965;p42"/>
          <p:cNvSpPr/>
          <p:nvPr/>
        </p:nvSpPr>
        <p:spPr>
          <a:xfrm rot="374883">
            <a:off x="-661530" y="3950852"/>
            <a:ext cx="2875060" cy="2145844"/>
          </a:xfrm>
          <a:custGeom>
            <a:avLst/>
            <a:gdLst/>
            <a:ahLst/>
            <a:cxnLst/>
            <a:rect l="l" t="t" r="r" b="b"/>
            <a:pathLst>
              <a:path w="23522" h="17556" extrusionOk="0">
                <a:moveTo>
                  <a:pt x="1172" y="0"/>
                </a:moveTo>
                <a:cubicBezTo>
                  <a:pt x="753" y="0"/>
                  <a:pt x="350" y="211"/>
                  <a:pt x="138" y="589"/>
                </a:cubicBezTo>
                <a:cubicBezTo>
                  <a:pt x="30" y="775"/>
                  <a:pt x="1" y="996"/>
                  <a:pt x="50" y="1203"/>
                </a:cubicBezTo>
                <a:cubicBezTo>
                  <a:pt x="188" y="1816"/>
                  <a:pt x="772" y="1885"/>
                  <a:pt x="649" y="2700"/>
                </a:cubicBezTo>
                <a:cubicBezTo>
                  <a:pt x="531" y="3441"/>
                  <a:pt x="747" y="3795"/>
                  <a:pt x="880" y="4521"/>
                </a:cubicBezTo>
                <a:cubicBezTo>
                  <a:pt x="934" y="4791"/>
                  <a:pt x="1002" y="5051"/>
                  <a:pt x="1071" y="5302"/>
                </a:cubicBezTo>
                <a:cubicBezTo>
                  <a:pt x="1140" y="5567"/>
                  <a:pt x="1096" y="5857"/>
                  <a:pt x="1164" y="6112"/>
                </a:cubicBezTo>
                <a:cubicBezTo>
                  <a:pt x="1346" y="6794"/>
                  <a:pt x="1749" y="7359"/>
                  <a:pt x="1754" y="8125"/>
                </a:cubicBezTo>
                <a:cubicBezTo>
                  <a:pt x="1754" y="8463"/>
                  <a:pt x="1700" y="8635"/>
                  <a:pt x="1852" y="8905"/>
                </a:cubicBezTo>
                <a:cubicBezTo>
                  <a:pt x="1930" y="9057"/>
                  <a:pt x="2137" y="9121"/>
                  <a:pt x="2220" y="9318"/>
                </a:cubicBezTo>
                <a:cubicBezTo>
                  <a:pt x="2289" y="9490"/>
                  <a:pt x="2230" y="9691"/>
                  <a:pt x="2294" y="9868"/>
                </a:cubicBezTo>
                <a:cubicBezTo>
                  <a:pt x="2731" y="11169"/>
                  <a:pt x="3698" y="12317"/>
                  <a:pt x="3560" y="13736"/>
                </a:cubicBezTo>
                <a:cubicBezTo>
                  <a:pt x="3496" y="14379"/>
                  <a:pt x="3541" y="15081"/>
                  <a:pt x="3560" y="15744"/>
                </a:cubicBezTo>
                <a:cubicBezTo>
                  <a:pt x="3575" y="16245"/>
                  <a:pt x="3693" y="17128"/>
                  <a:pt x="3958" y="17556"/>
                </a:cubicBezTo>
                <a:cubicBezTo>
                  <a:pt x="4257" y="17433"/>
                  <a:pt x="4454" y="17074"/>
                  <a:pt x="4680" y="16839"/>
                </a:cubicBezTo>
                <a:cubicBezTo>
                  <a:pt x="5023" y="16480"/>
                  <a:pt x="5416" y="16260"/>
                  <a:pt x="5843" y="16014"/>
                </a:cubicBezTo>
                <a:cubicBezTo>
                  <a:pt x="6506" y="15631"/>
                  <a:pt x="7232" y="15449"/>
                  <a:pt x="7787" y="14983"/>
                </a:cubicBezTo>
                <a:cubicBezTo>
                  <a:pt x="8848" y="14094"/>
                  <a:pt x="10355" y="14477"/>
                  <a:pt x="11587" y="13986"/>
                </a:cubicBezTo>
                <a:cubicBezTo>
                  <a:pt x="12265" y="13712"/>
                  <a:pt x="12589" y="13299"/>
                  <a:pt x="13354" y="13221"/>
                </a:cubicBezTo>
                <a:cubicBezTo>
                  <a:pt x="13723" y="13181"/>
                  <a:pt x="13777" y="13176"/>
                  <a:pt x="14076" y="12916"/>
                </a:cubicBezTo>
                <a:cubicBezTo>
                  <a:pt x="14243" y="12769"/>
                  <a:pt x="14169" y="12686"/>
                  <a:pt x="14425" y="12582"/>
                </a:cubicBezTo>
                <a:cubicBezTo>
                  <a:pt x="14479" y="12560"/>
                  <a:pt x="14545" y="12552"/>
                  <a:pt x="14617" y="12552"/>
                </a:cubicBezTo>
                <a:cubicBezTo>
                  <a:pt x="14779" y="12552"/>
                  <a:pt x="14969" y="12592"/>
                  <a:pt x="15117" y="12592"/>
                </a:cubicBezTo>
                <a:cubicBezTo>
                  <a:pt x="15145" y="12592"/>
                  <a:pt x="15171" y="12591"/>
                  <a:pt x="15195" y="12587"/>
                </a:cubicBezTo>
                <a:cubicBezTo>
                  <a:pt x="16001" y="12474"/>
                  <a:pt x="16590" y="11743"/>
                  <a:pt x="17203" y="11272"/>
                </a:cubicBezTo>
                <a:cubicBezTo>
                  <a:pt x="17464" y="11070"/>
                  <a:pt x="17748" y="11016"/>
                  <a:pt x="18013" y="10840"/>
                </a:cubicBezTo>
                <a:cubicBezTo>
                  <a:pt x="18421" y="10570"/>
                  <a:pt x="18190" y="10241"/>
                  <a:pt x="18455" y="9912"/>
                </a:cubicBezTo>
                <a:cubicBezTo>
                  <a:pt x="18755" y="9544"/>
                  <a:pt x="19359" y="9696"/>
                  <a:pt x="19697" y="9323"/>
                </a:cubicBezTo>
                <a:cubicBezTo>
                  <a:pt x="20036" y="8949"/>
                  <a:pt x="20424" y="8714"/>
                  <a:pt x="20748" y="8360"/>
                </a:cubicBezTo>
                <a:cubicBezTo>
                  <a:pt x="21057" y="8022"/>
                  <a:pt x="21033" y="7624"/>
                  <a:pt x="21234" y="7270"/>
                </a:cubicBezTo>
                <a:cubicBezTo>
                  <a:pt x="21479" y="6853"/>
                  <a:pt x="22103" y="6794"/>
                  <a:pt x="22609" y="6730"/>
                </a:cubicBezTo>
                <a:cubicBezTo>
                  <a:pt x="22604" y="6421"/>
                  <a:pt x="22820" y="6186"/>
                  <a:pt x="22928" y="5906"/>
                </a:cubicBezTo>
                <a:cubicBezTo>
                  <a:pt x="23075" y="5503"/>
                  <a:pt x="23085" y="5091"/>
                  <a:pt x="23075" y="4669"/>
                </a:cubicBezTo>
                <a:cubicBezTo>
                  <a:pt x="23070" y="4330"/>
                  <a:pt x="23011" y="4389"/>
                  <a:pt x="23149" y="4055"/>
                </a:cubicBezTo>
                <a:cubicBezTo>
                  <a:pt x="23242" y="3829"/>
                  <a:pt x="23355" y="3726"/>
                  <a:pt x="23394" y="3471"/>
                </a:cubicBezTo>
                <a:cubicBezTo>
                  <a:pt x="23443" y="3122"/>
                  <a:pt x="23522" y="2602"/>
                  <a:pt x="23487" y="2253"/>
                </a:cubicBezTo>
                <a:cubicBezTo>
                  <a:pt x="23453" y="1875"/>
                  <a:pt x="23124" y="1669"/>
                  <a:pt x="23046" y="1320"/>
                </a:cubicBezTo>
                <a:cubicBezTo>
                  <a:pt x="22938" y="810"/>
                  <a:pt x="23208" y="766"/>
                  <a:pt x="22604" y="456"/>
                </a:cubicBezTo>
                <a:cubicBezTo>
                  <a:pt x="22211" y="255"/>
                  <a:pt x="21877" y="201"/>
                  <a:pt x="21445" y="186"/>
                </a:cubicBezTo>
                <a:cubicBezTo>
                  <a:pt x="21403" y="184"/>
                  <a:pt x="21363" y="183"/>
                  <a:pt x="21325" y="183"/>
                </a:cubicBezTo>
                <a:cubicBezTo>
                  <a:pt x="20795" y="183"/>
                  <a:pt x="20695" y="372"/>
                  <a:pt x="20223" y="628"/>
                </a:cubicBezTo>
                <a:cubicBezTo>
                  <a:pt x="19914" y="800"/>
                  <a:pt x="19443" y="863"/>
                  <a:pt x="19012" y="863"/>
                </a:cubicBezTo>
                <a:cubicBezTo>
                  <a:pt x="18790" y="863"/>
                  <a:pt x="18579" y="846"/>
                  <a:pt x="18406" y="820"/>
                </a:cubicBezTo>
                <a:cubicBezTo>
                  <a:pt x="17887" y="739"/>
                  <a:pt x="17400" y="688"/>
                  <a:pt x="16928" y="688"/>
                </a:cubicBezTo>
                <a:cubicBezTo>
                  <a:pt x="16077" y="688"/>
                  <a:pt x="15276" y="852"/>
                  <a:pt x="14430" y="1301"/>
                </a:cubicBezTo>
                <a:cubicBezTo>
                  <a:pt x="14108" y="1471"/>
                  <a:pt x="13780" y="1533"/>
                  <a:pt x="13449" y="1533"/>
                </a:cubicBezTo>
                <a:cubicBezTo>
                  <a:pt x="12814" y="1533"/>
                  <a:pt x="12167" y="1303"/>
                  <a:pt x="11528" y="1158"/>
                </a:cubicBezTo>
                <a:cubicBezTo>
                  <a:pt x="11145" y="1072"/>
                  <a:pt x="10892" y="1010"/>
                  <a:pt x="10634" y="1010"/>
                </a:cubicBezTo>
                <a:cubicBezTo>
                  <a:pt x="10406" y="1010"/>
                  <a:pt x="10174" y="1059"/>
                  <a:pt x="9844" y="1183"/>
                </a:cubicBezTo>
                <a:cubicBezTo>
                  <a:pt x="9544" y="1294"/>
                  <a:pt x="9299" y="1341"/>
                  <a:pt x="9059" y="1341"/>
                </a:cubicBezTo>
                <a:cubicBezTo>
                  <a:pt x="8770" y="1341"/>
                  <a:pt x="8488" y="1273"/>
                  <a:pt x="8126" y="1168"/>
                </a:cubicBezTo>
                <a:cubicBezTo>
                  <a:pt x="7360" y="952"/>
                  <a:pt x="6418" y="923"/>
                  <a:pt x="5617" y="888"/>
                </a:cubicBezTo>
                <a:cubicBezTo>
                  <a:pt x="4626" y="844"/>
                  <a:pt x="3708" y="967"/>
                  <a:pt x="2809" y="525"/>
                </a:cubicBezTo>
                <a:cubicBezTo>
                  <a:pt x="2387" y="338"/>
                  <a:pt x="1960" y="176"/>
                  <a:pt x="1518" y="49"/>
                </a:cubicBezTo>
                <a:cubicBezTo>
                  <a:pt x="1404" y="16"/>
                  <a:pt x="1287" y="0"/>
                  <a:pt x="1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8" name="Google Shape;966;p42"/>
          <p:cNvSpPr/>
          <p:nvPr/>
        </p:nvSpPr>
        <p:spPr>
          <a:xfrm flipH="1">
            <a:off x="3018998" y="564185"/>
            <a:ext cx="373127" cy="347829"/>
          </a:xfrm>
          <a:custGeom>
            <a:avLst/>
            <a:gdLst/>
            <a:ahLst/>
            <a:cxnLst/>
            <a:rect l="l" t="t" r="r" b="b"/>
            <a:pathLst>
              <a:path w="4802" h="4477" extrusionOk="0">
                <a:moveTo>
                  <a:pt x="1457" y="538"/>
                </a:moveTo>
                <a:cubicBezTo>
                  <a:pt x="1523" y="538"/>
                  <a:pt x="1589" y="558"/>
                  <a:pt x="1650" y="596"/>
                </a:cubicBezTo>
                <a:lnTo>
                  <a:pt x="1655" y="596"/>
                </a:lnTo>
                <a:cubicBezTo>
                  <a:pt x="1606" y="709"/>
                  <a:pt x="1571" y="822"/>
                  <a:pt x="1547" y="940"/>
                </a:cubicBezTo>
                <a:lnTo>
                  <a:pt x="1542" y="950"/>
                </a:lnTo>
                <a:lnTo>
                  <a:pt x="1532" y="940"/>
                </a:lnTo>
                <a:cubicBezTo>
                  <a:pt x="1429" y="837"/>
                  <a:pt x="1297" y="768"/>
                  <a:pt x="1154" y="743"/>
                </a:cubicBezTo>
                <a:cubicBezTo>
                  <a:pt x="1232" y="600"/>
                  <a:pt x="1344" y="538"/>
                  <a:pt x="1457" y="538"/>
                </a:cubicBezTo>
                <a:close/>
                <a:moveTo>
                  <a:pt x="3822" y="209"/>
                </a:moveTo>
                <a:cubicBezTo>
                  <a:pt x="3872" y="209"/>
                  <a:pt x="3922" y="216"/>
                  <a:pt x="3972" y="233"/>
                </a:cubicBezTo>
                <a:cubicBezTo>
                  <a:pt x="4281" y="336"/>
                  <a:pt x="4301" y="596"/>
                  <a:pt x="4203" y="881"/>
                </a:cubicBezTo>
                <a:cubicBezTo>
                  <a:pt x="4177" y="876"/>
                  <a:pt x="4152" y="874"/>
                  <a:pt x="4126" y="874"/>
                </a:cubicBezTo>
                <a:cubicBezTo>
                  <a:pt x="3871" y="874"/>
                  <a:pt x="3635" y="1090"/>
                  <a:pt x="3452" y="1318"/>
                </a:cubicBezTo>
                <a:cubicBezTo>
                  <a:pt x="3501" y="1028"/>
                  <a:pt x="3442" y="729"/>
                  <a:pt x="3290" y="473"/>
                </a:cubicBezTo>
                <a:cubicBezTo>
                  <a:pt x="3449" y="318"/>
                  <a:pt x="3633" y="209"/>
                  <a:pt x="3822" y="209"/>
                </a:cubicBezTo>
                <a:close/>
                <a:moveTo>
                  <a:pt x="1071" y="930"/>
                </a:moveTo>
                <a:cubicBezTo>
                  <a:pt x="1223" y="955"/>
                  <a:pt x="1360" y="1038"/>
                  <a:pt x="1449" y="1166"/>
                </a:cubicBezTo>
                <a:cubicBezTo>
                  <a:pt x="1414" y="1274"/>
                  <a:pt x="1385" y="1382"/>
                  <a:pt x="1365" y="1495"/>
                </a:cubicBezTo>
                <a:cubicBezTo>
                  <a:pt x="1341" y="1465"/>
                  <a:pt x="1306" y="1436"/>
                  <a:pt x="1277" y="1411"/>
                </a:cubicBezTo>
                <a:cubicBezTo>
                  <a:pt x="1193" y="1342"/>
                  <a:pt x="1090" y="1303"/>
                  <a:pt x="982" y="1298"/>
                </a:cubicBezTo>
                <a:cubicBezTo>
                  <a:pt x="1002" y="1171"/>
                  <a:pt x="1031" y="1048"/>
                  <a:pt x="1071" y="930"/>
                </a:cubicBezTo>
                <a:close/>
                <a:moveTo>
                  <a:pt x="860" y="964"/>
                </a:moveTo>
                <a:lnTo>
                  <a:pt x="860" y="964"/>
                </a:lnTo>
                <a:cubicBezTo>
                  <a:pt x="820" y="1087"/>
                  <a:pt x="796" y="1210"/>
                  <a:pt x="781" y="1333"/>
                </a:cubicBezTo>
                <a:cubicBezTo>
                  <a:pt x="683" y="1377"/>
                  <a:pt x="594" y="1436"/>
                  <a:pt x="521" y="1514"/>
                </a:cubicBezTo>
                <a:cubicBezTo>
                  <a:pt x="560" y="1342"/>
                  <a:pt x="624" y="1161"/>
                  <a:pt x="747" y="1043"/>
                </a:cubicBezTo>
                <a:cubicBezTo>
                  <a:pt x="781" y="1013"/>
                  <a:pt x="815" y="989"/>
                  <a:pt x="860" y="964"/>
                </a:cubicBezTo>
                <a:close/>
                <a:moveTo>
                  <a:pt x="3088" y="709"/>
                </a:moveTo>
                <a:cubicBezTo>
                  <a:pt x="3093" y="979"/>
                  <a:pt x="2941" y="1303"/>
                  <a:pt x="2779" y="1529"/>
                </a:cubicBezTo>
                <a:cubicBezTo>
                  <a:pt x="2769" y="1426"/>
                  <a:pt x="2784" y="1323"/>
                  <a:pt x="2813" y="1229"/>
                </a:cubicBezTo>
                <a:cubicBezTo>
                  <a:pt x="2877" y="1043"/>
                  <a:pt x="2971" y="871"/>
                  <a:pt x="3088" y="709"/>
                </a:cubicBezTo>
                <a:close/>
                <a:moveTo>
                  <a:pt x="1841" y="793"/>
                </a:moveTo>
                <a:cubicBezTo>
                  <a:pt x="1861" y="832"/>
                  <a:pt x="1881" y="876"/>
                  <a:pt x="1895" y="920"/>
                </a:cubicBezTo>
                <a:cubicBezTo>
                  <a:pt x="1964" y="1185"/>
                  <a:pt x="1959" y="1465"/>
                  <a:pt x="1886" y="1730"/>
                </a:cubicBezTo>
                <a:cubicBezTo>
                  <a:pt x="1866" y="1539"/>
                  <a:pt x="1807" y="1352"/>
                  <a:pt x="1719" y="1180"/>
                </a:cubicBezTo>
                <a:cubicBezTo>
                  <a:pt x="1724" y="1102"/>
                  <a:pt x="1733" y="1023"/>
                  <a:pt x="1753" y="945"/>
                </a:cubicBezTo>
                <a:cubicBezTo>
                  <a:pt x="1778" y="891"/>
                  <a:pt x="1807" y="842"/>
                  <a:pt x="1841" y="793"/>
                </a:cubicBezTo>
                <a:close/>
                <a:moveTo>
                  <a:pt x="3260" y="959"/>
                </a:moveTo>
                <a:lnTo>
                  <a:pt x="3260" y="959"/>
                </a:lnTo>
                <a:cubicBezTo>
                  <a:pt x="3324" y="1318"/>
                  <a:pt x="3177" y="1647"/>
                  <a:pt x="2926" y="1897"/>
                </a:cubicBezTo>
                <a:cubicBezTo>
                  <a:pt x="2897" y="1858"/>
                  <a:pt x="2868" y="1809"/>
                  <a:pt x="2843" y="1765"/>
                </a:cubicBezTo>
                <a:cubicBezTo>
                  <a:pt x="2872" y="1735"/>
                  <a:pt x="2902" y="1706"/>
                  <a:pt x="2931" y="1666"/>
                </a:cubicBezTo>
                <a:cubicBezTo>
                  <a:pt x="3098" y="1465"/>
                  <a:pt x="3211" y="1220"/>
                  <a:pt x="3260" y="959"/>
                </a:cubicBezTo>
                <a:close/>
                <a:moveTo>
                  <a:pt x="1552" y="1671"/>
                </a:moveTo>
                <a:cubicBezTo>
                  <a:pt x="1581" y="1804"/>
                  <a:pt x="1630" y="1931"/>
                  <a:pt x="1689" y="2049"/>
                </a:cubicBezTo>
                <a:cubicBezTo>
                  <a:pt x="1675" y="2030"/>
                  <a:pt x="1660" y="2010"/>
                  <a:pt x="1645" y="1990"/>
                </a:cubicBezTo>
                <a:cubicBezTo>
                  <a:pt x="1625" y="1927"/>
                  <a:pt x="1601" y="1863"/>
                  <a:pt x="1576" y="1804"/>
                </a:cubicBezTo>
                <a:lnTo>
                  <a:pt x="1571" y="1809"/>
                </a:lnTo>
                <a:cubicBezTo>
                  <a:pt x="1562" y="1765"/>
                  <a:pt x="1557" y="1715"/>
                  <a:pt x="1552" y="1671"/>
                </a:cubicBezTo>
                <a:close/>
                <a:moveTo>
                  <a:pt x="4119" y="1087"/>
                </a:moveTo>
                <a:lnTo>
                  <a:pt x="4119" y="1087"/>
                </a:lnTo>
                <a:cubicBezTo>
                  <a:pt x="4002" y="1308"/>
                  <a:pt x="3864" y="1519"/>
                  <a:pt x="3702" y="1711"/>
                </a:cubicBezTo>
                <a:cubicBezTo>
                  <a:pt x="3560" y="1877"/>
                  <a:pt x="3398" y="2015"/>
                  <a:pt x="3216" y="2123"/>
                </a:cubicBezTo>
                <a:lnTo>
                  <a:pt x="3187" y="2108"/>
                </a:lnTo>
                <a:cubicBezTo>
                  <a:pt x="3216" y="2039"/>
                  <a:pt x="3250" y="1981"/>
                  <a:pt x="3285" y="1922"/>
                </a:cubicBezTo>
                <a:cubicBezTo>
                  <a:pt x="3447" y="1642"/>
                  <a:pt x="3653" y="1298"/>
                  <a:pt x="3943" y="1141"/>
                </a:cubicBezTo>
                <a:cubicBezTo>
                  <a:pt x="3997" y="1112"/>
                  <a:pt x="4056" y="1092"/>
                  <a:pt x="4119" y="1087"/>
                </a:cubicBezTo>
                <a:close/>
                <a:moveTo>
                  <a:pt x="2588" y="241"/>
                </a:moveTo>
                <a:cubicBezTo>
                  <a:pt x="2624" y="241"/>
                  <a:pt x="2660" y="245"/>
                  <a:pt x="2696" y="252"/>
                </a:cubicBezTo>
                <a:cubicBezTo>
                  <a:pt x="2735" y="262"/>
                  <a:pt x="2774" y="272"/>
                  <a:pt x="2813" y="292"/>
                </a:cubicBezTo>
                <a:cubicBezTo>
                  <a:pt x="2882" y="326"/>
                  <a:pt x="2946" y="375"/>
                  <a:pt x="3000" y="429"/>
                </a:cubicBezTo>
                <a:lnTo>
                  <a:pt x="2995" y="434"/>
                </a:lnTo>
                <a:cubicBezTo>
                  <a:pt x="3010" y="449"/>
                  <a:pt x="3020" y="464"/>
                  <a:pt x="3025" y="478"/>
                </a:cubicBezTo>
                <a:cubicBezTo>
                  <a:pt x="2877" y="655"/>
                  <a:pt x="2755" y="851"/>
                  <a:pt x="2666" y="1063"/>
                </a:cubicBezTo>
                <a:cubicBezTo>
                  <a:pt x="2573" y="1274"/>
                  <a:pt x="2553" y="1509"/>
                  <a:pt x="2607" y="1730"/>
                </a:cubicBezTo>
                <a:cubicBezTo>
                  <a:pt x="2426" y="1907"/>
                  <a:pt x="2215" y="2049"/>
                  <a:pt x="1989" y="2147"/>
                </a:cubicBezTo>
                <a:lnTo>
                  <a:pt x="1959" y="2113"/>
                </a:lnTo>
                <a:cubicBezTo>
                  <a:pt x="2151" y="1661"/>
                  <a:pt x="2249" y="1028"/>
                  <a:pt x="1969" y="611"/>
                </a:cubicBezTo>
                <a:cubicBezTo>
                  <a:pt x="2143" y="398"/>
                  <a:pt x="2358" y="241"/>
                  <a:pt x="2588" y="241"/>
                </a:cubicBezTo>
                <a:close/>
                <a:moveTo>
                  <a:pt x="4291" y="1131"/>
                </a:moveTo>
                <a:cubicBezTo>
                  <a:pt x="4522" y="1288"/>
                  <a:pt x="4576" y="1769"/>
                  <a:pt x="4355" y="1995"/>
                </a:cubicBezTo>
                <a:cubicBezTo>
                  <a:pt x="4179" y="2165"/>
                  <a:pt x="3944" y="2240"/>
                  <a:pt x="3709" y="2240"/>
                </a:cubicBezTo>
                <a:cubicBezTo>
                  <a:pt x="3617" y="2240"/>
                  <a:pt x="3525" y="2229"/>
                  <a:pt x="3437" y="2206"/>
                </a:cubicBezTo>
                <a:cubicBezTo>
                  <a:pt x="3702" y="2010"/>
                  <a:pt x="3928" y="1765"/>
                  <a:pt x="4100" y="1490"/>
                </a:cubicBezTo>
                <a:cubicBezTo>
                  <a:pt x="4173" y="1372"/>
                  <a:pt x="4237" y="1254"/>
                  <a:pt x="4291" y="1131"/>
                </a:cubicBezTo>
                <a:close/>
                <a:moveTo>
                  <a:pt x="948" y="1504"/>
                </a:moveTo>
                <a:cubicBezTo>
                  <a:pt x="1164" y="1504"/>
                  <a:pt x="1336" y="1755"/>
                  <a:pt x="1434" y="2020"/>
                </a:cubicBezTo>
                <a:cubicBezTo>
                  <a:pt x="1463" y="2108"/>
                  <a:pt x="1493" y="2197"/>
                  <a:pt x="1513" y="2290"/>
                </a:cubicBezTo>
                <a:cubicBezTo>
                  <a:pt x="1429" y="2300"/>
                  <a:pt x="1341" y="2309"/>
                  <a:pt x="1257" y="2314"/>
                </a:cubicBezTo>
                <a:cubicBezTo>
                  <a:pt x="1203" y="2280"/>
                  <a:pt x="1159" y="2246"/>
                  <a:pt x="1115" y="2201"/>
                </a:cubicBezTo>
                <a:cubicBezTo>
                  <a:pt x="943" y="2010"/>
                  <a:pt x="923" y="1750"/>
                  <a:pt x="948" y="1504"/>
                </a:cubicBezTo>
                <a:close/>
                <a:moveTo>
                  <a:pt x="2912" y="2177"/>
                </a:moveTo>
                <a:lnTo>
                  <a:pt x="2922" y="2182"/>
                </a:lnTo>
                <a:cubicBezTo>
                  <a:pt x="2907" y="2211"/>
                  <a:pt x="2897" y="2246"/>
                  <a:pt x="2882" y="2275"/>
                </a:cubicBezTo>
                <a:cubicBezTo>
                  <a:pt x="2828" y="2295"/>
                  <a:pt x="2769" y="2309"/>
                  <a:pt x="2710" y="2319"/>
                </a:cubicBezTo>
                <a:cubicBezTo>
                  <a:pt x="2779" y="2275"/>
                  <a:pt x="2848" y="2226"/>
                  <a:pt x="2912" y="2177"/>
                </a:cubicBezTo>
                <a:close/>
                <a:moveTo>
                  <a:pt x="2691" y="1922"/>
                </a:moveTo>
                <a:cubicBezTo>
                  <a:pt x="2715" y="1961"/>
                  <a:pt x="2740" y="2000"/>
                  <a:pt x="2769" y="2039"/>
                </a:cubicBezTo>
                <a:cubicBezTo>
                  <a:pt x="2705" y="2093"/>
                  <a:pt x="2632" y="2143"/>
                  <a:pt x="2553" y="2182"/>
                </a:cubicBezTo>
                <a:cubicBezTo>
                  <a:pt x="2455" y="2241"/>
                  <a:pt x="2352" y="2285"/>
                  <a:pt x="2244" y="2324"/>
                </a:cubicBezTo>
                <a:cubicBezTo>
                  <a:pt x="2200" y="2319"/>
                  <a:pt x="2161" y="2309"/>
                  <a:pt x="2121" y="2300"/>
                </a:cubicBezTo>
                <a:cubicBezTo>
                  <a:pt x="2327" y="2201"/>
                  <a:pt x="2519" y="2074"/>
                  <a:pt x="2691" y="1922"/>
                </a:cubicBezTo>
                <a:close/>
                <a:moveTo>
                  <a:pt x="1846" y="2408"/>
                </a:moveTo>
                <a:lnTo>
                  <a:pt x="1876" y="2418"/>
                </a:lnTo>
                <a:lnTo>
                  <a:pt x="1837" y="2422"/>
                </a:lnTo>
                <a:lnTo>
                  <a:pt x="1841" y="2408"/>
                </a:lnTo>
                <a:close/>
                <a:moveTo>
                  <a:pt x="766" y="1563"/>
                </a:moveTo>
                <a:lnTo>
                  <a:pt x="766" y="1563"/>
                </a:lnTo>
                <a:cubicBezTo>
                  <a:pt x="761" y="1853"/>
                  <a:pt x="815" y="2128"/>
                  <a:pt x="953" y="2309"/>
                </a:cubicBezTo>
                <a:cubicBezTo>
                  <a:pt x="889" y="2300"/>
                  <a:pt x="825" y="2295"/>
                  <a:pt x="761" y="2285"/>
                </a:cubicBezTo>
                <a:cubicBezTo>
                  <a:pt x="755" y="2284"/>
                  <a:pt x="749" y="2284"/>
                  <a:pt x="744" y="2284"/>
                </a:cubicBezTo>
                <a:cubicBezTo>
                  <a:pt x="634" y="2284"/>
                  <a:pt x="591" y="2453"/>
                  <a:pt x="707" y="2472"/>
                </a:cubicBezTo>
                <a:cubicBezTo>
                  <a:pt x="848" y="2493"/>
                  <a:pt x="993" y="2507"/>
                  <a:pt x="1135" y="2507"/>
                </a:cubicBezTo>
                <a:cubicBezTo>
                  <a:pt x="1156" y="2507"/>
                  <a:pt x="1177" y="2507"/>
                  <a:pt x="1198" y="2506"/>
                </a:cubicBezTo>
                <a:cubicBezTo>
                  <a:pt x="1267" y="2545"/>
                  <a:pt x="1341" y="2575"/>
                  <a:pt x="1414" y="2594"/>
                </a:cubicBezTo>
                <a:cubicBezTo>
                  <a:pt x="1385" y="2629"/>
                  <a:pt x="1355" y="2658"/>
                  <a:pt x="1321" y="2688"/>
                </a:cubicBezTo>
                <a:cubicBezTo>
                  <a:pt x="1169" y="2697"/>
                  <a:pt x="1026" y="2751"/>
                  <a:pt x="909" y="2850"/>
                </a:cubicBezTo>
                <a:cubicBezTo>
                  <a:pt x="536" y="2815"/>
                  <a:pt x="462" y="2285"/>
                  <a:pt x="472" y="1902"/>
                </a:cubicBezTo>
                <a:cubicBezTo>
                  <a:pt x="516" y="1823"/>
                  <a:pt x="570" y="1745"/>
                  <a:pt x="634" y="1676"/>
                </a:cubicBezTo>
                <a:cubicBezTo>
                  <a:pt x="673" y="1632"/>
                  <a:pt x="717" y="1598"/>
                  <a:pt x="766" y="1563"/>
                </a:cubicBezTo>
                <a:close/>
                <a:moveTo>
                  <a:pt x="3216" y="2344"/>
                </a:moveTo>
                <a:cubicBezTo>
                  <a:pt x="3344" y="2393"/>
                  <a:pt x="3481" y="2418"/>
                  <a:pt x="3614" y="2422"/>
                </a:cubicBezTo>
                <a:cubicBezTo>
                  <a:pt x="3398" y="2506"/>
                  <a:pt x="3206" y="2648"/>
                  <a:pt x="3059" y="2830"/>
                </a:cubicBezTo>
                <a:cubicBezTo>
                  <a:pt x="3049" y="2840"/>
                  <a:pt x="3034" y="2854"/>
                  <a:pt x="3025" y="2869"/>
                </a:cubicBezTo>
                <a:lnTo>
                  <a:pt x="3025" y="2874"/>
                </a:lnTo>
                <a:cubicBezTo>
                  <a:pt x="3010" y="2717"/>
                  <a:pt x="3030" y="2560"/>
                  <a:pt x="3074" y="2413"/>
                </a:cubicBezTo>
                <a:cubicBezTo>
                  <a:pt x="3123" y="2393"/>
                  <a:pt x="3172" y="2368"/>
                  <a:pt x="3216" y="2344"/>
                </a:cubicBezTo>
                <a:close/>
                <a:moveTo>
                  <a:pt x="1733" y="3061"/>
                </a:moveTo>
                <a:lnTo>
                  <a:pt x="1733" y="3066"/>
                </a:lnTo>
                <a:cubicBezTo>
                  <a:pt x="1743" y="3075"/>
                  <a:pt x="1753" y="3085"/>
                  <a:pt x="1768" y="3095"/>
                </a:cubicBezTo>
                <a:lnTo>
                  <a:pt x="1758" y="3095"/>
                </a:lnTo>
                <a:lnTo>
                  <a:pt x="1724" y="3110"/>
                </a:lnTo>
                <a:cubicBezTo>
                  <a:pt x="1724" y="3095"/>
                  <a:pt x="1729" y="3075"/>
                  <a:pt x="1733" y="3061"/>
                </a:cubicBezTo>
                <a:close/>
                <a:moveTo>
                  <a:pt x="310" y="2437"/>
                </a:moveTo>
                <a:cubicBezTo>
                  <a:pt x="369" y="2707"/>
                  <a:pt x="511" y="2928"/>
                  <a:pt x="747" y="3012"/>
                </a:cubicBezTo>
                <a:cubicBezTo>
                  <a:pt x="702" y="3070"/>
                  <a:pt x="668" y="3129"/>
                  <a:pt x="639" y="3198"/>
                </a:cubicBezTo>
                <a:cubicBezTo>
                  <a:pt x="403" y="3115"/>
                  <a:pt x="305" y="2840"/>
                  <a:pt x="300" y="2604"/>
                </a:cubicBezTo>
                <a:cubicBezTo>
                  <a:pt x="300" y="2545"/>
                  <a:pt x="300" y="2491"/>
                  <a:pt x="310" y="2437"/>
                </a:cubicBezTo>
                <a:close/>
                <a:moveTo>
                  <a:pt x="1365" y="2889"/>
                </a:moveTo>
                <a:lnTo>
                  <a:pt x="1365" y="2889"/>
                </a:lnTo>
                <a:cubicBezTo>
                  <a:pt x="1233" y="3051"/>
                  <a:pt x="1051" y="3198"/>
                  <a:pt x="860" y="3223"/>
                </a:cubicBezTo>
                <a:cubicBezTo>
                  <a:pt x="889" y="3159"/>
                  <a:pt x="928" y="3100"/>
                  <a:pt x="972" y="3046"/>
                </a:cubicBezTo>
                <a:cubicBezTo>
                  <a:pt x="1115" y="3031"/>
                  <a:pt x="1252" y="2977"/>
                  <a:pt x="1365" y="2889"/>
                </a:cubicBezTo>
                <a:close/>
                <a:moveTo>
                  <a:pt x="2813" y="2491"/>
                </a:moveTo>
                <a:cubicBezTo>
                  <a:pt x="2764" y="2688"/>
                  <a:pt x="2779" y="2899"/>
                  <a:pt x="2868" y="3080"/>
                </a:cubicBezTo>
                <a:lnTo>
                  <a:pt x="2872" y="3090"/>
                </a:lnTo>
                <a:cubicBezTo>
                  <a:pt x="2848" y="3139"/>
                  <a:pt x="2823" y="3183"/>
                  <a:pt x="2799" y="3232"/>
                </a:cubicBezTo>
                <a:lnTo>
                  <a:pt x="2799" y="3228"/>
                </a:lnTo>
                <a:cubicBezTo>
                  <a:pt x="2573" y="3108"/>
                  <a:pt x="2320" y="3049"/>
                  <a:pt x="2064" y="3049"/>
                </a:cubicBezTo>
                <a:cubicBezTo>
                  <a:pt x="2036" y="3049"/>
                  <a:pt x="2007" y="3049"/>
                  <a:pt x="1979" y="3051"/>
                </a:cubicBezTo>
                <a:cubicBezTo>
                  <a:pt x="1915" y="2967"/>
                  <a:pt x="1846" y="2889"/>
                  <a:pt x="1758" y="2830"/>
                </a:cubicBezTo>
                <a:cubicBezTo>
                  <a:pt x="1763" y="2766"/>
                  <a:pt x="1763" y="2702"/>
                  <a:pt x="1763" y="2634"/>
                </a:cubicBezTo>
                <a:cubicBezTo>
                  <a:pt x="1949" y="2624"/>
                  <a:pt x="2131" y="2589"/>
                  <a:pt x="2303" y="2521"/>
                </a:cubicBezTo>
                <a:cubicBezTo>
                  <a:pt x="2360" y="2527"/>
                  <a:pt x="2417" y="2530"/>
                  <a:pt x="2475" y="2530"/>
                </a:cubicBezTo>
                <a:cubicBezTo>
                  <a:pt x="2589" y="2530"/>
                  <a:pt x="2702" y="2517"/>
                  <a:pt x="2813" y="2491"/>
                </a:cubicBezTo>
                <a:close/>
                <a:moveTo>
                  <a:pt x="3784" y="2576"/>
                </a:moveTo>
                <a:cubicBezTo>
                  <a:pt x="3869" y="2576"/>
                  <a:pt x="3954" y="2606"/>
                  <a:pt x="4036" y="2678"/>
                </a:cubicBezTo>
                <a:cubicBezTo>
                  <a:pt x="4399" y="2997"/>
                  <a:pt x="3933" y="3272"/>
                  <a:pt x="3628" y="3286"/>
                </a:cubicBezTo>
                <a:cubicBezTo>
                  <a:pt x="3613" y="3287"/>
                  <a:pt x="3598" y="3287"/>
                  <a:pt x="3584" y="3287"/>
                </a:cubicBezTo>
                <a:cubicBezTo>
                  <a:pt x="3340" y="3287"/>
                  <a:pt x="3187" y="3211"/>
                  <a:pt x="3103" y="3090"/>
                </a:cubicBezTo>
                <a:cubicBezTo>
                  <a:pt x="3255" y="2864"/>
                  <a:pt x="3520" y="2576"/>
                  <a:pt x="3784" y="2576"/>
                </a:cubicBezTo>
                <a:close/>
                <a:moveTo>
                  <a:pt x="1557" y="2953"/>
                </a:moveTo>
                <a:lnTo>
                  <a:pt x="1557" y="2953"/>
                </a:lnTo>
                <a:cubicBezTo>
                  <a:pt x="1547" y="3051"/>
                  <a:pt x="1517" y="3149"/>
                  <a:pt x="1478" y="3242"/>
                </a:cubicBezTo>
                <a:cubicBezTo>
                  <a:pt x="1321" y="3350"/>
                  <a:pt x="1184" y="3478"/>
                  <a:pt x="1061" y="3625"/>
                </a:cubicBezTo>
                <a:cubicBezTo>
                  <a:pt x="987" y="3606"/>
                  <a:pt x="923" y="3537"/>
                  <a:pt x="860" y="3414"/>
                </a:cubicBezTo>
                <a:lnTo>
                  <a:pt x="855" y="3414"/>
                </a:lnTo>
                <a:cubicBezTo>
                  <a:pt x="1115" y="3375"/>
                  <a:pt x="1375" y="3178"/>
                  <a:pt x="1557" y="2953"/>
                </a:cubicBezTo>
                <a:close/>
                <a:moveTo>
                  <a:pt x="1876" y="3267"/>
                </a:moveTo>
                <a:lnTo>
                  <a:pt x="1876" y="3267"/>
                </a:lnTo>
                <a:cubicBezTo>
                  <a:pt x="1994" y="3547"/>
                  <a:pt x="1886" y="3880"/>
                  <a:pt x="1606" y="4087"/>
                </a:cubicBezTo>
                <a:cubicBezTo>
                  <a:pt x="1552" y="4126"/>
                  <a:pt x="1498" y="4155"/>
                  <a:pt x="1439" y="4180"/>
                </a:cubicBezTo>
                <a:cubicBezTo>
                  <a:pt x="1398" y="4189"/>
                  <a:pt x="1359" y="4193"/>
                  <a:pt x="1325" y="4193"/>
                </a:cubicBezTo>
                <a:cubicBezTo>
                  <a:pt x="1129" y="4193"/>
                  <a:pt x="1048" y="4055"/>
                  <a:pt x="1169" y="3822"/>
                </a:cubicBezTo>
                <a:cubicBezTo>
                  <a:pt x="1355" y="3704"/>
                  <a:pt x="1513" y="3547"/>
                  <a:pt x="1630" y="3360"/>
                </a:cubicBezTo>
                <a:cubicBezTo>
                  <a:pt x="1709" y="3321"/>
                  <a:pt x="1792" y="3286"/>
                  <a:pt x="1876" y="3267"/>
                </a:cubicBezTo>
                <a:close/>
                <a:moveTo>
                  <a:pt x="2887" y="3517"/>
                </a:moveTo>
                <a:cubicBezTo>
                  <a:pt x="2971" y="3571"/>
                  <a:pt x="3049" y="3635"/>
                  <a:pt x="3128" y="3704"/>
                </a:cubicBezTo>
                <a:cubicBezTo>
                  <a:pt x="3182" y="3758"/>
                  <a:pt x="3339" y="3890"/>
                  <a:pt x="3324" y="3979"/>
                </a:cubicBezTo>
                <a:cubicBezTo>
                  <a:pt x="3344" y="4118"/>
                  <a:pt x="3272" y="4202"/>
                  <a:pt x="3171" y="4202"/>
                </a:cubicBezTo>
                <a:cubicBezTo>
                  <a:pt x="3076" y="4202"/>
                  <a:pt x="2955" y="4128"/>
                  <a:pt x="2863" y="3954"/>
                </a:cubicBezTo>
                <a:lnTo>
                  <a:pt x="2843" y="3831"/>
                </a:lnTo>
                <a:cubicBezTo>
                  <a:pt x="2833" y="3723"/>
                  <a:pt x="2848" y="3615"/>
                  <a:pt x="2887" y="3517"/>
                </a:cubicBezTo>
                <a:close/>
                <a:moveTo>
                  <a:pt x="2496" y="1"/>
                </a:moveTo>
                <a:cubicBezTo>
                  <a:pt x="2215" y="1"/>
                  <a:pt x="1934" y="133"/>
                  <a:pt x="1758" y="390"/>
                </a:cubicBezTo>
                <a:cubicBezTo>
                  <a:pt x="1657" y="316"/>
                  <a:pt x="1560" y="283"/>
                  <a:pt x="1469" y="283"/>
                </a:cubicBezTo>
                <a:cubicBezTo>
                  <a:pt x="1251" y="283"/>
                  <a:pt x="1068" y="472"/>
                  <a:pt x="943" y="739"/>
                </a:cubicBezTo>
                <a:cubicBezTo>
                  <a:pt x="786" y="768"/>
                  <a:pt x="644" y="851"/>
                  <a:pt x="550" y="979"/>
                </a:cubicBezTo>
                <a:cubicBezTo>
                  <a:pt x="398" y="1161"/>
                  <a:pt x="290" y="1519"/>
                  <a:pt x="266" y="1882"/>
                </a:cubicBezTo>
                <a:cubicBezTo>
                  <a:pt x="79" y="2285"/>
                  <a:pt x="0" y="2830"/>
                  <a:pt x="300" y="3183"/>
                </a:cubicBezTo>
                <a:cubicBezTo>
                  <a:pt x="374" y="3277"/>
                  <a:pt x="472" y="3350"/>
                  <a:pt x="590" y="3390"/>
                </a:cubicBezTo>
                <a:cubicBezTo>
                  <a:pt x="575" y="3483"/>
                  <a:pt x="585" y="3576"/>
                  <a:pt x="614" y="3664"/>
                </a:cubicBezTo>
                <a:cubicBezTo>
                  <a:pt x="678" y="3826"/>
                  <a:pt x="771" y="3895"/>
                  <a:pt x="884" y="3905"/>
                </a:cubicBezTo>
                <a:cubicBezTo>
                  <a:pt x="806" y="4082"/>
                  <a:pt x="815" y="4259"/>
                  <a:pt x="977" y="4396"/>
                </a:cubicBezTo>
                <a:cubicBezTo>
                  <a:pt x="1046" y="4452"/>
                  <a:pt x="1124" y="4477"/>
                  <a:pt x="1206" y="4477"/>
                </a:cubicBezTo>
                <a:cubicBezTo>
                  <a:pt x="1570" y="4477"/>
                  <a:pt x="2022" y="4007"/>
                  <a:pt x="2102" y="3743"/>
                </a:cubicBezTo>
                <a:cubicBezTo>
                  <a:pt x="2146" y="3576"/>
                  <a:pt x="2141" y="3399"/>
                  <a:pt x="2072" y="3242"/>
                </a:cubicBezTo>
                <a:lnTo>
                  <a:pt x="2102" y="3242"/>
                </a:lnTo>
                <a:cubicBezTo>
                  <a:pt x="2318" y="3247"/>
                  <a:pt x="2534" y="3311"/>
                  <a:pt x="2720" y="3419"/>
                </a:cubicBezTo>
                <a:cubicBezTo>
                  <a:pt x="2607" y="3738"/>
                  <a:pt x="2602" y="4077"/>
                  <a:pt x="2877" y="4303"/>
                </a:cubicBezTo>
                <a:cubicBezTo>
                  <a:pt x="2984" y="4393"/>
                  <a:pt x="3086" y="4431"/>
                  <a:pt x="3174" y="4431"/>
                </a:cubicBezTo>
                <a:cubicBezTo>
                  <a:pt x="3471" y="4431"/>
                  <a:pt x="3624" y="4004"/>
                  <a:pt x="3378" y="3694"/>
                </a:cubicBezTo>
                <a:cubicBezTo>
                  <a:pt x="3265" y="3547"/>
                  <a:pt x="3123" y="3424"/>
                  <a:pt x="2971" y="3331"/>
                </a:cubicBezTo>
                <a:cubicBezTo>
                  <a:pt x="2980" y="3306"/>
                  <a:pt x="2990" y="3286"/>
                  <a:pt x="3000" y="3267"/>
                </a:cubicBezTo>
                <a:cubicBezTo>
                  <a:pt x="3152" y="3416"/>
                  <a:pt x="3369" y="3486"/>
                  <a:pt x="3587" y="3486"/>
                </a:cubicBezTo>
                <a:cubicBezTo>
                  <a:pt x="3721" y="3486"/>
                  <a:pt x="3856" y="3460"/>
                  <a:pt x="3977" y="3409"/>
                </a:cubicBezTo>
                <a:cubicBezTo>
                  <a:pt x="4316" y="3272"/>
                  <a:pt x="4483" y="2938"/>
                  <a:pt x="4242" y="2619"/>
                </a:cubicBezTo>
                <a:cubicBezTo>
                  <a:pt x="4168" y="2516"/>
                  <a:pt x="4060" y="2437"/>
                  <a:pt x="3933" y="2408"/>
                </a:cubicBezTo>
                <a:cubicBezTo>
                  <a:pt x="4168" y="2373"/>
                  <a:pt x="4384" y="2255"/>
                  <a:pt x="4542" y="2084"/>
                </a:cubicBezTo>
                <a:cubicBezTo>
                  <a:pt x="4802" y="1769"/>
                  <a:pt x="4743" y="1146"/>
                  <a:pt x="4370" y="935"/>
                </a:cubicBezTo>
                <a:cubicBezTo>
                  <a:pt x="4493" y="567"/>
                  <a:pt x="4478" y="174"/>
                  <a:pt x="4026" y="46"/>
                </a:cubicBezTo>
                <a:cubicBezTo>
                  <a:pt x="3963" y="28"/>
                  <a:pt x="3899" y="20"/>
                  <a:pt x="3837" y="20"/>
                </a:cubicBezTo>
                <a:cubicBezTo>
                  <a:pt x="3596" y="20"/>
                  <a:pt x="3368" y="146"/>
                  <a:pt x="3177" y="321"/>
                </a:cubicBezTo>
                <a:cubicBezTo>
                  <a:pt x="2999" y="106"/>
                  <a:pt x="2747" y="1"/>
                  <a:pt x="2496" y="1"/>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967;p42"/>
          <p:cNvGrpSpPr/>
          <p:nvPr/>
        </p:nvGrpSpPr>
        <p:grpSpPr>
          <a:xfrm flipH="1">
            <a:off x="422443" y="4203583"/>
            <a:ext cx="1810903" cy="836253"/>
            <a:chOff x="6814529" y="4193361"/>
            <a:chExt cx="1563010" cy="721779"/>
          </a:xfrm>
        </p:grpSpPr>
        <p:sp>
          <p:nvSpPr>
            <p:cNvPr id="1049229" name="Google Shape;968;p42"/>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0" name="Google Shape;969;p42"/>
            <p:cNvSpPr/>
            <p:nvPr/>
          </p:nvSpPr>
          <p:spPr>
            <a:xfrm flipH="1">
              <a:off x="7282874" y="4674123"/>
              <a:ext cx="215339" cy="212906"/>
            </a:xfrm>
            <a:custGeom>
              <a:avLst/>
              <a:gdLst/>
              <a:ahLst/>
              <a:cxnLst/>
              <a:rect l="l" t="t" r="r" b="b"/>
              <a:pathLst>
                <a:path w="2857" h="2825" extrusionOk="0">
                  <a:moveTo>
                    <a:pt x="706" y="1"/>
                  </a:moveTo>
                  <a:cubicBezTo>
                    <a:pt x="359" y="1"/>
                    <a:pt x="0" y="167"/>
                    <a:pt x="23" y="612"/>
                  </a:cubicBezTo>
                  <a:cubicBezTo>
                    <a:pt x="48" y="1073"/>
                    <a:pt x="505" y="1343"/>
                    <a:pt x="814" y="1584"/>
                  </a:cubicBezTo>
                  <a:cubicBezTo>
                    <a:pt x="1288" y="1947"/>
                    <a:pt x="2062" y="2825"/>
                    <a:pt x="2718" y="2825"/>
                  </a:cubicBezTo>
                  <a:cubicBezTo>
                    <a:pt x="2755" y="2825"/>
                    <a:pt x="2791" y="2822"/>
                    <a:pt x="2827" y="2816"/>
                  </a:cubicBezTo>
                  <a:cubicBezTo>
                    <a:pt x="2856" y="1987"/>
                    <a:pt x="2380" y="1181"/>
                    <a:pt x="1835" y="617"/>
                  </a:cubicBezTo>
                  <a:cubicBezTo>
                    <a:pt x="1575" y="293"/>
                    <a:pt x="1167" y="28"/>
                    <a:pt x="779" y="3"/>
                  </a:cubicBezTo>
                  <a:cubicBezTo>
                    <a:pt x="755" y="2"/>
                    <a:pt x="731" y="1"/>
                    <a:pt x="706"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1" name="Google Shape;970;p42"/>
            <p:cNvSpPr/>
            <p:nvPr/>
          </p:nvSpPr>
          <p:spPr>
            <a:xfrm flipH="1">
              <a:off x="7259237" y="4269105"/>
              <a:ext cx="1118302" cy="560565"/>
            </a:xfrm>
            <a:custGeom>
              <a:avLst/>
              <a:gdLst/>
              <a:ahLst/>
              <a:cxnLst/>
              <a:rect l="l" t="t" r="r" b="b"/>
              <a:pathLst>
                <a:path w="14837" h="7438" extrusionOk="0">
                  <a:moveTo>
                    <a:pt x="12829" y="0"/>
                  </a:moveTo>
                  <a:cubicBezTo>
                    <a:pt x="11528" y="0"/>
                    <a:pt x="11244" y="1488"/>
                    <a:pt x="10717" y="2373"/>
                  </a:cubicBezTo>
                  <a:cubicBezTo>
                    <a:pt x="10266" y="3119"/>
                    <a:pt x="9068" y="3109"/>
                    <a:pt x="8317" y="3247"/>
                  </a:cubicBezTo>
                  <a:cubicBezTo>
                    <a:pt x="7541" y="3384"/>
                    <a:pt x="6765" y="3541"/>
                    <a:pt x="5990" y="3718"/>
                  </a:cubicBezTo>
                  <a:cubicBezTo>
                    <a:pt x="5479" y="3833"/>
                    <a:pt x="4906" y="4040"/>
                    <a:pt x="4356" y="4040"/>
                  </a:cubicBezTo>
                  <a:cubicBezTo>
                    <a:pt x="4182" y="4040"/>
                    <a:pt x="4011" y="4019"/>
                    <a:pt x="3844" y="3968"/>
                  </a:cubicBezTo>
                  <a:cubicBezTo>
                    <a:pt x="3609" y="3900"/>
                    <a:pt x="3319" y="3669"/>
                    <a:pt x="3108" y="3541"/>
                  </a:cubicBezTo>
                  <a:cubicBezTo>
                    <a:pt x="2578" y="3222"/>
                    <a:pt x="2200" y="2726"/>
                    <a:pt x="1674" y="2392"/>
                  </a:cubicBezTo>
                  <a:cubicBezTo>
                    <a:pt x="1458" y="2255"/>
                    <a:pt x="1159" y="2024"/>
                    <a:pt x="918" y="1970"/>
                  </a:cubicBezTo>
                  <a:lnTo>
                    <a:pt x="918" y="1970"/>
                  </a:lnTo>
                  <a:cubicBezTo>
                    <a:pt x="680" y="3103"/>
                    <a:pt x="1572" y="3798"/>
                    <a:pt x="2381" y="4012"/>
                  </a:cubicBezTo>
                  <a:lnTo>
                    <a:pt x="2381" y="4012"/>
                  </a:lnTo>
                  <a:cubicBezTo>
                    <a:pt x="1830" y="3881"/>
                    <a:pt x="1332" y="3741"/>
                    <a:pt x="819" y="3741"/>
                  </a:cubicBezTo>
                  <a:cubicBezTo>
                    <a:pt x="553" y="3741"/>
                    <a:pt x="283" y="3779"/>
                    <a:pt x="0" y="3875"/>
                  </a:cubicBezTo>
                  <a:cubicBezTo>
                    <a:pt x="388" y="4282"/>
                    <a:pt x="678" y="4606"/>
                    <a:pt x="1257" y="4778"/>
                  </a:cubicBezTo>
                  <a:cubicBezTo>
                    <a:pt x="1556" y="4867"/>
                    <a:pt x="1866" y="4916"/>
                    <a:pt x="2175" y="4926"/>
                  </a:cubicBezTo>
                  <a:cubicBezTo>
                    <a:pt x="2185" y="4926"/>
                    <a:pt x="2195" y="4926"/>
                    <a:pt x="2205" y="4926"/>
                  </a:cubicBezTo>
                  <a:cubicBezTo>
                    <a:pt x="2421" y="4926"/>
                    <a:pt x="2645" y="4849"/>
                    <a:pt x="2861" y="4849"/>
                  </a:cubicBezTo>
                  <a:cubicBezTo>
                    <a:pt x="2916" y="4849"/>
                    <a:pt x="2971" y="4854"/>
                    <a:pt x="3024" y="4867"/>
                  </a:cubicBezTo>
                  <a:cubicBezTo>
                    <a:pt x="3358" y="4940"/>
                    <a:pt x="3373" y="5284"/>
                    <a:pt x="3594" y="5525"/>
                  </a:cubicBezTo>
                  <a:cubicBezTo>
                    <a:pt x="4802" y="6841"/>
                    <a:pt x="6510" y="7438"/>
                    <a:pt x="8244" y="7438"/>
                  </a:cubicBezTo>
                  <a:cubicBezTo>
                    <a:pt x="10132" y="7438"/>
                    <a:pt x="12050" y="6730"/>
                    <a:pt x="13383" y="5470"/>
                  </a:cubicBezTo>
                  <a:cubicBezTo>
                    <a:pt x="13526" y="5338"/>
                    <a:pt x="13658" y="5205"/>
                    <a:pt x="13786" y="5063"/>
                  </a:cubicBezTo>
                  <a:cubicBezTo>
                    <a:pt x="14434" y="4341"/>
                    <a:pt x="14684" y="3335"/>
                    <a:pt x="14753" y="2343"/>
                  </a:cubicBezTo>
                  <a:cubicBezTo>
                    <a:pt x="14836" y="1199"/>
                    <a:pt x="14120" y="46"/>
                    <a:pt x="12892" y="1"/>
                  </a:cubicBezTo>
                  <a:cubicBezTo>
                    <a:pt x="12871" y="1"/>
                    <a:pt x="12850" y="0"/>
                    <a:pt x="1282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2" name="Google Shape;971;p42"/>
            <p:cNvSpPr/>
            <p:nvPr/>
          </p:nvSpPr>
          <p:spPr>
            <a:xfrm flipH="1">
              <a:off x="7538321" y="4702611"/>
              <a:ext cx="235690" cy="212529"/>
            </a:xfrm>
            <a:custGeom>
              <a:avLst/>
              <a:gdLst/>
              <a:ahLst/>
              <a:cxnLst/>
              <a:rect l="l" t="t" r="r" b="b"/>
              <a:pathLst>
                <a:path w="3127" h="2820" extrusionOk="0">
                  <a:moveTo>
                    <a:pt x="2358" y="1"/>
                  </a:moveTo>
                  <a:cubicBezTo>
                    <a:pt x="2331" y="1"/>
                    <a:pt x="2305" y="2"/>
                    <a:pt x="2278" y="3"/>
                  </a:cubicBezTo>
                  <a:cubicBezTo>
                    <a:pt x="1846" y="28"/>
                    <a:pt x="1404" y="288"/>
                    <a:pt x="1115" y="617"/>
                  </a:cubicBezTo>
                  <a:cubicBezTo>
                    <a:pt x="521" y="1181"/>
                    <a:pt x="0" y="1987"/>
                    <a:pt x="30" y="2811"/>
                  </a:cubicBezTo>
                  <a:cubicBezTo>
                    <a:pt x="69" y="2817"/>
                    <a:pt x="109" y="2820"/>
                    <a:pt x="149" y="2820"/>
                  </a:cubicBezTo>
                  <a:cubicBezTo>
                    <a:pt x="868" y="2820"/>
                    <a:pt x="1718" y="1946"/>
                    <a:pt x="2239" y="1579"/>
                  </a:cubicBezTo>
                  <a:cubicBezTo>
                    <a:pt x="2578" y="1343"/>
                    <a:pt x="3079" y="1073"/>
                    <a:pt x="3103" y="607"/>
                  </a:cubicBezTo>
                  <a:cubicBezTo>
                    <a:pt x="3126" y="167"/>
                    <a:pt x="2734" y="1"/>
                    <a:pt x="2358" y="1"/>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3" name="Google Shape;972;p42"/>
            <p:cNvSpPr/>
            <p:nvPr/>
          </p:nvSpPr>
          <p:spPr>
            <a:xfrm flipH="1">
              <a:off x="7444623" y="4333995"/>
              <a:ext cx="24496" cy="59237"/>
            </a:xfrm>
            <a:custGeom>
              <a:avLst/>
              <a:gdLst/>
              <a:ahLst/>
              <a:cxnLst/>
              <a:rect l="l" t="t" r="r" b="b"/>
              <a:pathLst>
                <a:path w="325" h="786" extrusionOk="0">
                  <a:moveTo>
                    <a:pt x="158" y="1"/>
                  </a:moveTo>
                  <a:cubicBezTo>
                    <a:pt x="79"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6"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4" name="Google Shape;973;p42"/>
            <p:cNvSpPr/>
            <p:nvPr/>
          </p:nvSpPr>
          <p:spPr>
            <a:xfrm flipH="1">
              <a:off x="7343620" y="4333995"/>
              <a:ext cx="24496" cy="59237"/>
            </a:xfrm>
            <a:custGeom>
              <a:avLst/>
              <a:gdLst/>
              <a:ahLst/>
              <a:cxnLst/>
              <a:rect l="l" t="t" r="r" b="b"/>
              <a:pathLst>
                <a:path w="325" h="786" extrusionOk="0">
                  <a:moveTo>
                    <a:pt x="158" y="1"/>
                  </a:moveTo>
                  <a:cubicBezTo>
                    <a:pt x="80" y="1"/>
                    <a:pt x="1" y="51"/>
                    <a:pt x="1" y="152"/>
                  </a:cubicBezTo>
                  <a:cubicBezTo>
                    <a:pt x="1" y="314"/>
                    <a:pt x="11" y="476"/>
                    <a:pt x="11" y="638"/>
                  </a:cubicBezTo>
                  <a:cubicBezTo>
                    <a:pt x="11" y="736"/>
                    <a:pt x="89" y="785"/>
                    <a:pt x="168" y="785"/>
                  </a:cubicBezTo>
                  <a:cubicBezTo>
                    <a:pt x="246" y="785"/>
                    <a:pt x="325" y="736"/>
                    <a:pt x="325" y="638"/>
                  </a:cubicBezTo>
                  <a:cubicBezTo>
                    <a:pt x="325" y="476"/>
                    <a:pt x="315" y="314"/>
                    <a:pt x="315" y="152"/>
                  </a:cubicBezTo>
                  <a:cubicBezTo>
                    <a:pt x="315" y="51"/>
                    <a:pt x="237" y="1"/>
                    <a:pt x="15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5" name="Google Shape;974;p42"/>
            <p:cNvSpPr/>
            <p:nvPr/>
          </p:nvSpPr>
          <p:spPr>
            <a:xfrm flipH="1">
              <a:off x="7378369" y="4371527"/>
              <a:ext cx="49897" cy="42506"/>
            </a:xfrm>
            <a:custGeom>
              <a:avLst/>
              <a:gdLst/>
              <a:ahLst/>
              <a:cxnLst/>
              <a:rect l="l" t="t" r="r" b="b"/>
              <a:pathLst>
                <a:path w="662" h="564" extrusionOk="0">
                  <a:moveTo>
                    <a:pt x="348" y="0"/>
                  </a:moveTo>
                  <a:cubicBezTo>
                    <a:pt x="174" y="0"/>
                    <a:pt x="0" y="35"/>
                    <a:pt x="13" y="115"/>
                  </a:cubicBezTo>
                  <a:cubicBezTo>
                    <a:pt x="82" y="253"/>
                    <a:pt x="156" y="390"/>
                    <a:pt x="244" y="523"/>
                  </a:cubicBezTo>
                  <a:cubicBezTo>
                    <a:pt x="259" y="550"/>
                    <a:pt x="286" y="564"/>
                    <a:pt x="313" y="564"/>
                  </a:cubicBezTo>
                  <a:cubicBezTo>
                    <a:pt x="339" y="564"/>
                    <a:pt x="365" y="552"/>
                    <a:pt x="382" y="528"/>
                  </a:cubicBezTo>
                  <a:cubicBezTo>
                    <a:pt x="450" y="434"/>
                    <a:pt x="563" y="263"/>
                    <a:pt x="627" y="159"/>
                  </a:cubicBezTo>
                  <a:cubicBezTo>
                    <a:pt x="662" y="105"/>
                    <a:pt x="632" y="37"/>
                    <a:pt x="573" y="22"/>
                  </a:cubicBezTo>
                  <a:cubicBezTo>
                    <a:pt x="511" y="8"/>
                    <a:pt x="429" y="0"/>
                    <a:pt x="348"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6" name="Google Shape;975;p42"/>
            <p:cNvSpPr/>
            <p:nvPr/>
          </p:nvSpPr>
          <p:spPr>
            <a:xfrm flipH="1">
              <a:off x="7291387" y="4393157"/>
              <a:ext cx="61881" cy="28940"/>
            </a:xfrm>
            <a:custGeom>
              <a:avLst/>
              <a:gdLst/>
              <a:ahLst/>
              <a:cxnLst/>
              <a:rect l="l" t="t" r="r" b="b"/>
              <a:pathLst>
                <a:path w="821" h="384" extrusionOk="0">
                  <a:moveTo>
                    <a:pt x="408" y="0"/>
                  </a:moveTo>
                  <a:cubicBezTo>
                    <a:pt x="182" y="0"/>
                    <a:pt x="0" y="84"/>
                    <a:pt x="0" y="192"/>
                  </a:cubicBezTo>
                  <a:cubicBezTo>
                    <a:pt x="0" y="295"/>
                    <a:pt x="182" y="383"/>
                    <a:pt x="408" y="383"/>
                  </a:cubicBezTo>
                  <a:cubicBezTo>
                    <a:pt x="634" y="383"/>
                    <a:pt x="820" y="295"/>
                    <a:pt x="820" y="192"/>
                  </a:cubicBezTo>
                  <a:cubicBezTo>
                    <a:pt x="820" y="84"/>
                    <a:pt x="634" y="0"/>
                    <a:pt x="408"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7" name="Google Shape;976;p42"/>
            <p:cNvSpPr/>
            <p:nvPr/>
          </p:nvSpPr>
          <p:spPr>
            <a:xfrm flipH="1">
              <a:off x="7461282" y="4393157"/>
              <a:ext cx="61881" cy="28940"/>
            </a:xfrm>
            <a:custGeom>
              <a:avLst/>
              <a:gdLst/>
              <a:ahLst/>
              <a:cxnLst/>
              <a:rect l="l" t="t" r="r" b="b"/>
              <a:pathLst>
                <a:path w="821" h="384" extrusionOk="0">
                  <a:moveTo>
                    <a:pt x="413" y="0"/>
                  </a:moveTo>
                  <a:cubicBezTo>
                    <a:pt x="183" y="0"/>
                    <a:pt x="1" y="84"/>
                    <a:pt x="1" y="192"/>
                  </a:cubicBezTo>
                  <a:cubicBezTo>
                    <a:pt x="1" y="295"/>
                    <a:pt x="183" y="383"/>
                    <a:pt x="413" y="383"/>
                  </a:cubicBezTo>
                  <a:cubicBezTo>
                    <a:pt x="639" y="383"/>
                    <a:pt x="821" y="295"/>
                    <a:pt x="821" y="192"/>
                  </a:cubicBezTo>
                  <a:cubicBezTo>
                    <a:pt x="821" y="84"/>
                    <a:pt x="639" y="0"/>
                    <a:pt x="413" y="0"/>
                  </a:cubicBezTo>
                  <a:close/>
                </a:path>
              </a:pathLst>
            </a:custGeom>
            <a:solidFill>
              <a:srgbClr val="DA6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8" name="Google Shape;977;p42"/>
            <p:cNvSpPr/>
            <p:nvPr/>
          </p:nvSpPr>
          <p:spPr>
            <a:xfrm flipH="1">
              <a:off x="7348447" y="4422098"/>
              <a:ext cx="103411" cy="25473"/>
            </a:xfrm>
            <a:custGeom>
              <a:avLst/>
              <a:gdLst/>
              <a:ahLst/>
              <a:cxnLst/>
              <a:rect l="l" t="t" r="r" b="b"/>
              <a:pathLst>
                <a:path w="1372" h="338" extrusionOk="0">
                  <a:moveTo>
                    <a:pt x="110" y="1"/>
                  </a:moveTo>
                  <a:cubicBezTo>
                    <a:pt x="54" y="1"/>
                    <a:pt x="0" y="56"/>
                    <a:pt x="42" y="112"/>
                  </a:cubicBezTo>
                  <a:cubicBezTo>
                    <a:pt x="139" y="243"/>
                    <a:pt x="281" y="323"/>
                    <a:pt x="424" y="323"/>
                  </a:cubicBezTo>
                  <a:cubicBezTo>
                    <a:pt x="505" y="323"/>
                    <a:pt x="587" y="297"/>
                    <a:pt x="660" y="240"/>
                  </a:cubicBezTo>
                  <a:cubicBezTo>
                    <a:pt x="781" y="290"/>
                    <a:pt x="910" y="338"/>
                    <a:pt x="1028" y="338"/>
                  </a:cubicBezTo>
                  <a:cubicBezTo>
                    <a:pt x="1149" y="338"/>
                    <a:pt x="1258" y="288"/>
                    <a:pt x="1338" y="141"/>
                  </a:cubicBezTo>
                  <a:cubicBezTo>
                    <a:pt x="1372" y="84"/>
                    <a:pt x="1319" y="29"/>
                    <a:pt x="1267" y="29"/>
                  </a:cubicBezTo>
                  <a:cubicBezTo>
                    <a:pt x="1244" y="29"/>
                    <a:pt x="1221" y="40"/>
                    <a:pt x="1205" y="68"/>
                  </a:cubicBezTo>
                  <a:cubicBezTo>
                    <a:pt x="1159" y="153"/>
                    <a:pt x="1090" y="182"/>
                    <a:pt x="1013" y="182"/>
                  </a:cubicBezTo>
                  <a:cubicBezTo>
                    <a:pt x="904" y="182"/>
                    <a:pt x="780" y="123"/>
                    <a:pt x="685" y="82"/>
                  </a:cubicBezTo>
                  <a:cubicBezTo>
                    <a:pt x="674" y="77"/>
                    <a:pt x="661" y="74"/>
                    <a:pt x="649" y="74"/>
                  </a:cubicBezTo>
                  <a:cubicBezTo>
                    <a:pt x="628" y="74"/>
                    <a:pt x="607" y="82"/>
                    <a:pt x="592" y="97"/>
                  </a:cubicBezTo>
                  <a:cubicBezTo>
                    <a:pt x="537" y="150"/>
                    <a:pt x="476" y="173"/>
                    <a:pt x="416" y="173"/>
                  </a:cubicBezTo>
                  <a:cubicBezTo>
                    <a:pt x="325" y="173"/>
                    <a:pt x="236" y="119"/>
                    <a:pt x="174" y="33"/>
                  </a:cubicBezTo>
                  <a:cubicBezTo>
                    <a:pt x="157" y="10"/>
                    <a:pt x="133" y="1"/>
                    <a:pt x="110"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9" name="Google Shape;978;p42"/>
            <p:cNvSpPr/>
            <p:nvPr/>
          </p:nvSpPr>
          <p:spPr>
            <a:xfrm flipH="1">
              <a:off x="7193476" y="4362257"/>
              <a:ext cx="95271" cy="29317"/>
            </a:xfrm>
            <a:custGeom>
              <a:avLst/>
              <a:gdLst/>
              <a:ahLst/>
              <a:cxnLst/>
              <a:rect l="l" t="t" r="r" b="b"/>
              <a:pathLst>
                <a:path w="1264" h="389" extrusionOk="0">
                  <a:moveTo>
                    <a:pt x="1136" y="1"/>
                  </a:moveTo>
                  <a:cubicBezTo>
                    <a:pt x="1130" y="1"/>
                    <a:pt x="1124" y="2"/>
                    <a:pt x="1118" y="3"/>
                  </a:cubicBezTo>
                  <a:cubicBezTo>
                    <a:pt x="926" y="37"/>
                    <a:pt x="730" y="52"/>
                    <a:pt x="539" y="96"/>
                  </a:cubicBezTo>
                  <a:cubicBezTo>
                    <a:pt x="391" y="125"/>
                    <a:pt x="249" y="184"/>
                    <a:pt x="97" y="219"/>
                  </a:cubicBezTo>
                  <a:cubicBezTo>
                    <a:pt x="1" y="246"/>
                    <a:pt x="32" y="388"/>
                    <a:pt x="124" y="388"/>
                  </a:cubicBezTo>
                  <a:cubicBezTo>
                    <a:pt x="131" y="388"/>
                    <a:pt x="138" y="387"/>
                    <a:pt x="146" y="386"/>
                  </a:cubicBezTo>
                  <a:cubicBezTo>
                    <a:pt x="293" y="346"/>
                    <a:pt x="436" y="292"/>
                    <a:pt x="588" y="258"/>
                  </a:cubicBezTo>
                  <a:cubicBezTo>
                    <a:pt x="774" y="214"/>
                    <a:pt x="971" y="204"/>
                    <a:pt x="1162" y="165"/>
                  </a:cubicBezTo>
                  <a:cubicBezTo>
                    <a:pt x="1264" y="146"/>
                    <a:pt x="1230" y="1"/>
                    <a:pt x="1136"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0" name="Google Shape;979;p42"/>
            <p:cNvSpPr/>
            <p:nvPr/>
          </p:nvSpPr>
          <p:spPr>
            <a:xfrm flipH="1">
              <a:off x="7176366" y="4407703"/>
              <a:ext cx="104014" cy="15902"/>
            </a:xfrm>
            <a:custGeom>
              <a:avLst/>
              <a:gdLst/>
              <a:ahLst/>
              <a:cxnLst/>
              <a:rect l="l" t="t" r="r" b="b"/>
              <a:pathLst>
                <a:path w="1380" h="211" extrusionOk="0">
                  <a:moveTo>
                    <a:pt x="354" y="0"/>
                  </a:moveTo>
                  <a:cubicBezTo>
                    <a:pt x="273" y="0"/>
                    <a:pt x="193" y="1"/>
                    <a:pt x="113" y="3"/>
                  </a:cubicBezTo>
                  <a:cubicBezTo>
                    <a:pt x="0" y="3"/>
                    <a:pt x="0" y="175"/>
                    <a:pt x="113" y="175"/>
                  </a:cubicBezTo>
                  <a:cubicBezTo>
                    <a:pt x="206" y="173"/>
                    <a:pt x="300" y="172"/>
                    <a:pt x="393" y="172"/>
                  </a:cubicBezTo>
                  <a:cubicBezTo>
                    <a:pt x="684" y="172"/>
                    <a:pt x="977" y="184"/>
                    <a:pt x="1267" y="210"/>
                  </a:cubicBezTo>
                  <a:cubicBezTo>
                    <a:pt x="1270" y="210"/>
                    <a:pt x="1273" y="210"/>
                    <a:pt x="1276" y="210"/>
                  </a:cubicBezTo>
                  <a:cubicBezTo>
                    <a:pt x="1380" y="210"/>
                    <a:pt x="1377" y="47"/>
                    <a:pt x="1267" y="38"/>
                  </a:cubicBezTo>
                  <a:cubicBezTo>
                    <a:pt x="964" y="15"/>
                    <a:pt x="658" y="0"/>
                    <a:pt x="354"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1" name="Google Shape;980;p42"/>
            <p:cNvSpPr/>
            <p:nvPr/>
          </p:nvSpPr>
          <p:spPr>
            <a:xfrm flipH="1">
              <a:off x="7175763" y="4432272"/>
              <a:ext cx="111627" cy="33613"/>
            </a:xfrm>
            <a:custGeom>
              <a:avLst/>
              <a:gdLst/>
              <a:ahLst/>
              <a:cxnLst/>
              <a:rect l="l" t="t" r="r" b="b"/>
              <a:pathLst>
                <a:path w="1481" h="446" extrusionOk="0">
                  <a:moveTo>
                    <a:pt x="95" y="1"/>
                  </a:moveTo>
                  <a:cubicBezTo>
                    <a:pt x="0" y="1"/>
                    <a:pt x="5" y="159"/>
                    <a:pt x="108" y="173"/>
                  </a:cubicBezTo>
                  <a:cubicBezTo>
                    <a:pt x="521" y="222"/>
                    <a:pt x="928" y="355"/>
                    <a:pt x="1331" y="443"/>
                  </a:cubicBezTo>
                  <a:cubicBezTo>
                    <a:pt x="1338" y="445"/>
                    <a:pt x="1345" y="446"/>
                    <a:pt x="1352" y="446"/>
                  </a:cubicBezTo>
                  <a:cubicBezTo>
                    <a:pt x="1445" y="446"/>
                    <a:pt x="1480" y="299"/>
                    <a:pt x="1380" y="276"/>
                  </a:cubicBezTo>
                  <a:cubicBezTo>
                    <a:pt x="958" y="188"/>
                    <a:pt x="535" y="56"/>
                    <a:pt x="108" y="1"/>
                  </a:cubicBezTo>
                  <a:cubicBezTo>
                    <a:pt x="104" y="1"/>
                    <a:pt x="100" y="1"/>
                    <a:pt x="95"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2" name="Google Shape;981;p42"/>
            <p:cNvSpPr/>
            <p:nvPr/>
          </p:nvSpPr>
          <p:spPr>
            <a:xfrm flipH="1">
              <a:off x="7511257" y="4336180"/>
              <a:ext cx="91050" cy="49439"/>
            </a:xfrm>
            <a:custGeom>
              <a:avLst/>
              <a:gdLst/>
              <a:ahLst/>
              <a:cxnLst/>
              <a:rect l="l" t="t" r="r" b="b"/>
              <a:pathLst>
                <a:path w="1208" h="656" extrusionOk="0">
                  <a:moveTo>
                    <a:pt x="110" y="0"/>
                  </a:moveTo>
                  <a:cubicBezTo>
                    <a:pt x="28" y="0"/>
                    <a:pt x="0" y="136"/>
                    <a:pt x="94" y="172"/>
                  </a:cubicBezTo>
                  <a:cubicBezTo>
                    <a:pt x="265" y="231"/>
                    <a:pt x="437" y="290"/>
                    <a:pt x="604" y="363"/>
                  </a:cubicBezTo>
                  <a:cubicBezTo>
                    <a:pt x="747" y="422"/>
                    <a:pt x="918" y="486"/>
                    <a:pt x="1012" y="619"/>
                  </a:cubicBezTo>
                  <a:cubicBezTo>
                    <a:pt x="1030" y="645"/>
                    <a:pt x="1057" y="655"/>
                    <a:pt x="1083" y="655"/>
                  </a:cubicBezTo>
                  <a:cubicBezTo>
                    <a:pt x="1146" y="655"/>
                    <a:pt x="1208" y="593"/>
                    <a:pt x="1159" y="530"/>
                  </a:cubicBezTo>
                  <a:cubicBezTo>
                    <a:pt x="938" y="231"/>
                    <a:pt x="472" y="123"/>
                    <a:pt x="138" y="5"/>
                  </a:cubicBezTo>
                  <a:cubicBezTo>
                    <a:pt x="128" y="2"/>
                    <a:pt x="119" y="0"/>
                    <a:pt x="110"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3" name="Google Shape;982;p42"/>
            <p:cNvSpPr/>
            <p:nvPr/>
          </p:nvSpPr>
          <p:spPr>
            <a:xfrm flipH="1">
              <a:off x="7528744" y="4373185"/>
              <a:ext cx="100999" cy="32407"/>
            </a:xfrm>
            <a:custGeom>
              <a:avLst/>
              <a:gdLst/>
              <a:ahLst/>
              <a:cxnLst/>
              <a:rect l="l" t="t" r="r" b="b"/>
              <a:pathLst>
                <a:path w="1340" h="430" extrusionOk="0">
                  <a:moveTo>
                    <a:pt x="111" y="0"/>
                  </a:moveTo>
                  <a:cubicBezTo>
                    <a:pt x="28" y="0"/>
                    <a:pt x="1" y="136"/>
                    <a:pt x="94" y="172"/>
                  </a:cubicBezTo>
                  <a:cubicBezTo>
                    <a:pt x="281" y="241"/>
                    <a:pt x="477" y="290"/>
                    <a:pt x="674" y="324"/>
                  </a:cubicBezTo>
                  <a:cubicBezTo>
                    <a:pt x="850" y="358"/>
                    <a:pt x="1032" y="358"/>
                    <a:pt x="1204" y="422"/>
                  </a:cubicBezTo>
                  <a:cubicBezTo>
                    <a:pt x="1216" y="427"/>
                    <a:pt x="1227" y="430"/>
                    <a:pt x="1237" y="430"/>
                  </a:cubicBezTo>
                  <a:cubicBezTo>
                    <a:pt x="1315" y="430"/>
                    <a:pt x="1339" y="295"/>
                    <a:pt x="1248" y="260"/>
                  </a:cubicBezTo>
                  <a:cubicBezTo>
                    <a:pt x="1081" y="191"/>
                    <a:pt x="895" y="191"/>
                    <a:pt x="718" y="162"/>
                  </a:cubicBezTo>
                  <a:cubicBezTo>
                    <a:pt x="521" y="128"/>
                    <a:pt x="325" y="74"/>
                    <a:pt x="139" y="5"/>
                  </a:cubicBezTo>
                  <a:cubicBezTo>
                    <a:pt x="129" y="2"/>
                    <a:pt x="119" y="0"/>
                    <a:pt x="111"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4" name="Google Shape;983;p42"/>
            <p:cNvSpPr/>
            <p:nvPr/>
          </p:nvSpPr>
          <p:spPr>
            <a:xfrm flipH="1">
              <a:off x="7534171" y="4415315"/>
              <a:ext cx="108763" cy="30146"/>
            </a:xfrm>
            <a:custGeom>
              <a:avLst/>
              <a:gdLst/>
              <a:ahLst/>
              <a:cxnLst/>
              <a:rect l="l" t="t" r="r" b="b"/>
              <a:pathLst>
                <a:path w="1443" h="400" extrusionOk="0">
                  <a:moveTo>
                    <a:pt x="1334" y="1"/>
                  </a:moveTo>
                  <a:cubicBezTo>
                    <a:pt x="1333" y="1"/>
                    <a:pt x="1331" y="1"/>
                    <a:pt x="1330" y="1"/>
                  </a:cubicBezTo>
                  <a:cubicBezTo>
                    <a:pt x="922" y="10"/>
                    <a:pt x="505" y="153"/>
                    <a:pt x="102" y="236"/>
                  </a:cubicBezTo>
                  <a:cubicBezTo>
                    <a:pt x="1" y="255"/>
                    <a:pt x="38" y="400"/>
                    <a:pt x="130" y="400"/>
                  </a:cubicBezTo>
                  <a:cubicBezTo>
                    <a:pt x="135" y="400"/>
                    <a:pt x="141" y="399"/>
                    <a:pt x="147" y="398"/>
                  </a:cubicBezTo>
                  <a:cubicBezTo>
                    <a:pt x="530" y="320"/>
                    <a:pt x="937" y="177"/>
                    <a:pt x="1330" y="168"/>
                  </a:cubicBezTo>
                  <a:cubicBezTo>
                    <a:pt x="1436" y="168"/>
                    <a:pt x="1442" y="1"/>
                    <a:pt x="1334"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5" name="Google Shape;984;p42"/>
            <p:cNvSpPr/>
            <p:nvPr/>
          </p:nvSpPr>
          <p:spPr>
            <a:xfrm flipH="1">
              <a:off x="7945121" y="4193361"/>
              <a:ext cx="254458" cy="251644"/>
            </a:xfrm>
            <a:custGeom>
              <a:avLst/>
              <a:gdLst/>
              <a:ahLst/>
              <a:cxnLst/>
              <a:rect l="l" t="t" r="r" b="b"/>
              <a:pathLst>
                <a:path w="3376" h="3339" extrusionOk="0">
                  <a:moveTo>
                    <a:pt x="2257" y="0"/>
                  </a:moveTo>
                  <a:cubicBezTo>
                    <a:pt x="2213" y="0"/>
                    <a:pt x="2169" y="36"/>
                    <a:pt x="2180" y="93"/>
                  </a:cubicBezTo>
                  <a:lnTo>
                    <a:pt x="2274" y="491"/>
                  </a:lnTo>
                  <a:lnTo>
                    <a:pt x="1616" y="1551"/>
                  </a:lnTo>
                  <a:cubicBezTo>
                    <a:pt x="1282" y="1345"/>
                    <a:pt x="953" y="1144"/>
                    <a:pt x="624" y="938"/>
                  </a:cubicBezTo>
                  <a:cubicBezTo>
                    <a:pt x="624" y="933"/>
                    <a:pt x="624" y="928"/>
                    <a:pt x="624" y="918"/>
                  </a:cubicBezTo>
                  <a:cubicBezTo>
                    <a:pt x="604" y="795"/>
                    <a:pt x="575" y="682"/>
                    <a:pt x="555" y="560"/>
                  </a:cubicBezTo>
                  <a:cubicBezTo>
                    <a:pt x="549" y="517"/>
                    <a:pt x="520" y="499"/>
                    <a:pt x="489" y="499"/>
                  </a:cubicBezTo>
                  <a:cubicBezTo>
                    <a:pt x="444" y="499"/>
                    <a:pt x="395" y="536"/>
                    <a:pt x="403" y="594"/>
                  </a:cubicBezTo>
                  <a:cubicBezTo>
                    <a:pt x="418" y="692"/>
                    <a:pt x="438" y="790"/>
                    <a:pt x="457" y="884"/>
                  </a:cubicBezTo>
                  <a:lnTo>
                    <a:pt x="94" y="972"/>
                  </a:lnTo>
                  <a:cubicBezTo>
                    <a:pt x="1" y="995"/>
                    <a:pt x="27" y="1125"/>
                    <a:pt x="114" y="1125"/>
                  </a:cubicBezTo>
                  <a:cubicBezTo>
                    <a:pt x="119" y="1125"/>
                    <a:pt x="123" y="1125"/>
                    <a:pt x="128" y="1124"/>
                  </a:cubicBezTo>
                  <a:lnTo>
                    <a:pt x="492" y="1041"/>
                  </a:lnTo>
                  <a:cubicBezTo>
                    <a:pt x="835" y="1257"/>
                    <a:pt x="1184" y="1468"/>
                    <a:pt x="1532" y="1684"/>
                  </a:cubicBezTo>
                  <a:lnTo>
                    <a:pt x="870" y="2749"/>
                  </a:lnTo>
                  <a:cubicBezTo>
                    <a:pt x="867" y="2747"/>
                    <a:pt x="863" y="2746"/>
                    <a:pt x="859" y="2746"/>
                  </a:cubicBezTo>
                  <a:cubicBezTo>
                    <a:pt x="855" y="2746"/>
                    <a:pt x="850" y="2747"/>
                    <a:pt x="845" y="2749"/>
                  </a:cubicBezTo>
                  <a:cubicBezTo>
                    <a:pt x="722" y="2769"/>
                    <a:pt x="609" y="2798"/>
                    <a:pt x="487" y="2818"/>
                  </a:cubicBezTo>
                  <a:cubicBezTo>
                    <a:pt x="393" y="2832"/>
                    <a:pt x="420" y="2971"/>
                    <a:pt x="508" y="2971"/>
                  </a:cubicBezTo>
                  <a:cubicBezTo>
                    <a:pt x="512" y="2971"/>
                    <a:pt x="516" y="2971"/>
                    <a:pt x="521" y="2970"/>
                  </a:cubicBezTo>
                  <a:cubicBezTo>
                    <a:pt x="619" y="2955"/>
                    <a:pt x="717" y="2931"/>
                    <a:pt x="811" y="2916"/>
                  </a:cubicBezTo>
                  <a:lnTo>
                    <a:pt x="899" y="3280"/>
                  </a:lnTo>
                  <a:cubicBezTo>
                    <a:pt x="909" y="3320"/>
                    <a:pt x="940" y="3338"/>
                    <a:pt x="971" y="3338"/>
                  </a:cubicBezTo>
                  <a:cubicBezTo>
                    <a:pt x="1015" y="3338"/>
                    <a:pt x="1060" y="3303"/>
                    <a:pt x="1051" y="3245"/>
                  </a:cubicBezTo>
                  <a:lnTo>
                    <a:pt x="968" y="2892"/>
                  </a:lnTo>
                  <a:lnTo>
                    <a:pt x="973" y="2877"/>
                  </a:lnTo>
                  <a:lnTo>
                    <a:pt x="1665" y="1767"/>
                  </a:lnTo>
                  <a:lnTo>
                    <a:pt x="2750" y="2435"/>
                  </a:lnTo>
                  <a:lnTo>
                    <a:pt x="2750" y="2440"/>
                  </a:lnTo>
                  <a:cubicBezTo>
                    <a:pt x="2774" y="2563"/>
                    <a:pt x="2799" y="2681"/>
                    <a:pt x="2819" y="2798"/>
                  </a:cubicBezTo>
                  <a:cubicBezTo>
                    <a:pt x="2825" y="2841"/>
                    <a:pt x="2854" y="2859"/>
                    <a:pt x="2885" y="2859"/>
                  </a:cubicBezTo>
                  <a:cubicBezTo>
                    <a:pt x="2930" y="2859"/>
                    <a:pt x="2979" y="2822"/>
                    <a:pt x="2971" y="2764"/>
                  </a:cubicBezTo>
                  <a:cubicBezTo>
                    <a:pt x="2956" y="2666"/>
                    <a:pt x="2936" y="2573"/>
                    <a:pt x="2917" y="2474"/>
                  </a:cubicBezTo>
                  <a:lnTo>
                    <a:pt x="3280" y="2391"/>
                  </a:lnTo>
                  <a:cubicBezTo>
                    <a:pt x="3376" y="2368"/>
                    <a:pt x="3353" y="2231"/>
                    <a:pt x="3267" y="2231"/>
                  </a:cubicBezTo>
                  <a:cubicBezTo>
                    <a:pt x="3260" y="2231"/>
                    <a:pt x="3253" y="2232"/>
                    <a:pt x="3246" y="2234"/>
                  </a:cubicBezTo>
                  <a:lnTo>
                    <a:pt x="2868" y="2322"/>
                  </a:lnTo>
                  <a:lnTo>
                    <a:pt x="1748" y="1635"/>
                  </a:lnTo>
                  <a:lnTo>
                    <a:pt x="2401" y="584"/>
                  </a:lnTo>
                  <a:cubicBezTo>
                    <a:pt x="2514" y="565"/>
                    <a:pt x="2627" y="540"/>
                    <a:pt x="2745" y="520"/>
                  </a:cubicBezTo>
                  <a:cubicBezTo>
                    <a:pt x="2839" y="506"/>
                    <a:pt x="2807" y="367"/>
                    <a:pt x="2723" y="367"/>
                  </a:cubicBezTo>
                  <a:cubicBezTo>
                    <a:pt x="2719" y="367"/>
                    <a:pt x="2715" y="368"/>
                    <a:pt x="2711" y="368"/>
                  </a:cubicBezTo>
                  <a:cubicBezTo>
                    <a:pt x="2612" y="383"/>
                    <a:pt x="2514" y="403"/>
                    <a:pt x="2416" y="422"/>
                  </a:cubicBezTo>
                  <a:lnTo>
                    <a:pt x="2333" y="59"/>
                  </a:lnTo>
                  <a:cubicBezTo>
                    <a:pt x="2320" y="18"/>
                    <a:pt x="2289" y="0"/>
                    <a:pt x="2257"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6" name="Google Shape;985;p42"/>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7" name="Google Shape;986;p42"/>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34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8" name="Google Shape;987;p42"/>
            <p:cNvSpPr/>
            <p:nvPr/>
          </p:nvSpPr>
          <p:spPr>
            <a:xfrm flipH="1">
              <a:off x="7965395" y="4292694"/>
              <a:ext cx="222726" cy="59915"/>
            </a:xfrm>
            <a:custGeom>
              <a:avLst/>
              <a:gdLst/>
              <a:ahLst/>
              <a:cxnLst/>
              <a:rect l="l" t="t" r="r" b="b"/>
              <a:pathLst>
                <a:path w="2955" h="795" extrusionOk="0">
                  <a:moveTo>
                    <a:pt x="2847" y="1"/>
                  </a:moveTo>
                  <a:cubicBezTo>
                    <a:pt x="2841" y="1"/>
                    <a:pt x="2835" y="1"/>
                    <a:pt x="2829" y="3"/>
                  </a:cubicBezTo>
                  <a:lnTo>
                    <a:pt x="89" y="641"/>
                  </a:lnTo>
                  <a:cubicBezTo>
                    <a:pt x="0" y="664"/>
                    <a:pt x="27" y="794"/>
                    <a:pt x="114" y="794"/>
                  </a:cubicBezTo>
                  <a:cubicBezTo>
                    <a:pt x="119" y="794"/>
                    <a:pt x="124" y="794"/>
                    <a:pt x="128" y="793"/>
                  </a:cubicBezTo>
                  <a:lnTo>
                    <a:pt x="2863" y="155"/>
                  </a:lnTo>
                  <a:cubicBezTo>
                    <a:pt x="2955" y="127"/>
                    <a:pt x="2931" y="1"/>
                    <a:pt x="2847"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9" name="Google Shape;988;p42"/>
            <p:cNvSpPr/>
            <p:nvPr/>
          </p:nvSpPr>
          <p:spPr>
            <a:xfrm flipH="1">
              <a:off x="8045664" y="4208887"/>
              <a:ext cx="62258" cy="222101"/>
            </a:xfrm>
            <a:custGeom>
              <a:avLst/>
              <a:gdLst/>
              <a:ahLst/>
              <a:cxnLst/>
              <a:rect l="l" t="t" r="r" b="b"/>
              <a:pathLst>
                <a:path w="826" h="2947" extrusionOk="0">
                  <a:moveTo>
                    <a:pt x="89" y="0"/>
                  </a:moveTo>
                  <a:cubicBezTo>
                    <a:pt x="44" y="0"/>
                    <a:pt x="0" y="36"/>
                    <a:pt x="12" y="94"/>
                  </a:cubicBezTo>
                  <a:lnTo>
                    <a:pt x="12" y="89"/>
                  </a:lnTo>
                  <a:lnTo>
                    <a:pt x="665" y="2892"/>
                  </a:lnTo>
                  <a:cubicBezTo>
                    <a:pt x="675" y="2930"/>
                    <a:pt x="705" y="2947"/>
                    <a:pt x="736" y="2947"/>
                  </a:cubicBezTo>
                  <a:cubicBezTo>
                    <a:pt x="780" y="2947"/>
                    <a:pt x="826" y="2912"/>
                    <a:pt x="817" y="2857"/>
                  </a:cubicBezTo>
                  <a:lnTo>
                    <a:pt x="164" y="59"/>
                  </a:lnTo>
                  <a:cubicBezTo>
                    <a:pt x="152" y="18"/>
                    <a:pt x="120" y="0"/>
                    <a:pt x="89" y="0"/>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0" name="Google Shape;989;p42"/>
            <p:cNvSpPr/>
            <p:nvPr/>
          </p:nvSpPr>
          <p:spPr>
            <a:xfrm flipH="1">
              <a:off x="7030892" y="4194040"/>
              <a:ext cx="99642" cy="128874"/>
            </a:xfrm>
            <a:custGeom>
              <a:avLst/>
              <a:gdLst/>
              <a:ahLst/>
              <a:cxnLst/>
              <a:rect l="l" t="t" r="r" b="b"/>
              <a:pathLst>
                <a:path w="1322" h="1710" extrusionOk="0">
                  <a:moveTo>
                    <a:pt x="1" y="1"/>
                  </a:moveTo>
                  <a:lnTo>
                    <a:pt x="30" y="1709"/>
                  </a:lnTo>
                  <a:lnTo>
                    <a:pt x="1321" y="1469"/>
                  </a:lnTo>
                  <a:lnTo>
                    <a:pt x="1" y="1"/>
                  </a:ln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1" name="Google Shape;990;p42"/>
            <p:cNvSpPr/>
            <p:nvPr/>
          </p:nvSpPr>
          <p:spPr>
            <a:xfrm flipH="1">
              <a:off x="6814529" y="4269104"/>
              <a:ext cx="206898" cy="126236"/>
            </a:xfrm>
            <a:custGeom>
              <a:avLst/>
              <a:gdLst/>
              <a:ahLst/>
              <a:cxnLst/>
              <a:rect l="l" t="t" r="r" b="b"/>
              <a:pathLst>
                <a:path w="2745" h="1675" extrusionOk="0">
                  <a:moveTo>
                    <a:pt x="2744" y="0"/>
                  </a:moveTo>
                  <a:lnTo>
                    <a:pt x="0" y="226"/>
                  </a:lnTo>
                  <a:cubicBezTo>
                    <a:pt x="0" y="226"/>
                    <a:pt x="638" y="1443"/>
                    <a:pt x="825" y="1674"/>
                  </a:cubicBezTo>
                  <a:cubicBezTo>
                    <a:pt x="1227" y="1429"/>
                    <a:pt x="2744"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2" name="Google Shape;991;p42"/>
            <p:cNvSpPr/>
            <p:nvPr/>
          </p:nvSpPr>
          <p:spPr>
            <a:xfrm flipH="1">
              <a:off x="6922503" y="4363538"/>
              <a:ext cx="111024" cy="162487"/>
            </a:xfrm>
            <a:custGeom>
              <a:avLst/>
              <a:gdLst/>
              <a:ahLst/>
              <a:cxnLst/>
              <a:rect l="l" t="t" r="r" b="b"/>
              <a:pathLst>
                <a:path w="1473" h="2156" extrusionOk="0">
                  <a:moveTo>
                    <a:pt x="0" y="0"/>
                  </a:moveTo>
                  <a:lnTo>
                    <a:pt x="157" y="2156"/>
                  </a:lnTo>
                  <a:lnTo>
                    <a:pt x="1473" y="1782"/>
                  </a:lnTo>
                  <a:lnTo>
                    <a:pt x="0" y="0"/>
                  </a:ln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3" name="Google Shape;992;p42"/>
            <p:cNvSpPr/>
            <p:nvPr/>
          </p:nvSpPr>
          <p:spPr>
            <a:xfrm flipH="1">
              <a:off x="7083430" y="4495279"/>
              <a:ext cx="146976" cy="161733"/>
            </a:xfrm>
            <a:custGeom>
              <a:avLst/>
              <a:gdLst/>
              <a:ahLst/>
              <a:cxnLst/>
              <a:rect l="l" t="t" r="r" b="b"/>
              <a:pathLst>
                <a:path w="1950" h="2146" extrusionOk="0">
                  <a:moveTo>
                    <a:pt x="1949" y="0"/>
                  </a:moveTo>
                  <a:lnTo>
                    <a:pt x="0" y="781"/>
                  </a:lnTo>
                  <a:cubicBezTo>
                    <a:pt x="0" y="781"/>
                    <a:pt x="815" y="1890"/>
                    <a:pt x="1129" y="2145"/>
                  </a:cubicBezTo>
                  <a:cubicBezTo>
                    <a:pt x="1439" y="1527"/>
                    <a:pt x="1797" y="697"/>
                    <a:pt x="1949" y="0"/>
                  </a:cubicBezTo>
                  <a:close/>
                </a:path>
              </a:pathLst>
            </a:custGeom>
            <a:solidFill>
              <a:srgbClr val="80B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4" name="Google Shape;993;p42"/>
            <p:cNvSpPr/>
            <p:nvPr/>
          </p:nvSpPr>
          <p:spPr>
            <a:xfrm flipH="1">
              <a:off x="6973531" y="4581422"/>
              <a:ext cx="92557" cy="136637"/>
            </a:xfrm>
            <a:custGeom>
              <a:avLst/>
              <a:gdLst/>
              <a:ahLst/>
              <a:cxnLst/>
              <a:rect l="l" t="t" r="r" b="b"/>
              <a:pathLst>
                <a:path w="1228" h="1813" extrusionOk="0">
                  <a:moveTo>
                    <a:pt x="98" y="1"/>
                  </a:moveTo>
                  <a:lnTo>
                    <a:pt x="98" y="1"/>
                  </a:lnTo>
                  <a:cubicBezTo>
                    <a:pt x="0" y="512"/>
                    <a:pt x="231" y="1813"/>
                    <a:pt x="231" y="1813"/>
                  </a:cubicBezTo>
                  <a:lnTo>
                    <a:pt x="1227" y="408"/>
                  </a:lnTo>
                  <a:cubicBezTo>
                    <a:pt x="1227" y="408"/>
                    <a:pt x="491" y="75"/>
                    <a:pt x="98" y="1"/>
                  </a:cubicBezTo>
                  <a:close/>
                </a:path>
              </a:pathLst>
            </a:custGeom>
            <a:solidFill>
              <a:srgbClr val="2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55" name="Google Shape;994;p42"/>
          <p:cNvSpPr/>
          <p:nvPr/>
        </p:nvSpPr>
        <p:spPr>
          <a:xfrm rot="-6473212">
            <a:off x="7867709" y="2152169"/>
            <a:ext cx="656877" cy="512387"/>
          </a:xfrm>
          <a:custGeom>
            <a:avLst/>
            <a:gdLst/>
            <a:ahLst/>
            <a:cxnLst/>
            <a:rect l="l" t="t" r="r" b="b"/>
            <a:pathLst>
              <a:path w="8715" h="6798" extrusionOk="0">
                <a:moveTo>
                  <a:pt x="6512" y="0"/>
                </a:moveTo>
                <a:cubicBezTo>
                  <a:pt x="6156" y="0"/>
                  <a:pt x="5873" y="146"/>
                  <a:pt x="5784" y="552"/>
                </a:cubicBezTo>
                <a:cubicBezTo>
                  <a:pt x="5676" y="1029"/>
                  <a:pt x="6162" y="1652"/>
                  <a:pt x="5779" y="2060"/>
                </a:cubicBezTo>
                <a:cubicBezTo>
                  <a:pt x="5706" y="2138"/>
                  <a:pt x="5609" y="2169"/>
                  <a:pt x="5497" y="2169"/>
                </a:cubicBezTo>
                <a:cubicBezTo>
                  <a:pt x="5106" y="2169"/>
                  <a:pt x="4545" y="1777"/>
                  <a:pt x="4296" y="1647"/>
                </a:cubicBezTo>
                <a:cubicBezTo>
                  <a:pt x="4085" y="1534"/>
                  <a:pt x="3860" y="1471"/>
                  <a:pt x="3641" y="1471"/>
                </a:cubicBezTo>
                <a:cubicBezTo>
                  <a:pt x="3311" y="1471"/>
                  <a:pt x="2996" y="1615"/>
                  <a:pt x="2774" y="1947"/>
                </a:cubicBezTo>
                <a:cubicBezTo>
                  <a:pt x="2411" y="2487"/>
                  <a:pt x="2750" y="3154"/>
                  <a:pt x="2858" y="3714"/>
                </a:cubicBezTo>
                <a:cubicBezTo>
                  <a:pt x="2925" y="4081"/>
                  <a:pt x="2789" y="4196"/>
                  <a:pt x="2583" y="4196"/>
                </a:cubicBezTo>
                <a:cubicBezTo>
                  <a:pt x="2353" y="4196"/>
                  <a:pt x="2035" y="4053"/>
                  <a:pt x="1812" y="3955"/>
                </a:cubicBezTo>
                <a:cubicBezTo>
                  <a:pt x="1558" y="3837"/>
                  <a:pt x="1186" y="3698"/>
                  <a:pt x="853" y="3698"/>
                </a:cubicBezTo>
                <a:cubicBezTo>
                  <a:pt x="560" y="3698"/>
                  <a:pt x="296" y="3805"/>
                  <a:pt x="167" y="4126"/>
                </a:cubicBezTo>
                <a:cubicBezTo>
                  <a:pt x="0" y="4534"/>
                  <a:pt x="35" y="4981"/>
                  <a:pt x="108" y="5413"/>
                </a:cubicBezTo>
                <a:cubicBezTo>
                  <a:pt x="182" y="5835"/>
                  <a:pt x="295" y="6252"/>
                  <a:pt x="437" y="6655"/>
                </a:cubicBezTo>
                <a:lnTo>
                  <a:pt x="486" y="6797"/>
                </a:lnTo>
                <a:lnTo>
                  <a:pt x="1375" y="6385"/>
                </a:lnTo>
                <a:cubicBezTo>
                  <a:pt x="1375" y="6385"/>
                  <a:pt x="1012" y="5486"/>
                  <a:pt x="1316" y="5148"/>
                </a:cubicBezTo>
                <a:cubicBezTo>
                  <a:pt x="1382" y="5072"/>
                  <a:pt x="1466" y="5042"/>
                  <a:pt x="1561" y="5042"/>
                </a:cubicBezTo>
                <a:cubicBezTo>
                  <a:pt x="1896" y="5042"/>
                  <a:pt x="2359" y="5427"/>
                  <a:pt x="2558" y="5550"/>
                </a:cubicBezTo>
                <a:cubicBezTo>
                  <a:pt x="2794" y="5698"/>
                  <a:pt x="3101" y="5837"/>
                  <a:pt x="3392" y="5837"/>
                </a:cubicBezTo>
                <a:cubicBezTo>
                  <a:pt x="3526" y="5837"/>
                  <a:pt x="3657" y="5808"/>
                  <a:pt x="3776" y="5737"/>
                </a:cubicBezTo>
                <a:cubicBezTo>
                  <a:pt x="4218" y="5472"/>
                  <a:pt x="4129" y="4873"/>
                  <a:pt x="4031" y="4446"/>
                </a:cubicBezTo>
                <a:cubicBezTo>
                  <a:pt x="3943" y="4028"/>
                  <a:pt x="3771" y="3542"/>
                  <a:pt x="4051" y="3149"/>
                </a:cubicBezTo>
                <a:cubicBezTo>
                  <a:pt x="4122" y="3050"/>
                  <a:pt x="4220" y="3011"/>
                  <a:pt x="4332" y="3011"/>
                </a:cubicBezTo>
                <a:cubicBezTo>
                  <a:pt x="4667" y="3011"/>
                  <a:pt x="5123" y="3363"/>
                  <a:pt x="5337" y="3503"/>
                </a:cubicBezTo>
                <a:cubicBezTo>
                  <a:pt x="5612" y="3681"/>
                  <a:pt x="5900" y="3812"/>
                  <a:pt x="6216" y="3812"/>
                </a:cubicBezTo>
                <a:cubicBezTo>
                  <a:pt x="6318" y="3812"/>
                  <a:pt x="6422" y="3798"/>
                  <a:pt x="6530" y="3768"/>
                </a:cubicBezTo>
                <a:cubicBezTo>
                  <a:pt x="7031" y="3631"/>
                  <a:pt x="6928" y="2997"/>
                  <a:pt x="6800" y="2619"/>
                </a:cubicBezTo>
                <a:cubicBezTo>
                  <a:pt x="6682" y="2276"/>
                  <a:pt x="6505" y="1804"/>
                  <a:pt x="6967" y="1613"/>
                </a:cubicBezTo>
                <a:cubicBezTo>
                  <a:pt x="7028" y="1588"/>
                  <a:pt x="7096" y="1577"/>
                  <a:pt x="7168" y="1577"/>
                </a:cubicBezTo>
                <a:cubicBezTo>
                  <a:pt x="7591" y="1577"/>
                  <a:pt x="8130" y="1952"/>
                  <a:pt x="8130" y="1952"/>
                </a:cubicBezTo>
                <a:lnTo>
                  <a:pt x="8715" y="994"/>
                </a:lnTo>
                <a:cubicBezTo>
                  <a:pt x="8715" y="994"/>
                  <a:pt x="8533" y="842"/>
                  <a:pt x="8445" y="773"/>
                </a:cubicBezTo>
                <a:cubicBezTo>
                  <a:pt x="8092" y="511"/>
                  <a:pt x="7177" y="0"/>
                  <a:pt x="6512" y="0"/>
                </a:cubicBezTo>
                <a:close/>
              </a:path>
            </a:pathLst>
          </a:custGeom>
          <a:solidFill>
            <a:srgbClr val="EBA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volution As Such! by Slidesgo">
  <a:themeElements>
    <a:clrScheme name="Simple Light">
      <a:dk1>
        <a:srgbClr val="000000"/>
      </a:dk1>
      <a:lt1>
        <a:srgbClr val="FFFFFF"/>
      </a:lt1>
      <a:dk2>
        <a:srgbClr val="595959"/>
      </a:dk2>
      <a:lt2>
        <a:srgbClr val="EEEEEE"/>
      </a:lt2>
      <a:accent1>
        <a:srgbClr val="F5F4E7"/>
      </a:accent1>
      <a:accent2>
        <a:srgbClr val="F4D7C3"/>
      </a:accent2>
      <a:accent3>
        <a:srgbClr val="DA6E54"/>
      </a:accent3>
      <a:accent4>
        <a:srgbClr val="EBA508"/>
      </a:accent4>
      <a:accent5>
        <a:srgbClr val="80B7FE"/>
      </a:accent5>
      <a:accent6>
        <a:srgbClr val="252435"/>
      </a:accent6>
      <a:hlink>
        <a:srgbClr val="2524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1391</Words>
  <Application>Microsoft Office PowerPoint</Application>
  <PresentationFormat>On-screen Show (16:9)</PresentationFormat>
  <Paragraphs>90</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Bahiana</vt:lpstr>
      <vt:lpstr>Capriola</vt:lpstr>
      <vt:lpstr>Tekton Pro</vt:lpstr>
      <vt:lpstr>Times New Roman</vt:lpstr>
      <vt:lpstr>Tekton Pro Ext</vt:lpstr>
      <vt:lpstr>Tekton Pro Cond</vt:lpstr>
      <vt:lpstr>Calibri</vt:lpstr>
      <vt:lpstr>Fira Sans Extra Condensed Medium</vt:lpstr>
      <vt:lpstr>Lato</vt:lpstr>
      <vt:lpstr>Evolution As Such! by Slidesgo</vt:lpstr>
      <vt:lpstr>BACAAN NONFIKSI ANAK</vt:lpstr>
      <vt:lpstr>Ragam bacaan nonfiksi anak</vt:lpstr>
      <vt:lpstr>01</vt:lpstr>
      <vt:lpstr>Tujuan buku alfabet</vt:lpstr>
      <vt:lpstr>Jenis-jenis buku alfabet</vt:lpstr>
      <vt:lpstr>02</vt:lpstr>
      <vt:lpstr>Tujuan buku berhitung</vt:lpstr>
      <vt:lpstr>Jenis-jenis buku berhitung</vt:lpstr>
      <vt:lpstr>03</vt:lpstr>
      <vt:lpstr>Tujuan buku konsep</vt:lpstr>
      <vt:lpstr>Jenis-jenis buku konsep</vt:lpstr>
      <vt:lpstr>Karakteristik Buku Alfabet, Buku Berhitung, dan Buku Konsep </vt:lpstr>
      <vt:lpstr>04</vt:lpstr>
      <vt:lpstr>Tujuan buku gambar tanpa kata</vt:lpstr>
      <vt:lpstr>Karakteristik Buku Alfabet, Buku Bergambar tanpa kata </vt:lpstr>
      <vt:lpstr>05</vt:lpstr>
      <vt:lpstr>Fungsi buku bergambar</vt:lpstr>
      <vt:lpstr>KESIMPULAN</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BACAAN NONFIKSI ANAK</dc:title>
  <dc:creator>A37f</dc:creator>
  <cp:lastModifiedBy>user</cp:lastModifiedBy>
  <cp:revision>9</cp:revision>
  <dcterms:created xsi:type="dcterms:W3CDTF">2021-04-10T12:51:23Z</dcterms:created>
  <dcterms:modified xsi:type="dcterms:W3CDTF">2021-10-30T08:32:47Z</dcterms:modified>
</cp:coreProperties>
</file>