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7" r:id="rId11"/>
    <p:sldId id="268" r:id="rId12"/>
  </p:sldIdLst>
  <p:sldSz cx="18288000" cy="10287000"/>
  <p:notesSz cx="18288000" cy="10287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816" y="-108"/>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981"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982"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983"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984"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985"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986"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1048582" name="Holder 2"/>
          <p:cNvSpPr>
            <a:spLocks noGrp="1"/>
          </p:cNvSpPr>
          <p:nvPr>
            <p:ph type="ctrTitle"/>
          </p:nvPr>
        </p:nvSpPr>
        <p:spPr>
          <a:xfrm>
            <a:off x="3847749" y="3632282"/>
            <a:ext cx="10592501" cy="977901"/>
          </a:xfrm>
          <a:prstGeom prst="rect">
            <a:avLst/>
          </a:prstGeom>
        </p:spPr>
        <p:txBody>
          <a:bodyPr wrap="square" lIns="0" tIns="0" rIns="0" bIns="0">
            <a:spAutoFit/>
          </a:bodyPr>
          <a:lstStyle>
            <a:lvl1pPr>
              <a:defRPr sz="6650" b="0" i="0">
                <a:solidFill>
                  <a:schemeClr val="bg1"/>
                </a:solidFill>
                <a:latin typeface="Arial"/>
                <a:cs typeface="Arial"/>
              </a:defRPr>
            </a:lvl1pPr>
          </a:lstStyle>
          <a:p>
            <a:endParaRPr/>
          </a:p>
        </p:txBody>
      </p:sp>
      <p:sp>
        <p:nvSpPr>
          <p:cNvPr id="1048583" name="Holder 3"/>
          <p:cNvSpPr>
            <a:spLocks noGrp="1"/>
          </p:cNvSpPr>
          <p:nvPr>
            <p:ph type="subTitle" idx="4"/>
          </p:nvPr>
        </p:nvSpPr>
        <p:spPr>
          <a:xfrm>
            <a:off x="2743200" y="5760720"/>
            <a:ext cx="12801600" cy="863601"/>
          </a:xfrm>
          <a:prstGeom prst="rect">
            <a:avLst/>
          </a:prstGeom>
        </p:spPr>
        <p:txBody>
          <a:bodyPr wrap="square" lIns="0" tIns="0" rIns="0" bIns="0">
            <a:spAutoFit/>
          </a:bodyPr>
          <a:lstStyle/>
          <a:p>
            <a:endParaRPr/>
          </a:p>
        </p:txBody>
      </p:sp>
      <p:sp>
        <p:nvSpPr>
          <p:cNvPr id="104858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104858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10/30/2021</a:t>
            </a:fld>
            <a:endParaRPr lang="en-US"/>
          </a:p>
        </p:txBody>
      </p:sp>
      <p:sp>
        <p:nvSpPr>
          <p:cNvPr id="104858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608" name="Holder 2"/>
          <p:cNvSpPr>
            <a:spLocks noGrp="1"/>
          </p:cNvSpPr>
          <p:nvPr>
            <p:ph type="title"/>
          </p:nvPr>
        </p:nvSpPr>
        <p:spPr>
          <a:xfrm>
            <a:off x="2205437" y="1489165"/>
            <a:ext cx="13877125" cy="838200"/>
          </a:xfrm>
        </p:spPr>
        <p:txBody>
          <a:bodyPr lIns="0" tIns="0" rIns="0" bIns="0"/>
          <a:lstStyle>
            <a:lvl1pPr>
              <a:defRPr sz="5650" b="0" i="0">
                <a:solidFill>
                  <a:schemeClr val="bg1"/>
                </a:solidFill>
                <a:latin typeface="Arial"/>
                <a:cs typeface="Arial"/>
              </a:defRPr>
            </a:lvl1pPr>
          </a:lstStyle>
          <a:p>
            <a:endParaRPr/>
          </a:p>
        </p:txBody>
      </p:sp>
      <p:sp>
        <p:nvSpPr>
          <p:cNvPr id="1048609" name="Holder 3"/>
          <p:cNvSpPr>
            <a:spLocks noGrp="1"/>
          </p:cNvSpPr>
          <p:nvPr>
            <p:ph type="body" idx="1"/>
          </p:nvPr>
        </p:nvSpPr>
        <p:spPr>
          <a:xfrm>
            <a:off x="3668633" y="3189209"/>
            <a:ext cx="10950732" cy="863600"/>
          </a:xfrm>
        </p:spPr>
        <p:txBody>
          <a:bodyPr lIns="0" tIns="0" rIns="0" bIns="0"/>
          <a:lstStyle>
            <a:lvl1pPr>
              <a:defRPr sz="5800" b="0" i="0">
                <a:solidFill>
                  <a:schemeClr val="bg1"/>
                </a:solidFill>
                <a:latin typeface="Arial"/>
                <a:cs typeface="Arial"/>
              </a:defRPr>
            </a:lvl1pPr>
          </a:lstStyle>
          <a:p>
            <a:endParaRPr/>
          </a:p>
        </p:txBody>
      </p:sp>
      <p:sp>
        <p:nvSpPr>
          <p:cNvPr id="1048610"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1048611"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10/30/2021</a:t>
            </a:fld>
            <a:endParaRPr lang="en-US"/>
          </a:p>
        </p:txBody>
      </p:sp>
      <p:sp>
        <p:nvSpPr>
          <p:cNvPr id="1048612"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048594" name="Holder 2"/>
          <p:cNvSpPr>
            <a:spLocks noGrp="1"/>
          </p:cNvSpPr>
          <p:nvPr>
            <p:ph type="title"/>
          </p:nvPr>
        </p:nvSpPr>
        <p:spPr>
          <a:xfrm>
            <a:off x="2205437" y="1489165"/>
            <a:ext cx="13877125" cy="838200"/>
          </a:xfrm>
        </p:spPr>
        <p:txBody>
          <a:bodyPr lIns="0" tIns="0" rIns="0" bIns="0"/>
          <a:lstStyle>
            <a:lvl1pPr>
              <a:defRPr sz="5650" b="0" i="0">
                <a:solidFill>
                  <a:schemeClr val="bg1"/>
                </a:solidFill>
                <a:latin typeface="Arial"/>
                <a:cs typeface="Arial"/>
              </a:defRPr>
            </a:lvl1pPr>
          </a:lstStyle>
          <a:p>
            <a:endParaRPr/>
          </a:p>
        </p:txBody>
      </p:sp>
      <p:sp>
        <p:nvSpPr>
          <p:cNvPr id="1048595" name="Holder 3"/>
          <p:cNvSpPr>
            <a:spLocks noGrp="1"/>
          </p:cNvSpPr>
          <p:nvPr>
            <p:ph sz="half" idx="2"/>
          </p:nvPr>
        </p:nvSpPr>
        <p:spPr>
          <a:xfrm>
            <a:off x="914400" y="2366010"/>
            <a:ext cx="7955280" cy="863600"/>
          </a:xfrm>
          <a:prstGeom prst="rect">
            <a:avLst/>
          </a:prstGeom>
        </p:spPr>
        <p:txBody>
          <a:bodyPr wrap="square" lIns="0" tIns="0" rIns="0" bIns="0">
            <a:spAutoFit/>
          </a:bodyPr>
          <a:lstStyle/>
          <a:p>
            <a:endParaRPr/>
          </a:p>
        </p:txBody>
      </p:sp>
      <p:sp>
        <p:nvSpPr>
          <p:cNvPr id="1048596" name="Holder 4"/>
          <p:cNvSpPr>
            <a:spLocks noGrp="1"/>
          </p:cNvSpPr>
          <p:nvPr>
            <p:ph sz="half" idx="3"/>
          </p:nvPr>
        </p:nvSpPr>
        <p:spPr>
          <a:xfrm>
            <a:off x="9418320" y="2366010"/>
            <a:ext cx="7955280" cy="863600"/>
          </a:xfrm>
          <a:prstGeom prst="rect">
            <a:avLst/>
          </a:prstGeom>
        </p:spPr>
        <p:txBody>
          <a:bodyPr wrap="square" lIns="0" tIns="0" rIns="0" bIns="0">
            <a:spAutoFit/>
          </a:bodyPr>
          <a:lstStyle/>
          <a:p>
            <a:endParaRPr/>
          </a:p>
        </p:txBody>
      </p:sp>
      <p:sp>
        <p:nvSpPr>
          <p:cNvPr id="1048597"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1048598"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10/30/2021</a:t>
            </a:fld>
            <a:endParaRPr lang="en-US"/>
          </a:p>
        </p:txBody>
      </p:sp>
      <p:sp>
        <p:nvSpPr>
          <p:cNvPr id="1048599"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1048974" name="Holder 2"/>
          <p:cNvSpPr>
            <a:spLocks noGrp="1"/>
          </p:cNvSpPr>
          <p:nvPr>
            <p:ph type="title"/>
          </p:nvPr>
        </p:nvSpPr>
        <p:spPr>
          <a:xfrm>
            <a:off x="2205437" y="1489165"/>
            <a:ext cx="13877125" cy="838200"/>
          </a:xfrm>
        </p:spPr>
        <p:txBody>
          <a:bodyPr lIns="0" tIns="0" rIns="0" bIns="0"/>
          <a:lstStyle>
            <a:lvl1pPr>
              <a:defRPr sz="5650" b="0" i="0">
                <a:solidFill>
                  <a:schemeClr val="bg1"/>
                </a:solidFill>
                <a:latin typeface="Arial"/>
                <a:cs typeface="Arial"/>
              </a:defRPr>
            </a:lvl1pPr>
          </a:lstStyle>
          <a:p>
            <a:endParaRPr/>
          </a:p>
        </p:txBody>
      </p:sp>
      <p:sp>
        <p:nvSpPr>
          <p:cNvPr id="1048975"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1048976"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10/30/2021</a:t>
            </a:fld>
            <a:endParaRPr lang="en-US"/>
          </a:p>
        </p:txBody>
      </p:sp>
      <p:sp>
        <p:nvSpPr>
          <p:cNvPr id="1048977"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1048978"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1048979"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10/30/2021</a:t>
            </a:fld>
            <a:endParaRPr lang="en-US"/>
          </a:p>
        </p:txBody>
      </p:sp>
      <p:sp>
        <p:nvSpPr>
          <p:cNvPr id="1048980"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576" name="bg object 16"/>
          <p:cNvSpPr/>
          <p:nvPr/>
        </p:nvSpPr>
        <p:spPr>
          <a:xfrm>
            <a:off x="0" y="5"/>
            <a:ext cx="18288000" cy="10287000"/>
          </a:xfrm>
          <a:custGeom>
            <a:avLst/>
            <a:gdLst/>
            <a:ahLst/>
            <a:cxnLst/>
            <a:rect l="l" t="t" r="r" b="b"/>
            <a:pathLst>
              <a:path w="18288000" h="10287000">
                <a:moveTo>
                  <a:pt x="18288000" y="10287000"/>
                </a:moveTo>
                <a:lnTo>
                  <a:pt x="0" y="10287000"/>
                </a:lnTo>
                <a:lnTo>
                  <a:pt x="0" y="0"/>
                </a:lnTo>
                <a:lnTo>
                  <a:pt x="18288000" y="0"/>
                </a:lnTo>
                <a:lnTo>
                  <a:pt x="18288000" y="10287000"/>
                </a:lnTo>
                <a:close/>
              </a:path>
            </a:pathLst>
          </a:custGeom>
          <a:solidFill>
            <a:srgbClr val="1501F6"/>
          </a:solidFill>
        </p:spPr>
        <p:txBody>
          <a:bodyPr wrap="square" lIns="0" tIns="0" rIns="0" bIns="0" rtlCol="0"/>
          <a:lstStyle/>
          <a:p>
            <a:endParaRPr/>
          </a:p>
        </p:txBody>
      </p:sp>
      <p:sp>
        <p:nvSpPr>
          <p:cNvPr id="1048577" name="Holder 2"/>
          <p:cNvSpPr>
            <a:spLocks noGrp="1"/>
          </p:cNvSpPr>
          <p:nvPr>
            <p:ph type="title"/>
          </p:nvPr>
        </p:nvSpPr>
        <p:spPr>
          <a:xfrm>
            <a:off x="2205437" y="1489165"/>
            <a:ext cx="13877125" cy="2044700"/>
          </a:xfrm>
          <a:prstGeom prst="rect">
            <a:avLst/>
          </a:prstGeom>
        </p:spPr>
        <p:txBody>
          <a:bodyPr wrap="square" lIns="0" tIns="0" rIns="0" bIns="0">
            <a:spAutoFit/>
          </a:bodyPr>
          <a:lstStyle>
            <a:lvl1pPr>
              <a:defRPr sz="5650" b="0" i="0">
                <a:solidFill>
                  <a:schemeClr val="bg1"/>
                </a:solidFill>
                <a:latin typeface="Arial"/>
                <a:cs typeface="Arial"/>
              </a:defRPr>
            </a:lvl1pPr>
          </a:lstStyle>
          <a:p>
            <a:endParaRPr/>
          </a:p>
        </p:txBody>
      </p:sp>
      <p:sp>
        <p:nvSpPr>
          <p:cNvPr id="1048578" name="Holder 3"/>
          <p:cNvSpPr>
            <a:spLocks noGrp="1"/>
          </p:cNvSpPr>
          <p:nvPr>
            <p:ph type="body" idx="1"/>
          </p:nvPr>
        </p:nvSpPr>
        <p:spPr>
          <a:xfrm>
            <a:off x="3668633" y="3189209"/>
            <a:ext cx="10950732" cy="2750185"/>
          </a:xfrm>
          <a:prstGeom prst="rect">
            <a:avLst/>
          </a:prstGeom>
        </p:spPr>
        <p:txBody>
          <a:bodyPr wrap="square" lIns="0" tIns="0" rIns="0" bIns="0">
            <a:spAutoFit/>
          </a:bodyPr>
          <a:lstStyle>
            <a:lvl1pPr>
              <a:defRPr sz="5800" b="0" i="0">
                <a:solidFill>
                  <a:schemeClr val="bg1"/>
                </a:solidFill>
                <a:latin typeface="Arial"/>
                <a:cs typeface="Arial"/>
              </a:defRPr>
            </a:lvl1pPr>
          </a:lstStyle>
          <a:p>
            <a:endParaRPr/>
          </a:p>
        </p:txBody>
      </p:sp>
      <p:sp>
        <p:nvSpPr>
          <p:cNvPr id="1048579" name="Holder 4"/>
          <p:cNvSpPr>
            <a:spLocks noGrp="1"/>
          </p:cNvSpPr>
          <p:nvPr>
            <p:ph type="ftr" sz="quarter" idx="5"/>
          </p:nvPr>
        </p:nvSpPr>
        <p:spPr>
          <a:xfrm>
            <a:off x="6217920" y="9566910"/>
            <a:ext cx="5852160" cy="51435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1048580"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10/30/2021</a:t>
            </a:fld>
            <a:endParaRPr lang="en-US"/>
          </a:p>
        </p:txBody>
      </p:sp>
      <p:sp>
        <p:nvSpPr>
          <p:cNvPr id="1048581"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3.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object 2"/>
          <p:cNvSpPr txBox="1">
            <a:spLocks noGrp="1"/>
          </p:cNvSpPr>
          <p:nvPr>
            <p:ph type="ctrTitle"/>
          </p:nvPr>
        </p:nvSpPr>
        <p:spPr>
          <a:xfrm>
            <a:off x="3847749" y="3632282"/>
            <a:ext cx="10592501" cy="1023357"/>
          </a:xfrm>
          <a:prstGeom prst="rect">
            <a:avLst/>
          </a:prstGeom>
        </p:spPr>
        <p:txBody>
          <a:bodyPr vert="horz" wrap="square" lIns="0" tIns="19050" rIns="0" bIns="0" rtlCol="0">
            <a:spAutoFit/>
          </a:bodyPr>
          <a:lstStyle/>
          <a:p>
            <a:pPr marL="13335" marR="5080" indent="1960880">
              <a:lnSpc>
                <a:spcPts val="8260"/>
              </a:lnSpc>
              <a:spcBef>
                <a:spcPts val="150"/>
              </a:spcBef>
            </a:pPr>
            <a:r>
              <a:rPr lang="en-US" altLang="x-none"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lgerian" pitchFamily="82" charset="0"/>
              </a:rPr>
              <a:t>BACAAN NONFIKSI</a:t>
            </a:r>
            <a:endParaRPr lang="zh-CN" altLang="en-US"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lgerian" pitchFamily="82" charset="0"/>
            </a:endParaRPr>
          </a:p>
        </p:txBody>
      </p:sp>
      <p:sp>
        <p:nvSpPr>
          <p:cNvPr id="1048588" name="object 3"/>
          <p:cNvSpPr/>
          <p:nvPr/>
        </p:nvSpPr>
        <p:spPr>
          <a:xfrm>
            <a:off x="6193955" y="6417525"/>
            <a:ext cx="6415405" cy="26670"/>
          </a:xfrm>
          <a:custGeom>
            <a:avLst/>
            <a:gdLst/>
            <a:ahLst/>
            <a:cxnLst/>
            <a:rect l="l" t="t" r="r" b="b"/>
            <a:pathLst>
              <a:path w="6415405" h="26670">
                <a:moveTo>
                  <a:pt x="6414795" y="0"/>
                </a:moveTo>
                <a:lnTo>
                  <a:pt x="5045938" y="0"/>
                </a:lnTo>
                <a:lnTo>
                  <a:pt x="4418685" y="0"/>
                </a:lnTo>
                <a:lnTo>
                  <a:pt x="0" y="0"/>
                </a:lnTo>
                <a:lnTo>
                  <a:pt x="0" y="26631"/>
                </a:lnTo>
                <a:lnTo>
                  <a:pt x="4418685" y="26631"/>
                </a:lnTo>
                <a:lnTo>
                  <a:pt x="5045938" y="26631"/>
                </a:lnTo>
                <a:lnTo>
                  <a:pt x="6414795" y="26631"/>
                </a:lnTo>
                <a:lnTo>
                  <a:pt x="6414795" y="0"/>
                </a:lnTo>
                <a:close/>
              </a:path>
            </a:pathLst>
          </a:custGeom>
          <a:solidFill>
            <a:srgbClr val="F59DD3"/>
          </a:solidFill>
        </p:spPr>
        <p:txBody>
          <a:bodyPr wrap="square" lIns="0" tIns="0" rIns="0" bIns="0" rtlCol="0"/>
          <a:lstStyle/>
          <a:p>
            <a:endParaRPr/>
          </a:p>
        </p:txBody>
      </p:sp>
      <p:sp>
        <p:nvSpPr>
          <p:cNvPr id="1048590" name="object 5"/>
          <p:cNvSpPr/>
          <p:nvPr/>
        </p:nvSpPr>
        <p:spPr>
          <a:xfrm>
            <a:off x="8038703" y="1748777"/>
            <a:ext cx="2212975" cy="733425"/>
          </a:xfrm>
          <a:custGeom>
            <a:avLst/>
            <a:gdLst/>
            <a:ahLst/>
            <a:cxnLst/>
            <a:rect l="l" t="t" r="r" b="b"/>
            <a:pathLst>
              <a:path w="2212975" h="733425">
                <a:moveTo>
                  <a:pt x="368744" y="733424"/>
                </a:moveTo>
                <a:lnTo>
                  <a:pt x="0" y="366712"/>
                </a:lnTo>
                <a:lnTo>
                  <a:pt x="368744" y="0"/>
                </a:lnTo>
                <a:lnTo>
                  <a:pt x="737488" y="366712"/>
                </a:lnTo>
                <a:lnTo>
                  <a:pt x="368744" y="733424"/>
                </a:lnTo>
                <a:close/>
              </a:path>
              <a:path w="2212975" h="733425">
                <a:moveTo>
                  <a:pt x="1106232" y="733424"/>
                </a:moveTo>
                <a:lnTo>
                  <a:pt x="737488" y="366712"/>
                </a:lnTo>
                <a:lnTo>
                  <a:pt x="1106232" y="0"/>
                </a:lnTo>
                <a:lnTo>
                  <a:pt x="1474976" y="366712"/>
                </a:lnTo>
                <a:lnTo>
                  <a:pt x="1106232" y="733424"/>
                </a:lnTo>
                <a:close/>
              </a:path>
              <a:path w="2212975" h="733425">
                <a:moveTo>
                  <a:pt x="1843721" y="733424"/>
                </a:moveTo>
                <a:lnTo>
                  <a:pt x="1474976" y="366712"/>
                </a:lnTo>
                <a:lnTo>
                  <a:pt x="1843721" y="0"/>
                </a:lnTo>
                <a:lnTo>
                  <a:pt x="2212465" y="366712"/>
                </a:lnTo>
                <a:lnTo>
                  <a:pt x="1843721" y="733424"/>
                </a:lnTo>
                <a:close/>
              </a:path>
            </a:pathLst>
          </a:custGeom>
          <a:solidFill>
            <a:srgbClr val="F0F600"/>
          </a:solidFill>
        </p:spPr>
        <p:txBody>
          <a:bodyPr wrap="square" lIns="0" tIns="0" rIns="0" bIns="0" rtlCol="0"/>
          <a:lstStyle/>
          <a:p>
            <a:endParaRPr/>
          </a:p>
        </p:txBody>
      </p:sp>
      <p:sp>
        <p:nvSpPr>
          <p:cNvPr id="1048591" name="object 6"/>
          <p:cNvSpPr/>
          <p:nvPr/>
        </p:nvSpPr>
        <p:spPr>
          <a:xfrm>
            <a:off x="1650472" y="7103724"/>
            <a:ext cx="2464435" cy="1448435"/>
          </a:xfrm>
          <a:custGeom>
            <a:avLst/>
            <a:gdLst/>
            <a:ahLst/>
            <a:cxnLst/>
            <a:rect l="l" t="t" r="r" b="b"/>
            <a:pathLst>
              <a:path w="2464435" h="1448434">
                <a:moveTo>
                  <a:pt x="897484" y="1318532"/>
                </a:moveTo>
                <a:lnTo>
                  <a:pt x="835378" y="1291249"/>
                </a:lnTo>
                <a:lnTo>
                  <a:pt x="776418" y="1262789"/>
                </a:lnTo>
                <a:lnTo>
                  <a:pt x="720252" y="1233111"/>
                </a:lnTo>
                <a:lnTo>
                  <a:pt x="666900" y="1202360"/>
                </a:lnTo>
                <a:lnTo>
                  <a:pt x="616291" y="1170631"/>
                </a:lnTo>
                <a:lnTo>
                  <a:pt x="568353" y="1138021"/>
                </a:lnTo>
                <a:lnTo>
                  <a:pt x="523013" y="1104628"/>
                </a:lnTo>
                <a:lnTo>
                  <a:pt x="480199" y="1070548"/>
                </a:lnTo>
                <a:lnTo>
                  <a:pt x="439840" y="1035879"/>
                </a:lnTo>
                <a:lnTo>
                  <a:pt x="401863" y="1000717"/>
                </a:lnTo>
                <a:lnTo>
                  <a:pt x="366196" y="965159"/>
                </a:lnTo>
                <a:lnTo>
                  <a:pt x="332767" y="929303"/>
                </a:lnTo>
                <a:lnTo>
                  <a:pt x="301504" y="893245"/>
                </a:lnTo>
                <a:lnTo>
                  <a:pt x="272335" y="857082"/>
                </a:lnTo>
                <a:lnTo>
                  <a:pt x="245188" y="820911"/>
                </a:lnTo>
                <a:lnTo>
                  <a:pt x="219990" y="784830"/>
                </a:lnTo>
                <a:lnTo>
                  <a:pt x="196670" y="748935"/>
                </a:lnTo>
                <a:lnTo>
                  <a:pt x="175155" y="713323"/>
                </a:lnTo>
                <a:lnTo>
                  <a:pt x="155373" y="678091"/>
                </a:lnTo>
                <a:lnTo>
                  <a:pt x="137252" y="643336"/>
                </a:lnTo>
                <a:lnTo>
                  <a:pt x="105706" y="575645"/>
                </a:lnTo>
                <a:lnTo>
                  <a:pt x="79940" y="511026"/>
                </a:lnTo>
                <a:lnTo>
                  <a:pt x="53252" y="430306"/>
                </a:lnTo>
                <a:lnTo>
                  <a:pt x="33098" y="353420"/>
                </a:lnTo>
                <a:lnTo>
                  <a:pt x="18612" y="281398"/>
                </a:lnTo>
                <a:lnTo>
                  <a:pt x="8926" y="215272"/>
                </a:lnTo>
                <a:lnTo>
                  <a:pt x="3173" y="156071"/>
                </a:lnTo>
                <a:lnTo>
                  <a:pt x="486" y="104825"/>
                </a:lnTo>
                <a:lnTo>
                  <a:pt x="0" y="62565"/>
                </a:lnTo>
                <a:lnTo>
                  <a:pt x="845" y="30321"/>
                </a:lnTo>
                <a:lnTo>
                  <a:pt x="2156" y="9122"/>
                </a:lnTo>
                <a:lnTo>
                  <a:pt x="3066" y="0"/>
                </a:lnTo>
                <a:lnTo>
                  <a:pt x="314340" y="31772"/>
                </a:lnTo>
                <a:lnTo>
                  <a:pt x="313892" y="36597"/>
                </a:lnTo>
                <a:lnTo>
                  <a:pt x="313308" y="45370"/>
                </a:lnTo>
                <a:lnTo>
                  <a:pt x="312781" y="57875"/>
                </a:lnTo>
                <a:lnTo>
                  <a:pt x="312501" y="73900"/>
                </a:lnTo>
                <a:lnTo>
                  <a:pt x="312659" y="93231"/>
                </a:lnTo>
                <a:lnTo>
                  <a:pt x="315060" y="141001"/>
                </a:lnTo>
                <a:lnTo>
                  <a:pt x="321505" y="199370"/>
                </a:lnTo>
                <a:lnTo>
                  <a:pt x="333532" y="266749"/>
                </a:lnTo>
                <a:lnTo>
                  <a:pt x="352670" y="341397"/>
                </a:lnTo>
                <a:lnTo>
                  <a:pt x="365383" y="380916"/>
                </a:lnTo>
                <a:lnTo>
                  <a:pt x="380448" y="421614"/>
                </a:lnTo>
                <a:lnTo>
                  <a:pt x="398055" y="463278"/>
                </a:lnTo>
                <a:lnTo>
                  <a:pt x="418396" y="505696"/>
                </a:lnTo>
                <a:lnTo>
                  <a:pt x="441663" y="548654"/>
                </a:lnTo>
                <a:lnTo>
                  <a:pt x="468046" y="591941"/>
                </a:lnTo>
                <a:lnTo>
                  <a:pt x="497736" y="635344"/>
                </a:lnTo>
                <a:lnTo>
                  <a:pt x="530926" y="678648"/>
                </a:lnTo>
                <a:lnTo>
                  <a:pt x="567805" y="721643"/>
                </a:lnTo>
                <a:lnTo>
                  <a:pt x="608567" y="764115"/>
                </a:lnTo>
                <a:lnTo>
                  <a:pt x="653401" y="805852"/>
                </a:lnTo>
                <a:lnTo>
                  <a:pt x="702499" y="846639"/>
                </a:lnTo>
                <a:lnTo>
                  <a:pt x="756052" y="886266"/>
                </a:lnTo>
                <a:lnTo>
                  <a:pt x="814253" y="924519"/>
                </a:lnTo>
                <a:lnTo>
                  <a:pt x="877291" y="961185"/>
                </a:lnTo>
                <a:lnTo>
                  <a:pt x="945358" y="996052"/>
                </a:lnTo>
                <a:lnTo>
                  <a:pt x="1018646" y="1028906"/>
                </a:lnTo>
                <a:lnTo>
                  <a:pt x="1887947" y="1392566"/>
                </a:lnTo>
                <a:lnTo>
                  <a:pt x="1874334" y="1396717"/>
                </a:lnTo>
                <a:lnTo>
                  <a:pt x="1835340" y="1407324"/>
                </a:lnTo>
                <a:lnTo>
                  <a:pt x="1794865" y="1416983"/>
                </a:lnTo>
                <a:lnTo>
                  <a:pt x="1752929" y="1425573"/>
                </a:lnTo>
                <a:lnTo>
                  <a:pt x="1709548" y="1432971"/>
                </a:lnTo>
                <a:lnTo>
                  <a:pt x="1664740" y="1439057"/>
                </a:lnTo>
                <a:lnTo>
                  <a:pt x="1618523" y="1443710"/>
                </a:lnTo>
                <a:lnTo>
                  <a:pt x="1570914" y="1446808"/>
                </a:lnTo>
                <a:lnTo>
                  <a:pt x="1521931" y="1448229"/>
                </a:lnTo>
                <a:lnTo>
                  <a:pt x="1471592" y="1447853"/>
                </a:lnTo>
                <a:lnTo>
                  <a:pt x="1419914" y="1445558"/>
                </a:lnTo>
                <a:lnTo>
                  <a:pt x="1366916" y="1441223"/>
                </a:lnTo>
                <a:lnTo>
                  <a:pt x="1312613" y="1434726"/>
                </a:lnTo>
                <a:lnTo>
                  <a:pt x="1257025" y="1425946"/>
                </a:lnTo>
                <a:lnTo>
                  <a:pt x="1200169" y="1414762"/>
                </a:lnTo>
                <a:lnTo>
                  <a:pt x="1142063" y="1401053"/>
                </a:lnTo>
                <a:lnTo>
                  <a:pt x="1082723" y="1384696"/>
                </a:lnTo>
                <a:lnTo>
                  <a:pt x="1022169" y="1365572"/>
                </a:lnTo>
                <a:lnTo>
                  <a:pt x="960416" y="1343557"/>
                </a:lnTo>
                <a:lnTo>
                  <a:pt x="897484" y="1318532"/>
                </a:lnTo>
                <a:close/>
              </a:path>
              <a:path w="2464435" h="1448434">
                <a:moveTo>
                  <a:pt x="1887947" y="1392566"/>
                </a:moveTo>
                <a:lnTo>
                  <a:pt x="1018646" y="1028906"/>
                </a:lnTo>
                <a:lnTo>
                  <a:pt x="1069724" y="1049275"/>
                </a:lnTo>
                <a:lnTo>
                  <a:pt x="1120427" y="1067490"/>
                </a:lnTo>
                <a:lnTo>
                  <a:pt x="1170749" y="1083552"/>
                </a:lnTo>
                <a:lnTo>
                  <a:pt x="1220681" y="1097460"/>
                </a:lnTo>
                <a:lnTo>
                  <a:pt x="1270216" y="1109215"/>
                </a:lnTo>
                <a:lnTo>
                  <a:pt x="1319346" y="1118818"/>
                </a:lnTo>
                <a:lnTo>
                  <a:pt x="1368065" y="1126267"/>
                </a:lnTo>
                <a:lnTo>
                  <a:pt x="1416364" y="1131563"/>
                </a:lnTo>
                <a:lnTo>
                  <a:pt x="1464237" y="1134706"/>
                </a:lnTo>
                <a:lnTo>
                  <a:pt x="1511675" y="1135697"/>
                </a:lnTo>
                <a:lnTo>
                  <a:pt x="1558672" y="1134535"/>
                </a:lnTo>
                <a:lnTo>
                  <a:pt x="1605219" y="1131220"/>
                </a:lnTo>
                <a:lnTo>
                  <a:pt x="1651310" y="1125752"/>
                </a:lnTo>
                <a:lnTo>
                  <a:pt x="1696937" y="1118132"/>
                </a:lnTo>
                <a:lnTo>
                  <a:pt x="1742092" y="1108360"/>
                </a:lnTo>
                <a:lnTo>
                  <a:pt x="1786768" y="1096435"/>
                </a:lnTo>
                <a:lnTo>
                  <a:pt x="1830958" y="1082358"/>
                </a:lnTo>
                <a:lnTo>
                  <a:pt x="1874655" y="1066129"/>
                </a:lnTo>
                <a:lnTo>
                  <a:pt x="1917850" y="1047748"/>
                </a:lnTo>
                <a:lnTo>
                  <a:pt x="1987594" y="1012643"/>
                </a:lnTo>
                <a:lnTo>
                  <a:pt x="2048602" y="976063"/>
                </a:lnTo>
                <a:lnTo>
                  <a:pt x="2100724" y="939897"/>
                </a:lnTo>
                <a:lnTo>
                  <a:pt x="2143835" y="906007"/>
                </a:lnTo>
                <a:lnTo>
                  <a:pt x="2177702" y="876354"/>
                </a:lnTo>
                <a:lnTo>
                  <a:pt x="2217320" y="837118"/>
                </a:lnTo>
                <a:lnTo>
                  <a:pt x="2222741" y="831336"/>
                </a:lnTo>
                <a:lnTo>
                  <a:pt x="2464347" y="1029641"/>
                </a:lnTo>
                <a:lnTo>
                  <a:pt x="2421950" y="1075753"/>
                </a:lnTo>
                <a:lnTo>
                  <a:pt x="2391516" y="1105078"/>
                </a:lnTo>
                <a:lnTo>
                  <a:pt x="2353140" y="1139146"/>
                </a:lnTo>
                <a:lnTo>
                  <a:pt x="2306946" y="1176616"/>
                </a:lnTo>
                <a:lnTo>
                  <a:pt x="2253060" y="1216147"/>
                </a:lnTo>
                <a:lnTo>
                  <a:pt x="2191605" y="1256400"/>
                </a:lnTo>
                <a:lnTo>
                  <a:pt x="2122707" y="1296032"/>
                </a:lnTo>
                <a:lnTo>
                  <a:pt x="2046491" y="1333704"/>
                </a:lnTo>
                <a:lnTo>
                  <a:pt x="1982262" y="1360420"/>
                </a:lnTo>
                <a:lnTo>
                  <a:pt x="1911831" y="1385283"/>
                </a:lnTo>
                <a:lnTo>
                  <a:pt x="1887947" y="1392566"/>
                </a:lnTo>
                <a:close/>
              </a:path>
            </a:pathLst>
          </a:custGeom>
          <a:solidFill>
            <a:srgbClr val="09DD8E"/>
          </a:solidFill>
        </p:spPr>
        <p:txBody>
          <a:bodyPr wrap="square" lIns="0" tIns="0" rIns="0" bIns="0" rtlCol="0"/>
          <a:lstStyle/>
          <a:p>
            <a:endParaRPr/>
          </a:p>
        </p:txBody>
      </p:sp>
      <p:sp>
        <p:nvSpPr>
          <p:cNvPr id="1048592" name="object 7"/>
          <p:cNvSpPr/>
          <p:nvPr/>
        </p:nvSpPr>
        <p:spPr>
          <a:xfrm>
            <a:off x="14630400" y="4152900"/>
            <a:ext cx="2696845" cy="2828925"/>
          </a:xfrm>
          <a:custGeom>
            <a:avLst/>
            <a:gdLst/>
            <a:ahLst/>
            <a:cxnLst/>
            <a:rect l="l" t="t" r="r" b="b"/>
            <a:pathLst>
              <a:path w="2696844" h="2828925">
                <a:moveTo>
                  <a:pt x="1346147" y="2828926"/>
                </a:moveTo>
                <a:lnTo>
                  <a:pt x="1128324" y="2087447"/>
                </a:lnTo>
                <a:lnTo>
                  <a:pt x="514062" y="2559298"/>
                </a:lnTo>
                <a:lnTo>
                  <a:pt x="773272" y="1830865"/>
                </a:lnTo>
                <a:lnTo>
                  <a:pt x="0" y="1850435"/>
                </a:lnTo>
                <a:lnTo>
                  <a:pt x="638221" y="1413376"/>
                </a:lnTo>
                <a:lnTo>
                  <a:pt x="0" y="976316"/>
                </a:lnTo>
                <a:lnTo>
                  <a:pt x="773272" y="998061"/>
                </a:lnTo>
                <a:lnTo>
                  <a:pt x="514062" y="269628"/>
                </a:lnTo>
                <a:lnTo>
                  <a:pt x="1128324" y="741478"/>
                </a:lnTo>
                <a:lnTo>
                  <a:pt x="1348325" y="0"/>
                </a:lnTo>
                <a:lnTo>
                  <a:pt x="1568326" y="741478"/>
                </a:lnTo>
                <a:lnTo>
                  <a:pt x="2182588" y="269628"/>
                </a:lnTo>
                <a:lnTo>
                  <a:pt x="1921200" y="998061"/>
                </a:lnTo>
                <a:lnTo>
                  <a:pt x="2696651" y="976316"/>
                </a:lnTo>
                <a:lnTo>
                  <a:pt x="2056250" y="1413376"/>
                </a:lnTo>
                <a:lnTo>
                  <a:pt x="2694472" y="1850435"/>
                </a:lnTo>
                <a:lnTo>
                  <a:pt x="1919022" y="1828691"/>
                </a:lnTo>
                <a:lnTo>
                  <a:pt x="2178231" y="2557123"/>
                </a:lnTo>
                <a:lnTo>
                  <a:pt x="1566148" y="2087447"/>
                </a:lnTo>
                <a:lnTo>
                  <a:pt x="1346147" y="2828926"/>
                </a:lnTo>
                <a:close/>
              </a:path>
            </a:pathLst>
          </a:custGeom>
          <a:solidFill>
            <a:srgbClr val="F466F5"/>
          </a:solidFill>
        </p:spPr>
        <p:txBody>
          <a:bodyPr wrap="square" lIns="0" tIns="0" rIns="0" bIns="0" rtlCol="0"/>
          <a:lstStyle/>
          <a:p>
            <a:endParaRPr/>
          </a:p>
        </p:txBody>
      </p:sp>
      <p:pic>
        <p:nvPicPr>
          <p:cNvPr id="7" name="Picture 6" descr="unnamed.png"/>
          <p:cNvPicPr>
            <a:picLocks noChangeAspect="1"/>
          </p:cNvPicPr>
          <p:nvPr/>
        </p:nvPicPr>
        <p:blipFill>
          <a:blip r:embed="rId2" cstate="print"/>
          <a:stretch>
            <a:fillRect/>
          </a:stretch>
        </p:blipFill>
        <p:spPr>
          <a:xfrm>
            <a:off x="15935325" y="-266700"/>
            <a:ext cx="2352675" cy="2909589"/>
          </a:xfrm>
          <a:prstGeom prst="rect">
            <a:avLst/>
          </a:prstGeom>
        </p:spPr>
      </p:pic>
      <p:pic>
        <p:nvPicPr>
          <p:cNvPr id="8" name="image1.png" descr="C:\Users\user\Documents\Indah K\UMJ\UMJ 1.png"/>
          <p:cNvPicPr/>
          <p:nvPr/>
        </p:nvPicPr>
        <p:blipFill>
          <a:blip r:embed="rId3" cstate="print"/>
          <a:stretch>
            <a:fillRect/>
          </a:stretch>
        </p:blipFill>
        <p:spPr>
          <a:xfrm>
            <a:off x="228600" y="152400"/>
            <a:ext cx="2209800" cy="21717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33" name="object 5"/>
          <p:cNvSpPr/>
          <p:nvPr/>
        </p:nvSpPr>
        <p:spPr>
          <a:xfrm>
            <a:off x="5074785" y="2171800"/>
            <a:ext cx="8612505" cy="66040"/>
          </a:xfrm>
          <a:custGeom>
            <a:avLst/>
            <a:gdLst/>
            <a:ahLst/>
            <a:cxnLst/>
            <a:rect l="l" t="t" r="r" b="b"/>
            <a:pathLst>
              <a:path w="8612505" h="66039">
                <a:moveTo>
                  <a:pt x="8612489" y="65568"/>
                </a:moveTo>
                <a:lnTo>
                  <a:pt x="0" y="65568"/>
                </a:lnTo>
                <a:lnTo>
                  <a:pt x="0" y="0"/>
                </a:lnTo>
                <a:lnTo>
                  <a:pt x="8612489" y="0"/>
                </a:lnTo>
                <a:lnTo>
                  <a:pt x="8612489" y="65568"/>
                </a:lnTo>
                <a:close/>
              </a:path>
            </a:pathLst>
          </a:custGeom>
          <a:solidFill>
            <a:srgbClr val="FFFFFF"/>
          </a:solidFill>
        </p:spPr>
        <p:txBody>
          <a:bodyPr wrap="square" lIns="0" tIns="0" rIns="0" bIns="0" rtlCol="0"/>
          <a:lstStyle/>
          <a:p>
            <a:endParaRPr/>
          </a:p>
        </p:txBody>
      </p:sp>
      <p:sp>
        <p:nvSpPr>
          <p:cNvPr id="1048934" name="object 11"/>
          <p:cNvSpPr txBox="1"/>
          <p:nvPr/>
        </p:nvSpPr>
        <p:spPr>
          <a:xfrm>
            <a:off x="1615529" y="3557732"/>
            <a:ext cx="15284719" cy="5714641"/>
          </a:xfrm>
          <a:prstGeom prst="rect">
            <a:avLst/>
          </a:prstGeom>
        </p:spPr>
        <p:txBody>
          <a:bodyPr vert="horz" wrap="square" lIns="0" tIns="12700" rIns="0" bIns="0" rtlCol="0">
            <a:spAutoFit/>
          </a:bodyPr>
          <a:lstStyle/>
          <a:p>
            <a:pPr marL="12700" marR="5080">
              <a:lnSpc>
                <a:spcPct val="150000"/>
              </a:lnSpc>
              <a:spcBef>
                <a:spcPts val="100"/>
              </a:spcBef>
            </a:pPr>
            <a:r>
              <a:rPr sz="3200" spc="-114" dirty="0">
                <a:solidFill>
                  <a:srgbClr val="FFFFFF"/>
                </a:solidFill>
                <a:latin typeface="Comic Sans MS" pitchFamily="66" charset="0"/>
                <a:cs typeface="Courier New"/>
              </a:rPr>
              <a:t>Karya sastra nonfiksi merupakan sebuah karangan yang dibuat berdasarkan data-data faktual. Nonfiksi dibuat untuk memenuhi informasi bagi pembaca. Ciri bacaan nonfiksi yakni, menggunakan bahasa yang formal atau baku, sifat kata yang digunakan denotatif, bersifat fakta, tulisannya berbentuk tulisan ilmiah popular, dan temuan yang dituliskan adalah temuan baru atau pengembangan dari temuan yang sudah ada. Contoh dari karangan nonfiksi yaitu biografi, buku informasi, buku literatur, buku pendamping, dan buku motivasi.  </a:t>
            </a:r>
            <a:endParaRPr sz="3200">
              <a:latin typeface="Comic Sans MS" pitchFamily="66" charset="0"/>
              <a:cs typeface="Courier New"/>
            </a:endParaRPr>
          </a:p>
          <a:p>
            <a:pPr marL="12700" marR="5080">
              <a:lnSpc>
                <a:spcPct val="107100"/>
              </a:lnSpc>
              <a:spcBef>
                <a:spcPts val="100"/>
              </a:spcBef>
            </a:pPr>
            <a:endParaRPr sz="3200">
              <a:latin typeface="Courier New"/>
              <a:cs typeface="Courier New"/>
            </a:endParaRPr>
          </a:p>
        </p:txBody>
      </p:sp>
      <p:sp>
        <p:nvSpPr>
          <p:cNvPr id="1048935" name="object 12"/>
          <p:cNvSpPr/>
          <p:nvPr/>
        </p:nvSpPr>
        <p:spPr>
          <a:xfrm>
            <a:off x="15702746" y="10006736"/>
            <a:ext cx="85251" cy="85251"/>
          </a:xfrm>
          <a:prstGeom prst="rect">
            <a:avLst/>
          </a:prstGeom>
          <a:blipFill>
            <a:blip r:embed="rId2" cstate="print"/>
            <a:stretch>
              <a:fillRect/>
            </a:stretch>
          </a:blipFill>
        </p:spPr>
        <p:txBody>
          <a:bodyPr wrap="square" lIns="0" tIns="0" rIns="0" bIns="0" rtlCol="0"/>
          <a:lstStyle/>
          <a:p>
            <a:endParaRPr/>
          </a:p>
        </p:txBody>
      </p:sp>
      <p:sp>
        <p:nvSpPr>
          <p:cNvPr id="1048936" name="object 13"/>
          <p:cNvSpPr/>
          <p:nvPr/>
        </p:nvSpPr>
        <p:spPr>
          <a:xfrm>
            <a:off x="15702746" y="8390321"/>
            <a:ext cx="85251" cy="85251"/>
          </a:xfrm>
          <a:prstGeom prst="rect">
            <a:avLst/>
          </a:prstGeom>
          <a:blipFill>
            <a:blip r:embed="rId2" cstate="print"/>
            <a:stretch>
              <a:fillRect/>
            </a:stretch>
          </a:blipFill>
        </p:spPr>
        <p:txBody>
          <a:bodyPr wrap="square" lIns="0" tIns="0" rIns="0" bIns="0" rtlCol="0"/>
          <a:lstStyle/>
          <a:p>
            <a:endParaRPr/>
          </a:p>
        </p:txBody>
      </p:sp>
      <p:sp>
        <p:nvSpPr>
          <p:cNvPr id="1048937" name="object 14"/>
          <p:cNvSpPr/>
          <p:nvPr/>
        </p:nvSpPr>
        <p:spPr>
          <a:xfrm>
            <a:off x="16257483" y="8943502"/>
            <a:ext cx="85251" cy="85251"/>
          </a:xfrm>
          <a:prstGeom prst="rect">
            <a:avLst/>
          </a:prstGeom>
          <a:blipFill>
            <a:blip r:embed="rId2" cstate="print"/>
            <a:stretch>
              <a:fillRect/>
            </a:stretch>
          </a:blipFill>
        </p:spPr>
        <p:txBody>
          <a:bodyPr wrap="square" lIns="0" tIns="0" rIns="0" bIns="0" rtlCol="0"/>
          <a:lstStyle/>
          <a:p>
            <a:endParaRPr/>
          </a:p>
        </p:txBody>
      </p:sp>
      <p:sp>
        <p:nvSpPr>
          <p:cNvPr id="1048938" name="object 15"/>
          <p:cNvSpPr/>
          <p:nvPr/>
        </p:nvSpPr>
        <p:spPr>
          <a:xfrm>
            <a:off x="16257483" y="7277191"/>
            <a:ext cx="85251" cy="85251"/>
          </a:xfrm>
          <a:prstGeom prst="rect">
            <a:avLst/>
          </a:prstGeom>
          <a:blipFill>
            <a:blip r:embed="rId2" cstate="print"/>
            <a:stretch>
              <a:fillRect/>
            </a:stretch>
          </a:blipFill>
        </p:spPr>
        <p:txBody>
          <a:bodyPr wrap="square" lIns="0" tIns="0" rIns="0" bIns="0" rtlCol="0"/>
          <a:lstStyle/>
          <a:p>
            <a:endParaRPr/>
          </a:p>
        </p:txBody>
      </p:sp>
      <p:sp>
        <p:nvSpPr>
          <p:cNvPr id="1048939" name="object 16"/>
          <p:cNvSpPr/>
          <p:nvPr/>
        </p:nvSpPr>
        <p:spPr>
          <a:xfrm>
            <a:off x="16813407" y="7831439"/>
            <a:ext cx="85251" cy="85251"/>
          </a:xfrm>
          <a:prstGeom prst="rect">
            <a:avLst/>
          </a:prstGeom>
          <a:blipFill>
            <a:blip r:embed="rId2" cstate="print"/>
            <a:stretch>
              <a:fillRect/>
            </a:stretch>
          </a:blipFill>
        </p:spPr>
        <p:txBody>
          <a:bodyPr wrap="square" lIns="0" tIns="0" rIns="0" bIns="0" rtlCol="0"/>
          <a:lstStyle/>
          <a:p>
            <a:endParaRPr/>
          </a:p>
        </p:txBody>
      </p:sp>
      <p:sp>
        <p:nvSpPr>
          <p:cNvPr id="1048940" name="object 17"/>
          <p:cNvSpPr/>
          <p:nvPr/>
        </p:nvSpPr>
        <p:spPr>
          <a:xfrm>
            <a:off x="16813407" y="9497720"/>
            <a:ext cx="85251" cy="85251"/>
          </a:xfrm>
          <a:prstGeom prst="rect">
            <a:avLst/>
          </a:prstGeom>
          <a:blipFill>
            <a:blip r:embed="rId2" cstate="print"/>
            <a:stretch>
              <a:fillRect/>
            </a:stretch>
          </a:blipFill>
        </p:spPr>
        <p:txBody>
          <a:bodyPr wrap="square" lIns="0" tIns="0" rIns="0" bIns="0" rtlCol="0"/>
          <a:lstStyle/>
          <a:p>
            <a:endParaRPr/>
          </a:p>
        </p:txBody>
      </p:sp>
      <p:sp>
        <p:nvSpPr>
          <p:cNvPr id="1048941" name="object 18"/>
          <p:cNvSpPr/>
          <p:nvPr/>
        </p:nvSpPr>
        <p:spPr>
          <a:xfrm>
            <a:off x="17378751" y="10006736"/>
            <a:ext cx="85251" cy="85251"/>
          </a:xfrm>
          <a:prstGeom prst="rect">
            <a:avLst/>
          </a:prstGeom>
          <a:blipFill>
            <a:blip r:embed="rId2" cstate="print"/>
            <a:stretch>
              <a:fillRect/>
            </a:stretch>
          </a:blipFill>
        </p:spPr>
        <p:txBody>
          <a:bodyPr wrap="square" lIns="0" tIns="0" rIns="0" bIns="0" rtlCol="0"/>
          <a:lstStyle/>
          <a:p>
            <a:endParaRPr/>
          </a:p>
        </p:txBody>
      </p:sp>
      <p:sp>
        <p:nvSpPr>
          <p:cNvPr id="1048942" name="object 19"/>
          <p:cNvSpPr/>
          <p:nvPr/>
        </p:nvSpPr>
        <p:spPr>
          <a:xfrm>
            <a:off x="17378751" y="8390321"/>
            <a:ext cx="85251" cy="85251"/>
          </a:xfrm>
          <a:prstGeom prst="rect">
            <a:avLst/>
          </a:prstGeom>
          <a:blipFill>
            <a:blip r:embed="rId2" cstate="print"/>
            <a:stretch>
              <a:fillRect/>
            </a:stretch>
          </a:blipFill>
        </p:spPr>
        <p:txBody>
          <a:bodyPr wrap="square" lIns="0" tIns="0" rIns="0" bIns="0" rtlCol="0"/>
          <a:lstStyle/>
          <a:p>
            <a:endParaRPr/>
          </a:p>
        </p:txBody>
      </p:sp>
      <p:sp>
        <p:nvSpPr>
          <p:cNvPr id="1048943" name="object 20"/>
          <p:cNvSpPr/>
          <p:nvPr/>
        </p:nvSpPr>
        <p:spPr>
          <a:xfrm>
            <a:off x="17933457" y="7277191"/>
            <a:ext cx="85251" cy="85251"/>
          </a:xfrm>
          <a:prstGeom prst="rect">
            <a:avLst/>
          </a:prstGeom>
          <a:blipFill>
            <a:blip r:embed="rId3" cstate="print"/>
            <a:stretch>
              <a:fillRect/>
            </a:stretch>
          </a:blipFill>
        </p:spPr>
        <p:txBody>
          <a:bodyPr wrap="square" lIns="0" tIns="0" rIns="0" bIns="0" rtlCol="0"/>
          <a:lstStyle/>
          <a:p>
            <a:endParaRPr/>
          </a:p>
        </p:txBody>
      </p:sp>
      <p:sp>
        <p:nvSpPr>
          <p:cNvPr id="1048944" name="object 21"/>
          <p:cNvSpPr/>
          <p:nvPr/>
        </p:nvSpPr>
        <p:spPr>
          <a:xfrm>
            <a:off x="17933457" y="8943502"/>
            <a:ext cx="85251" cy="85251"/>
          </a:xfrm>
          <a:prstGeom prst="rect">
            <a:avLst/>
          </a:prstGeom>
          <a:blipFill>
            <a:blip r:embed="rId3" cstate="print"/>
            <a:stretch>
              <a:fillRect/>
            </a:stretch>
          </a:blipFill>
        </p:spPr>
        <p:txBody>
          <a:bodyPr wrap="square" lIns="0" tIns="0" rIns="0" bIns="0" rtlCol="0"/>
          <a:lstStyle/>
          <a:p>
            <a:endParaRPr/>
          </a:p>
        </p:txBody>
      </p:sp>
      <p:sp>
        <p:nvSpPr>
          <p:cNvPr id="1048945" name="object 22"/>
          <p:cNvSpPr/>
          <p:nvPr/>
        </p:nvSpPr>
        <p:spPr>
          <a:xfrm>
            <a:off x="15146396" y="7831439"/>
            <a:ext cx="85251" cy="85251"/>
          </a:xfrm>
          <a:prstGeom prst="rect">
            <a:avLst/>
          </a:prstGeom>
          <a:blipFill>
            <a:blip r:embed="rId2" cstate="print"/>
            <a:stretch>
              <a:fillRect/>
            </a:stretch>
          </a:blipFill>
        </p:spPr>
        <p:txBody>
          <a:bodyPr wrap="square" lIns="0" tIns="0" rIns="0" bIns="0" rtlCol="0"/>
          <a:lstStyle/>
          <a:p>
            <a:endParaRPr/>
          </a:p>
        </p:txBody>
      </p:sp>
      <p:sp>
        <p:nvSpPr>
          <p:cNvPr id="1048946" name="object 23"/>
          <p:cNvSpPr/>
          <p:nvPr/>
        </p:nvSpPr>
        <p:spPr>
          <a:xfrm>
            <a:off x="15146396" y="9497720"/>
            <a:ext cx="85251" cy="85251"/>
          </a:xfrm>
          <a:prstGeom prst="rect">
            <a:avLst/>
          </a:prstGeom>
          <a:blipFill>
            <a:blip r:embed="rId2" cstate="print"/>
            <a:stretch>
              <a:fillRect/>
            </a:stretch>
          </a:blipFill>
        </p:spPr>
        <p:txBody>
          <a:bodyPr wrap="square" lIns="0" tIns="0" rIns="0" bIns="0" rtlCol="0"/>
          <a:lstStyle/>
          <a:p>
            <a:endParaRPr/>
          </a:p>
        </p:txBody>
      </p:sp>
      <p:sp>
        <p:nvSpPr>
          <p:cNvPr id="1048947" name="object 24"/>
          <p:cNvSpPr/>
          <p:nvPr/>
        </p:nvSpPr>
        <p:spPr>
          <a:xfrm>
            <a:off x="16257544" y="10006736"/>
            <a:ext cx="85725" cy="85725"/>
          </a:xfrm>
          <a:custGeom>
            <a:avLst/>
            <a:gdLst/>
            <a:ahLst/>
            <a:cxnLst/>
            <a:rect l="l" t="t" r="r" b="b"/>
            <a:pathLst>
              <a:path w="85725" h="85725">
                <a:moveTo>
                  <a:pt x="85421" y="85421"/>
                </a:moveTo>
                <a:lnTo>
                  <a:pt x="0" y="85421"/>
                </a:lnTo>
                <a:lnTo>
                  <a:pt x="0" y="0"/>
                </a:lnTo>
                <a:lnTo>
                  <a:pt x="85421" y="0"/>
                </a:lnTo>
                <a:lnTo>
                  <a:pt x="85421" y="85421"/>
                </a:lnTo>
                <a:close/>
              </a:path>
            </a:pathLst>
          </a:custGeom>
          <a:solidFill>
            <a:srgbClr val="F0F600"/>
          </a:solidFill>
        </p:spPr>
        <p:txBody>
          <a:bodyPr wrap="square" lIns="0" tIns="0" rIns="0" bIns="0" rtlCol="0"/>
          <a:lstStyle/>
          <a:p>
            <a:endParaRPr/>
          </a:p>
        </p:txBody>
      </p:sp>
      <p:sp>
        <p:nvSpPr>
          <p:cNvPr id="1048948" name="object 25"/>
          <p:cNvSpPr/>
          <p:nvPr/>
        </p:nvSpPr>
        <p:spPr>
          <a:xfrm>
            <a:off x="16257544" y="8390321"/>
            <a:ext cx="85725" cy="85725"/>
          </a:xfrm>
          <a:custGeom>
            <a:avLst/>
            <a:gdLst/>
            <a:ahLst/>
            <a:cxnLst/>
            <a:rect l="l" t="t" r="r" b="b"/>
            <a:pathLst>
              <a:path w="85725" h="85725">
                <a:moveTo>
                  <a:pt x="85421" y="85421"/>
                </a:moveTo>
                <a:lnTo>
                  <a:pt x="0" y="85421"/>
                </a:lnTo>
                <a:lnTo>
                  <a:pt x="0" y="0"/>
                </a:lnTo>
                <a:lnTo>
                  <a:pt x="85421" y="0"/>
                </a:lnTo>
                <a:lnTo>
                  <a:pt x="85421" y="85421"/>
                </a:lnTo>
                <a:close/>
              </a:path>
            </a:pathLst>
          </a:custGeom>
          <a:solidFill>
            <a:srgbClr val="F0F600"/>
          </a:solidFill>
        </p:spPr>
        <p:txBody>
          <a:bodyPr wrap="square" lIns="0" tIns="0" rIns="0" bIns="0" rtlCol="0"/>
          <a:lstStyle/>
          <a:p>
            <a:endParaRPr/>
          </a:p>
        </p:txBody>
      </p:sp>
      <p:sp>
        <p:nvSpPr>
          <p:cNvPr id="1048949" name="object 26"/>
          <p:cNvSpPr/>
          <p:nvPr/>
        </p:nvSpPr>
        <p:spPr>
          <a:xfrm>
            <a:off x="16812280" y="7277191"/>
            <a:ext cx="85725" cy="85725"/>
          </a:xfrm>
          <a:custGeom>
            <a:avLst/>
            <a:gdLst/>
            <a:ahLst/>
            <a:cxnLst/>
            <a:rect l="l" t="t" r="r" b="b"/>
            <a:pathLst>
              <a:path w="85725" h="85725">
                <a:moveTo>
                  <a:pt x="85421" y="85421"/>
                </a:moveTo>
                <a:lnTo>
                  <a:pt x="0" y="85421"/>
                </a:lnTo>
                <a:lnTo>
                  <a:pt x="0" y="0"/>
                </a:lnTo>
                <a:lnTo>
                  <a:pt x="85421" y="0"/>
                </a:lnTo>
                <a:lnTo>
                  <a:pt x="85421" y="85421"/>
                </a:lnTo>
                <a:close/>
              </a:path>
            </a:pathLst>
          </a:custGeom>
          <a:solidFill>
            <a:srgbClr val="F0F600"/>
          </a:solidFill>
        </p:spPr>
        <p:txBody>
          <a:bodyPr wrap="square" lIns="0" tIns="0" rIns="0" bIns="0" rtlCol="0"/>
          <a:lstStyle/>
          <a:p>
            <a:endParaRPr/>
          </a:p>
        </p:txBody>
      </p:sp>
      <p:sp>
        <p:nvSpPr>
          <p:cNvPr id="1048950" name="object 27"/>
          <p:cNvSpPr/>
          <p:nvPr/>
        </p:nvSpPr>
        <p:spPr>
          <a:xfrm>
            <a:off x="16812280" y="8943502"/>
            <a:ext cx="85725" cy="85725"/>
          </a:xfrm>
          <a:custGeom>
            <a:avLst/>
            <a:gdLst/>
            <a:ahLst/>
            <a:cxnLst/>
            <a:rect l="l" t="t" r="r" b="b"/>
            <a:pathLst>
              <a:path w="85725" h="85725">
                <a:moveTo>
                  <a:pt x="85421" y="85421"/>
                </a:moveTo>
                <a:lnTo>
                  <a:pt x="0" y="85421"/>
                </a:lnTo>
                <a:lnTo>
                  <a:pt x="0" y="0"/>
                </a:lnTo>
                <a:lnTo>
                  <a:pt x="85421" y="0"/>
                </a:lnTo>
                <a:lnTo>
                  <a:pt x="85421" y="85421"/>
                </a:lnTo>
                <a:close/>
              </a:path>
            </a:pathLst>
          </a:custGeom>
          <a:solidFill>
            <a:srgbClr val="F0F600"/>
          </a:solidFill>
        </p:spPr>
        <p:txBody>
          <a:bodyPr wrap="square" lIns="0" tIns="0" rIns="0" bIns="0" rtlCol="0"/>
          <a:lstStyle/>
          <a:p>
            <a:endParaRPr/>
          </a:p>
        </p:txBody>
      </p:sp>
      <p:sp>
        <p:nvSpPr>
          <p:cNvPr id="1048951" name="object 28"/>
          <p:cNvSpPr/>
          <p:nvPr/>
        </p:nvSpPr>
        <p:spPr>
          <a:xfrm>
            <a:off x="17368204" y="7831439"/>
            <a:ext cx="85725" cy="85725"/>
          </a:xfrm>
          <a:custGeom>
            <a:avLst/>
            <a:gdLst/>
            <a:ahLst/>
            <a:cxnLst/>
            <a:rect l="l" t="t" r="r" b="b"/>
            <a:pathLst>
              <a:path w="85725" h="85725">
                <a:moveTo>
                  <a:pt x="85421" y="85421"/>
                </a:moveTo>
                <a:lnTo>
                  <a:pt x="0" y="85421"/>
                </a:lnTo>
                <a:lnTo>
                  <a:pt x="0" y="0"/>
                </a:lnTo>
                <a:lnTo>
                  <a:pt x="85421" y="0"/>
                </a:lnTo>
                <a:lnTo>
                  <a:pt x="85421" y="85421"/>
                </a:lnTo>
                <a:close/>
              </a:path>
            </a:pathLst>
          </a:custGeom>
          <a:solidFill>
            <a:srgbClr val="F0F600"/>
          </a:solidFill>
        </p:spPr>
        <p:txBody>
          <a:bodyPr wrap="square" lIns="0" tIns="0" rIns="0" bIns="0" rtlCol="0"/>
          <a:lstStyle/>
          <a:p>
            <a:endParaRPr/>
          </a:p>
        </p:txBody>
      </p:sp>
      <p:sp>
        <p:nvSpPr>
          <p:cNvPr id="1048952" name="object 29"/>
          <p:cNvSpPr/>
          <p:nvPr/>
        </p:nvSpPr>
        <p:spPr>
          <a:xfrm>
            <a:off x="17368204" y="9497720"/>
            <a:ext cx="85725" cy="85725"/>
          </a:xfrm>
          <a:custGeom>
            <a:avLst/>
            <a:gdLst/>
            <a:ahLst/>
            <a:cxnLst/>
            <a:rect l="l" t="t" r="r" b="b"/>
            <a:pathLst>
              <a:path w="85725" h="85725">
                <a:moveTo>
                  <a:pt x="85421" y="85421"/>
                </a:moveTo>
                <a:lnTo>
                  <a:pt x="0" y="85421"/>
                </a:lnTo>
                <a:lnTo>
                  <a:pt x="0" y="0"/>
                </a:lnTo>
                <a:lnTo>
                  <a:pt x="85421" y="0"/>
                </a:lnTo>
                <a:lnTo>
                  <a:pt x="85421" y="85421"/>
                </a:lnTo>
                <a:close/>
              </a:path>
            </a:pathLst>
          </a:custGeom>
          <a:solidFill>
            <a:srgbClr val="F0F600"/>
          </a:solidFill>
        </p:spPr>
        <p:txBody>
          <a:bodyPr wrap="square" lIns="0" tIns="0" rIns="0" bIns="0" rtlCol="0"/>
          <a:lstStyle/>
          <a:p>
            <a:endParaRPr/>
          </a:p>
        </p:txBody>
      </p:sp>
      <p:sp>
        <p:nvSpPr>
          <p:cNvPr id="1048953" name="object 30"/>
          <p:cNvSpPr/>
          <p:nvPr/>
        </p:nvSpPr>
        <p:spPr>
          <a:xfrm>
            <a:off x="15702746" y="7831439"/>
            <a:ext cx="85725" cy="85725"/>
          </a:xfrm>
          <a:custGeom>
            <a:avLst/>
            <a:gdLst/>
            <a:ahLst/>
            <a:cxnLst/>
            <a:rect l="l" t="t" r="r" b="b"/>
            <a:pathLst>
              <a:path w="85725" h="85725">
                <a:moveTo>
                  <a:pt x="85421" y="85421"/>
                </a:moveTo>
                <a:lnTo>
                  <a:pt x="0" y="85421"/>
                </a:lnTo>
                <a:lnTo>
                  <a:pt x="0" y="0"/>
                </a:lnTo>
                <a:lnTo>
                  <a:pt x="85421" y="0"/>
                </a:lnTo>
                <a:lnTo>
                  <a:pt x="85421" y="85421"/>
                </a:lnTo>
                <a:close/>
              </a:path>
            </a:pathLst>
          </a:custGeom>
          <a:solidFill>
            <a:srgbClr val="F0F600"/>
          </a:solidFill>
        </p:spPr>
        <p:txBody>
          <a:bodyPr wrap="square" lIns="0" tIns="0" rIns="0" bIns="0" rtlCol="0"/>
          <a:lstStyle/>
          <a:p>
            <a:endParaRPr/>
          </a:p>
        </p:txBody>
      </p:sp>
      <p:sp>
        <p:nvSpPr>
          <p:cNvPr id="1048954" name="object 31"/>
          <p:cNvSpPr/>
          <p:nvPr/>
        </p:nvSpPr>
        <p:spPr>
          <a:xfrm>
            <a:off x="15702746" y="9497720"/>
            <a:ext cx="85725" cy="85725"/>
          </a:xfrm>
          <a:custGeom>
            <a:avLst/>
            <a:gdLst/>
            <a:ahLst/>
            <a:cxnLst/>
            <a:rect l="l" t="t" r="r" b="b"/>
            <a:pathLst>
              <a:path w="85725" h="85725">
                <a:moveTo>
                  <a:pt x="85421" y="85421"/>
                </a:moveTo>
                <a:lnTo>
                  <a:pt x="0" y="85421"/>
                </a:lnTo>
                <a:lnTo>
                  <a:pt x="0" y="0"/>
                </a:lnTo>
                <a:lnTo>
                  <a:pt x="85421" y="0"/>
                </a:lnTo>
                <a:lnTo>
                  <a:pt x="85421" y="85421"/>
                </a:lnTo>
                <a:close/>
              </a:path>
            </a:pathLst>
          </a:custGeom>
          <a:solidFill>
            <a:srgbClr val="F0F600"/>
          </a:solidFill>
        </p:spPr>
        <p:txBody>
          <a:bodyPr wrap="square" lIns="0" tIns="0" rIns="0" bIns="0" rtlCol="0"/>
          <a:lstStyle/>
          <a:p>
            <a:endParaRPr/>
          </a:p>
        </p:txBody>
      </p:sp>
      <p:sp>
        <p:nvSpPr>
          <p:cNvPr id="1048955" name="object 32"/>
          <p:cNvSpPr/>
          <p:nvPr/>
        </p:nvSpPr>
        <p:spPr>
          <a:xfrm>
            <a:off x="17933548" y="10006736"/>
            <a:ext cx="85725" cy="85725"/>
          </a:xfrm>
          <a:custGeom>
            <a:avLst/>
            <a:gdLst/>
            <a:ahLst/>
            <a:cxnLst/>
            <a:rect l="l" t="t" r="r" b="b"/>
            <a:pathLst>
              <a:path w="85725" h="85725">
                <a:moveTo>
                  <a:pt x="85421" y="85421"/>
                </a:moveTo>
                <a:lnTo>
                  <a:pt x="0" y="85421"/>
                </a:lnTo>
                <a:lnTo>
                  <a:pt x="0" y="0"/>
                </a:lnTo>
                <a:lnTo>
                  <a:pt x="85421" y="0"/>
                </a:lnTo>
                <a:lnTo>
                  <a:pt x="85421" y="85421"/>
                </a:lnTo>
                <a:close/>
              </a:path>
            </a:pathLst>
          </a:custGeom>
          <a:solidFill>
            <a:srgbClr val="F0F600"/>
          </a:solidFill>
        </p:spPr>
        <p:txBody>
          <a:bodyPr wrap="square" lIns="0" tIns="0" rIns="0" bIns="0" rtlCol="0"/>
          <a:lstStyle/>
          <a:p>
            <a:endParaRPr/>
          </a:p>
        </p:txBody>
      </p:sp>
      <p:sp>
        <p:nvSpPr>
          <p:cNvPr id="1048956" name="object 33"/>
          <p:cNvSpPr/>
          <p:nvPr/>
        </p:nvSpPr>
        <p:spPr>
          <a:xfrm>
            <a:off x="17933548" y="8390321"/>
            <a:ext cx="85725" cy="85725"/>
          </a:xfrm>
          <a:custGeom>
            <a:avLst/>
            <a:gdLst/>
            <a:ahLst/>
            <a:cxnLst/>
            <a:rect l="l" t="t" r="r" b="b"/>
            <a:pathLst>
              <a:path w="85725" h="85725">
                <a:moveTo>
                  <a:pt x="85421" y="85421"/>
                </a:moveTo>
                <a:lnTo>
                  <a:pt x="0" y="85421"/>
                </a:lnTo>
                <a:lnTo>
                  <a:pt x="0" y="0"/>
                </a:lnTo>
                <a:lnTo>
                  <a:pt x="85421" y="0"/>
                </a:lnTo>
                <a:lnTo>
                  <a:pt x="85421" y="85421"/>
                </a:lnTo>
                <a:close/>
              </a:path>
            </a:pathLst>
          </a:custGeom>
          <a:solidFill>
            <a:srgbClr val="F0F600"/>
          </a:solidFill>
        </p:spPr>
        <p:txBody>
          <a:bodyPr wrap="square" lIns="0" tIns="0" rIns="0" bIns="0" rtlCol="0"/>
          <a:lstStyle/>
          <a:p>
            <a:endParaRPr/>
          </a:p>
        </p:txBody>
      </p:sp>
      <p:sp>
        <p:nvSpPr>
          <p:cNvPr id="1048957" name="object 34"/>
          <p:cNvSpPr/>
          <p:nvPr/>
        </p:nvSpPr>
        <p:spPr>
          <a:xfrm>
            <a:off x="15145238" y="7277191"/>
            <a:ext cx="85725" cy="85725"/>
          </a:xfrm>
          <a:custGeom>
            <a:avLst/>
            <a:gdLst/>
            <a:ahLst/>
            <a:cxnLst/>
            <a:rect l="l" t="t" r="r" b="b"/>
            <a:pathLst>
              <a:path w="85725" h="85725">
                <a:moveTo>
                  <a:pt x="85421" y="85421"/>
                </a:moveTo>
                <a:lnTo>
                  <a:pt x="0" y="85421"/>
                </a:lnTo>
                <a:lnTo>
                  <a:pt x="0" y="0"/>
                </a:lnTo>
                <a:lnTo>
                  <a:pt x="85421" y="0"/>
                </a:lnTo>
                <a:lnTo>
                  <a:pt x="85421" y="85421"/>
                </a:lnTo>
                <a:close/>
              </a:path>
            </a:pathLst>
          </a:custGeom>
          <a:solidFill>
            <a:srgbClr val="F0F600"/>
          </a:solidFill>
        </p:spPr>
        <p:txBody>
          <a:bodyPr wrap="square" lIns="0" tIns="0" rIns="0" bIns="0" rtlCol="0"/>
          <a:lstStyle/>
          <a:p>
            <a:endParaRPr/>
          </a:p>
        </p:txBody>
      </p:sp>
      <p:sp>
        <p:nvSpPr>
          <p:cNvPr id="1048958" name="object 35"/>
          <p:cNvSpPr/>
          <p:nvPr/>
        </p:nvSpPr>
        <p:spPr>
          <a:xfrm>
            <a:off x="15145238" y="8943502"/>
            <a:ext cx="85725" cy="85725"/>
          </a:xfrm>
          <a:custGeom>
            <a:avLst/>
            <a:gdLst/>
            <a:ahLst/>
            <a:cxnLst/>
            <a:rect l="l" t="t" r="r" b="b"/>
            <a:pathLst>
              <a:path w="85725" h="85725">
                <a:moveTo>
                  <a:pt x="85421" y="85421"/>
                </a:moveTo>
                <a:lnTo>
                  <a:pt x="0" y="85421"/>
                </a:lnTo>
                <a:lnTo>
                  <a:pt x="0" y="0"/>
                </a:lnTo>
                <a:lnTo>
                  <a:pt x="85421" y="0"/>
                </a:lnTo>
                <a:lnTo>
                  <a:pt x="85421" y="85421"/>
                </a:lnTo>
                <a:close/>
              </a:path>
            </a:pathLst>
          </a:custGeom>
          <a:solidFill>
            <a:srgbClr val="F0F600"/>
          </a:solidFill>
        </p:spPr>
        <p:txBody>
          <a:bodyPr wrap="square" lIns="0" tIns="0" rIns="0" bIns="0" rtlCol="0"/>
          <a:lstStyle/>
          <a:p>
            <a:endParaRPr/>
          </a:p>
        </p:txBody>
      </p:sp>
      <p:sp>
        <p:nvSpPr>
          <p:cNvPr id="1048959" name="object 36"/>
          <p:cNvSpPr/>
          <p:nvPr/>
        </p:nvSpPr>
        <p:spPr>
          <a:xfrm>
            <a:off x="16812341" y="10006736"/>
            <a:ext cx="99060" cy="85725"/>
          </a:xfrm>
          <a:custGeom>
            <a:avLst/>
            <a:gdLst/>
            <a:ahLst/>
            <a:cxnLst/>
            <a:rect l="l" t="t" r="r" b="b"/>
            <a:pathLst>
              <a:path w="99059" h="85725">
                <a:moveTo>
                  <a:pt x="98442" y="85251"/>
                </a:moveTo>
                <a:lnTo>
                  <a:pt x="0" y="85251"/>
                </a:lnTo>
                <a:lnTo>
                  <a:pt x="49221" y="0"/>
                </a:lnTo>
                <a:lnTo>
                  <a:pt x="98442" y="85251"/>
                </a:lnTo>
                <a:close/>
              </a:path>
            </a:pathLst>
          </a:custGeom>
          <a:solidFill>
            <a:srgbClr val="F0F600"/>
          </a:solidFill>
        </p:spPr>
        <p:txBody>
          <a:bodyPr wrap="square" lIns="0" tIns="0" rIns="0" bIns="0" rtlCol="0"/>
          <a:lstStyle/>
          <a:p>
            <a:endParaRPr/>
          </a:p>
        </p:txBody>
      </p:sp>
      <p:sp>
        <p:nvSpPr>
          <p:cNvPr id="1048960" name="object 37"/>
          <p:cNvSpPr/>
          <p:nvPr/>
        </p:nvSpPr>
        <p:spPr>
          <a:xfrm>
            <a:off x="16812341" y="8390321"/>
            <a:ext cx="99060" cy="85725"/>
          </a:xfrm>
          <a:custGeom>
            <a:avLst/>
            <a:gdLst/>
            <a:ahLst/>
            <a:cxnLst/>
            <a:rect l="l" t="t" r="r" b="b"/>
            <a:pathLst>
              <a:path w="99059" h="85725">
                <a:moveTo>
                  <a:pt x="98442" y="85251"/>
                </a:moveTo>
                <a:lnTo>
                  <a:pt x="0" y="85251"/>
                </a:lnTo>
                <a:lnTo>
                  <a:pt x="49221" y="0"/>
                </a:lnTo>
                <a:lnTo>
                  <a:pt x="98442" y="85251"/>
                </a:lnTo>
                <a:close/>
              </a:path>
            </a:pathLst>
          </a:custGeom>
          <a:solidFill>
            <a:srgbClr val="F0F600"/>
          </a:solidFill>
        </p:spPr>
        <p:txBody>
          <a:bodyPr wrap="square" lIns="0" tIns="0" rIns="0" bIns="0" rtlCol="0"/>
          <a:lstStyle/>
          <a:p>
            <a:endParaRPr/>
          </a:p>
        </p:txBody>
      </p:sp>
      <p:sp>
        <p:nvSpPr>
          <p:cNvPr id="1048961" name="object 38"/>
          <p:cNvSpPr/>
          <p:nvPr/>
        </p:nvSpPr>
        <p:spPr>
          <a:xfrm>
            <a:off x="17367046" y="7277191"/>
            <a:ext cx="99060" cy="85725"/>
          </a:xfrm>
          <a:custGeom>
            <a:avLst/>
            <a:gdLst/>
            <a:ahLst/>
            <a:cxnLst/>
            <a:rect l="l" t="t" r="r" b="b"/>
            <a:pathLst>
              <a:path w="99059" h="85725">
                <a:moveTo>
                  <a:pt x="98442" y="85251"/>
                </a:moveTo>
                <a:lnTo>
                  <a:pt x="0" y="85251"/>
                </a:lnTo>
                <a:lnTo>
                  <a:pt x="49221" y="0"/>
                </a:lnTo>
                <a:lnTo>
                  <a:pt x="98442" y="85251"/>
                </a:lnTo>
                <a:close/>
              </a:path>
            </a:pathLst>
          </a:custGeom>
          <a:solidFill>
            <a:srgbClr val="F0F600"/>
          </a:solidFill>
        </p:spPr>
        <p:txBody>
          <a:bodyPr wrap="square" lIns="0" tIns="0" rIns="0" bIns="0" rtlCol="0"/>
          <a:lstStyle/>
          <a:p>
            <a:endParaRPr/>
          </a:p>
        </p:txBody>
      </p:sp>
      <p:sp>
        <p:nvSpPr>
          <p:cNvPr id="1048962" name="object 39"/>
          <p:cNvSpPr/>
          <p:nvPr/>
        </p:nvSpPr>
        <p:spPr>
          <a:xfrm>
            <a:off x="17367046" y="8943502"/>
            <a:ext cx="99060" cy="85725"/>
          </a:xfrm>
          <a:custGeom>
            <a:avLst/>
            <a:gdLst/>
            <a:ahLst/>
            <a:cxnLst/>
            <a:rect l="l" t="t" r="r" b="b"/>
            <a:pathLst>
              <a:path w="99059" h="85725">
                <a:moveTo>
                  <a:pt x="98442" y="85251"/>
                </a:moveTo>
                <a:lnTo>
                  <a:pt x="0" y="85251"/>
                </a:lnTo>
                <a:lnTo>
                  <a:pt x="49221" y="0"/>
                </a:lnTo>
                <a:lnTo>
                  <a:pt x="98442" y="85251"/>
                </a:lnTo>
                <a:close/>
              </a:path>
            </a:pathLst>
          </a:custGeom>
          <a:solidFill>
            <a:srgbClr val="F0F600"/>
          </a:solidFill>
        </p:spPr>
        <p:txBody>
          <a:bodyPr wrap="square" lIns="0" tIns="0" rIns="0" bIns="0" rtlCol="0"/>
          <a:lstStyle/>
          <a:p>
            <a:endParaRPr/>
          </a:p>
        </p:txBody>
      </p:sp>
      <p:sp>
        <p:nvSpPr>
          <p:cNvPr id="1048963" name="object 40"/>
          <p:cNvSpPr/>
          <p:nvPr/>
        </p:nvSpPr>
        <p:spPr>
          <a:xfrm>
            <a:off x="17923002" y="7831439"/>
            <a:ext cx="99060" cy="85725"/>
          </a:xfrm>
          <a:custGeom>
            <a:avLst/>
            <a:gdLst/>
            <a:ahLst/>
            <a:cxnLst/>
            <a:rect l="l" t="t" r="r" b="b"/>
            <a:pathLst>
              <a:path w="99059" h="85725">
                <a:moveTo>
                  <a:pt x="98442" y="85251"/>
                </a:moveTo>
                <a:lnTo>
                  <a:pt x="0" y="85251"/>
                </a:lnTo>
                <a:lnTo>
                  <a:pt x="49221" y="0"/>
                </a:lnTo>
                <a:lnTo>
                  <a:pt x="98442" y="85251"/>
                </a:lnTo>
                <a:close/>
              </a:path>
            </a:pathLst>
          </a:custGeom>
          <a:solidFill>
            <a:srgbClr val="F0F600"/>
          </a:solidFill>
        </p:spPr>
        <p:txBody>
          <a:bodyPr wrap="square" lIns="0" tIns="0" rIns="0" bIns="0" rtlCol="0"/>
          <a:lstStyle/>
          <a:p>
            <a:endParaRPr/>
          </a:p>
        </p:txBody>
      </p:sp>
      <p:sp>
        <p:nvSpPr>
          <p:cNvPr id="1048964" name="object 41"/>
          <p:cNvSpPr/>
          <p:nvPr/>
        </p:nvSpPr>
        <p:spPr>
          <a:xfrm>
            <a:off x="17923002" y="9497720"/>
            <a:ext cx="99060" cy="85725"/>
          </a:xfrm>
          <a:custGeom>
            <a:avLst/>
            <a:gdLst/>
            <a:ahLst/>
            <a:cxnLst/>
            <a:rect l="l" t="t" r="r" b="b"/>
            <a:pathLst>
              <a:path w="99059" h="85725">
                <a:moveTo>
                  <a:pt x="98442" y="85251"/>
                </a:moveTo>
                <a:lnTo>
                  <a:pt x="0" y="85251"/>
                </a:lnTo>
                <a:lnTo>
                  <a:pt x="49221" y="0"/>
                </a:lnTo>
                <a:lnTo>
                  <a:pt x="98442" y="85251"/>
                </a:lnTo>
                <a:close/>
              </a:path>
            </a:pathLst>
          </a:custGeom>
          <a:solidFill>
            <a:srgbClr val="F0F600"/>
          </a:solidFill>
        </p:spPr>
        <p:txBody>
          <a:bodyPr wrap="square" lIns="0" tIns="0" rIns="0" bIns="0" rtlCol="0"/>
          <a:lstStyle/>
          <a:p>
            <a:endParaRPr/>
          </a:p>
        </p:txBody>
      </p:sp>
      <p:sp>
        <p:nvSpPr>
          <p:cNvPr id="1048965" name="object 42"/>
          <p:cNvSpPr/>
          <p:nvPr/>
        </p:nvSpPr>
        <p:spPr>
          <a:xfrm>
            <a:off x="16257544" y="7831439"/>
            <a:ext cx="99060" cy="85725"/>
          </a:xfrm>
          <a:custGeom>
            <a:avLst/>
            <a:gdLst/>
            <a:ahLst/>
            <a:cxnLst/>
            <a:rect l="l" t="t" r="r" b="b"/>
            <a:pathLst>
              <a:path w="99059" h="85725">
                <a:moveTo>
                  <a:pt x="98442" y="85251"/>
                </a:moveTo>
                <a:lnTo>
                  <a:pt x="0" y="85251"/>
                </a:lnTo>
                <a:lnTo>
                  <a:pt x="49221" y="0"/>
                </a:lnTo>
                <a:lnTo>
                  <a:pt x="98442" y="85251"/>
                </a:lnTo>
                <a:close/>
              </a:path>
            </a:pathLst>
          </a:custGeom>
          <a:solidFill>
            <a:srgbClr val="F0F600"/>
          </a:solidFill>
        </p:spPr>
        <p:txBody>
          <a:bodyPr wrap="square" lIns="0" tIns="0" rIns="0" bIns="0" rtlCol="0"/>
          <a:lstStyle/>
          <a:p>
            <a:endParaRPr/>
          </a:p>
        </p:txBody>
      </p:sp>
      <p:sp>
        <p:nvSpPr>
          <p:cNvPr id="1048966" name="object 43"/>
          <p:cNvSpPr/>
          <p:nvPr/>
        </p:nvSpPr>
        <p:spPr>
          <a:xfrm>
            <a:off x="16257544" y="9497720"/>
            <a:ext cx="99060" cy="85725"/>
          </a:xfrm>
          <a:custGeom>
            <a:avLst/>
            <a:gdLst/>
            <a:ahLst/>
            <a:cxnLst/>
            <a:rect l="l" t="t" r="r" b="b"/>
            <a:pathLst>
              <a:path w="99059" h="85725">
                <a:moveTo>
                  <a:pt x="98442" y="85251"/>
                </a:moveTo>
                <a:lnTo>
                  <a:pt x="0" y="85251"/>
                </a:lnTo>
                <a:lnTo>
                  <a:pt x="49221" y="0"/>
                </a:lnTo>
                <a:lnTo>
                  <a:pt x="98442" y="85251"/>
                </a:lnTo>
                <a:close/>
              </a:path>
            </a:pathLst>
          </a:custGeom>
          <a:solidFill>
            <a:srgbClr val="F0F600"/>
          </a:solidFill>
        </p:spPr>
        <p:txBody>
          <a:bodyPr wrap="square" lIns="0" tIns="0" rIns="0" bIns="0" rtlCol="0"/>
          <a:lstStyle/>
          <a:p>
            <a:endParaRPr/>
          </a:p>
        </p:txBody>
      </p:sp>
      <p:sp>
        <p:nvSpPr>
          <p:cNvPr id="1048967" name="object 44"/>
          <p:cNvSpPr/>
          <p:nvPr/>
        </p:nvSpPr>
        <p:spPr>
          <a:xfrm>
            <a:off x="15145298" y="10006736"/>
            <a:ext cx="99060" cy="85725"/>
          </a:xfrm>
          <a:custGeom>
            <a:avLst/>
            <a:gdLst/>
            <a:ahLst/>
            <a:cxnLst/>
            <a:rect l="l" t="t" r="r" b="b"/>
            <a:pathLst>
              <a:path w="99059" h="85725">
                <a:moveTo>
                  <a:pt x="98442" y="85251"/>
                </a:moveTo>
                <a:lnTo>
                  <a:pt x="0" y="85251"/>
                </a:lnTo>
                <a:lnTo>
                  <a:pt x="49221" y="0"/>
                </a:lnTo>
                <a:lnTo>
                  <a:pt x="98442" y="85251"/>
                </a:lnTo>
                <a:close/>
              </a:path>
            </a:pathLst>
          </a:custGeom>
          <a:solidFill>
            <a:srgbClr val="F0F600"/>
          </a:solidFill>
        </p:spPr>
        <p:txBody>
          <a:bodyPr wrap="square" lIns="0" tIns="0" rIns="0" bIns="0" rtlCol="0"/>
          <a:lstStyle/>
          <a:p>
            <a:endParaRPr/>
          </a:p>
        </p:txBody>
      </p:sp>
      <p:sp>
        <p:nvSpPr>
          <p:cNvPr id="1048968" name="object 45"/>
          <p:cNvSpPr/>
          <p:nvPr/>
        </p:nvSpPr>
        <p:spPr>
          <a:xfrm>
            <a:off x="15145298" y="8390321"/>
            <a:ext cx="99060" cy="85725"/>
          </a:xfrm>
          <a:custGeom>
            <a:avLst/>
            <a:gdLst/>
            <a:ahLst/>
            <a:cxnLst/>
            <a:rect l="l" t="t" r="r" b="b"/>
            <a:pathLst>
              <a:path w="99059" h="85725">
                <a:moveTo>
                  <a:pt x="98442" y="85251"/>
                </a:moveTo>
                <a:lnTo>
                  <a:pt x="0" y="85251"/>
                </a:lnTo>
                <a:lnTo>
                  <a:pt x="49221" y="0"/>
                </a:lnTo>
                <a:lnTo>
                  <a:pt x="98442" y="85251"/>
                </a:lnTo>
                <a:close/>
              </a:path>
            </a:pathLst>
          </a:custGeom>
          <a:solidFill>
            <a:srgbClr val="F0F600"/>
          </a:solidFill>
        </p:spPr>
        <p:txBody>
          <a:bodyPr wrap="square" lIns="0" tIns="0" rIns="0" bIns="0" rtlCol="0"/>
          <a:lstStyle/>
          <a:p>
            <a:endParaRPr/>
          </a:p>
        </p:txBody>
      </p:sp>
      <p:sp>
        <p:nvSpPr>
          <p:cNvPr id="1048969" name="object 46"/>
          <p:cNvSpPr/>
          <p:nvPr/>
        </p:nvSpPr>
        <p:spPr>
          <a:xfrm>
            <a:off x="15696164" y="7277191"/>
            <a:ext cx="99060" cy="85725"/>
          </a:xfrm>
          <a:custGeom>
            <a:avLst/>
            <a:gdLst/>
            <a:ahLst/>
            <a:cxnLst/>
            <a:rect l="l" t="t" r="r" b="b"/>
            <a:pathLst>
              <a:path w="99059" h="85725">
                <a:moveTo>
                  <a:pt x="98442" y="85251"/>
                </a:moveTo>
                <a:lnTo>
                  <a:pt x="0" y="85251"/>
                </a:lnTo>
                <a:lnTo>
                  <a:pt x="49221" y="0"/>
                </a:lnTo>
                <a:lnTo>
                  <a:pt x="98442" y="85251"/>
                </a:lnTo>
                <a:close/>
              </a:path>
            </a:pathLst>
          </a:custGeom>
          <a:solidFill>
            <a:srgbClr val="F0F600"/>
          </a:solidFill>
        </p:spPr>
        <p:txBody>
          <a:bodyPr wrap="square" lIns="0" tIns="0" rIns="0" bIns="0" rtlCol="0"/>
          <a:lstStyle/>
          <a:p>
            <a:endParaRPr/>
          </a:p>
        </p:txBody>
      </p:sp>
      <p:sp>
        <p:nvSpPr>
          <p:cNvPr id="1048970" name="object 47"/>
          <p:cNvSpPr/>
          <p:nvPr/>
        </p:nvSpPr>
        <p:spPr>
          <a:xfrm>
            <a:off x="15696164" y="8943502"/>
            <a:ext cx="99060" cy="85725"/>
          </a:xfrm>
          <a:custGeom>
            <a:avLst/>
            <a:gdLst/>
            <a:ahLst/>
            <a:cxnLst/>
            <a:rect l="l" t="t" r="r" b="b"/>
            <a:pathLst>
              <a:path w="99059" h="85725">
                <a:moveTo>
                  <a:pt x="98442" y="85251"/>
                </a:moveTo>
                <a:lnTo>
                  <a:pt x="0" y="85251"/>
                </a:lnTo>
                <a:lnTo>
                  <a:pt x="49221" y="0"/>
                </a:lnTo>
                <a:lnTo>
                  <a:pt x="98442" y="85251"/>
                </a:lnTo>
                <a:close/>
              </a:path>
            </a:pathLst>
          </a:custGeom>
          <a:solidFill>
            <a:srgbClr val="F0F600"/>
          </a:solidFill>
        </p:spPr>
        <p:txBody>
          <a:bodyPr wrap="square" lIns="0" tIns="0" rIns="0" bIns="0" rtlCol="0"/>
          <a:lstStyle/>
          <a:p>
            <a:endParaRPr/>
          </a:p>
        </p:txBody>
      </p:sp>
      <p:sp>
        <p:nvSpPr>
          <p:cNvPr id="1048971" name="object 48"/>
          <p:cNvSpPr/>
          <p:nvPr/>
        </p:nvSpPr>
        <p:spPr>
          <a:xfrm>
            <a:off x="2971311" y="16021"/>
            <a:ext cx="400050" cy="2740025"/>
          </a:xfrm>
          <a:custGeom>
            <a:avLst/>
            <a:gdLst/>
            <a:ahLst/>
            <a:cxnLst/>
            <a:rect l="l" t="t" r="r" b="b"/>
            <a:pathLst>
              <a:path w="400050" h="2740025">
                <a:moveTo>
                  <a:pt x="0" y="0"/>
                </a:moveTo>
                <a:lnTo>
                  <a:pt x="165310" y="0"/>
                </a:lnTo>
                <a:lnTo>
                  <a:pt x="170049" y="43845"/>
                </a:lnTo>
                <a:lnTo>
                  <a:pt x="184630" y="73057"/>
                </a:lnTo>
                <a:lnTo>
                  <a:pt x="209595" y="94798"/>
                </a:lnTo>
                <a:lnTo>
                  <a:pt x="245485" y="116228"/>
                </a:lnTo>
                <a:lnTo>
                  <a:pt x="275754" y="133539"/>
                </a:lnTo>
                <a:lnTo>
                  <a:pt x="307721" y="155094"/>
                </a:lnTo>
                <a:lnTo>
                  <a:pt x="338679" y="182644"/>
                </a:lnTo>
                <a:lnTo>
                  <a:pt x="365916" y="217943"/>
                </a:lnTo>
                <a:lnTo>
                  <a:pt x="386726" y="262744"/>
                </a:lnTo>
                <a:lnTo>
                  <a:pt x="398397" y="318798"/>
                </a:lnTo>
                <a:lnTo>
                  <a:pt x="400050" y="322949"/>
                </a:lnTo>
                <a:lnTo>
                  <a:pt x="400050" y="360308"/>
                </a:lnTo>
                <a:lnTo>
                  <a:pt x="399223" y="364459"/>
                </a:lnTo>
                <a:lnTo>
                  <a:pt x="387326" y="429288"/>
                </a:lnTo>
                <a:lnTo>
                  <a:pt x="365212" y="480719"/>
                </a:lnTo>
                <a:lnTo>
                  <a:pt x="335889" y="520849"/>
                </a:lnTo>
                <a:lnTo>
                  <a:pt x="302364" y="551778"/>
                </a:lnTo>
                <a:lnTo>
                  <a:pt x="267645" y="575604"/>
                </a:lnTo>
                <a:lnTo>
                  <a:pt x="234740" y="594426"/>
                </a:lnTo>
                <a:lnTo>
                  <a:pt x="234740" y="342874"/>
                </a:lnTo>
                <a:lnTo>
                  <a:pt x="230517" y="316255"/>
                </a:lnTo>
                <a:lnTo>
                  <a:pt x="218932" y="296797"/>
                </a:lnTo>
                <a:lnTo>
                  <a:pt x="197894" y="279830"/>
                </a:lnTo>
                <a:lnTo>
                  <a:pt x="165310" y="260684"/>
                </a:lnTo>
                <a:lnTo>
                  <a:pt x="135332" y="243586"/>
                </a:lnTo>
                <a:lnTo>
                  <a:pt x="103620" y="222509"/>
                </a:lnTo>
                <a:lnTo>
                  <a:pt x="72485" y="195811"/>
                </a:lnTo>
                <a:lnTo>
                  <a:pt x="44243" y="161853"/>
                </a:lnTo>
                <a:lnTo>
                  <a:pt x="21205" y="118992"/>
                </a:lnTo>
                <a:lnTo>
                  <a:pt x="5687" y="65588"/>
                </a:lnTo>
                <a:lnTo>
                  <a:pt x="0" y="0"/>
                </a:lnTo>
                <a:close/>
              </a:path>
              <a:path w="400050" h="2740025">
                <a:moveTo>
                  <a:pt x="165310" y="945603"/>
                </a:moveTo>
                <a:lnTo>
                  <a:pt x="165310" y="684088"/>
                </a:lnTo>
                <a:lnTo>
                  <a:pt x="170049" y="727570"/>
                </a:lnTo>
                <a:lnTo>
                  <a:pt x="184630" y="756731"/>
                </a:lnTo>
                <a:lnTo>
                  <a:pt x="209595" y="778420"/>
                </a:lnTo>
                <a:lnTo>
                  <a:pt x="245485" y="799487"/>
                </a:lnTo>
                <a:lnTo>
                  <a:pt x="275754" y="816798"/>
                </a:lnTo>
                <a:lnTo>
                  <a:pt x="307721" y="838353"/>
                </a:lnTo>
                <a:lnTo>
                  <a:pt x="338679" y="865903"/>
                </a:lnTo>
                <a:lnTo>
                  <a:pt x="365916" y="901202"/>
                </a:lnTo>
                <a:lnTo>
                  <a:pt x="386726" y="946002"/>
                </a:lnTo>
                <a:lnTo>
                  <a:pt x="398397" y="1002057"/>
                </a:lnTo>
                <a:lnTo>
                  <a:pt x="399223" y="1007868"/>
                </a:lnTo>
                <a:lnTo>
                  <a:pt x="400050" y="1012849"/>
                </a:lnTo>
                <a:lnTo>
                  <a:pt x="400050" y="1044397"/>
                </a:lnTo>
                <a:lnTo>
                  <a:pt x="399223" y="1048548"/>
                </a:lnTo>
                <a:lnTo>
                  <a:pt x="387613" y="1113669"/>
                </a:lnTo>
                <a:lnTo>
                  <a:pt x="365580" y="1165207"/>
                </a:lnTo>
                <a:lnTo>
                  <a:pt x="336199" y="1205353"/>
                </a:lnTo>
                <a:lnTo>
                  <a:pt x="302548" y="1236298"/>
                </a:lnTo>
                <a:lnTo>
                  <a:pt x="267645" y="1260265"/>
                </a:lnTo>
                <a:lnTo>
                  <a:pt x="234740" y="1279345"/>
                </a:lnTo>
                <a:lnTo>
                  <a:pt x="234740" y="1027793"/>
                </a:lnTo>
                <a:lnTo>
                  <a:pt x="230517" y="1001175"/>
                </a:lnTo>
                <a:lnTo>
                  <a:pt x="218932" y="981717"/>
                </a:lnTo>
                <a:lnTo>
                  <a:pt x="197894" y="964749"/>
                </a:lnTo>
                <a:lnTo>
                  <a:pt x="165310" y="945603"/>
                </a:lnTo>
                <a:close/>
              </a:path>
              <a:path w="400050" h="2740025">
                <a:moveTo>
                  <a:pt x="165310" y="1630522"/>
                </a:moveTo>
                <a:lnTo>
                  <a:pt x="165310" y="1369007"/>
                </a:lnTo>
                <a:lnTo>
                  <a:pt x="170049" y="1412840"/>
                </a:lnTo>
                <a:lnTo>
                  <a:pt x="184630" y="1441962"/>
                </a:lnTo>
                <a:lnTo>
                  <a:pt x="209595" y="1463456"/>
                </a:lnTo>
                <a:lnTo>
                  <a:pt x="245485" y="1484406"/>
                </a:lnTo>
                <a:lnTo>
                  <a:pt x="275754" y="1501717"/>
                </a:lnTo>
                <a:lnTo>
                  <a:pt x="307721" y="1523272"/>
                </a:lnTo>
                <a:lnTo>
                  <a:pt x="338679" y="1550822"/>
                </a:lnTo>
                <a:lnTo>
                  <a:pt x="365916" y="1586121"/>
                </a:lnTo>
                <a:lnTo>
                  <a:pt x="386726" y="1630922"/>
                </a:lnTo>
                <a:lnTo>
                  <a:pt x="398397" y="1686976"/>
                </a:lnTo>
                <a:lnTo>
                  <a:pt x="399223" y="1692787"/>
                </a:lnTo>
                <a:lnTo>
                  <a:pt x="400050" y="1697769"/>
                </a:lnTo>
                <a:lnTo>
                  <a:pt x="400050" y="1728486"/>
                </a:lnTo>
                <a:lnTo>
                  <a:pt x="399223" y="1732637"/>
                </a:lnTo>
                <a:lnTo>
                  <a:pt x="387613" y="1797758"/>
                </a:lnTo>
                <a:lnTo>
                  <a:pt x="365580" y="1849296"/>
                </a:lnTo>
                <a:lnTo>
                  <a:pt x="336199" y="1889442"/>
                </a:lnTo>
                <a:lnTo>
                  <a:pt x="302548" y="1920387"/>
                </a:lnTo>
                <a:lnTo>
                  <a:pt x="267645" y="1944354"/>
                </a:lnTo>
                <a:lnTo>
                  <a:pt x="234740" y="1963434"/>
                </a:lnTo>
                <a:lnTo>
                  <a:pt x="234740" y="1712712"/>
                </a:lnTo>
                <a:lnTo>
                  <a:pt x="230517" y="1686094"/>
                </a:lnTo>
                <a:lnTo>
                  <a:pt x="218932" y="1666636"/>
                </a:lnTo>
                <a:lnTo>
                  <a:pt x="197894" y="1649669"/>
                </a:lnTo>
                <a:lnTo>
                  <a:pt x="165310" y="1630522"/>
                </a:lnTo>
                <a:close/>
              </a:path>
              <a:path w="400050" h="2740025">
                <a:moveTo>
                  <a:pt x="165310" y="2315441"/>
                </a:moveTo>
                <a:lnTo>
                  <a:pt x="165310" y="2053096"/>
                </a:lnTo>
                <a:lnTo>
                  <a:pt x="170049" y="2096578"/>
                </a:lnTo>
                <a:lnTo>
                  <a:pt x="184630" y="2125739"/>
                </a:lnTo>
                <a:lnTo>
                  <a:pt x="209595" y="2147429"/>
                </a:lnTo>
                <a:lnTo>
                  <a:pt x="245485" y="2168495"/>
                </a:lnTo>
                <a:lnTo>
                  <a:pt x="275754" y="2185864"/>
                </a:lnTo>
                <a:lnTo>
                  <a:pt x="307721" y="2207545"/>
                </a:lnTo>
                <a:lnTo>
                  <a:pt x="338679" y="2235223"/>
                </a:lnTo>
                <a:lnTo>
                  <a:pt x="365916" y="2270579"/>
                </a:lnTo>
                <a:lnTo>
                  <a:pt x="386726" y="2315299"/>
                </a:lnTo>
                <a:lnTo>
                  <a:pt x="398397" y="2371065"/>
                </a:lnTo>
                <a:lnTo>
                  <a:pt x="400050" y="2381858"/>
                </a:lnTo>
                <a:lnTo>
                  <a:pt x="400050" y="2413405"/>
                </a:lnTo>
                <a:lnTo>
                  <a:pt x="399223" y="2417557"/>
                </a:lnTo>
                <a:lnTo>
                  <a:pt x="387326" y="2483377"/>
                </a:lnTo>
                <a:lnTo>
                  <a:pt x="365212" y="2535384"/>
                </a:lnTo>
                <a:lnTo>
                  <a:pt x="335889" y="2575814"/>
                </a:lnTo>
                <a:lnTo>
                  <a:pt x="302364" y="2606905"/>
                </a:lnTo>
                <a:lnTo>
                  <a:pt x="267645" y="2630892"/>
                </a:lnTo>
                <a:lnTo>
                  <a:pt x="234740" y="2650014"/>
                </a:lnTo>
                <a:lnTo>
                  <a:pt x="234740" y="2397632"/>
                </a:lnTo>
                <a:lnTo>
                  <a:pt x="230517" y="2371013"/>
                </a:lnTo>
                <a:lnTo>
                  <a:pt x="218932" y="2351555"/>
                </a:lnTo>
                <a:lnTo>
                  <a:pt x="197894" y="2334588"/>
                </a:lnTo>
                <a:lnTo>
                  <a:pt x="165310" y="2315441"/>
                </a:lnTo>
                <a:close/>
              </a:path>
              <a:path w="400050" h="2740025">
                <a:moveTo>
                  <a:pt x="0" y="684918"/>
                </a:moveTo>
                <a:lnTo>
                  <a:pt x="7144" y="618279"/>
                </a:lnTo>
                <a:lnTo>
                  <a:pt x="26296" y="565523"/>
                </a:lnTo>
                <a:lnTo>
                  <a:pt x="54035" y="524481"/>
                </a:lnTo>
                <a:lnTo>
                  <a:pt x="86940" y="492987"/>
                </a:lnTo>
                <a:lnTo>
                  <a:pt x="121590" y="468873"/>
                </a:lnTo>
                <a:lnTo>
                  <a:pt x="154564" y="449970"/>
                </a:lnTo>
                <a:lnTo>
                  <a:pt x="189060" y="429968"/>
                </a:lnTo>
                <a:lnTo>
                  <a:pt x="213560" y="409498"/>
                </a:lnTo>
                <a:lnTo>
                  <a:pt x="228605" y="382490"/>
                </a:lnTo>
                <a:lnTo>
                  <a:pt x="234740" y="342874"/>
                </a:lnTo>
                <a:lnTo>
                  <a:pt x="234740" y="594426"/>
                </a:lnTo>
                <a:lnTo>
                  <a:pt x="200528" y="614507"/>
                </a:lnTo>
                <a:lnTo>
                  <a:pt x="179258" y="632408"/>
                </a:lnTo>
                <a:lnTo>
                  <a:pt x="168370" y="653734"/>
                </a:lnTo>
                <a:lnTo>
                  <a:pt x="165310" y="684088"/>
                </a:lnTo>
                <a:lnTo>
                  <a:pt x="165310" y="945603"/>
                </a:lnTo>
                <a:lnTo>
                  <a:pt x="135332" y="928505"/>
                </a:lnTo>
                <a:lnTo>
                  <a:pt x="72485" y="880731"/>
                </a:lnTo>
                <a:lnTo>
                  <a:pt x="44243" y="846772"/>
                </a:lnTo>
                <a:lnTo>
                  <a:pt x="21205" y="803911"/>
                </a:lnTo>
                <a:lnTo>
                  <a:pt x="5687" y="750507"/>
                </a:lnTo>
                <a:lnTo>
                  <a:pt x="0" y="684918"/>
                </a:lnTo>
                <a:close/>
              </a:path>
              <a:path w="400050" h="2740025">
                <a:moveTo>
                  <a:pt x="0" y="1369838"/>
                </a:moveTo>
                <a:lnTo>
                  <a:pt x="7144" y="1303198"/>
                </a:lnTo>
                <a:lnTo>
                  <a:pt x="26296" y="1250442"/>
                </a:lnTo>
                <a:lnTo>
                  <a:pt x="54035" y="1209400"/>
                </a:lnTo>
                <a:lnTo>
                  <a:pt x="86940" y="1177906"/>
                </a:lnTo>
                <a:lnTo>
                  <a:pt x="121590" y="1153792"/>
                </a:lnTo>
                <a:lnTo>
                  <a:pt x="154564" y="1134890"/>
                </a:lnTo>
                <a:lnTo>
                  <a:pt x="189176" y="1114420"/>
                </a:lnTo>
                <a:lnTo>
                  <a:pt x="213869" y="1093794"/>
                </a:lnTo>
                <a:lnTo>
                  <a:pt x="228954" y="1066942"/>
                </a:lnTo>
                <a:lnTo>
                  <a:pt x="234740" y="1027793"/>
                </a:lnTo>
                <a:lnTo>
                  <a:pt x="234740" y="1279345"/>
                </a:lnTo>
                <a:lnTo>
                  <a:pt x="200528" y="1299426"/>
                </a:lnTo>
                <a:lnTo>
                  <a:pt x="179258" y="1317327"/>
                </a:lnTo>
                <a:lnTo>
                  <a:pt x="168370" y="1338653"/>
                </a:lnTo>
                <a:lnTo>
                  <a:pt x="165310" y="1369007"/>
                </a:lnTo>
                <a:lnTo>
                  <a:pt x="165310" y="1630522"/>
                </a:lnTo>
                <a:lnTo>
                  <a:pt x="135332" y="1613424"/>
                </a:lnTo>
                <a:lnTo>
                  <a:pt x="72485" y="1565650"/>
                </a:lnTo>
                <a:lnTo>
                  <a:pt x="44243" y="1531691"/>
                </a:lnTo>
                <a:lnTo>
                  <a:pt x="21205" y="1488830"/>
                </a:lnTo>
                <a:lnTo>
                  <a:pt x="5687" y="1435426"/>
                </a:lnTo>
                <a:lnTo>
                  <a:pt x="0" y="1369838"/>
                </a:lnTo>
                <a:close/>
              </a:path>
              <a:path w="400050" h="2740025">
                <a:moveTo>
                  <a:pt x="0" y="2054757"/>
                </a:moveTo>
                <a:lnTo>
                  <a:pt x="7144" y="1988118"/>
                </a:lnTo>
                <a:lnTo>
                  <a:pt x="26296" y="1935361"/>
                </a:lnTo>
                <a:lnTo>
                  <a:pt x="54035" y="1894320"/>
                </a:lnTo>
                <a:lnTo>
                  <a:pt x="86940" y="1862826"/>
                </a:lnTo>
                <a:lnTo>
                  <a:pt x="121590" y="1838711"/>
                </a:lnTo>
                <a:lnTo>
                  <a:pt x="154564" y="1819809"/>
                </a:lnTo>
                <a:lnTo>
                  <a:pt x="189176" y="1799456"/>
                </a:lnTo>
                <a:lnTo>
                  <a:pt x="213869" y="1779025"/>
                </a:lnTo>
                <a:lnTo>
                  <a:pt x="228954" y="1752212"/>
                </a:lnTo>
                <a:lnTo>
                  <a:pt x="234740" y="1712712"/>
                </a:lnTo>
                <a:lnTo>
                  <a:pt x="234740" y="1963434"/>
                </a:lnTo>
                <a:lnTo>
                  <a:pt x="200528" y="1983515"/>
                </a:lnTo>
                <a:lnTo>
                  <a:pt x="179258" y="2001416"/>
                </a:lnTo>
                <a:lnTo>
                  <a:pt x="168370" y="2022742"/>
                </a:lnTo>
                <a:lnTo>
                  <a:pt x="165310" y="2053096"/>
                </a:lnTo>
                <a:lnTo>
                  <a:pt x="165310" y="2315441"/>
                </a:lnTo>
                <a:lnTo>
                  <a:pt x="135332" y="2298343"/>
                </a:lnTo>
                <a:lnTo>
                  <a:pt x="72485" y="2250569"/>
                </a:lnTo>
                <a:lnTo>
                  <a:pt x="44243" y="2216611"/>
                </a:lnTo>
                <a:lnTo>
                  <a:pt x="21205" y="2173750"/>
                </a:lnTo>
                <a:lnTo>
                  <a:pt x="5687" y="2120345"/>
                </a:lnTo>
                <a:lnTo>
                  <a:pt x="0" y="2054757"/>
                </a:lnTo>
                <a:close/>
              </a:path>
              <a:path w="400050" h="2740025">
                <a:moveTo>
                  <a:pt x="0" y="2739676"/>
                </a:moveTo>
                <a:lnTo>
                  <a:pt x="7144" y="2673094"/>
                </a:lnTo>
                <a:lnTo>
                  <a:pt x="26296" y="2620465"/>
                </a:lnTo>
                <a:lnTo>
                  <a:pt x="54035" y="2579550"/>
                </a:lnTo>
                <a:lnTo>
                  <a:pt x="86940" y="2548114"/>
                </a:lnTo>
                <a:lnTo>
                  <a:pt x="121590" y="2523919"/>
                </a:lnTo>
                <a:lnTo>
                  <a:pt x="154564" y="2504728"/>
                </a:lnTo>
                <a:lnTo>
                  <a:pt x="189176" y="2484725"/>
                </a:lnTo>
                <a:lnTo>
                  <a:pt x="213869" y="2464256"/>
                </a:lnTo>
                <a:lnTo>
                  <a:pt x="228954" y="2437248"/>
                </a:lnTo>
                <a:lnTo>
                  <a:pt x="234740" y="2397632"/>
                </a:lnTo>
                <a:lnTo>
                  <a:pt x="234740" y="2650014"/>
                </a:lnTo>
                <a:lnTo>
                  <a:pt x="200528" y="2670095"/>
                </a:lnTo>
                <a:lnTo>
                  <a:pt x="179258" y="2687996"/>
                </a:lnTo>
                <a:lnTo>
                  <a:pt x="168370" y="2709322"/>
                </a:lnTo>
                <a:lnTo>
                  <a:pt x="165310" y="2739676"/>
                </a:lnTo>
                <a:lnTo>
                  <a:pt x="0" y="2739676"/>
                </a:lnTo>
                <a:close/>
              </a:path>
            </a:pathLst>
          </a:custGeom>
          <a:solidFill>
            <a:srgbClr val="09DD8E"/>
          </a:solidFill>
        </p:spPr>
        <p:txBody>
          <a:bodyPr wrap="square" lIns="0" tIns="0" rIns="0" bIns="0" rtlCol="0"/>
          <a:lstStyle/>
          <a:p>
            <a:endParaRPr/>
          </a:p>
        </p:txBody>
      </p:sp>
      <p:sp>
        <p:nvSpPr>
          <p:cNvPr id="1048972" name="object 49"/>
          <p:cNvSpPr/>
          <p:nvPr/>
        </p:nvSpPr>
        <p:spPr>
          <a:xfrm>
            <a:off x="0" y="7673095"/>
            <a:ext cx="2755900" cy="2614295"/>
          </a:xfrm>
          <a:custGeom>
            <a:avLst/>
            <a:gdLst/>
            <a:ahLst/>
            <a:cxnLst/>
            <a:rect l="l" t="t" r="r" b="b"/>
            <a:pathLst>
              <a:path w="2755900" h="2614295">
                <a:moveTo>
                  <a:pt x="1309512" y="953685"/>
                </a:moveTo>
                <a:lnTo>
                  <a:pt x="745559" y="953685"/>
                </a:lnTo>
                <a:lnTo>
                  <a:pt x="1027536" y="0"/>
                </a:lnTo>
                <a:lnTo>
                  <a:pt x="1309512" y="953685"/>
                </a:lnTo>
                <a:close/>
              </a:path>
              <a:path w="2755900" h="2614295">
                <a:moveTo>
                  <a:pt x="1879799" y="953685"/>
                </a:moveTo>
                <a:lnTo>
                  <a:pt x="1309512" y="953685"/>
                </a:lnTo>
                <a:lnTo>
                  <a:pt x="2096813" y="346794"/>
                </a:lnTo>
                <a:lnTo>
                  <a:pt x="1879799" y="953685"/>
                </a:lnTo>
                <a:close/>
              </a:path>
              <a:path w="2755900" h="2614295">
                <a:moveTo>
                  <a:pt x="1761791" y="1283700"/>
                </a:moveTo>
                <a:lnTo>
                  <a:pt x="290488" y="1283700"/>
                </a:lnTo>
                <a:lnTo>
                  <a:pt x="0" y="464505"/>
                </a:lnTo>
                <a:lnTo>
                  <a:pt x="0" y="378970"/>
                </a:lnTo>
                <a:lnTo>
                  <a:pt x="745559" y="953685"/>
                </a:lnTo>
                <a:lnTo>
                  <a:pt x="1879799" y="953685"/>
                </a:lnTo>
                <a:lnTo>
                  <a:pt x="1761791" y="1283700"/>
                </a:lnTo>
                <a:close/>
              </a:path>
              <a:path w="2755900" h="2614295">
                <a:moveTo>
                  <a:pt x="2714853" y="1283700"/>
                </a:moveTo>
                <a:lnTo>
                  <a:pt x="1761791" y="1283700"/>
                </a:lnTo>
                <a:lnTo>
                  <a:pt x="2755688" y="1255732"/>
                </a:lnTo>
                <a:lnTo>
                  <a:pt x="2714853" y="1283700"/>
                </a:lnTo>
                <a:close/>
              </a:path>
              <a:path w="2755900" h="2614295">
                <a:moveTo>
                  <a:pt x="0" y="2362225"/>
                </a:moveTo>
                <a:lnTo>
                  <a:pt x="0" y="1898550"/>
                </a:lnTo>
                <a:lnTo>
                  <a:pt x="117394" y="1817875"/>
                </a:lnTo>
                <a:lnTo>
                  <a:pt x="0" y="1737201"/>
                </a:lnTo>
                <a:lnTo>
                  <a:pt x="0" y="1275502"/>
                </a:lnTo>
                <a:lnTo>
                  <a:pt x="290488" y="1283700"/>
                </a:lnTo>
                <a:lnTo>
                  <a:pt x="2714853" y="1283700"/>
                </a:lnTo>
                <a:lnTo>
                  <a:pt x="1934886" y="1817875"/>
                </a:lnTo>
                <a:lnTo>
                  <a:pt x="2712200" y="2352051"/>
                </a:lnTo>
                <a:lnTo>
                  <a:pt x="1758999" y="2352051"/>
                </a:lnTo>
                <a:lnTo>
                  <a:pt x="1759991" y="2354848"/>
                </a:lnTo>
                <a:lnTo>
                  <a:pt x="290488" y="2354848"/>
                </a:lnTo>
                <a:lnTo>
                  <a:pt x="0" y="2362225"/>
                </a:lnTo>
                <a:close/>
              </a:path>
              <a:path w="2755900" h="2614295">
                <a:moveTo>
                  <a:pt x="2752897" y="2380019"/>
                </a:moveTo>
                <a:lnTo>
                  <a:pt x="1758999" y="2352051"/>
                </a:lnTo>
                <a:lnTo>
                  <a:pt x="2712200" y="2352051"/>
                </a:lnTo>
                <a:lnTo>
                  <a:pt x="2752897" y="2380019"/>
                </a:lnTo>
                <a:close/>
              </a:path>
              <a:path w="2755900" h="2614295">
                <a:moveTo>
                  <a:pt x="1851853" y="2613903"/>
                </a:moveTo>
                <a:lnTo>
                  <a:pt x="198627" y="2613903"/>
                </a:lnTo>
                <a:lnTo>
                  <a:pt x="290488" y="2354848"/>
                </a:lnTo>
                <a:lnTo>
                  <a:pt x="1759991" y="2354848"/>
                </a:lnTo>
                <a:lnTo>
                  <a:pt x="1851853" y="2613903"/>
                </a:lnTo>
                <a:close/>
              </a:path>
            </a:pathLst>
          </a:custGeom>
          <a:solidFill>
            <a:srgbClr val="F59DD3"/>
          </a:solidFill>
        </p:spPr>
        <p:txBody>
          <a:bodyPr wrap="square" lIns="0" tIns="0" rIns="0" bIns="0" rtlCol="0"/>
          <a:lstStyle/>
          <a:p>
            <a:endParaRPr/>
          </a:p>
        </p:txBody>
      </p:sp>
      <p:sp>
        <p:nvSpPr>
          <p:cNvPr id="1048973" name="TextBox 1048972"/>
          <p:cNvSpPr txBox="1"/>
          <p:nvPr/>
        </p:nvSpPr>
        <p:spPr>
          <a:xfrm>
            <a:off x="5044133" y="1130763"/>
            <a:ext cx="6651794" cy="891541"/>
          </a:xfrm>
          <a:prstGeom prst="rect">
            <a:avLst/>
          </a:prstGeom>
        </p:spPr>
        <p:txBody>
          <a:bodyPr wrap="square" rtlCol="0">
            <a:spAutoFit/>
          </a:bodyPr>
          <a:lstStyle/>
          <a:p>
            <a:r>
              <a:rPr lang="en-US" altLang="x-none" sz="5400">
                <a:solidFill>
                  <a:srgbClr val="FFFFFF"/>
                </a:solidFill>
              </a:rPr>
              <a:t>KESIMPULAN</a:t>
            </a:r>
            <a:endParaRPr lang="x-none" sz="5400">
              <a:solidFill>
                <a:srgbClr val="FFFFFF"/>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88" name="object 2"/>
          <p:cNvSpPr txBox="1">
            <a:spLocks noGrp="1"/>
          </p:cNvSpPr>
          <p:nvPr>
            <p:ph type="ctrTitle"/>
          </p:nvPr>
        </p:nvSpPr>
        <p:spPr>
          <a:xfrm>
            <a:off x="5955041" y="4577701"/>
            <a:ext cx="20832226" cy="1083630"/>
          </a:xfrm>
          <a:prstGeom prst="rect">
            <a:avLst/>
          </a:prstGeom>
        </p:spPr>
        <p:txBody>
          <a:bodyPr vert="horz" wrap="square" lIns="0" tIns="19050" rIns="0" bIns="0" rtlCol="0">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marL="13335" marR="5080" indent="0">
              <a:lnSpc>
                <a:spcPts val="8260"/>
              </a:lnSpc>
              <a:spcBef>
                <a:spcPts val="150"/>
              </a:spcBef>
              <a:buNone/>
            </a:pPr>
            <a:r>
              <a:rPr lang="en-US" altLang="x-none" sz="8250" b="1" dirty="0">
                <a:ln/>
                <a:solidFill>
                  <a:schemeClr val="accent5">
                    <a:tint val="50000"/>
                    <a:satMod val="180000"/>
                  </a:schemeClr>
                </a:solidFill>
                <a:latin typeface="Aharoni" pitchFamily="2" charset="-79"/>
                <a:cs typeface="Aharoni" pitchFamily="2" charset="-79"/>
              </a:rPr>
              <a:t>TERIMA KASIH </a:t>
            </a:r>
            <a:endParaRPr lang="zh-CN" altLang="en-US" sz="8250" b="1" dirty="0">
              <a:ln/>
              <a:solidFill>
                <a:schemeClr val="accent5">
                  <a:tint val="50000"/>
                  <a:satMod val="180000"/>
                </a:schemeClr>
              </a:solidFill>
              <a:latin typeface="Aharoni" pitchFamily="2" charset="-79"/>
              <a:cs typeface="Aharoni" pitchFamily="2" charset="-79"/>
            </a:endParaRPr>
          </a:p>
        </p:txBody>
      </p:sp>
      <p:sp>
        <p:nvSpPr>
          <p:cNvPr id="1048990" name="object 5"/>
          <p:cNvSpPr/>
          <p:nvPr/>
        </p:nvSpPr>
        <p:spPr>
          <a:xfrm>
            <a:off x="8038703" y="1748777"/>
            <a:ext cx="2212975" cy="733425"/>
          </a:xfrm>
          <a:custGeom>
            <a:avLst/>
            <a:gdLst/>
            <a:ahLst/>
            <a:cxnLst/>
            <a:rect l="l" t="t" r="r" b="b"/>
            <a:pathLst>
              <a:path w="2212975" h="733425">
                <a:moveTo>
                  <a:pt x="368744" y="733424"/>
                </a:moveTo>
                <a:lnTo>
                  <a:pt x="0" y="366712"/>
                </a:lnTo>
                <a:lnTo>
                  <a:pt x="368744" y="0"/>
                </a:lnTo>
                <a:lnTo>
                  <a:pt x="737488" y="366712"/>
                </a:lnTo>
                <a:lnTo>
                  <a:pt x="368744" y="733424"/>
                </a:lnTo>
                <a:close/>
              </a:path>
              <a:path w="2212975" h="733425">
                <a:moveTo>
                  <a:pt x="1106232" y="733424"/>
                </a:moveTo>
                <a:lnTo>
                  <a:pt x="737488" y="366712"/>
                </a:lnTo>
                <a:lnTo>
                  <a:pt x="1106232" y="0"/>
                </a:lnTo>
                <a:lnTo>
                  <a:pt x="1474976" y="366712"/>
                </a:lnTo>
                <a:lnTo>
                  <a:pt x="1106232" y="733424"/>
                </a:lnTo>
                <a:close/>
              </a:path>
              <a:path w="2212975" h="733425">
                <a:moveTo>
                  <a:pt x="1843721" y="733424"/>
                </a:moveTo>
                <a:lnTo>
                  <a:pt x="1474976" y="366712"/>
                </a:lnTo>
                <a:lnTo>
                  <a:pt x="1843721" y="0"/>
                </a:lnTo>
                <a:lnTo>
                  <a:pt x="2212465" y="366712"/>
                </a:lnTo>
                <a:lnTo>
                  <a:pt x="1843721" y="733424"/>
                </a:lnTo>
                <a:close/>
              </a:path>
            </a:pathLst>
          </a:custGeom>
          <a:solidFill>
            <a:srgbClr val="F0F600"/>
          </a:solidFill>
        </p:spPr>
        <p:txBody>
          <a:bodyPr wrap="square" lIns="0" tIns="0" rIns="0" bIns="0" rtlCol="0"/>
          <a:lstStyle/>
          <a:p>
            <a:endParaRPr/>
          </a:p>
        </p:txBody>
      </p:sp>
      <p:sp>
        <p:nvSpPr>
          <p:cNvPr id="1048992" name="object 6"/>
          <p:cNvSpPr/>
          <p:nvPr/>
        </p:nvSpPr>
        <p:spPr>
          <a:xfrm>
            <a:off x="1650472" y="7103724"/>
            <a:ext cx="2464435" cy="1448435"/>
          </a:xfrm>
          <a:custGeom>
            <a:avLst/>
            <a:gdLst/>
            <a:ahLst/>
            <a:cxnLst/>
            <a:rect l="l" t="t" r="r" b="b"/>
            <a:pathLst>
              <a:path w="2464435" h="1448434">
                <a:moveTo>
                  <a:pt x="897484" y="1318532"/>
                </a:moveTo>
                <a:lnTo>
                  <a:pt x="835378" y="1291249"/>
                </a:lnTo>
                <a:lnTo>
                  <a:pt x="776418" y="1262789"/>
                </a:lnTo>
                <a:lnTo>
                  <a:pt x="720252" y="1233111"/>
                </a:lnTo>
                <a:lnTo>
                  <a:pt x="666900" y="1202360"/>
                </a:lnTo>
                <a:lnTo>
                  <a:pt x="616291" y="1170631"/>
                </a:lnTo>
                <a:lnTo>
                  <a:pt x="568353" y="1138021"/>
                </a:lnTo>
                <a:lnTo>
                  <a:pt x="523013" y="1104628"/>
                </a:lnTo>
                <a:lnTo>
                  <a:pt x="480199" y="1070548"/>
                </a:lnTo>
                <a:lnTo>
                  <a:pt x="439840" y="1035879"/>
                </a:lnTo>
                <a:lnTo>
                  <a:pt x="401863" y="1000717"/>
                </a:lnTo>
                <a:lnTo>
                  <a:pt x="366196" y="965159"/>
                </a:lnTo>
                <a:lnTo>
                  <a:pt x="332767" y="929303"/>
                </a:lnTo>
                <a:lnTo>
                  <a:pt x="301504" y="893245"/>
                </a:lnTo>
                <a:lnTo>
                  <a:pt x="272335" y="857082"/>
                </a:lnTo>
                <a:lnTo>
                  <a:pt x="245188" y="820911"/>
                </a:lnTo>
                <a:lnTo>
                  <a:pt x="219990" y="784830"/>
                </a:lnTo>
                <a:lnTo>
                  <a:pt x="196670" y="748935"/>
                </a:lnTo>
                <a:lnTo>
                  <a:pt x="175155" y="713323"/>
                </a:lnTo>
                <a:lnTo>
                  <a:pt x="155373" y="678091"/>
                </a:lnTo>
                <a:lnTo>
                  <a:pt x="137252" y="643336"/>
                </a:lnTo>
                <a:lnTo>
                  <a:pt x="105706" y="575645"/>
                </a:lnTo>
                <a:lnTo>
                  <a:pt x="79940" y="511026"/>
                </a:lnTo>
                <a:lnTo>
                  <a:pt x="53252" y="430306"/>
                </a:lnTo>
                <a:lnTo>
                  <a:pt x="33098" y="353420"/>
                </a:lnTo>
                <a:lnTo>
                  <a:pt x="18612" y="281398"/>
                </a:lnTo>
                <a:lnTo>
                  <a:pt x="8926" y="215272"/>
                </a:lnTo>
                <a:lnTo>
                  <a:pt x="3173" y="156071"/>
                </a:lnTo>
                <a:lnTo>
                  <a:pt x="486" y="104825"/>
                </a:lnTo>
                <a:lnTo>
                  <a:pt x="0" y="62565"/>
                </a:lnTo>
                <a:lnTo>
                  <a:pt x="845" y="30321"/>
                </a:lnTo>
                <a:lnTo>
                  <a:pt x="2156" y="9122"/>
                </a:lnTo>
                <a:lnTo>
                  <a:pt x="3066" y="0"/>
                </a:lnTo>
                <a:lnTo>
                  <a:pt x="314340" y="31772"/>
                </a:lnTo>
                <a:lnTo>
                  <a:pt x="313892" y="36597"/>
                </a:lnTo>
                <a:lnTo>
                  <a:pt x="313308" y="45370"/>
                </a:lnTo>
                <a:lnTo>
                  <a:pt x="312781" y="57875"/>
                </a:lnTo>
                <a:lnTo>
                  <a:pt x="312501" y="73900"/>
                </a:lnTo>
                <a:lnTo>
                  <a:pt x="312659" y="93231"/>
                </a:lnTo>
                <a:lnTo>
                  <a:pt x="315060" y="141001"/>
                </a:lnTo>
                <a:lnTo>
                  <a:pt x="321505" y="199370"/>
                </a:lnTo>
                <a:lnTo>
                  <a:pt x="333532" y="266749"/>
                </a:lnTo>
                <a:lnTo>
                  <a:pt x="352670" y="341397"/>
                </a:lnTo>
                <a:lnTo>
                  <a:pt x="365383" y="380916"/>
                </a:lnTo>
                <a:lnTo>
                  <a:pt x="380448" y="421614"/>
                </a:lnTo>
                <a:lnTo>
                  <a:pt x="398055" y="463278"/>
                </a:lnTo>
                <a:lnTo>
                  <a:pt x="418396" y="505696"/>
                </a:lnTo>
                <a:lnTo>
                  <a:pt x="441663" y="548654"/>
                </a:lnTo>
                <a:lnTo>
                  <a:pt x="468046" y="591941"/>
                </a:lnTo>
                <a:lnTo>
                  <a:pt x="497736" y="635344"/>
                </a:lnTo>
                <a:lnTo>
                  <a:pt x="530926" y="678648"/>
                </a:lnTo>
                <a:lnTo>
                  <a:pt x="567805" y="721643"/>
                </a:lnTo>
                <a:lnTo>
                  <a:pt x="608567" y="764115"/>
                </a:lnTo>
                <a:lnTo>
                  <a:pt x="653401" y="805852"/>
                </a:lnTo>
                <a:lnTo>
                  <a:pt x="702499" y="846639"/>
                </a:lnTo>
                <a:lnTo>
                  <a:pt x="756052" y="886266"/>
                </a:lnTo>
                <a:lnTo>
                  <a:pt x="814253" y="924519"/>
                </a:lnTo>
                <a:lnTo>
                  <a:pt x="877291" y="961185"/>
                </a:lnTo>
                <a:lnTo>
                  <a:pt x="945358" y="996052"/>
                </a:lnTo>
                <a:lnTo>
                  <a:pt x="1018646" y="1028906"/>
                </a:lnTo>
                <a:lnTo>
                  <a:pt x="1887947" y="1392566"/>
                </a:lnTo>
                <a:lnTo>
                  <a:pt x="1874334" y="1396717"/>
                </a:lnTo>
                <a:lnTo>
                  <a:pt x="1835340" y="1407324"/>
                </a:lnTo>
                <a:lnTo>
                  <a:pt x="1794865" y="1416983"/>
                </a:lnTo>
                <a:lnTo>
                  <a:pt x="1752929" y="1425573"/>
                </a:lnTo>
                <a:lnTo>
                  <a:pt x="1709548" y="1432971"/>
                </a:lnTo>
                <a:lnTo>
                  <a:pt x="1664740" y="1439057"/>
                </a:lnTo>
                <a:lnTo>
                  <a:pt x="1618523" y="1443710"/>
                </a:lnTo>
                <a:lnTo>
                  <a:pt x="1570914" y="1446808"/>
                </a:lnTo>
                <a:lnTo>
                  <a:pt x="1521931" y="1448229"/>
                </a:lnTo>
                <a:lnTo>
                  <a:pt x="1471592" y="1447853"/>
                </a:lnTo>
                <a:lnTo>
                  <a:pt x="1419914" y="1445558"/>
                </a:lnTo>
                <a:lnTo>
                  <a:pt x="1366916" y="1441223"/>
                </a:lnTo>
                <a:lnTo>
                  <a:pt x="1312613" y="1434726"/>
                </a:lnTo>
                <a:lnTo>
                  <a:pt x="1257025" y="1425946"/>
                </a:lnTo>
                <a:lnTo>
                  <a:pt x="1200169" y="1414762"/>
                </a:lnTo>
                <a:lnTo>
                  <a:pt x="1142063" y="1401053"/>
                </a:lnTo>
                <a:lnTo>
                  <a:pt x="1082723" y="1384696"/>
                </a:lnTo>
                <a:lnTo>
                  <a:pt x="1022169" y="1365572"/>
                </a:lnTo>
                <a:lnTo>
                  <a:pt x="960416" y="1343557"/>
                </a:lnTo>
                <a:lnTo>
                  <a:pt x="897484" y="1318532"/>
                </a:lnTo>
                <a:close/>
              </a:path>
              <a:path w="2464435" h="1448434">
                <a:moveTo>
                  <a:pt x="1887947" y="1392566"/>
                </a:moveTo>
                <a:lnTo>
                  <a:pt x="1018646" y="1028906"/>
                </a:lnTo>
                <a:lnTo>
                  <a:pt x="1069724" y="1049275"/>
                </a:lnTo>
                <a:lnTo>
                  <a:pt x="1120427" y="1067490"/>
                </a:lnTo>
                <a:lnTo>
                  <a:pt x="1170749" y="1083552"/>
                </a:lnTo>
                <a:lnTo>
                  <a:pt x="1220681" y="1097460"/>
                </a:lnTo>
                <a:lnTo>
                  <a:pt x="1270216" y="1109215"/>
                </a:lnTo>
                <a:lnTo>
                  <a:pt x="1319346" y="1118818"/>
                </a:lnTo>
                <a:lnTo>
                  <a:pt x="1368065" y="1126267"/>
                </a:lnTo>
                <a:lnTo>
                  <a:pt x="1416364" y="1131563"/>
                </a:lnTo>
                <a:lnTo>
                  <a:pt x="1464237" y="1134706"/>
                </a:lnTo>
                <a:lnTo>
                  <a:pt x="1511675" y="1135697"/>
                </a:lnTo>
                <a:lnTo>
                  <a:pt x="1558672" y="1134535"/>
                </a:lnTo>
                <a:lnTo>
                  <a:pt x="1605219" y="1131220"/>
                </a:lnTo>
                <a:lnTo>
                  <a:pt x="1651310" y="1125752"/>
                </a:lnTo>
                <a:lnTo>
                  <a:pt x="1696937" y="1118132"/>
                </a:lnTo>
                <a:lnTo>
                  <a:pt x="1742092" y="1108360"/>
                </a:lnTo>
                <a:lnTo>
                  <a:pt x="1786768" y="1096435"/>
                </a:lnTo>
                <a:lnTo>
                  <a:pt x="1830958" y="1082358"/>
                </a:lnTo>
                <a:lnTo>
                  <a:pt x="1874655" y="1066129"/>
                </a:lnTo>
                <a:lnTo>
                  <a:pt x="1917850" y="1047748"/>
                </a:lnTo>
                <a:lnTo>
                  <a:pt x="1987594" y="1012643"/>
                </a:lnTo>
                <a:lnTo>
                  <a:pt x="2048602" y="976063"/>
                </a:lnTo>
                <a:lnTo>
                  <a:pt x="2100724" y="939897"/>
                </a:lnTo>
                <a:lnTo>
                  <a:pt x="2143835" y="906007"/>
                </a:lnTo>
                <a:lnTo>
                  <a:pt x="2177702" y="876354"/>
                </a:lnTo>
                <a:lnTo>
                  <a:pt x="2217320" y="837118"/>
                </a:lnTo>
                <a:lnTo>
                  <a:pt x="2222741" y="831336"/>
                </a:lnTo>
                <a:lnTo>
                  <a:pt x="2464347" y="1029641"/>
                </a:lnTo>
                <a:lnTo>
                  <a:pt x="2421950" y="1075753"/>
                </a:lnTo>
                <a:lnTo>
                  <a:pt x="2391516" y="1105078"/>
                </a:lnTo>
                <a:lnTo>
                  <a:pt x="2353140" y="1139146"/>
                </a:lnTo>
                <a:lnTo>
                  <a:pt x="2306946" y="1176616"/>
                </a:lnTo>
                <a:lnTo>
                  <a:pt x="2253060" y="1216147"/>
                </a:lnTo>
                <a:lnTo>
                  <a:pt x="2191605" y="1256400"/>
                </a:lnTo>
                <a:lnTo>
                  <a:pt x="2122707" y="1296032"/>
                </a:lnTo>
                <a:lnTo>
                  <a:pt x="2046491" y="1333704"/>
                </a:lnTo>
                <a:lnTo>
                  <a:pt x="1982262" y="1360420"/>
                </a:lnTo>
                <a:lnTo>
                  <a:pt x="1911831" y="1385283"/>
                </a:lnTo>
                <a:lnTo>
                  <a:pt x="1887947" y="1392566"/>
                </a:lnTo>
                <a:close/>
              </a:path>
            </a:pathLst>
          </a:custGeom>
          <a:solidFill>
            <a:srgbClr val="09DD8E"/>
          </a:solidFill>
        </p:spPr>
        <p:txBody>
          <a:bodyPr wrap="square" lIns="0" tIns="0" rIns="0" bIns="0" rtlCol="0"/>
          <a:lstStyle/>
          <a:p>
            <a:endParaRPr/>
          </a:p>
        </p:txBody>
      </p:sp>
      <p:sp>
        <p:nvSpPr>
          <p:cNvPr id="1048994" name="object 7"/>
          <p:cNvSpPr/>
          <p:nvPr/>
        </p:nvSpPr>
        <p:spPr>
          <a:xfrm>
            <a:off x="14440250" y="334314"/>
            <a:ext cx="2696845" cy="2828925"/>
          </a:xfrm>
          <a:custGeom>
            <a:avLst/>
            <a:gdLst/>
            <a:ahLst/>
            <a:cxnLst/>
            <a:rect l="l" t="t" r="r" b="b"/>
            <a:pathLst>
              <a:path w="2696844" h="2828925">
                <a:moveTo>
                  <a:pt x="1346147" y="2828926"/>
                </a:moveTo>
                <a:lnTo>
                  <a:pt x="1128324" y="2087447"/>
                </a:lnTo>
                <a:lnTo>
                  <a:pt x="514062" y="2559298"/>
                </a:lnTo>
                <a:lnTo>
                  <a:pt x="773272" y="1830865"/>
                </a:lnTo>
                <a:lnTo>
                  <a:pt x="0" y="1850435"/>
                </a:lnTo>
                <a:lnTo>
                  <a:pt x="638221" y="1413376"/>
                </a:lnTo>
                <a:lnTo>
                  <a:pt x="0" y="976316"/>
                </a:lnTo>
                <a:lnTo>
                  <a:pt x="773272" y="998061"/>
                </a:lnTo>
                <a:lnTo>
                  <a:pt x="514062" y="269628"/>
                </a:lnTo>
                <a:lnTo>
                  <a:pt x="1128324" y="741478"/>
                </a:lnTo>
                <a:lnTo>
                  <a:pt x="1348325" y="0"/>
                </a:lnTo>
                <a:lnTo>
                  <a:pt x="1568326" y="741478"/>
                </a:lnTo>
                <a:lnTo>
                  <a:pt x="2182588" y="269628"/>
                </a:lnTo>
                <a:lnTo>
                  <a:pt x="1921200" y="998061"/>
                </a:lnTo>
                <a:lnTo>
                  <a:pt x="2696651" y="976316"/>
                </a:lnTo>
                <a:lnTo>
                  <a:pt x="2056250" y="1413376"/>
                </a:lnTo>
                <a:lnTo>
                  <a:pt x="2694472" y="1850435"/>
                </a:lnTo>
                <a:lnTo>
                  <a:pt x="1919022" y="1828691"/>
                </a:lnTo>
                <a:lnTo>
                  <a:pt x="2178231" y="2557123"/>
                </a:lnTo>
                <a:lnTo>
                  <a:pt x="1566148" y="2087447"/>
                </a:lnTo>
                <a:lnTo>
                  <a:pt x="1346147" y="2828926"/>
                </a:lnTo>
                <a:close/>
              </a:path>
            </a:pathLst>
          </a:custGeom>
          <a:solidFill>
            <a:srgbClr val="F466F5"/>
          </a:solidFill>
        </p:spPr>
        <p:txBody>
          <a:bodyPr wrap="square" lIns="0" tIns="0" rIns="0" bIns="0" rtlCol="0"/>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8600" name="object 2"/>
          <p:cNvSpPr/>
          <p:nvPr/>
        </p:nvSpPr>
        <p:spPr>
          <a:xfrm>
            <a:off x="-186829" y="0"/>
            <a:ext cx="19763524" cy="15155234"/>
          </a:xfrm>
          <a:custGeom>
            <a:avLst/>
            <a:gdLst/>
            <a:ahLst/>
            <a:cxnLst/>
            <a:rect l="l" t="t" r="r" b="b"/>
            <a:pathLst>
              <a:path w="18288000" h="10287000">
                <a:moveTo>
                  <a:pt x="18288000" y="10287000"/>
                </a:moveTo>
                <a:lnTo>
                  <a:pt x="0" y="10287000"/>
                </a:lnTo>
                <a:lnTo>
                  <a:pt x="0" y="0"/>
                </a:lnTo>
                <a:lnTo>
                  <a:pt x="18288000" y="0"/>
                </a:lnTo>
                <a:lnTo>
                  <a:pt x="18288000" y="10287000"/>
                </a:lnTo>
                <a:close/>
              </a:path>
            </a:pathLst>
          </a:custGeom>
          <a:solidFill>
            <a:srgbClr val="F59DD3"/>
          </a:solidFill>
        </p:spPr>
        <p:txBody>
          <a:bodyPr wrap="square" lIns="0" tIns="0" rIns="0" bIns="0" rtlCol="0"/>
          <a:lstStyle/>
          <a:p>
            <a:endParaRPr/>
          </a:p>
        </p:txBody>
      </p:sp>
      <p:grpSp>
        <p:nvGrpSpPr>
          <p:cNvPr id="23" name="object 3"/>
          <p:cNvGrpSpPr/>
          <p:nvPr/>
        </p:nvGrpSpPr>
        <p:grpSpPr>
          <a:xfrm>
            <a:off x="1456056" y="2174664"/>
            <a:ext cx="15375890" cy="6583045"/>
            <a:chOff x="1468133" y="1854750"/>
            <a:chExt cx="15375890" cy="6583045"/>
          </a:xfrm>
        </p:grpSpPr>
        <p:sp>
          <p:nvSpPr>
            <p:cNvPr id="1048601" name="object 4"/>
            <p:cNvSpPr/>
            <p:nvPr/>
          </p:nvSpPr>
          <p:spPr>
            <a:xfrm>
              <a:off x="1612341" y="1999487"/>
              <a:ext cx="15231744" cy="6438265"/>
            </a:xfrm>
            <a:custGeom>
              <a:avLst/>
              <a:gdLst/>
              <a:ahLst/>
              <a:cxnLst/>
              <a:rect l="l" t="t" r="r" b="b"/>
              <a:pathLst>
                <a:path w="15231744" h="6438265">
                  <a:moveTo>
                    <a:pt x="15231453" y="0"/>
                  </a:moveTo>
                  <a:lnTo>
                    <a:pt x="15035733" y="0"/>
                  </a:lnTo>
                  <a:lnTo>
                    <a:pt x="15035733" y="30251"/>
                  </a:lnTo>
                  <a:lnTo>
                    <a:pt x="25742" y="30251"/>
                  </a:lnTo>
                  <a:lnTo>
                    <a:pt x="25742" y="6242329"/>
                  </a:lnTo>
                  <a:lnTo>
                    <a:pt x="0" y="6242329"/>
                  </a:lnTo>
                  <a:lnTo>
                    <a:pt x="0" y="6385814"/>
                  </a:lnTo>
                  <a:lnTo>
                    <a:pt x="0" y="6437858"/>
                  </a:lnTo>
                  <a:lnTo>
                    <a:pt x="15231453" y="6437858"/>
                  </a:lnTo>
                  <a:lnTo>
                    <a:pt x="15231453" y="6386436"/>
                  </a:lnTo>
                  <a:lnTo>
                    <a:pt x="15231453" y="6385814"/>
                  </a:lnTo>
                  <a:lnTo>
                    <a:pt x="15231453" y="50838"/>
                  </a:lnTo>
                  <a:lnTo>
                    <a:pt x="15205698" y="50838"/>
                  </a:lnTo>
                  <a:lnTo>
                    <a:pt x="15231453" y="50774"/>
                  </a:lnTo>
                  <a:lnTo>
                    <a:pt x="15231453" y="0"/>
                  </a:lnTo>
                  <a:close/>
                </a:path>
              </a:pathLst>
            </a:custGeom>
            <a:solidFill>
              <a:srgbClr val="1501F6"/>
            </a:solidFill>
          </p:spPr>
          <p:txBody>
            <a:bodyPr wrap="square" lIns="0" tIns="0" rIns="0" bIns="0" rtlCol="0"/>
            <a:lstStyle/>
            <a:p>
              <a:endParaRPr/>
            </a:p>
          </p:txBody>
        </p:sp>
        <p:sp>
          <p:nvSpPr>
            <p:cNvPr id="1048602" name="object 5"/>
            <p:cNvSpPr/>
            <p:nvPr/>
          </p:nvSpPr>
          <p:spPr>
            <a:xfrm>
              <a:off x="1468133" y="1854750"/>
              <a:ext cx="15180310" cy="6387465"/>
            </a:xfrm>
            <a:custGeom>
              <a:avLst/>
              <a:gdLst/>
              <a:ahLst/>
              <a:cxnLst/>
              <a:rect l="l" t="t" r="r" b="b"/>
              <a:pathLst>
                <a:path w="15180310" h="6387465">
                  <a:moveTo>
                    <a:pt x="15179946" y="6387054"/>
                  </a:moveTo>
                  <a:lnTo>
                    <a:pt x="0" y="6387054"/>
                  </a:lnTo>
                  <a:lnTo>
                    <a:pt x="0" y="0"/>
                  </a:lnTo>
                  <a:lnTo>
                    <a:pt x="15179946" y="0"/>
                  </a:lnTo>
                  <a:lnTo>
                    <a:pt x="15179946" y="6387054"/>
                  </a:lnTo>
                  <a:close/>
                </a:path>
              </a:pathLst>
            </a:custGeom>
            <a:solidFill>
              <a:srgbClr val="FFFFFF"/>
            </a:solidFill>
          </p:spPr>
          <p:txBody>
            <a:bodyPr wrap="square" lIns="0" tIns="0" rIns="0" bIns="0" rtlCol="0"/>
            <a:lstStyle/>
            <a:p>
              <a:endParaRPr/>
            </a:p>
          </p:txBody>
        </p:sp>
        <p:sp>
          <p:nvSpPr>
            <p:cNvPr id="1048603" name="object 6"/>
            <p:cNvSpPr/>
            <p:nvPr/>
          </p:nvSpPr>
          <p:spPr>
            <a:xfrm>
              <a:off x="2505900" y="2885376"/>
              <a:ext cx="12926695" cy="1047750"/>
            </a:xfrm>
            <a:custGeom>
              <a:avLst/>
              <a:gdLst/>
              <a:ahLst/>
              <a:cxnLst/>
              <a:rect l="l" t="t" r="r" b="b"/>
              <a:pathLst>
                <a:path w="12926694" h="1047750">
                  <a:moveTo>
                    <a:pt x="1714512" y="523684"/>
                  </a:moveTo>
                  <a:lnTo>
                    <a:pt x="1712188" y="485152"/>
                  </a:lnTo>
                  <a:lnTo>
                    <a:pt x="1705229" y="446836"/>
                  </a:lnTo>
                  <a:lnTo>
                    <a:pt x="1693672" y="408940"/>
                  </a:lnTo>
                  <a:lnTo>
                    <a:pt x="1677593" y="371665"/>
                  </a:lnTo>
                  <a:lnTo>
                    <a:pt x="1657070" y="335216"/>
                  </a:lnTo>
                  <a:lnTo>
                    <a:pt x="1632204" y="299770"/>
                  </a:lnTo>
                  <a:lnTo>
                    <a:pt x="1603133" y="265557"/>
                  </a:lnTo>
                  <a:lnTo>
                    <a:pt x="1570037" y="232740"/>
                  </a:lnTo>
                  <a:lnTo>
                    <a:pt x="1533067" y="201498"/>
                  </a:lnTo>
                  <a:lnTo>
                    <a:pt x="1492440" y="171996"/>
                  </a:lnTo>
                  <a:lnTo>
                    <a:pt x="1448358" y="144399"/>
                  </a:lnTo>
                  <a:lnTo>
                    <a:pt x="1401089" y="118859"/>
                  </a:lnTo>
                  <a:lnTo>
                    <a:pt x="1350873" y="95529"/>
                  </a:lnTo>
                  <a:lnTo>
                    <a:pt x="1297965" y="74498"/>
                  </a:lnTo>
                  <a:lnTo>
                    <a:pt x="1261364" y="61836"/>
                  </a:lnTo>
                  <a:lnTo>
                    <a:pt x="1223772" y="50279"/>
                  </a:lnTo>
                  <a:lnTo>
                    <a:pt x="1185316" y="39852"/>
                  </a:lnTo>
                  <a:lnTo>
                    <a:pt x="1146060" y="30607"/>
                  </a:lnTo>
                  <a:lnTo>
                    <a:pt x="1106106" y="22542"/>
                  </a:lnTo>
                  <a:lnTo>
                    <a:pt x="1065555" y="15684"/>
                  </a:lnTo>
                  <a:lnTo>
                    <a:pt x="1024496" y="10058"/>
                  </a:lnTo>
                  <a:lnTo>
                    <a:pt x="983043" y="5664"/>
                  </a:lnTo>
                  <a:lnTo>
                    <a:pt x="941285" y="2514"/>
                  </a:lnTo>
                  <a:lnTo>
                    <a:pt x="899325" y="622"/>
                  </a:lnTo>
                  <a:lnTo>
                    <a:pt x="857262" y="0"/>
                  </a:lnTo>
                  <a:lnTo>
                    <a:pt x="836218" y="152"/>
                  </a:lnTo>
                  <a:lnTo>
                    <a:pt x="794194" y="1409"/>
                  </a:lnTo>
                  <a:lnTo>
                    <a:pt x="752309" y="3937"/>
                  </a:lnTo>
                  <a:lnTo>
                    <a:pt x="710704" y="7708"/>
                  </a:lnTo>
                  <a:lnTo>
                    <a:pt x="669429" y="12725"/>
                  </a:lnTo>
                  <a:lnTo>
                    <a:pt x="628624" y="18961"/>
                  </a:lnTo>
                  <a:lnTo>
                    <a:pt x="588340" y="26428"/>
                  </a:lnTo>
                  <a:lnTo>
                    <a:pt x="548741" y="35077"/>
                  </a:lnTo>
                  <a:lnTo>
                    <a:pt x="509854" y="44919"/>
                  </a:lnTo>
                  <a:lnTo>
                    <a:pt x="471830" y="55905"/>
                  </a:lnTo>
                  <a:lnTo>
                    <a:pt x="434708" y="68033"/>
                  </a:lnTo>
                  <a:lnTo>
                    <a:pt x="398640" y="81241"/>
                  </a:lnTo>
                  <a:lnTo>
                    <a:pt x="346595" y="103047"/>
                  </a:lnTo>
                  <a:lnTo>
                    <a:pt x="297319" y="127139"/>
                  </a:lnTo>
                  <a:lnTo>
                    <a:pt x="251091" y="153377"/>
                  </a:lnTo>
                  <a:lnTo>
                    <a:pt x="208140" y="181622"/>
                  </a:lnTo>
                  <a:lnTo>
                    <a:pt x="168706" y="211721"/>
                  </a:lnTo>
                  <a:lnTo>
                    <a:pt x="133007" y="243509"/>
                  </a:lnTo>
                  <a:lnTo>
                    <a:pt x="101231" y="276821"/>
                  </a:lnTo>
                  <a:lnTo>
                    <a:pt x="73558" y="311454"/>
                  </a:lnTo>
                  <a:lnTo>
                    <a:pt x="50114" y="347256"/>
                  </a:lnTo>
                  <a:lnTo>
                    <a:pt x="31051" y="384009"/>
                  </a:lnTo>
                  <a:lnTo>
                    <a:pt x="16471" y="421513"/>
                  </a:lnTo>
                  <a:lnTo>
                    <a:pt x="6451" y="459574"/>
                  </a:lnTo>
                  <a:lnTo>
                    <a:pt x="1041" y="497979"/>
                  </a:lnTo>
                  <a:lnTo>
                    <a:pt x="0" y="523684"/>
                  </a:lnTo>
                  <a:lnTo>
                    <a:pt x="266" y="536536"/>
                  </a:lnTo>
                  <a:lnTo>
                    <a:pt x="4140" y="575005"/>
                  </a:lnTo>
                  <a:lnTo>
                    <a:pt x="12623" y="613206"/>
                  </a:lnTo>
                  <a:lnTo>
                    <a:pt x="25692" y="650925"/>
                  </a:lnTo>
                  <a:lnTo>
                    <a:pt x="43268" y="687959"/>
                  </a:lnTo>
                  <a:lnTo>
                    <a:pt x="65265" y="724090"/>
                  </a:lnTo>
                  <a:lnTo>
                    <a:pt x="91541" y="759129"/>
                  </a:lnTo>
                  <a:lnTo>
                    <a:pt x="121970" y="792911"/>
                  </a:lnTo>
                  <a:lnTo>
                    <a:pt x="156387" y="825220"/>
                  </a:lnTo>
                  <a:lnTo>
                    <a:pt x="194589" y="855903"/>
                  </a:lnTo>
                  <a:lnTo>
                    <a:pt x="236385" y="884783"/>
                  </a:lnTo>
                  <a:lnTo>
                    <a:pt x="281559" y="911707"/>
                  </a:lnTo>
                  <a:lnTo>
                    <a:pt x="329857" y="936523"/>
                  </a:lnTo>
                  <a:lnTo>
                    <a:pt x="381000" y="959104"/>
                  </a:lnTo>
                  <a:lnTo>
                    <a:pt x="416547" y="972858"/>
                  </a:lnTo>
                  <a:lnTo>
                    <a:pt x="453148" y="985532"/>
                  </a:lnTo>
                  <a:lnTo>
                    <a:pt x="490740" y="997089"/>
                  </a:lnTo>
                  <a:lnTo>
                    <a:pt x="529196" y="1007503"/>
                  </a:lnTo>
                  <a:lnTo>
                    <a:pt x="568452" y="1016749"/>
                  </a:lnTo>
                  <a:lnTo>
                    <a:pt x="608406" y="1024813"/>
                  </a:lnTo>
                  <a:lnTo>
                    <a:pt x="648957" y="1031671"/>
                  </a:lnTo>
                  <a:lnTo>
                    <a:pt x="690016" y="1037297"/>
                  </a:lnTo>
                  <a:lnTo>
                    <a:pt x="731469" y="1041692"/>
                  </a:lnTo>
                  <a:lnTo>
                    <a:pt x="773226" y="1044841"/>
                  </a:lnTo>
                  <a:lnTo>
                    <a:pt x="815187" y="1046734"/>
                  </a:lnTo>
                  <a:lnTo>
                    <a:pt x="857262" y="1047369"/>
                  </a:lnTo>
                  <a:lnTo>
                    <a:pt x="878293" y="1047203"/>
                  </a:lnTo>
                  <a:lnTo>
                    <a:pt x="920318" y="1045946"/>
                  </a:lnTo>
                  <a:lnTo>
                    <a:pt x="962202" y="1043419"/>
                  </a:lnTo>
                  <a:lnTo>
                    <a:pt x="1003808" y="1039660"/>
                  </a:lnTo>
                  <a:lnTo>
                    <a:pt x="1045083" y="1034643"/>
                  </a:lnTo>
                  <a:lnTo>
                    <a:pt x="1085888" y="1028395"/>
                  </a:lnTo>
                  <a:lnTo>
                    <a:pt x="1126172" y="1020927"/>
                  </a:lnTo>
                  <a:lnTo>
                    <a:pt x="1165771" y="1012278"/>
                  </a:lnTo>
                  <a:lnTo>
                    <a:pt x="1204658" y="1002436"/>
                  </a:lnTo>
                  <a:lnTo>
                    <a:pt x="1242682" y="991450"/>
                  </a:lnTo>
                  <a:lnTo>
                    <a:pt x="1279804" y="979322"/>
                  </a:lnTo>
                  <a:lnTo>
                    <a:pt x="1315872" y="966114"/>
                  </a:lnTo>
                  <a:lnTo>
                    <a:pt x="1367917" y="944308"/>
                  </a:lnTo>
                  <a:lnTo>
                    <a:pt x="1417193" y="920216"/>
                  </a:lnTo>
                  <a:lnTo>
                    <a:pt x="1463421" y="893978"/>
                  </a:lnTo>
                  <a:lnTo>
                    <a:pt x="1506372" y="865733"/>
                  </a:lnTo>
                  <a:lnTo>
                    <a:pt x="1545805" y="835634"/>
                  </a:lnTo>
                  <a:lnTo>
                    <a:pt x="1581505" y="803846"/>
                  </a:lnTo>
                  <a:lnTo>
                    <a:pt x="1613281" y="770547"/>
                  </a:lnTo>
                  <a:lnTo>
                    <a:pt x="1640967" y="735901"/>
                  </a:lnTo>
                  <a:lnTo>
                    <a:pt x="1664398" y="700100"/>
                  </a:lnTo>
                  <a:lnTo>
                    <a:pt x="1683461" y="663346"/>
                  </a:lnTo>
                  <a:lnTo>
                    <a:pt x="1698040" y="625843"/>
                  </a:lnTo>
                  <a:lnTo>
                    <a:pt x="1708061" y="587781"/>
                  </a:lnTo>
                  <a:lnTo>
                    <a:pt x="1713471" y="549376"/>
                  </a:lnTo>
                  <a:lnTo>
                    <a:pt x="1714512" y="523684"/>
                  </a:lnTo>
                  <a:close/>
                </a:path>
                <a:path w="12926694" h="1047750">
                  <a:moveTo>
                    <a:pt x="12926581" y="816419"/>
                  </a:moveTo>
                  <a:lnTo>
                    <a:pt x="2115439" y="816419"/>
                  </a:lnTo>
                  <a:lnTo>
                    <a:pt x="2115439" y="881989"/>
                  </a:lnTo>
                  <a:lnTo>
                    <a:pt x="12926581" y="881989"/>
                  </a:lnTo>
                  <a:lnTo>
                    <a:pt x="12926581" y="816419"/>
                  </a:lnTo>
                  <a:close/>
                </a:path>
              </a:pathLst>
            </a:custGeom>
            <a:solidFill>
              <a:srgbClr val="1501F6"/>
            </a:solidFill>
          </p:spPr>
          <p:txBody>
            <a:bodyPr wrap="square" lIns="0" tIns="0" rIns="0" bIns="0" rtlCol="0"/>
            <a:lstStyle/>
            <a:p>
              <a:endParaRPr/>
            </a:p>
          </p:txBody>
        </p:sp>
      </p:grpSp>
      <p:sp>
        <p:nvSpPr>
          <p:cNvPr id="1048604" name="object 8"/>
          <p:cNvSpPr txBox="1"/>
          <p:nvPr/>
        </p:nvSpPr>
        <p:spPr>
          <a:xfrm>
            <a:off x="3166651" y="3378035"/>
            <a:ext cx="445601" cy="855345"/>
          </a:xfrm>
          <a:prstGeom prst="rect">
            <a:avLst/>
          </a:prstGeom>
        </p:spPr>
        <p:txBody>
          <a:bodyPr vert="horz" wrap="square" lIns="0" tIns="17145" rIns="0" bIns="0" rtlCol="0">
            <a:spAutoFit/>
          </a:bodyPr>
          <a:lstStyle/>
          <a:p>
            <a:pPr marL="12700">
              <a:lnSpc>
                <a:spcPct val="100000"/>
              </a:lnSpc>
              <a:spcBef>
                <a:spcPts val="135"/>
              </a:spcBef>
            </a:pPr>
            <a:r>
              <a:rPr lang="en-US" altLang="x-none" sz="5650" spc="1864" dirty="0">
                <a:solidFill>
                  <a:srgbClr val="FFFFFF"/>
                </a:solidFill>
                <a:latin typeface="Arial"/>
                <a:cs typeface="Arial"/>
              </a:rPr>
              <a:t>?</a:t>
            </a:r>
            <a:endParaRPr sz="5650">
              <a:latin typeface="Arial"/>
              <a:cs typeface="Arial"/>
            </a:endParaRPr>
          </a:p>
        </p:txBody>
      </p:sp>
      <p:grpSp>
        <p:nvGrpSpPr>
          <p:cNvPr id="24" name="object 11"/>
          <p:cNvGrpSpPr/>
          <p:nvPr/>
        </p:nvGrpSpPr>
        <p:grpSpPr>
          <a:xfrm>
            <a:off x="1144638" y="1353608"/>
            <a:ext cx="15687367" cy="6967366"/>
            <a:chOff x="1144638" y="1353608"/>
            <a:chExt cx="15687367" cy="6967366"/>
          </a:xfrm>
        </p:grpSpPr>
        <p:sp>
          <p:nvSpPr>
            <p:cNvPr id="1048605" name="object 12"/>
            <p:cNvSpPr/>
            <p:nvPr/>
          </p:nvSpPr>
          <p:spPr>
            <a:xfrm>
              <a:off x="1144638" y="7099869"/>
              <a:ext cx="1995805" cy="1221105"/>
            </a:xfrm>
            <a:custGeom>
              <a:avLst/>
              <a:gdLst/>
              <a:ahLst/>
              <a:cxnLst/>
              <a:rect l="l" t="t" r="r" b="b"/>
              <a:pathLst>
                <a:path w="1995805" h="1221104">
                  <a:moveTo>
                    <a:pt x="1289576" y="1101033"/>
                  </a:moveTo>
                  <a:lnTo>
                    <a:pt x="1228541" y="1126960"/>
                  </a:lnTo>
                  <a:lnTo>
                    <a:pt x="1168796" y="1149335"/>
                  </a:lnTo>
                  <a:lnTo>
                    <a:pt x="1110372" y="1168329"/>
                  </a:lnTo>
                  <a:lnTo>
                    <a:pt x="1053300" y="1184109"/>
                  </a:lnTo>
                  <a:lnTo>
                    <a:pt x="997611" y="1196845"/>
                  </a:lnTo>
                  <a:lnTo>
                    <a:pt x="943335" y="1206706"/>
                  </a:lnTo>
                  <a:lnTo>
                    <a:pt x="890503" y="1213859"/>
                  </a:lnTo>
                  <a:lnTo>
                    <a:pt x="839147" y="1218475"/>
                  </a:lnTo>
                  <a:lnTo>
                    <a:pt x="789296" y="1220721"/>
                  </a:lnTo>
                  <a:lnTo>
                    <a:pt x="740983" y="1220766"/>
                  </a:lnTo>
                  <a:lnTo>
                    <a:pt x="694236" y="1218780"/>
                  </a:lnTo>
                  <a:lnTo>
                    <a:pt x="649089" y="1214931"/>
                  </a:lnTo>
                  <a:lnTo>
                    <a:pt x="605570" y="1209387"/>
                  </a:lnTo>
                  <a:lnTo>
                    <a:pt x="563712" y="1202318"/>
                  </a:lnTo>
                  <a:lnTo>
                    <a:pt x="523545" y="1193892"/>
                  </a:lnTo>
                  <a:lnTo>
                    <a:pt x="485099" y="1184278"/>
                  </a:lnTo>
                  <a:lnTo>
                    <a:pt x="448406" y="1173645"/>
                  </a:lnTo>
                  <a:lnTo>
                    <a:pt x="380402" y="1149996"/>
                  </a:lnTo>
                  <a:lnTo>
                    <a:pt x="279212" y="1104581"/>
                  </a:lnTo>
                  <a:lnTo>
                    <a:pt x="216633" y="1069820"/>
                  </a:lnTo>
                  <a:lnTo>
                    <a:pt x="161596" y="1034542"/>
                  </a:lnTo>
                  <a:lnTo>
                    <a:pt x="114284" y="1000253"/>
                  </a:lnTo>
                  <a:lnTo>
                    <a:pt x="74880" y="968458"/>
                  </a:lnTo>
                  <a:lnTo>
                    <a:pt x="43567" y="940665"/>
                  </a:lnTo>
                  <a:lnTo>
                    <a:pt x="5944" y="903107"/>
                  </a:lnTo>
                  <a:lnTo>
                    <a:pt x="0" y="896355"/>
                  </a:lnTo>
                  <a:lnTo>
                    <a:pt x="96620" y="812448"/>
                  </a:lnTo>
                  <a:lnTo>
                    <a:pt x="192862" y="727700"/>
                  </a:lnTo>
                  <a:lnTo>
                    <a:pt x="228753" y="763228"/>
                  </a:lnTo>
                  <a:lnTo>
                    <a:pt x="267540" y="795575"/>
                  </a:lnTo>
                  <a:lnTo>
                    <a:pt x="319789" y="832766"/>
                  </a:lnTo>
                  <a:lnTo>
                    <a:pt x="385179" y="871144"/>
                  </a:lnTo>
                  <a:lnTo>
                    <a:pt x="422700" y="889635"/>
                  </a:lnTo>
                  <a:lnTo>
                    <a:pt x="463385" y="907051"/>
                  </a:lnTo>
                  <a:lnTo>
                    <a:pt x="507194" y="922935"/>
                  </a:lnTo>
                  <a:lnTo>
                    <a:pt x="554085" y="936830"/>
                  </a:lnTo>
                  <a:lnTo>
                    <a:pt x="604020" y="948278"/>
                  </a:lnTo>
                  <a:lnTo>
                    <a:pt x="656956" y="956822"/>
                  </a:lnTo>
                  <a:lnTo>
                    <a:pt x="712855" y="962005"/>
                  </a:lnTo>
                  <a:lnTo>
                    <a:pt x="771675" y="963370"/>
                  </a:lnTo>
                  <a:lnTo>
                    <a:pt x="833375" y="960459"/>
                  </a:lnTo>
                  <a:lnTo>
                    <a:pt x="897917" y="952816"/>
                  </a:lnTo>
                  <a:lnTo>
                    <a:pt x="965259" y="939982"/>
                  </a:lnTo>
                  <a:lnTo>
                    <a:pt x="1035361" y="921502"/>
                  </a:lnTo>
                  <a:lnTo>
                    <a:pt x="1108182" y="896917"/>
                  </a:lnTo>
                  <a:lnTo>
                    <a:pt x="1183683" y="865770"/>
                  </a:lnTo>
                  <a:lnTo>
                    <a:pt x="1235020" y="841330"/>
                  </a:lnTo>
                  <a:lnTo>
                    <a:pt x="1283949" y="815312"/>
                  </a:lnTo>
                  <a:lnTo>
                    <a:pt x="1330462" y="787724"/>
                  </a:lnTo>
                  <a:lnTo>
                    <a:pt x="1374551" y="758576"/>
                  </a:lnTo>
                  <a:lnTo>
                    <a:pt x="1416206" y="727878"/>
                  </a:lnTo>
                  <a:lnTo>
                    <a:pt x="1455421" y="695637"/>
                  </a:lnTo>
                  <a:lnTo>
                    <a:pt x="1492186" y="661864"/>
                  </a:lnTo>
                  <a:lnTo>
                    <a:pt x="1526493" y="626567"/>
                  </a:lnTo>
                  <a:lnTo>
                    <a:pt x="1558333" y="589756"/>
                  </a:lnTo>
                  <a:lnTo>
                    <a:pt x="1587699" y="551440"/>
                  </a:lnTo>
                  <a:lnTo>
                    <a:pt x="1614582" y="511627"/>
                  </a:lnTo>
                  <a:lnTo>
                    <a:pt x="1638973" y="470328"/>
                  </a:lnTo>
                  <a:lnTo>
                    <a:pt x="1660865" y="427551"/>
                  </a:lnTo>
                  <a:lnTo>
                    <a:pt x="1680248" y="383305"/>
                  </a:lnTo>
                  <a:lnTo>
                    <a:pt x="1697115" y="337600"/>
                  </a:lnTo>
                  <a:lnTo>
                    <a:pt x="1719665" y="256518"/>
                  </a:lnTo>
                  <a:lnTo>
                    <a:pt x="1732591" y="183949"/>
                  </a:lnTo>
                  <a:lnTo>
                    <a:pt x="1738376" y="122622"/>
                  </a:lnTo>
                  <a:lnTo>
                    <a:pt x="1739500" y="75266"/>
                  </a:lnTo>
                  <a:lnTo>
                    <a:pt x="1738446" y="44608"/>
                  </a:lnTo>
                  <a:lnTo>
                    <a:pt x="1737695" y="33377"/>
                  </a:lnTo>
                  <a:lnTo>
                    <a:pt x="1991446" y="0"/>
                  </a:lnTo>
                  <a:lnTo>
                    <a:pt x="1992558" y="8927"/>
                  </a:lnTo>
                  <a:lnTo>
                    <a:pt x="1994321" y="29970"/>
                  </a:lnTo>
                  <a:lnTo>
                    <a:pt x="1995726" y="61993"/>
                  </a:lnTo>
                  <a:lnTo>
                    <a:pt x="1995768" y="103862"/>
                  </a:lnTo>
                  <a:lnTo>
                    <a:pt x="1993440" y="154440"/>
                  </a:lnTo>
                  <a:lnTo>
                    <a:pt x="1987737" y="212591"/>
                  </a:lnTo>
                  <a:lnTo>
                    <a:pt x="1977651" y="277181"/>
                  </a:lnTo>
                  <a:lnTo>
                    <a:pt x="1962176" y="347074"/>
                  </a:lnTo>
                  <a:lnTo>
                    <a:pt x="1940307" y="421135"/>
                  </a:lnTo>
                  <a:lnTo>
                    <a:pt x="1915944" y="485661"/>
                  </a:lnTo>
                  <a:lnTo>
                    <a:pt x="1884851" y="553859"/>
                  </a:lnTo>
                  <a:lnTo>
                    <a:pt x="1866509" y="588994"/>
                  </a:lnTo>
                  <a:lnTo>
                    <a:pt x="1846159" y="624640"/>
                  </a:lnTo>
                  <a:lnTo>
                    <a:pt x="1823693" y="660659"/>
                  </a:lnTo>
                  <a:lnTo>
                    <a:pt x="1799001" y="696916"/>
                  </a:lnTo>
                  <a:lnTo>
                    <a:pt x="1771974" y="733275"/>
                  </a:lnTo>
                  <a:lnTo>
                    <a:pt x="1742506" y="769599"/>
                  </a:lnTo>
                  <a:lnTo>
                    <a:pt x="1710486" y="805753"/>
                  </a:lnTo>
                  <a:lnTo>
                    <a:pt x="1675806" y="841601"/>
                  </a:lnTo>
                  <a:lnTo>
                    <a:pt x="1638357" y="877007"/>
                  </a:lnTo>
                  <a:lnTo>
                    <a:pt x="1598031" y="911834"/>
                  </a:lnTo>
                  <a:lnTo>
                    <a:pt x="1554720" y="945947"/>
                  </a:lnTo>
                  <a:lnTo>
                    <a:pt x="1508314" y="979209"/>
                  </a:lnTo>
                  <a:lnTo>
                    <a:pt x="1458706" y="1011485"/>
                  </a:lnTo>
                  <a:lnTo>
                    <a:pt x="1405786" y="1042638"/>
                  </a:lnTo>
                  <a:lnTo>
                    <a:pt x="1349445" y="1072533"/>
                  </a:lnTo>
                  <a:lnTo>
                    <a:pt x="1289576" y="1101033"/>
                  </a:lnTo>
                  <a:close/>
                </a:path>
              </a:pathLst>
            </a:custGeom>
            <a:solidFill>
              <a:srgbClr val="09DD8E"/>
            </a:solidFill>
          </p:spPr>
          <p:txBody>
            <a:bodyPr wrap="square" lIns="0" tIns="0" rIns="0" bIns="0" rtlCol="0"/>
            <a:lstStyle/>
            <a:p>
              <a:endParaRPr/>
            </a:p>
          </p:txBody>
        </p:sp>
        <p:sp>
          <p:nvSpPr>
            <p:cNvPr id="1048606" name="object 13"/>
            <p:cNvSpPr/>
            <p:nvPr/>
          </p:nvSpPr>
          <p:spPr>
            <a:xfrm>
              <a:off x="14417100" y="1353608"/>
              <a:ext cx="2414905" cy="1642110"/>
            </a:xfrm>
            <a:custGeom>
              <a:avLst/>
              <a:gdLst/>
              <a:ahLst/>
              <a:cxnLst/>
              <a:rect l="l" t="t" r="r" b="b"/>
              <a:pathLst>
                <a:path w="2414905" h="1642110">
                  <a:moveTo>
                    <a:pt x="360359" y="364286"/>
                  </a:moveTo>
                  <a:lnTo>
                    <a:pt x="583203" y="502724"/>
                  </a:lnTo>
                  <a:lnTo>
                    <a:pt x="543767" y="483805"/>
                  </a:lnTo>
                  <a:lnTo>
                    <a:pt x="511302" y="480802"/>
                  </a:lnTo>
                  <a:lnTo>
                    <a:pt x="479705" y="490562"/>
                  </a:lnTo>
                  <a:lnTo>
                    <a:pt x="442871" y="509932"/>
                  </a:lnTo>
                  <a:lnTo>
                    <a:pt x="412145" y="526477"/>
                  </a:lnTo>
                  <a:lnTo>
                    <a:pt x="376859" y="542191"/>
                  </a:lnTo>
                  <a:lnTo>
                    <a:pt x="337012" y="553882"/>
                  </a:lnTo>
                  <a:lnTo>
                    <a:pt x="292606" y="558361"/>
                  </a:lnTo>
                  <a:lnTo>
                    <a:pt x="243639" y="552438"/>
                  </a:lnTo>
                  <a:lnTo>
                    <a:pt x="190110" y="532925"/>
                  </a:lnTo>
                  <a:lnTo>
                    <a:pt x="153226" y="511942"/>
                  </a:lnTo>
                  <a:lnTo>
                    <a:pt x="150183" y="509094"/>
                  </a:lnTo>
                  <a:lnTo>
                    <a:pt x="100550" y="464255"/>
                  </a:lnTo>
                  <a:lnTo>
                    <a:pt x="68044" y="418026"/>
                  </a:lnTo>
                  <a:lnTo>
                    <a:pt x="49175" y="371783"/>
                  </a:lnTo>
                  <a:lnTo>
                    <a:pt x="40457" y="326900"/>
                  </a:lnTo>
                  <a:lnTo>
                    <a:pt x="38402" y="284751"/>
                  </a:lnTo>
                  <a:lnTo>
                    <a:pt x="39523" y="246709"/>
                  </a:lnTo>
                  <a:lnTo>
                    <a:pt x="253905" y="379890"/>
                  </a:lnTo>
                  <a:lnTo>
                    <a:pt x="278744" y="390350"/>
                  </a:lnTo>
                  <a:lnTo>
                    <a:pt x="301386" y="390777"/>
                  </a:lnTo>
                  <a:lnTo>
                    <a:pt x="326900" y="381860"/>
                  </a:lnTo>
                  <a:lnTo>
                    <a:pt x="360359" y="364286"/>
                  </a:lnTo>
                  <a:close/>
                </a:path>
                <a:path w="2414905" h="1642110">
                  <a:moveTo>
                    <a:pt x="942151" y="725714"/>
                  </a:moveTo>
                  <a:lnTo>
                    <a:pt x="1164291" y="863714"/>
                  </a:lnTo>
                  <a:lnTo>
                    <a:pt x="1124557" y="844610"/>
                  </a:lnTo>
                  <a:lnTo>
                    <a:pt x="1092125" y="841628"/>
                  </a:lnTo>
                  <a:lnTo>
                    <a:pt x="1060694" y="851491"/>
                  </a:lnTo>
                  <a:lnTo>
                    <a:pt x="1023959" y="870922"/>
                  </a:lnTo>
                  <a:lnTo>
                    <a:pt x="993281" y="887498"/>
                  </a:lnTo>
                  <a:lnTo>
                    <a:pt x="958103" y="903278"/>
                  </a:lnTo>
                  <a:lnTo>
                    <a:pt x="918365" y="915036"/>
                  </a:lnTo>
                  <a:lnTo>
                    <a:pt x="874007" y="919546"/>
                  </a:lnTo>
                  <a:lnTo>
                    <a:pt x="824971" y="913581"/>
                  </a:lnTo>
                  <a:lnTo>
                    <a:pt x="771198" y="893915"/>
                  </a:lnTo>
                  <a:lnTo>
                    <a:pt x="765825" y="891551"/>
                  </a:lnTo>
                  <a:lnTo>
                    <a:pt x="761208" y="889645"/>
                  </a:lnTo>
                  <a:lnTo>
                    <a:pt x="735018" y="873371"/>
                  </a:lnTo>
                  <a:lnTo>
                    <a:pt x="731976" y="870522"/>
                  </a:lnTo>
                  <a:lnTo>
                    <a:pt x="682786" y="826296"/>
                  </a:lnTo>
                  <a:lnTo>
                    <a:pt x="650635" y="780384"/>
                  </a:lnTo>
                  <a:lnTo>
                    <a:pt x="632038" y="734242"/>
                  </a:lnTo>
                  <a:lnTo>
                    <a:pt x="623511" y="689328"/>
                  </a:lnTo>
                  <a:lnTo>
                    <a:pt x="621570" y="647034"/>
                  </a:lnTo>
                  <a:lnTo>
                    <a:pt x="622727" y="609014"/>
                  </a:lnTo>
                  <a:lnTo>
                    <a:pt x="835698" y="741319"/>
                  </a:lnTo>
                  <a:lnTo>
                    <a:pt x="860537" y="751778"/>
                  </a:lnTo>
                  <a:lnTo>
                    <a:pt x="883179" y="752206"/>
                  </a:lnTo>
                  <a:lnTo>
                    <a:pt x="908693" y="743289"/>
                  </a:lnTo>
                  <a:lnTo>
                    <a:pt x="942151" y="725714"/>
                  </a:lnTo>
                  <a:close/>
                </a:path>
                <a:path w="2414905" h="1642110">
                  <a:moveTo>
                    <a:pt x="1523944" y="1087143"/>
                  </a:moveTo>
                  <a:lnTo>
                    <a:pt x="1746084" y="1225143"/>
                  </a:lnTo>
                  <a:lnTo>
                    <a:pt x="1706647" y="1206223"/>
                  </a:lnTo>
                  <a:lnTo>
                    <a:pt x="1674183" y="1203221"/>
                  </a:lnTo>
                  <a:lnTo>
                    <a:pt x="1642586" y="1212981"/>
                  </a:lnTo>
                  <a:lnTo>
                    <a:pt x="1605752" y="1232351"/>
                  </a:lnTo>
                  <a:lnTo>
                    <a:pt x="1575074" y="1248927"/>
                  </a:lnTo>
                  <a:lnTo>
                    <a:pt x="1539896" y="1264707"/>
                  </a:lnTo>
                  <a:lnTo>
                    <a:pt x="1500158" y="1276465"/>
                  </a:lnTo>
                  <a:lnTo>
                    <a:pt x="1455800" y="1280974"/>
                  </a:lnTo>
                  <a:lnTo>
                    <a:pt x="1406764" y="1275009"/>
                  </a:lnTo>
                  <a:lnTo>
                    <a:pt x="1352991" y="1255344"/>
                  </a:lnTo>
                  <a:lnTo>
                    <a:pt x="1347618" y="1252979"/>
                  </a:lnTo>
                  <a:lnTo>
                    <a:pt x="1343011" y="1251077"/>
                  </a:lnTo>
                  <a:lnTo>
                    <a:pt x="1316106" y="1234361"/>
                  </a:lnTo>
                  <a:lnTo>
                    <a:pt x="1313063" y="1231512"/>
                  </a:lnTo>
                  <a:lnTo>
                    <a:pt x="1263874" y="1187286"/>
                  </a:lnTo>
                  <a:lnTo>
                    <a:pt x="1231723" y="1141374"/>
                  </a:lnTo>
                  <a:lnTo>
                    <a:pt x="1213126" y="1095232"/>
                  </a:lnTo>
                  <a:lnTo>
                    <a:pt x="1204599" y="1050319"/>
                  </a:lnTo>
                  <a:lnTo>
                    <a:pt x="1202658" y="1008024"/>
                  </a:lnTo>
                  <a:lnTo>
                    <a:pt x="1203814" y="970005"/>
                  </a:lnTo>
                  <a:lnTo>
                    <a:pt x="1417491" y="1102747"/>
                  </a:lnTo>
                  <a:lnTo>
                    <a:pt x="1442330" y="1113206"/>
                  </a:lnTo>
                  <a:lnTo>
                    <a:pt x="1464972" y="1113634"/>
                  </a:lnTo>
                  <a:lnTo>
                    <a:pt x="1490486" y="1104717"/>
                  </a:lnTo>
                  <a:lnTo>
                    <a:pt x="1523944" y="1087143"/>
                  </a:lnTo>
                  <a:close/>
                </a:path>
                <a:path w="2414905" h="1642110">
                  <a:moveTo>
                    <a:pt x="2414405" y="1445713"/>
                  </a:moveTo>
                  <a:lnTo>
                    <a:pt x="2327171" y="1586133"/>
                  </a:lnTo>
                  <a:lnTo>
                    <a:pt x="2287426" y="1567022"/>
                  </a:lnTo>
                  <a:lnTo>
                    <a:pt x="2254918" y="1563992"/>
                  </a:lnTo>
                  <a:lnTo>
                    <a:pt x="2223277" y="1573725"/>
                  </a:lnTo>
                  <a:lnTo>
                    <a:pt x="2186134" y="1592903"/>
                  </a:lnTo>
                  <a:lnTo>
                    <a:pt x="2155457" y="1609479"/>
                  </a:lnTo>
                  <a:lnTo>
                    <a:pt x="2120279" y="1625259"/>
                  </a:lnTo>
                  <a:lnTo>
                    <a:pt x="2080540" y="1637017"/>
                  </a:lnTo>
                  <a:lnTo>
                    <a:pt x="2036183" y="1641527"/>
                  </a:lnTo>
                  <a:lnTo>
                    <a:pt x="1987147" y="1635562"/>
                  </a:lnTo>
                  <a:lnTo>
                    <a:pt x="1933374" y="1615896"/>
                  </a:lnTo>
                  <a:lnTo>
                    <a:pt x="1929009" y="1615116"/>
                  </a:lnTo>
                  <a:lnTo>
                    <a:pt x="1897194" y="1595351"/>
                  </a:lnTo>
                  <a:lnTo>
                    <a:pt x="1894151" y="1592503"/>
                  </a:lnTo>
                  <a:lnTo>
                    <a:pt x="1845361" y="1548187"/>
                  </a:lnTo>
                  <a:lnTo>
                    <a:pt x="1813344" y="1502263"/>
                  </a:lnTo>
                  <a:lnTo>
                    <a:pt x="1794730" y="1456178"/>
                  </a:lnTo>
                  <a:lnTo>
                    <a:pt x="1786149" y="1411380"/>
                  </a:lnTo>
                  <a:lnTo>
                    <a:pt x="1784231" y="1369316"/>
                  </a:lnTo>
                  <a:lnTo>
                    <a:pt x="1785607" y="1331433"/>
                  </a:lnTo>
                  <a:lnTo>
                    <a:pt x="1999284" y="1464176"/>
                  </a:lnTo>
                  <a:lnTo>
                    <a:pt x="2024123" y="1474635"/>
                  </a:lnTo>
                  <a:lnTo>
                    <a:pt x="2046765" y="1475062"/>
                  </a:lnTo>
                  <a:lnTo>
                    <a:pt x="2072279" y="1466145"/>
                  </a:lnTo>
                  <a:lnTo>
                    <a:pt x="2105737" y="1448571"/>
                  </a:lnTo>
                  <a:lnTo>
                    <a:pt x="2136080" y="1432130"/>
                  </a:lnTo>
                  <a:lnTo>
                    <a:pt x="2170718" y="1416314"/>
                  </a:lnTo>
                  <a:lnTo>
                    <a:pt x="2209825" y="1403956"/>
                  </a:lnTo>
                  <a:lnTo>
                    <a:pt x="2253574" y="1397886"/>
                  </a:lnTo>
                  <a:lnTo>
                    <a:pt x="2302138" y="1400934"/>
                  </a:lnTo>
                  <a:lnTo>
                    <a:pt x="2355691" y="1415933"/>
                  </a:lnTo>
                  <a:lnTo>
                    <a:pt x="2414405" y="1445713"/>
                  </a:lnTo>
                  <a:close/>
                </a:path>
                <a:path w="2414905" h="1642110">
                  <a:moveTo>
                    <a:pt x="1832612" y="1084285"/>
                  </a:moveTo>
                  <a:lnTo>
                    <a:pt x="1885448" y="1125519"/>
                  </a:lnTo>
                  <a:lnTo>
                    <a:pt x="1920154" y="1169627"/>
                  </a:lnTo>
                  <a:lnTo>
                    <a:pt x="1940378" y="1214846"/>
                  </a:lnTo>
                  <a:lnTo>
                    <a:pt x="1949766" y="1259416"/>
                  </a:lnTo>
                  <a:lnTo>
                    <a:pt x="1951965" y="1301574"/>
                  </a:lnTo>
                  <a:lnTo>
                    <a:pt x="1950621" y="1339558"/>
                  </a:lnTo>
                  <a:lnTo>
                    <a:pt x="1949409" y="1379415"/>
                  </a:lnTo>
                  <a:lnTo>
                    <a:pt x="1953868" y="1411027"/>
                  </a:lnTo>
                  <a:lnTo>
                    <a:pt x="1968870" y="1438060"/>
                  </a:lnTo>
                  <a:lnTo>
                    <a:pt x="1999284" y="1464176"/>
                  </a:lnTo>
                  <a:lnTo>
                    <a:pt x="1785607" y="1331433"/>
                  </a:lnTo>
                  <a:lnTo>
                    <a:pt x="1786604" y="1291776"/>
                  </a:lnTo>
                  <a:lnTo>
                    <a:pt x="1770252" y="1243760"/>
                  </a:lnTo>
                  <a:lnTo>
                    <a:pt x="1523944" y="1087143"/>
                  </a:lnTo>
                  <a:lnTo>
                    <a:pt x="1554287" y="1070701"/>
                  </a:lnTo>
                  <a:lnTo>
                    <a:pt x="1588925" y="1054886"/>
                  </a:lnTo>
                  <a:lnTo>
                    <a:pt x="1628032" y="1042527"/>
                  </a:lnTo>
                  <a:lnTo>
                    <a:pt x="1671781" y="1036457"/>
                  </a:lnTo>
                  <a:lnTo>
                    <a:pt x="1720345" y="1039506"/>
                  </a:lnTo>
                  <a:lnTo>
                    <a:pt x="1773898" y="1054505"/>
                  </a:lnTo>
                  <a:lnTo>
                    <a:pt x="1832612" y="1084285"/>
                  </a:lnTo>
                  <a:close/>
                </a:path>
                <a:path w="2414905" h="1642110">
                  <a:moveTo>
                    <a:pt x="1250819" y="722856"/>
                  </a:moveTo>
                  <a:lnTo>
                    <a:pt x="1303655" y="764090"/>
                  </a:lnTo>
                  <a:lnTo>
                    <a:pt x="1338361" y="808198"/>
                  </a:lnTo>
                  <a:lnTo>
                    <a:pt x="1358585" y="853418"/>
                  </a:lnTo>
                  <a:lnTo>
                    <a:pt x="1367973" y="897988"/>
                  </a:lnTo>
                  <a:lnTo>
                    <a:pt x="1370172" y="940146"/>
                  </a:lnTo>
                  <a:lnTo>
                    <a:pt x="1368828" y="978130"/>
                  </a:lnTo>
                  <a:lnTo>
                    <a:pt x="1367951" y="1018332"/>
                  </a:lnTo>
                  <a:lnTo>
                    <a:pt x="1372441" y="1050191"/>
                  </a:lnTo>
                  <a:lnTo>
                    <a:pt x="1387290" y="1077174"/>
                  </a:lnTo>
                  <a:lnTo>
                    <a:pt x="1417491" y="1102747"/>
                  </a:lnTo>
                  <a:lnTo>
                    <a:pt x="1203814" y="970005"/>
                  </a:lnTo>
                  <a:lnTo>
                    <a:pt x="1204811" y="930348"/>
                  </a:lnTo>
                  <a:lnTo>
                    <a:pt x="1188459" y="882332"/>
                  </a:lnTo>
                  <a:lnTo>
                    <a:pt x="942151" y="725714"/>
                  </a:lnTo>
                  <a:lnTo>
                    <a:pt x="972494" y="709273"/>
                  </a:lnTo>
                  <a:lnTo>
                    <a:pt x="1007132" y="693457"/>
                  </a:lnTo>
                  <a:lnTo>
                    <a:pt x="1046239" y="681099"/>
                  </a:lnTo>
                  <a:lnTo>
                    <a:pt x="1089988" y="675029"/>
                  </a:lnTo>
                  <a:lnTo>
                    <a:pt x="1138552" y="678078"/>
                  </a:lnTo>
                  <a:lnTo>
                    <a:pt x="1192105" y="693076"/>
                  </a:lnTo>
                  <a:lnTo>
                    <a:pt x="1250819" y="722856"/>
                  </a:lnTo>
                  <a:close/>
                </a:path>
                <a:path w="2414905" h="1642110">
                  <a:moveTo>
                    <a:pt x="669026" y="361428"/>
                  </a:moveTo>
                  <a:lnTo>
                    <a:pt x="721862" y="402662"/>
                  </a:lnTo>
                  <a:lnTo>
                    <a:pt x="756568" y="446770"/>
                  </a:lnTo>
                  <a:lnTo>
                    <a:pt x="776792" y="491989"/>
                  </a:lnTo>
                  <a:lnTo>
                    <a:pt x="786180" y="536559"/>
                  </a:lnTo>
                  <a:lnTo>
                    <a:pt x="788379" y="578717"/>
                  </a:lnTo>
                  <a:lnTo>
                    <a:pt x="787035" y="616701"/>
                  </a:lnTo>
                  <a:lnTo>
                    <a:pt x="786059" y="656842"/>
                  </a:lnTo>
                  <a:lnTo>
                    <a:pt x="790383" y="688598"/>
                  </a:lnTo>
                  <a:lnTo>
                    <a:pt x="805199" y="715560"/>
                  </a:lnTo>
                  <a:lnTo>
                    <a:pt x="835698" y="741319"/>
                  </a:lnTo>
                  <a:lnTo>
                    <a:pt x="622727" y="609014"/>
                  </a:lnTo>
                  <a:lnTo>
                    <a:pt x="623723" y="569357"/>
                  </a:lnTo>
                  <a:lnTo>
                    <a:pt x="607372" y="521341"/>
                  </a:lnTo>
                  <a:lnTo>
                    <a:pt x="360359" y="364286"/>
                  </a:lnTo>
                  <a:lnTo>
                    <a:pt x="390701" y="347844"/>
                  </a:lnTo>
                  <a:lnTo>
                    <a:pt x="425339" y="332029"/>
                  </a:lnTo>
                  <a:lnTo>
                    <a:pt x="464446" y="319671"/>
                  </a:lnTo>
                  <a:lnTo>
                    <a:pt x="508195" y="313600"/>
                  </a:lnTo>
                  <a:lnTo>
                    <a:pt x="556759" y="316649"/>
                  </a:lnTo>
                  <a:lnTo>
                    <a:pt x="610312" y="331648"/>
                  </a:lnTo>
                  <a:lnTo>
                    <a:pt x="669026" y="361428"/>
                  </a:lnTo>
                  <a:close/>
                </a:path>
                <a:path w="2414905" h="1642110">
                  <a:moveTo>
                    <a:pt x="87233" y="0"/>
                  </a:moveTo>
                  <a:lnTo>
                    <a:pt x="140020" y="41203"/>
                  </a:lnTo>
                  <a:lnTo>
                    <a:pt x="174619" y="85244"/>
                  </a:lnTo>
                  <a:lnTo>
                    <a:pt x="194735" y="130397"/>
                  </a:lnTo>
                  <a:lnTo>
                    <a:pt x="204074" y="174936"/>
                  </a:lnTo>
                  <a:lnTo>
                    <a:pt x="206341" y="217137"/>
                  </a:lnTo>
                  <a:lnTo>
                    <a:pt x="205242" y="255273"/>
                  </a:lnTo>
                  <a:lnTo>
                    <a:pt x="203969" y="295228"/>
                  </a:lnTo>
                  <a:lnTo>
                    <a:pt x="208326" y="327005"/>
                  </a:lnTo>
                  <a:lnTo>
                    <a:pt x="223307" y="354070"/>
                  </a:lnTo>
                  <a:lnTo>
                    <a:pt x="253905" y="379890"/>
                  </a:lnTo>
                  <a:lnTo>
                    <a:pt x="39523" y="246709"/>
                  </a:lnTo>
                  <a:lnTo>
                    <a:pt x="40519" y="207053"/>
                  </a:lnTo>
                  <a:lnTo>
                    <a:pt x="36538" y="179538"/>
                  </a:lnTo>
                  <a:lnTo>
                    <a:pt x="24168" y="159037"/>
                  </a:lnTo>
                  <a:lnTo>
                    <a:pt x="0" y="140419"/>
                  </a:lnTo>
                  <a:lnTo>
                    <a:pt x="87233" y="0"/>
                  </a:lnTo>
                  <a:close/>
                </a:path>
              </a:pathLst>
            </a:custGeom>
            <a:solidFill>
              <a:srgbClr val="F0F600"/>
            </a:solidFill>
          </p:spPr>
          <p:txBody>
            <a:bodyPr wrap="square" lIns="0" tIns="0" rIns="0" bIns="0" rtlCol="0"/>
            <a:lstStyle/>
            <a:p>
              <a:endParaRPr/>
            </a:p>
          </p:txBody>
        </p:sp>
      </p:grpSp>
      <p:sp>
        <p:nvSpPr>
          <p:cNvPr id="1048607" name="Rectangle 1048606"/>
          <p:cNvSpPr/>
          <p:nvPr/>
        </p:nvSpPr>
        <p:spPr>
          <a:xfrm>
            <a:off x="4285081" y="3378036"/>
            <a:ext cx="11915106" cy="3898653"/>
          </a:xfrm>
          <a:prstGeom prst="rect">
            <a:avLst/>
          </a:prstGeom>
          <a:solidFill>
            <a:srgbClr val="FFFFFF"/>
          </a:solidFill>
          <a:ln w="25400">
            <a:noFill/>
            <a:prstDash val="solid"/>
          </a:ln>
        </p:spPr>
        <p:txBody>
          <a:bodyPr anchor="ctr"/>
          <a:lstStyle/>
          <a:p>
            <a:pPr algn="ctr"/>
            <a:r>
              <a:rPr lang="en-US" altLang="x-none" sz="9100" dirty="0">
                <a:latin typeface="Comic Sans MS" pitchFamily="66" charset="0"/>
              </a:rPr>
              <a:t>NONFIKSI</a:t>
            </a:r>
            <a:endParaRPr lang="x-none" sz="9100">
              <a:latin typeface="Comic Sans MS"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8613" name="object 2"/>
          <p:cNvSpPr/>
          <p:nvPr/>
        </p:nvSpPr>
        <p:spPr>
          <a:xfrm>
            <a:off x="1909029" y="1672373"/>
            <a:ext cx="1733550" cy="1057275"/>
          </a:xfrm>
          <a:custGeom>
            <a:avLst/>
            <a:gdLst/>
            <a:ahLst/>
            <a:cxnLst/>
            <a:rect l="l" t="t" r="r" b="b"/>
            <a:pathLst>
              <a:path w="1733550" h="1057275">
                <a:moveTo>
                  <a:pt x="866775" y="1056946"/>
                </a:moveTo>
                <a:lnTo>
                  <a:pt x="824245" y="1056310"/>
                </a:lnTo>
                <a:lnTo>
                  <a:pt x="781816" y="1054401"/>
                </a:lnTo>
                <a:lnTo>
                  <a:pt x="739592" y="1051227"/>
                </a:lnTo>
                <a:lnTo>
                  <a:pt x="697676" y="1046791"/>
                </a:lnTo>
                <a:lnTo>
                  <a:pt x="656165" y="1041108"/>
                </a:lnTo>
                <a:lnTo>
                  <a:pt x="615164" y="1034190"/>
                </a:lnTo>
                <a:lnTo>
                  <a:pt x="574766" y="1026054"/>
                </a:lnTo>
                <a:lnTo>
                  <a:pt x="535074" y="1016720"/>
                </a:lnTo>
                <a:lnTo>
                  <a:pt x="496181" y="1006207"/>
                </a:lnTo>
                <a:lnTo>
                  <a:pt x="458180" y="994544"/>
                </a:lnTo>
                <a:lnTo>
                  <a:pt x="421163" y="981760"/>
                </a:lnTo>
                <a:lnTo>
                  <a:pt x="385220" y="967881"/>
                </a:lnTo>
                <a:lnTo>
                  <a:pt x="333512" y="945095"/>
                </a:lnTo>
                <a:lnTo>
                  <a:pt x="284684" y="920046"/>
                </a:lnTo>
                <a:lnTo>
                  <a:pt x="239011" y="892874"/>
                </a:lnTo>
                <a:lnTo>
                  <a:pt x="196749" y="863733"/>
                </a:lnTo>
                <a:lnTo>
                  <a:pt x="158116" y="832776"/>
                </a:lnTo>
                <a:lnTo>
                  <a:pt x="123316" y="800163"/>
                </a:lnTo>
                <a:lnTo>
                  <a:pt x="92547" y="766077"/>
                </a:lnTo>
                <a:lnTo>
                  <a:pt x="65979" y="730712"/>
                </a:lnTo>
                <a:lnTo>
                  <a:pt x="43749" y="694250"/>
                </a:lnTo>
                <a:lnTo>
                  <a:pt x="25975" y="656882"/>
                </a:lnTo>
                <a:lnTo>
                  <a:pt x="12759" y="618818"/>
                </a:lnTo>
                <a:lnTo>
                  <a:pt x="4173" y="580273"/>
                </a:lnTo>
                <a:lnTo>
                  <a:pt x="260" y="541446"/>
                </a:lnTo>
                <a:lnTo>
                  <a:pt x="0" y="528473"/>
                </a:lnTo>
                <a:lnTo>
                  <a:pt x="260" y="515500"/>
                </a:lnTo>
                <a:lnTo>
                  <a:pt x="4173" y="476673"/>
                </a:lnTo>
                <a:lnTo>
                  <a:pt x="12759" y="438128"/>
                </a:lnTo>
                <a:lnTo>
                  <a:pt x="25975" y="400064"/>
                </a:lnTo>
                <a:lnTo>
                  <a:pt x="43749" y="362696"/>
                </a:lnTo>
                <a:lnTo>
                  <a:pt x="65979" y="326234"/>
                </a:lnTo>
                <a:lnTo>
                  <a:pt x="92547" y="290869"/>
                </a:lnTo>
                <a:lnTo>
                  <a:pt x="123316" y="256783"/>
                </a:lnTo>
                <a:lnTo>
                  <a:pt x="158116" y="224170"/>
                </a:lnTo>
                <a:lnTo>
                  <a:pt x="196749" y="193213"/>
                </a:lnTo>
                <a:lnTo>
                  <a:pt x="239011" y="164072"/>
                </a:lnTo>
                <a:lnTo>
                  <a:pt x="284684" y="136900"/>
                </a:lnTo>
                <a:lnTo>
                  <a:pt x="333512" y="111850"/>
                </a:lnTo>
                <a:lnTo>
                  <a:pt x="385220" y="89063"/>
                </a:lnTo>
                <a:lnTo>
                  <a:pt x="421163" y="75186"/>
                </a:lnTo>
                <a:lnTo>
                  <a:pt x="458180" y="62401"/>
                </a:lnTo>
                <a:lnTo>
                  <a:pt x="496181" y="50738"/>
                </a:lnTo>
                <a:lnTo>
                  <a:pt x="535074" y="40227"/>
                </a:lnTo>
                <a:lnTo>
                  <a:pt x="574766" y="30891"/>
                </a:lnTo>
                <a:lnTo>
                  <a:pt x="615164" y="22755"/>
                </a:lnTo>
                <a:lnTo>
                  <a:pt x="656165" y="15837"/>
                </a:lnTo>
                <a:lnTo>
                  <a:pt x="697676" y="10154"/>
                </a:lnTo>
                <a:lnTo>
                  <a:pt x="739592" y="5719"/>
                </a:lnTo>
                <a:lnTo>
                  <a:pt x="781816" y="2544"/>
                </a:lnTo>
                <a:lnTo>
                  <a:pt x="824245" y="636"/>
                </a:lnTo>
                <a:lnTo>
                  <a:pt x="866775" y="0"/>
                </a:lnTo>
                <a:lnTo>
                  <a:pt x="888052" y="159"/>
                </a:lnTo>
                <a:lnTo>
                  <a:pt x="930532" y="1431"/>
                </a:lnTo>
                <a:lnTo>
                  <a:pt x="972884" y="3974"/>
                </a:lnTo>
                <a:lnTo>
                  <a:pt x="1014954" y="7779"/>
                </a:lnTo>
                <a:lnTo>
                  <a:pt x="1056693" y="12841"/>
                </a:lnTo>
                <a:lnTo>
                  <a:pt x="1097948" y="19142"/>
                </a:lnTo>
                <a:lnTo>
                  <a:pt x="1138673" y="26674"/>
                </a:lnTo>
                <a:lnTo>
                  <a:pt x="1178718" y="35409"/>
                </a:lnTo>
                <a:lnTo>
                  <a:pt x="1218033" y="45339"/>
                </a:lnTo>
                <a:lnTo>
                  <a:pt x="1256481" y="56426"/>
                </a:lnTo>
                <a:lnTo>
                  <a:pt x="1294012" y="68657"/>
                </a:lnTo>
                <a:lnTo>
                  <a:pt x="1330491" y="81988"/>
                </a:lnTo>
                <a:lnTo>
                  <a:pt x="1365876" y="96403"/>
                </a:lnTo>
                <a:lnTo>
                  <a:pt x="1416651" y="119957"/>
                </a:lnTo>
                <a:lnTo>
                  <a:pt x="1464446" y="145725"/>
                </a:lnTo>
                <a:lnTo>
                  <a:pt x="1509014" y="173572"/>
                </a:lnTo>
                <a:lnTo>
                  <a:pt x="1550098" y="203342"/>
                </a:lnTo>
                <a:lnTo>
                  <a:pt x="1587472" y="234869"/>
                </a:lnTo>
                <a:lnTo>
                  <a:pt x="1620942" y="267986"/>
                </a:lnTo>
                <a:lnTo>
                  <a:pt x="1650331" y="302521"/>
                </a:lnTo>
                <a:lnTo>
                  <a:pt x="1675473" y="338281"/>
                </a:lnTo>
                <a:lnTo>
                  <a:pt x="1696227" y="375064"/>
                </a:lnTo>
                <a:lnTo>
                  <a:pt x="1712489" y="412680"/>
                </a:lnTo>
                <a:lnTo>
                  <a:pt x="1724168" y="450930"/>
                </a:lnTo>
                <a:lnTo>
                  <a:pt x="1731201" y="489599"/>
                </a:lnTo>
                <a:lnTo>
                  <a:pt x="1733550" y="528473"/>
                </a:lnTo>
                <a:lnTo>
                  <a:pt x="1733289" y="541446"/>
                </a:lnTo>
                <a:lnTo>
                  <a:pt x="1729375" y="580273"/>
                </a:lnTo>
                <a:lnTo>
                  <a:pt x="1720790" y="618818"/>
                </a:lnTo>
                <a:lnTo>
                  <a:pt x="1707575" y="656882"/>
                </a:lnTo>
                <a:lnTo>
                  <a:pt x="1689801" y="694250"/>
                </a:lnTo>
                <a:lnTo>
                  <a:pt x="1667571" y="730712"/>
                </a:lnTo>
                <a:lnTo>
                  <a:pt x="1641002" y="766077"/>
                </a:lnTo>
                <a:lnTo>
                  <a:pt x="1610233" y="800163"/>
                </a:lnTo>
                <a:lnTo>
                  <a:pt x="1575434" y="832776"/>
                </a:lnTo>
                <a:lnTo>
                  <a:pt x="1536801" y="863733"/>
                </a:lnTo>
                <a:lnTo>
                  <a:pt x="1494539" y="892874"/>
                </a:lnTo>
                <a:lnTo>
                  <a:pt x="1448865" y="920046"/>
                </a:lnTo>
                <a:lnTo>
                  <a:pt x="1400037" y="945095"/>
                </a:lnTo>
                <a:lnTo>
                  <a:pt x="1348329" y="967881"/>
                </a:lnTo>
                <a:lnTo>
                  <a:pt x="1312386" y="981760"/>
                </a:lnTo>
                <a:lnTo>
                  <a:pt x="1275370" y="994544"/>
                </a:lnTo>
                <a:lnTo>
                  <a:pt x="1237369" y="1006207"/>
                </a:lnTo>
                <a:lnTo>
                  <a:pt x="1198475" y="1016720"/>
                </a:lnTo>
                <a:lnTo>
                  <a:pt x="1158783" y="1026054"/>
                </a:lnTo>
                <a:lnTo>
                  <a:pt x="1118385" y="1034190"/>
                </a:lnTo>
                <a:lnTo>
                  <a:pt x="1077384" y="1041108"/>
                </a:lnTo>
                <a:lnTo>
                  <a:pt x="1035874" y="1046791"/>
                </a:lnTo>
                <a:lnTo>
                  <a:pt x="993957" y="1051227"/>
                </a:lnTo>
                <a:lnTo>
                  <a:pt x="951733" y="1054401"/>
                </a:lnTo>
                <a:lnTo>
                  <a:pt x="909305" y="1056310"/>
                </a:lnTo>
                <a:lnTo>
                  <a:pt x="866775" y="1056946"/>
                </a:lnTo>
                <a:close/>
              </a:path>
            </a:pathLst>
          </a:custGeom>
          <a:solidFill>
            <a:srgbClr val="09DD8E"/>
          </a:solidFill>
        </p:spPr>
        <p:txBody>
          <a:bodyPr wrap="square" lIns="0" tIns="0" rIns="0" bIns="0" rtlCol="0"/>
          <a:lstStyle/>
          <a:p>
            <a:endParaRPr/>
          </a:p>
        </p:txBody>
      </p:sp>
      <p:sp>
        <p:nvSpPr>
          <p:cNvPr id="1048614" name="object 3"/>
          <p:cNvSpPr/>
          <p:nvPr/>
        </p:nvSpPr>
        <p:spPr>
          <a:xfrm>
            <a:off x="2562894" y="9027139"/>
            <a:ext cx="3154680" cy="466725"/>
          </a:xfrm>
          <a:custGeom>
            <a:avLst/>
            <a:gdLst/>
            <a:ahLst/>
            <a:cxnLst/>
            <a:rect l="l" t="t" r="r" b="b"/>
            <a:pathLst>
              <a:path w="3154679" h="466725">
                <a:moveTo>
                  <a:pt x="0" y="466725"/>
                </a:moveTo>
                <a:lnTo>
                  <a:pt x="0" y="273863"/>
                </a:lnTo>
                <a:lnTo>
                  <a:pt x="50477" y="268333"/>
                </a:lnTo>
                <a:lnTo>
                  <a:pt x="84109" y="251322"/>
                </a:lnTo>
                <a:lnTo>
                  <a:pt x="109139" y="222197"/>
                </a:lnTo>
                <a:lnTo>
                  <a:pt x="133810" y="180325"/>
                </a:lnTo>
                <a:lnTo>
                  <a:pt x="150641" y="150252"/>
                </a:lnTo>
                <a:lnTo>
                  <a:pt x="170849" y="118390"/>
                </a:lnTo>
                <a:lnTo>
                  <a:pt x="195706" y="86731"/>
                </a:lnTo>
                <a:lnTo>
                  <a:pt x="226481" y="57265"/>
                </a:lnTo>
                <a:lnTo>
                  <a:pt x="264445" y="31982"/>
                </a:lnTo>
                <a:lnTo>
                  <a:pt x="310869" y="12873"/>
                </a:lnTo>
                <a:lnTo>
                  <a:pt x="367024" y="1928"/>
                </a:lnTo>
                <a:lnTo>
                  <a:pt x="371803" y="0"/>
                </a:lnTo>
                <a:lnTo>
                  <a:pt x="414814" y="0"/>
                </a:lnTo>
                <a:lnTo>
                  <a:pt x="419593" y="964"/>
                </a:lnTo>
                <a:lnTo>
                  <a:pt x="484568" y="12049"/>
                </a:lnTo>
                <a:lnTo>
                  <a:pt x="537956" y="32260"/>
                </a:lnTo>
                <a:lnTo>
                  <a:pt x="581278" y="59387"/>
                </a:lnTo>
                <a:lnTo>
                  <a:pt x="616058" y="91221"/>
                </a:lnTo>
                <a:lnTo>
                  <a:pt x="643815" y="125551"/>
                </a:lnTo>
                <a:lnTo>
                  <a:pt x="666071" y="160167"/>
                </a:lnTo>
                <a:lnTo>
                  <a:pt x="684348" y="192861"/>
                </a:lnTo>
                <a:lnTo>
                  <a:pt x="394742" y="192861"/>
                </a:lnTo>
                <a:lnTo>
                  <a:pt x="364097" y="197788"/>
                </a:lnTo>
                <a:lnTo>
                  <a:pt x="341696" y="211303"/>
                </a:lnTo>
                <a:lnTo>
                  <a:pt x="322162" y="235848"/>
                </a:lnTo>
                <a:lnTo>
                  <a:pt x="300119" y="273863"/>
                </a:lnTo>
                <a:lnTo>
                  <a:pt x="283107" y="304299"/>
                </a:lnTo>
                <a:lnTo>
                  <a:pt x="262768" y="336543"/>
                </a:lnTo>
                <a:lnTo>
                  <a:pt x="237837" y="368787"/>
                </a:lnTo>
                <a:lnTo>
                  <a:pt x="207048" y="399223"/>
                </a:lnTo>
                <a:lnTo>
                  <a:pt x="169136" y="426043"/>
                </a:lnTo>
                <a:lnTo>
                  <a:pt x="122834" y="447438"/>
                </a:lnTo>
                <a:lnTo>
                  <a:pt x="66877" y="461602"/>
                </a:lnTo>
                <a:lnTo>
                  <a:pt x="0" y="466725"/>
                </a:lnTo>
                <a:close/>
              </a:path>
              <a:path w="3154679" h="466725">
                <a:moveTo>
                  <a:pt x="1088649" y="273863"/>
                </a:moveTo>
                <a:lnTo>
                  <a:pt x="787574" y="273863"/>
                </a:lnTo>
                <a:lnTo>
                  <a:pt x="837634" y="268333"/>
                </a:lnTo>
                <a:lnTo>
                  <a:pt x="871206" y="251322"/>
                </a:lnTo>
                <a:lnTo>
                  <a:pt x="896176" y="222197"/>
                </a:lnTo>
                <a:lnTo>
                  <a:pt x="920430" y="180325"/>
                </a:lnTo>
                <a:lnTo>
                  <a:pt x="937260" y="150252"/>
                </a:lnTo>
                <a:lnTo>
                  <a:pt x="957469" y="118390"/>
                </a:lnTo>
                <a:lnTo>
                  <a:pt x="982325" y="86731"/>
                </a:lnTo>
                <a:lnTo>
                  <a:pt x="1013100" y="57265"/>
                </a:lnTo>
                <a:lnTo>
                  <a:pt x="1051064" y="31982"/>
                </a:lnTo>
                <a:lnTo>
                  <a:pt x="1097488" y="12873"/>
                </a:lnTo>
                <a:lnTo>
                  <a:pt x="1153643" y="1928"/>
                </a:lnTo>
                <a:lnTo>
                  <a:pt x="1160334" y="964"/>
                </a:lnTo>
                <a:lnTo>
                  <a:pt x="1166069" y="0"/>
                </a:lnTo>
                <a:lnTo>
                  <a:pt x="1202389" y="0"/>
                </a:lnTo>
                <a:lnTo>
                  <a:pt x="1207168" y="964"/>
                </a:lnTo>
                <a:lnTo>
                  <a:pt x="1272446" y="11746"/>
                </a:lnTo>
                <a:lnTo>
                  <a:pt x="1325971" y="31839"/>
                </a:lnTo>
                <a:lnTo>
                  <a:pt x="1369330" y="58983"/>
                </a:lnTo>
                <a:lnTo>
                  <a:pt x="1404112" y="90917"/>
                </a:lnTo>
                <a:lnTo>
                  <a:pt x="1431905" y="125382"/>
                </a:lnTo>
                <a:lnTo>
                  <a:pt x="1454327" y="160167"/>
                </a:lnTo>
                <a:lnTo>
                  <a:pt x="1472879" y="192861"/>
                </a:lnTo>
                <a:lnTo>
                  <a:pt x="1183273" y="192861"/>
                </a:lnTo>
                <a:lnTo>
                  <a:pt x="1152628" y="197788"/>
                </a:lnTo>
                <a:lnTo>
                  <a:pt x="1130226" y="211303"/>
                </a:lnTo>
                <a:lnTo>
                  <a:pt x="1110692" y="235848"/>
                </a:lnTo>
                <a:lnTo>
                  <a:pt x="1088649" y="273863"/>
                </a:lnTo>
                <a:close/>
              </a:path>
              <a:path w="3154679" h="466725">
                <a:moveTo>
                  <a:pt x="1877180" y="273863"/>
                </a:moveTo>
                <a:lnTo>
                  <a:pt x="1576105" y="273863"/>
                </a:lnTo>
                <a:lnTo>
                  <a:pt x="1626568" y="268333"/>
                </a:lnTo>
                <a:lnTo>
                  <a:pt x="1660095" y="251322"/>
                </a:lnTo>
                <a:lnTo>
                  <a:pt x="1684841" y="222197"/>
                </a:lnTo>
                <a:lnTo>
                  <a:pt x="1708960" y="180325"/>
                </a:lnTo>
                <a:lnTo>
                  <a:pt x="1725791" y="150252"/>
                </a:lnTo>
                <a:lnTo>
                  <a:pt x="1745999" y="118390"/>
                </a:lnTo>
                <a:lnTo>
                  <a:pt x="1770856" y="86731"/>
                </a:lnTo>
                <a:lnTo>
                  <a:pt x="1801631" y="57265"/>
                </a:lnTo>
                <a:lnTo>
                  <a:pt x="1839595" y="31982"/>
                </a:lnTo>
                <a:lnTo>
                  <a:pt x="1886019" y="12873"/>
                </a:lnTo>
                <a:lnTo>
                  <a:pt x="1942174" y="1928"/>
                </a:lnTo>
                <a:lnTo>
                  <a:pt x="1948865" y="964"/>
                </a:lnTo>
                <a:lnTo>
                  <a:pt x="1954600" y="0"/>
                </a:lnTo>
                <a:lnTo>
                  <a:pt x="1989964" y="0"/>
                </a:lnTo>
                <a:lnTo>
                  <a:pt x="1994743" y="964"/>
                </a:lnTo>
                <a:lnTo>
                  <a:pt x="2060021" y="11746"/>
                </a:lnTo>
                <a:lnTo>
                  <a:pt x="2113546" y="31839"/>
                </a:lnTo>
                <a:lnTo>
                  <a:pt x="2156905" y="58983"/>
                </a:lnTo>
                <a:lnTo>
                  <a:pt x="2191687" y="90917"/>
                </a:lnTo>
                <a:lnTo>
                  <a:pt x="2219480" y="125382"/>
                </a:lnTo>
                <a:lnTo>
                  <a:pt x="2241902" y="160167"/>
                </a:lnTo>
                <a:lnTo>
                  <a:pt x="2260454" y="192861"/>
                </a:lnTo>
                <a:lnTo>
                  <a:pt x="1971804" y="192861"/>
                </a:lnTo>
                <a:lnTo>
                  <a:pt x="1941159" y="197788"/>
                </a:lnTo>
                <a:lnTo>
                  <a:pt x="1918757" y="211303"/>
                </a:lnTo>
                <a:lnTo>
                  <a:pt x="1899223" y="235848"/>
                </a:lnTo>
                <a:lnTo>
                  <a:pt x="1877180" y="273863"/>
                </a:lnTo>
                <a:close/>
              </a:path>
              <a:path w="3154679" h="466725">
                <a:moveTo>
                  <a:pt x="2665711" y="273863"/>
                </a:moveTo>
                <a:lnTo>
                  <a:pt x="2363680" y="273863"/>
                </a:lnTo>
                <a:lnTo>
                  <a:pt x="2413740" y="268333"/>
                </a:lnTo>
                <a:lnTo>
                  <a:pt x="2447312" y="251322"/>
                </a:lnTo>
                <a:lnTo>
                  <a:pt x="2472282" y="222197"/>
                </a:lnTo>
                <a:lnTo>
                  <a:pt x="2496535" y="180325"/>
                </a:lnTo>
                <a:lnTo>
                  <a:pt x="2513416" y="150252"/>
                </a:lnTo>
                <a:lnTo>
                  <a:pt x="2533742" y="118390"/>
                </a:lnTo>
                <a:lnTo>
                  <a:pt x="2558732" y="86731"/>
                </a:lnTo>
                <a:lnTo>
                  <a:pt x="2589607" y="57265"/>
                </a:lnTo>
                <a:lnTo>
                  <a:pt x="2627588" y="31982"/>
                </a:lnTo>
                <a:lnTo>
                  <a:pt x="2673895" y="12873"/>
                </a:lnTo>
                <a:lnTo>
                  <a:pt x="2729749" y="1928"/>
                </a:lnTo>
                <a:lnTo>
                  <a:pt x="2742175" y="0"/>
                </a:lnTo>
                <a:lnTo>
                  <a:pt x="2778495" y="0"/>
                </a:lnTo>
                <a:lnTo>
                  <a:pt x="2783274" y="964"/>
                </a:lnTo>
                <a:lnTo>
                  <a:pt x="2849260" y="12049"/>
                </a:lnTo>
                <a:lnTo>
                  <a:pt x="2903291" y="32260"/>
                </a:lnTo>
                <a:lnTo>
                  <a:pt x="2946990" y="59387"/>
                </a:lnTo>
                <a:lnTo>
                  <a:pt x="2981979" y="91221"/>
                </a:lnTo>
                <a:lnTo>
                  <a:pt x="3009878" y="125551"/>
                </a:lnTo>
                <a:lnTo>
                  <a:pt x="3032310" y="160167"/>
                </a:lnTo>
                <a:lnTo>
                  <a:pt x="3050896" y="192861"/>
                </a:lnTo>
                <a:lnTo>
                  <a:pt x="2760335" y="192861"/>
                </a:lnTo>
                <a:lnTo>
                  <a:pt x="2729689" y="197788"/>
                </a:lnTo>
                <a:lnTo>
                  <a:pt x="2707288" y="211303"/>
                </a:lnTo>
                <a:lnTo>
                  <a:pt x="2687754" y="235848"/>
                </a:lnTo>
                <a:lnTo>
                  <a:pt x="2665711" y="273863"/>
                </a:lnTo>
                <a:close/>
              </a:path>
              <a:path w="3154679" h="466725">
                <a:moveTo>
                  <a:pt x="788530" y="466725"/>
                </a:moveTo>
                <a:lnTo>
                  <a:pt x="721733" y="460531"/>
                </a:lnTo>
                <a:lnTo>
                  <a:pt x="666940" y="443626"/>
                </a:lnTo>
                <a:lnTo>
                  <a:pt x="622581" y="418523"/>
                </a:lnTo>
                <a:lnTo>
                  <a:pt x="587083" y="387736"/>
                </a:lnTo>
                <a:lnTo>
                  <a:pt x="558874" y="353777"/>
                </a:lnTo>
                <a:lnTo>
                  <a:pt x="536384" y="319160"/>
                </a:lnTo>
                <a:lnTo>
                  <a:pt x="518040" y="286399"/>
                </a:lnTo>
                <a:lnTo>
                  <a:pt x="495011" y="246154"/>
                </a:lnTo>
                <a:lnTo>
                  <a:pt x="471445" y="217571"/>
                </a:lnTo>
                <a:lnTo>
                  <a:pt x="440352" y="200018"/>
                </a:lnTo>
                <a:lnTo>
                  <a:pt x="394742" y="192861"/>
                </a:lnTo>
                <a:lnTo>
                  <a:pt x="684348" y="192861"/>
                </a:lnTo>
                <a:lnTo>
                  <a:pt x="707466" y="232774"/>
                </a:lnTo>
                <a:lnTo>
                  <a:pt x="728076" y="257590"/>
                </a:lnTo>
                <a:lnTo>
                  <a:pt x="752628" y="270292"/>
                </a:lnTo>
                <a:lnTo>
                  <a:pt x="787574" y="273863"/>
                </a:lnTo>
                <a:lnTo>
                  <a:pt x="1088649" y="273863"/>
                </a:lnTo>
                <a:lnTo>
                  <a:pt x="1071637" y="304299"/>
                </a:lnTo>
                <a:lnTo>
                  <a:pt x="1051299" y="336543"/>
                </a:lnTo>
                <a:lnTo>
                  <a:pt x="1026368" y="368787"/>
                </a:lnTo>
                <a:lnTo>
                  <a:pt x="995579" y="399223"/>
                </a:lnTo>
                <a:lnTo>
                  <a:pt x="957666" y="426043"/>
                </a:lnTo>
                <a:lnTo>
                  <a:pt x="911364" y="447438"/>
                </a:lnTo>
                <a:lnTo>
                  <a:pt x="855407" y="461602"/>
                </a:lnTo>
                <a:lnTo>
                  <a:pt x="788530" y="466725"/>
                </a:lnTo>
                <a:close/>
              </a:path>
              <a:path w="3154679" h="466725">
                <a:moveTo>
                  <a:pt x="1577061" y="466725"/>
                </a:moveTo>
                <a:lnTo>
                  <a:pt x="1510264" y="460531"/>
                </a:lnTo>
                <a:lnTo>
                  <a:pt x="1455471" y="443626"/>
                </a:lnTo>
                <a:lnTo>
                  <a:pt x="1411112" y="418523"/>
                </a:lnTo>
                <a:lnTo>
                  <a:pt x="1375614" y="387736"/>
                </a:lnTo>
                <a:lnTo>
                  <a:pt x="1347405" y="353777"/>
                </a:lnTo>
                <a:lnTo>
                  <a:pt x="1324915" y="319160"/>
                </a:lnTo>
                <a:lnTo>
                  <a:pt x="1306571" y="286399"/>
                </a:lnTo>
                <a:lnTo>
                  <a:pt x="1283004" y="246019"/>
                </a:lnTo>
                <a:lnTo>
                  <a:pt x="1259259" y="217210"/>
                </a:lnTo>
                <a:lnTo>
                  <a:pt x="1228345" y="199611"/>
                </a:lnTo>
                <a:lnTo>
                  <a:pt x="1183273" y="192861"/>
                </a:lnTo>
                <a:lnTo>
                  <a:pt x="1472879" y="192861"/>
                </a:lnTo>
                <a:lnTo>
                  <a:pt x="1495997" y="232774"/>
                </a:lnTo>
                <a:lnTo>
                  <a:pt x="1516607" y="257590"/>
                </a:lnTo>
                <a:lnTo>
                  <a:pt x="1541159" y="270292"/>
                </a:lnTo>
                <a:lnTo>
                  <a:pt x="1576105" y="273863"/>
                </a:lnTo>
                <a:lnTo>
                  <a:pt x="1877180" y="273863"/>
                </a:lnTo>
                <a:lnTo>
                  <a:pt x="1860168" y="304299"/>
                </a:lnTo>
                <a:lnTo>
                  <a:pt x="1839829" y="336543"/>
                </a:lnTo>
                <a:lnTo>
                  <a:pt x="1814899" y="368787"/>
                </a:lnTo>
                <a:lnTo>
                  <a:pt x="1784110" y="399223"/>
                </a:lnTo>
                <a:lnTo>
                  <a:pt x="1746197" y="426043"/>
                </a:lnTo>
                <a:lnTo>
                  <a:pt x="1699895" y="447438"/>
                </a:lnTo>
                <a:lnTo>
                  <a:pt x="1643938" y="461602"/>
                </a:lnTo>
                <a:lnTo>
                  <a:pt x="1577061" y="466725"/>
                </a:lnTo>
                <a:close/>
              </a:path>
              <a:path w="3154679" h="466725">
                <a:moveTo>
                  <a:pt x="2365591" y="466725"/>
                </a:moveTo>
                <a:lnTo>
                  <a:pt x="2298794" y="460531"/>
                </a:lnTo>
                <a:lnTo>
                  <a:pt x="2244002" y="443626"/>
                </a:lnTo>
                <a:lnTo>
                  <a:pt x="2199643" y="418523"/>
                </a:lnTo>
                <a:lnTo>
                  <a:pt x="2164144" y="387736"/>
                </a:lnTo>
                <a:lnTo>
                  <a:pt x="2135936" y="353777"/>
                </a:lnTo>
                <a:lnTo>
                  <a:pt x="2113445" y="319160"/>
                </a:lnTo>
                <a:lnTo>
                  <a:pt x="2095101" y="286399"/>
                </a:lnTo>
                <a:lnTo>
                  <a:pt x="2071669" y="246019"/>
                </a:lnTo>
                <a:lnTo>
                  <a:pt x="2048148" y="217210"/>
                </a:lnTo>
                <a:lnTo>
                  <a:pt x="2017279" y="199611"/>
                </a:lnTo>
                <a:lnTo>
                  <a:pt x="1971804" y="192861"/>
                </a:lnTo>
                <a:lnTo>
                  <a:pt x="2260454" y="192861"/>
                </a:lnTo>
                <a:lnTo>
                  <a:pt x="2283572" y="232774"/>
                </a:lnTo>
                <a:lnTo>
                  <a:pt x="2304182" y="257590"/>
                </a:lnTo>
                <a:lnTo>
                  <a:pt x="2328734" y="270292"/>
                </a:lnTo>
                <a:lnTo>
                  <a:pt x="2363680" y="273863"/>
                </a:lnTo>
                <a:lnTo>
                  <a:pt x="2665711" y="273863"/>
                </a:lnTo>
                <a:lnTo>
                  <a:pt x="2648699" y="304299"/>
                </a:lnTo>
                <a:lnTo>
                  <a:pt x="2628360" y="336543"/>
                </a:lnTo>
                <a:lnTo>
                  <a:pt x="2603429" y="368787"/>
                </a:lnTo>
                <a:lnTo>
                  <a:pt x="2572640" y="399223"/>
                </a:lnTo>
                <a:lnTo>
                  <a:pt x="2534728" y="426043"/>
                </a:lnTo>
                <a:lnTo>
                  <a:pt x="2488426" y="447438"/>
                </a:lnTo>
                <a:lnTo>
                  <a:pt x="2432469" y="461602"/>
                </a:lnTo>
                <a:lnTo>
                  <a:pt x="2365591" y="466725"/>
                </a:lnTo>
                <a:close/>
              </a:path>
              <a:path w="3154679" h="466725">
                <a:moveTo>
                  <a:pt x="3154122" y="466725"/>
                </a:moveTo>
                <a:lnTo>
                  <a:pt x="3087375" y="460531"/>
                </a:lnTo>
                <a:lnTo>
                  <a:pt x="3032700" y="443626"/>
                </a:lnTo>
                <a:lnTo>
                  <a:pt x="2988474" y="418523"/>
                </a:lnTo>
                <a:lnTo>
                  <a:pt x="2953076" y="387736"/>
                </a:lnTo>
                <a:lnTo>
                  <a:pt x="2924885" y="353777"/>
                </a:lnTo>
                <a:lnTo>
                  <a:pt x="2902277" y="319160"/>
                </a:lnTo>
                <a:lnTo>
                  <a:pt x="2860603" y="246019"/>
                </a:lnTo>
                <a:lnTo>
                  <a:pt x="2837037" y="217210"/>
                </a:lnTo>
                <a:lnTo>
                  <a:pt x="2805944" y="199611"/>
                </a:lnTo>
                <a:lnTo>
                  <a:pt x="2760335" y="192861"/>
                </a:lnTo>
                <a:lnTo>
                  <a:pt x="3050896" y="192861"/>
                </a:lnTo>
                <a:lnTo>
                  <a:pt x="3074015" y="232774"/>
                </a:lnTo>
                <a:lnTo>
                  <a:pt x="3094624" y="257590"/>
                </a:lnTo>
                <a:lnTo>
                  <a:pt x="3119176" y="270292"/>
                </a:lnTo>
                <a:lnTo>
                  <a:pt x="3154122" y="273863"/>
                </a:lnTo>
                <a:lnTo>
                  <a:pt x="3154122" y="466725"/>
                </a:lnTo>
                <a:close/>
              </a:path>
            </a:pathLst>
          </a:custGeom>
          <a:solidFill>
            <a:srgbClr val="1501F6"/>
          </a:solidFill>
        </p:spPr>
        <p:txBody>
          <a:bodyPr wrap="square" lIns="0" tIns="0" rIns="0" bIns="0" rtlCol="0"/>
          <a:lstStyle/>
          <a:p>
            <a:endParaRPr/>
          </a:p>
        </p:txBody>
      </p:sp>
      <p:sp>
        <p:nvSpPr>
          <p:cNvPr id="1048615" name="object 4"/>
          <p:cNvSpPr txBox="1">
            <a:spLocks noGrp="1"/>
          </p:cNvSpPr>
          <p:nvPr>
            <p:ph type="title"/>
          </p:nvPr>
        </p:nvSpPr>
        <p:spPr>
          <a:xfrm>
            <a:off x="2564255" y="1738467"/>
            <a:ext cx="379730" cy="865504"/>
          </a:xfrm>
          <a:prstGeom prst="rect">
            <a:avLst/>
          </a:prstGeom>
        </p:spPr>
        <p:txBody>
          <a:bodyPr vert="horz" wrap="square" lIns="0" tIns="14604" rIns="0" bIns="0" rtlCol="0">
            <a:spAutoFit/>
          </a:bodyPr>
          <a:lstStyle/>
          <a:p>
            <a:pPr marL="12700">
              <a:lnSpc>
                <a:spcPct val="100000"/>
              </a:lnSpc>
              <a:spcBef>
                <a:spcPts val="114"/>
              </a:spcBef>
            </a:pPr>
            <a:r>
              <a:rPr sz="5750" spc="-409" dirty="0"/>
              <a:t>1</a:t>
            </a:r>
            <a:endParaRPr sz="5750"/>
          </a:p>
        </p:txBody>
      </p:sp>
      <p:sp>
        <p:nvSpPr>
          <p:cNvPr id="1048616" name="object 5"/>
          <p:cNvSpPr/>
          <p:nvPr/>
        </p:nvSpPr>
        <p:spPr>
          <a:xfrm>
            <a:off x="3657600" y="3695700"/>
            <a:ext cx="6762750" cy="57150"/>
          </a:xfrm>
          <a:custGeom>
            <a:avLst/>
            <a:gdLst/>
            <a:ahLst/>
            <a:cxnLst/>
            <a:rect l="l" t="t" r="r" b="b"/>
            <a:pathLst>
              <a:path w="6762750" h="57150">
                <a:moveTo>
                  <a:pt x="6762750" y="57150"/>
                </a:moveTo>
                <a:lnTo>
                  <a:pt x="0" y="57150"/>
                </a:lnTo>
                <a:lnTo>
                  <a:pt x="0" y="0"/>
                </a:lnTo>
                <a:lnTo>
                  <a:pt x="6762750" y="0"/>
                </a:lnTo>
                <a:lnTo>
                  <a:pt x="6762750" y="57150"/>
                </a:lnTo>
                <a:close/>
              </a:path>
            </a:pathLst>
          </a:custGeom>
          <a:solidFill>
            <a:srgbClr val="F466F5"/>
          </a:solidFill>
        </p:spPr>
        <p:txBody>
          <a:bodyPr wrap="square" lIns="0" tIns="0" rIns="0" bIns="0" rtlCol="0"/>
          <a:lstStyle/>
          <a:p>
            <a:endParaRPr/>
          </a:p>
        </p:txBody>
      </p:sp>
      <p:sp>
        <p:nvSpPr>
          <p:cNvPr id="1048617" name="object 6"/>
          <p:cNvSpPr txBox="1"/>
          <p:nvPr/>
        </p:nvSpPr>
        <p:spPr>
          <a:xfrm>
            <a:off x="3886200" y="2171700"/>
            <a:ext cx="6788784" cy="748665"/>
          </a:xfrm>
          <a:prstGeom prst="rect">
            <a:avLst/>
          </a:prstGeom>
        </p:spPr>
        <p:txBody>
          <a:bodyPr vert="horz" wrap="square" lIns="0" tIns="12065" rIns="0" bIns="0" rtlCol="0">
            <a:spAutoFit/>
          </a:bodyPr>
          <a:lstStyle/>
          <a:p>
            <a:pPr marL="12700">
              <a:lnSpc>
                <a:spcPct val="100000"/>
              </a:lnSpc>
              <a:spcBef>
                <a:spcPts val="95"/>
              </a:spcBef>
            </a:pPr>
            <a:r>
              <a:rPr lang="en-US" altLang="x-none" sz="5000" spc="1055" dirty="0">
                <a:solidFill>
                  <a:srgbClr val="F466F5"/>
                </a:solidFill>
                <a:latin typeface="Arial"/>
                <a:cs typeface="Arial"/>
              </a:rPr>
              <a:t>HAKIKAT NONFIKSI </a:t>
            </a:r>
            <a:endParaRPr sz="5000">
              <a:latin typeface="Arial"/>
              <a:cs typeface="Arial"/>
            </a:endParaRPr>
          </a:p>
        </p:txBody>
      </p:sp>
      <p:sp>
        <p:nvSpPr>
          <p:cNvPr id="1048618" name="object 13"/>
          <p:cNvSpPr/>
          <p:nvPr/>
        </p:nvSpPr>
        <p:spPr>
          <a:xfrm>
            <a:off x="14958852" y="0"/>
            <a:ext cx="3329304" cy="3182620"/>
          </a:xfrm>
          <a:custGeom>
            <a:avLst/>
            <a:gdLst/>
            <a:ahLst/>
            <a:cxnLst/>
            <a:rect l="l" t="t" r="r" b="b"/>
            <a:pathLst>
              <a:path w="3329305" h="3182620">
                <a:moveTo>
                  <a:pt x="0" y="1485855"/>
                </a:moveTo>
                <a:lnTo>
                  <a:pt x="1105666" y="727991"/>
                </a:lnTo>
                <a:lnTo>
                  <a:pt x="43581" y="0"/>
                </a:lnTo>
                <a:lnTo>
                  <a:pt x="1061358" y="0"/>
                </a:lnTo>
                <a:lnTo>
                  <a:pt x="1339630" y="7832"/>
                </a:lnTo>
                <a:lnTo>
                  <a:pt x="3329147" y="7832"/>
                </a:lnTo>
                <a:lnTo>
                  <a:pt x="3329147" y="1448150"/>
                </a:lnTo>
                <a:lnTo>
                  <a:pt x="3324547" y="1448150"/>
                </a:lnTo>
                <a:lnTo>
                  <a:pt x="3325888" y="1451921"/>
                </a:lnTo>
                <a:lnTo>
                  <a:pt x="1339630" y="1451921"/>
                </a:lnTo>
                <a:lnTo>
                  <a:pt x="0" y="1485855"/>
                </a:lnTo>
                <a:close/>
              </a:path>
              <a:path w="3329305" h="3182620">
                <a:moveTo>
                  <a:pt x="3328321" y="7832"/>
                </a:moveTo>
                <a:lnTo>
                  <a:pt x="1339630" y="7832"/>
                </a:lnTo>
                <a:lnTo>
                  <a:pt x="1336845" y="0"/>
                </a:lnTo>
                <a:lnTo>
                  <a:pt x="3329147" y="0"/>
                </a:lnTo>
                <a:lnTo>
                  <a:pt x="3329147" y="5527"/>
                </a:lnTo>
                <a:lnTo>
                  <a:pt x="3328321" y="7832"/>
                </a:lnTo>
                <a:close/>
              </a:path>
              <a:path w="3329305" h="3182620">
                <a:moveTo>
                  <a:pt x="3328321" y="7832"/>
                </a:moveTo>
                <a:lnTo>
                  <a:pt x="3329147" y="5527"/>
                </a:lnTo>
                <a:lnTo>
                  <a:pt x="3329147" y="7808"/>
                </a:lnTo>
                <a:lnTo>
                  <a:pt x="3328321" y="7832"/>
                </a:lnTo>
                <a:close/>
              </a:path>
              <a:path w="3329305" h="3182620">
                <a:moveTo>
                  <a:pt x="3329147" y="7832"/>
                </a:moveTo>
                <a:lnTo>
                  <a:pt x="3328321" y="7832"/>
                </a:lnTo>
                <a:lnTo>
                  <a:pt x="3329147" y="7808"/>
                </a:lnTo>
                <a:close/>
              </a:path>
              <a:path w="3329305" h="3182620">
                <a:moveTo>
                  <a:pt x="3329147" y="1448279"/>
                </a:moveTo>
                <a:lnTo>
                  <a:pt x="3324547" y="1448150"/>
                </a:lnTo>
                <a:lnTo>
                  <a:pt x="3329147" y="1448150"/>
                </a:lnTo>
                <a:lnTo>
                  <a:pt x="3329147" y="1448279"/>
                </a:lnTo>
                <a:close/>
              </a:path>
              <a:path w="3329305" h="3182620">
                <a:moveTo>
                  <a:pt x="890571" y="2715027"/>
                </a:moveTo>
                <a:lnTo>
                  <a:pt x="1339630" y="1451921"/>
                </a:lnTo>
                <a:lnTo>
                  <a:pt x="3325888" y="1451921"/>
                </a:lnTo>
                <a:lnTo>
                  <a:pt x="3329147" y="1461088"/>
                </a:lnTo>
                <a:lnTo>
                  <a:pt x="3329147" y="1896836"/>
                </a:lnTo>
                <a:lnTo>
                  <a:pt x="1954728" y="1896836"/>
                </a:lnTo>
                <a:lnTo>
                  <a:pt x="890571" y="2715027"/>
                </a:lnTo>
                <a:close/>
              </a:path>
              <a:path w="3329305" h="3182620">
                <a:moveTo>
                  <a:pt x="2332088" y="3182565"/>
                </a:moveTo>
                <a:lnTo>
                  <a:pt x="1954728" y="1896836"/>
                </a:lnTo>
                <a:lnTo>
                  <a:pt x="2713223" y="1896836"/>
                </a:lnTo>
                <a:lnTo>
                  <a:pt x="2332088" y="3182565"/>
                </a:lnTo>
                <a:close/>
              </a:path>
              <a:path w="3329305" h="3182620">
                <a:moveTo>
                  <a:pt x="3329147" y="2369893"/>
                </a:moveTo>
                <a:lnTo>
                  <a:pt x="2713223" y="1896836"/>
                </a:lnTo>
                <a:lnTo>
                  <a:pt x="3329147" y="1896836"/>
                </a:lnTo>
                <a:lnTo>
                  <a:pt x="3329147" y="2369893"/>
                </a:lnTo>
                <a:close/>
              </a:path>
            </a:pathLst>
          </a:custGeom>
          <a:solidFill>
            <a:srgbClr val="F0F600"/>
          </a:solidFill>
        </p:spPr>
        <p:txBody>
          <a:bodyPr wrap="square" lIns="0" tIns="0" rIns="0" bIns="0" rtlCol="0"/>
          <a:lstStyle/>
          <a:p>
            <a:endParaRPr/>
          </a:p>
        </p:txBody>
      </p:sp>
      <p:sp>
        <p:nvSpPr>
          <p:cNvPr id="1048619" name="TextBox 1048618"/>
          <p:cNvSpPr txBox="1"/>
          <p:nvPr/>
        </p:nvSpPr>
        <p:spPr>
          <a:xfrm>
            <a:off x="1909030" y="3838073"/>
            <a:ext cx="12114782" cy="6109365"/>
          </a:xfrm>
          <a:prstGeom prst="rect">
            <a:avLst/>
          </a:prstGeom>
        </p:spPr>
        <p:txBody>
          <a:bodyPr wrap="square" rtlCol="0">
            <a:spAutoFit/>
          </a:bodyPr>
          <a:lstStyle/>
          <a:p>
            <a:pPr algn="just">
              <a:lnSpc>
                <a:spcPct val="150000"/>
              </a:lnSpc>
            </a:pPr>
            <a:r>
              <a:rPr lang="en-US" altLang="x-none" sz="3400" dirty="0">
                <a:solidFill>
                  <a:srgbClr val="000000"/>
                </a:solidFill>
              </a:rPr>
              <a:t>S</a:t>
            </a:r>
            <a:r>
              <a:rPr lang="x-none" sz="3400">
                <a:solidFill>
                  <a:srgbClr val="000000"/>
                </a:solidFill>
              </a:rPr>
              <a:t>astra nonfiksi adalah sebuah prosa yang dibuat berdasarkan data-data faktual, namun juga dapat dikembangkan oleh penulis. Jika dalam cerita fiksi bagaimana karakter tokoh dan bagaimana ia dikembangkan merupakan suatu bentuk yang esensial, dalam nonfiksi yang dipentingkan adalah penemuan bentuk hubungan dan penerapan konsep dalam masyarakat atau dalam dunia alamiah seperti dalam dunia binatang. </a:t>
            </a:r>
          </a:p>
          <a:p>
            <a:endParaRPr lang="x-none" sz="340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0" name="object 2"/>
          <p:cNvSpPr/>
          <p:nvPr/>
        </p:nvSpPr>
        <p:spPr>
          <a:xfrm>
            <a:off x="7976372" y="1338946"/>
            <a:ext cx="1781175" cy="1085850"/>
          </a:xfrm>
          <a:custGeom>
            <a:avLst/>
            <a:gdLst/>
            <a:ahLst/>
            <a:cxnLst/>
            <a:rect l="l" t="t" r="r" b="b"/>
            <a:pathLst>
              <a:path w="1781175" h="1085850">
                <a:moveTo>
                  <a:pt x="890587" y="1085510"/>
                </a:moveTo>
                <a:lnTo>
                  <a:pt x="846888" y="1084856"/>
                </a:lnTo>
                <a:lnTo>
                  <a:pt x="803294" y="1082896"/>
                </a:lnTo>
                <a:lnTo>
                  <a:pt x="759910" y="1079636"/>
                </a:lnTo>
                <a:lnTo>
                  <a:pt x="716842" y="1075081"/>
                </a:lnTo>
                <a:lnTo>
                  <a:pt x="674191" y="1069244"/>
                </a:lnTo>
                <a:lnTo>
                  <a:pt x="632064" y="1062138"/>
                </a:lnTo>
                <a:lnTo>
                  <a:pt x="590556" y="1053783"/>
                </a:lnTo>
                <a:lnTo>
                  <a:pt x="549774" y="1044197"/>
                </a:lnTo>
                <a:lnTo>
                  <a:pt x="509812" y="1033400"/>
                </a:lnTo>
                <a:lnTo>
                  <a:pt x="470767" y="1021421"/>
                </a:lnTo>
                <a:lnTo>
                  <a:pt x="432733" y="1008292"/>
                </a:lnTo>
                <a:lnTo>
                  <a:pt x="395803" y="994038"/>
                </a:lnTo>
                <a:lnTo>
                  <a:pt x="360064" y="978700"/>
                </a:lnTo>
                <a:lnTo>
                  <a:pt x="325604" y="962311"/>
                </a:lnTo>
                <a:lnTo>
                  <a:pt x="276495" y="935846"/>
                </a:lnTo>
                <a:lnTo>
                  <a:pt x="230705" y="907247"/>
                </a:lnTo>
                <a:lnTo>
                  <a:pt x="188491" y="876672"/>
                </a:lnTo>
                <a:lnTo>
                  <a:pt x="150090" y="844293"/>
                </a:lnTo>
                <a:lnTo>
                  <a:pt x="115701" y="810281"/>
                </a:lnTo>
                <a:lnTo>
                  <a:pt x="85505" y="774813"/>
                </a:lnTo>
                <a:lnTo>
                  <a:pt x="59672" y="738087"/>
                </a:lnTo>
                <a:lnTo>
                  <a:pt x="38348" y="700309"/>
                </a:lnTo>
                <a:lnTo>
                  <a:pt x="21640" y="661677"/>
                </a:lnTo>
                <a:lnTo>
                  <a:pt x="9638" y="622393"/>
                </a:lnTo>
                <a:lnTo>
                  <a:pt x="2412" y="582679"/>
                </a:lnTo>
                <a:lnTo>
                  <a:pt x="0" y="542755"/>
                </a:lnTo>
                <a:lnTo>
                  <a:pt x="268" y="529431"/>
                </a:lnTo>
                <a:lnTo>
                  <a:pt x="4288" y="489555"/>
                </a:lnTo>
                <a:lnTo>
                  <a:pt x="13110" y="449969"/>
                </a:lnTo>
                <a:lnTo>
                  <a:pt x="26689" y="410875"/>
                </a:lnTo>
                <a:lnTo>
                  <a:pt x="44951" y="372497"/>
                </a:lnTo>
                <a:lnTo>
                  <a:pt x="67791" y="335051"/>
                </a:lnTo>
                <a:lnTo>
                  <a:pt x="95089" y="298729"/>
                </a:lnTo>
                <a:lnTo>
                  <a:pt x="126704" y="263722"/>
                </a:lnTo>
                <a:lnTo>
                  <a:pt x="162460" y="230228"/>
                </a:lnTo>
                <a:lnTo>
                  <a:pt x="202154" y="198435"/>
                </a:lnTo>
                <a:lnTo>
                  <a:pt x="245577" y="168506"/>
                </a:lnTo>
                <a:lnTo>
                  <a:pt x="292505" y="140599"/>
                </a:lnTo>
                <a:lnTo>
                  <a:pt x="342674" y="114873"/>
                </a:lnTo>
                <a:lnTo>
                  <a:pt x="377773" y="99008"/>
                </a:lnTo>
                <a:lnTo>
                  <a:pt x="414130" y="84204"/>
                </a:lnTo>
                <a:lnTo>
                  <a:pt x="451612" y="70512"/>
                </a:lnTo>
                <a:lnTo>
                  <a:pt x="490174" y="57951"/>
                </a:lnTo>
                <a:lnTo>
                  <a:pt x="529678" y="46564"/>
                </a:lnTo>
                <a:lnTo>
                  <a:pt x="570074" y="36366"/>
                </a:lnTo>
                <a:lnTo>
                  <a:pt x="611219" y="27394"/>
                </a:lnTo>
                <a:lnTo>
                  <a:pt x="653063" y="19659"/>
                </a:lnTo>
                <a:lnTo>
                  <a:pt x="695451" y="13188"/>
                </a:lnTo>
                <a:lnTo>
                  <a:pt x="738336" y="7989"/>
                </a:lnTo>
                <a:lnTo>
                  <a:pt x="781563" y="4082"/>
                </a:lnTo>
                <a:lnTo>
                  <a:pt x="825078" y="1470"/>
                </a:lnTo>
                <a:lnTo>
                  <a:pt x="868725" y="163"/>
                </a:lnTo>
                <a:lnTo>
                  <a:pt x="890587" y="0"/>
                </a:lnTo>
                <a:lnTo>
                  <a:pt x="912449" y="163"/>
                </a:lnTo>
                <a:lnTo>
                  <a:pt x="956095" y="1470"/>
                </a:lnTo>
                <a:lnTo>
                  <a:pt x="999610" y="4082"/>
                </a:lnTo>
                <a:lnTo>
                  <a:pt x="1042837" y="7989"/>
                </a:lnTo>
                <a:lnTo>
                  <a:pt x="1085722" y="13188"/>
                </a:lnTo>
                <a:lnTo>
                  <a:pt x="1128111" y="19659"/>
                </a:lnTo>
                <a:lnTo>
                  <a:pt x="1169954" y="27394"/>
                </a:lnTo>
                <a:lnTo>
                  <a:pt x="1211099" y="36366"/>
                </a:lnTo>
                <a:lnTo>
                  <a:pt x="1251495" y="46564"/>
                </a:lnTo>
                <a:lnTo>
                  <a:pt x="1290999" y="57951"/>
                </a:lnTo>
                <a:lnTo>
                  <a:pt x="1329561" y="70512"/>
                </a:lnTo>
                <a:lnTo>
                  <a:pt x="1367042" y="84204"/>
                </a:lnTo>
                <a:lnTo>
                  <a:pt x="1403399" y="99008"/>
                </a:lnTo>
                <a:lnTo>
                  <a:pt x="1438499" y="114873"/>
                </a:lnTo>
                <a:lnTo>
                  <a:pt x="1488668" y="140599"/>
                </a:lnTo>
                <a:lnTo>
                  <a:pt x="1535597" y="168506"/>
                </a:lnTo>
                <a:lnTo>
                  <a:pt x="1579020" y="198435"/>
                </a:lnTo>
                <a:lnTo>
                  <a:pt x="1618714" y="230228"/>
                </a:lnTo>
                <a:lnTo>
                  <a:pt x="1654469" y="263722"/>
                </a:lnTo>
                <a:lnTo>
                  <a:pt x="1686084" y="298729"/>
                </a:lnTo>
                <a:lnTo>
                  <a:pt x="1713382" y="335051"/>
                </a:lnTo>
                <a:lnTo>
                  <a:pt x="1736223" y="372497"/>
                </a:lnTo>
                <a:lnTo>
                  <a:pt x="1754485" y="410875"/>
                </a:lnTo>
                <a:lnTo>
                  <a:pt x="1768064" y="449969"/>
                </a:lnTo>
                <a:lnTo>
                  <a:pt x="1776884" y="489555"/>
                </a:lnTo>
                <a:lnTo>
                  <a:pt x="1780906" y="529431"/>
                </a:lnTo>
                <a:lnTo>
                  <a:pt x="1781174" y="542755"/>
                </a:lnTo>
                <a:lnTo>
                  <a:pt x="1780906" y="556079"/>
                </a:lnTo>
                <a:lnTo>
                  <a:pt x="1776884" y="595954"/>
                </a:lnTo>
                <a:lnTo>
                  <a:pt x="1768064" y="635541"/>
                </a:lnTo>
                <a:lnTo>
                  <a:pt x="1754485" y="674634"/>
                </a:lnTo>
                <a:lnTo>
                  <a:pt x="1736223" y="713012"/>
                </a:lnTo>
                <a:lnTo>
                  <a:pt x="1713382" y="750459"/>
                </a:lnTo>
                <a:lnTo>
                  <a:pt x="1686084" y="786781"/>
                </a:lnTo>
                <a:lnTo>
                  <a:pt x="1654469" y="821787"/>
                </a:lnTo>
                <a:lnTo>
                  <a:pt x="1618714" y="855281"/>
                </a:lnTo>
                <a:lnTo>
                  <a:pt x="1579020" y="887075"/>
                </a:lnTo>
                <a:lnTo>
                  <a:pt x="1535597" y="917004"/>
                </a:lnTo>
                <a:lnTo>
                  <a:pt x="1488668" y="944910"/>
                </a:lnTo>
                <a:lnTo>
                  <a:pt x="1438499" y="970636"/>
                </a:lnTo>
                <a:lnTo>
                  <a:pt x="1403399" y="986501"/>
                </a:lnTo>
                <a:lnTo>
                  <a:pt x="1367042" y="1001305"/>
                </a:lnTo>
                <a:lnTo>
                  <a:pt x="1329561" y="1014997"/>
                </a:lnTo>
                <a:lnTo>
                  <a:pt x="1290999" y="1027558"/>
                </a:lnTo>
                <a:lnTo>
                  <a:pt x="1251495" y="1038946"/>
                </a:lnTo>
                <a:lnTo>
                  <a:pt x="1211099" y="1049143"/>
                </a:lnTo>
                <a:lnTo>
                  <a:pt x="1169954" y="1058115"/>
                </a:lnTo>
                <a:lnTo>
                  <a:pt x="1128111" y="1065850"/>
                </a:lnTo>
                <a:lnTo>
                  <a:pt x="1085722" y="1072321"/>
                </a:lnTo>
                <a:lnTo>
                  <a:pt x="1042837" y="1077520"/>
                </a:lnTo>
                <a:lnTo>
                  <a:pt x="999610" y="1081428"/>
                </a:lnTo>
                <a:lnTo>
                  <a:pt x="956095" y="1084039"/>
                </a:lnTo>
                <a:lnTo>
                  <a:pt x="912449" y="1085347"/>
                </a:lnTo>
                <a:lnTo>
                  <a:pt x="890587" y="1085510"/>
                </a:lnTo>
                <a:close/>
              </a:path>
            </a:pathLst>
          </a:custGeom>
          <a:solidFill>
            <a:srgbClr val="F466F5"/>
          </a:solidFill>
        </p:spPr>
        <p:txBody>
          <a:bodyPr wrap="square" lIns="0" tIns="0" rIns="0" bIns="0" rtlCol="0"/>
          <a:lstStyle/>
          <a:p>
            <a:endParaRPr/>
          </a:p>
        </p:txBody>
      </p:sp>
      <p:sp>
        <p:nvSpPr>
          <p:cNvPr id="1048621" name="object 3"/>
          <p:cNvSpPr txBox="1"/>
          <p:nvPr/>
        </p:nvSpPr>
        <p:spPr>
          <a:xfrm>
            <a:off x="6077594" y="3036412"/>
            <a:ext cx="7679954" cy="804546"/>
          </a:xfrm>
          <a:prstGeom prst="rect">
            <a:avLst/>
          </a:prstGeom>
        </p:spPr>
        <p:txBody>
          <a:bodyPr vert="horz" wrap="square" lIns="0" tIns="17145" rIns="0" bIns="0" rtlCol="0">
            <a:spAutoFit/>
          </a:bodyPr>
          <a:lstStyle/>
          <a:p>
            <a:pPr marL="354965" marR="5080" indent="-342900">
              <a:lnSpc>
                <a:spcPts val="6200"/>
              </a:lnSpc>
              <a:spcBef>
                <a:spcPts val="135"/>
              </a:spcBef>
            </a:pPr>
            <a:r>
              <a:rPr lang="en-US" altLang="x-none" sz="5000" u="heavy" spc="975" dirty="0">
                <a:solidFill>
                  <a:srgbClr val="FFFFFF"/>
                </a:solidFill>
                <a:uFill>
                  <a:solidFill>
                    <a:srgbClr val="FFFFFF"/>
                  </a:solidFill>
                </a:uFill>
                <a:latin typeface="Arial"/>
                <a:cs typeface="Arial"/>
              </a:rPr>
              <a:t>JENIS-JENIS NONFIKSI</a:t>
            </a:r>
            <a:endParaRPr sz="5000">
              <a:latin typeface="Arial"/>
              <a:cs typeface="Arial"/>
            </a:endParaRPr>
          </a:p>
        </p:txBody>
      </p:sp>
      <p:sp>
        <p:nvSpPr>
          <p:cNvPr id="1048622" name="object 4"/>
          <p:cNvSpPr/>
          <p:nvPr/>
        </p:nvSpPr>
        <p:spPr>
          <a:xfrm>
            <a:off x="5489159" y="4766685"/>
            <a:ext cx="3223830" cy="1083747"/>
          </a:xfrm>
          <a:custGeom>
            <a:avLst/>
            <a:gdLst/>
            <a:ahLst/>
            <a:cxnLst/>
            <a:rect l="l" t="t" r="r" b="b"/>
            <a:pathLst>
              <a:path w="508000" h="508000">
                <a:moveTo>
                  <a:pt x="262266" y="507898"/>
                </a:moveTo>
                <a:lnTo>
                  <a:pt x="245632" y="507898"/>
                </a:lnTo>
                <a:lnTo>
                  <a:pt x="237335" y="507491"/>
                </a:lnTo>
                <a:lnTo>
                  <a:pt x="196249" y="501396"/>
                </a:lnTo>
                <a:lnTo>
                  <a:pt x="149083" y="485384"/>
                </a:lnTo>
                <a:lnTo>
                  <a:pt x="105947" y="460479"/>
                </a:lnTo>
                <a:lnTo>
                  <a:pt x="68498" y="427637"/>
                </a:lnTo>
                <a:lnTo>
                  <a:pt x="38177" y="388121"/>
                </a:lnTo>
                <a:lnTo>
                  <a:pt x="16147" y="343447"/>
                </a:lnTo>
                <a:lnTo>
                  <a:pt x="3256" y="295335"/>
                </a:lnTo>
                <a:lnTo>
                  <a:pt x="0" y="262266"/>
                </a:lnTo>
                <a:lnTo>
                  <a:pt x="0" y="245632"/>
                </a:lnTo>
                <a:lnTo>
                  <a:pt x="6502" y="196249"/>
                </a:lnTo>
                <a:lnTo>
                  <a:pt x="22513" y="149083"/>
                </a:lnTo>
                <a:lnTo>
                  <a:pt x="47418" y="105947"/>
                </a:lnTo>
                <a:lnTo>
                  <a:pt x="80261" y="68498"/>
                </a:lnTo>
                <a:lnTo>
                  <a:pt x="119777" y="38177"/>
                </a:lnTo>
                <a:lnTo>
                  <a:pt x="164451" y="16147"/>
                </a:lnTo>
                <a:lnTo>
                  <a:pt x="212563" y="3256"/>
                </a:lnTo>
                <a:lnTo>
                  <a:pt x="245632" y="0"/>
                </a:lnTo>
                <a:lnTo>
                  <a:pt x="262266" y="0"/>
                </a:lnTo>
                <a:lnTo>
                  <a:pt x="311649" y="6502"/>
                </a:lnTo>
                <a:lnTo>
                  <a:pt x="358815" y="22513"/>
                </a:lnTo>
                <a:lnTo>
                  <a:pt x="401951" y="47418"/>
                </a:lnTo>
                <a:lnTo>
                  <a:pt x="439399" y="80261"/>
                </a:lnTo>
                <a:lnTo>
                  <a:pt x="469721" y="119777"/>
                </a:lnTo>
                <a:lnTo>
                  <a:pt x="491750" y="164451"/>
                </a:lnTo>
                <a:lnTo>
                  <a:pt x="504642" y="212563"/>
                </a:lnTo>
                <a:lnTo>
                  <a:pt x="507898" y="245632"/>
                </a:lnTo>
                <a:lnTo>
                  <a:pt x="507898" y="262266"/>
                </a:lnTo>
                <a:lnTo>
                  <a:pt x="501396" y="311649"/>
                </a:lnTo>
                <a:lnTo>
                  <a:pt x="485384" y="358815"/>
                </a:lnTo>
                <a:lnTo>
                  <a:pt x="460479" y="401951"/>
                </a:lnTo>
                <a:lnTo>
                  <a:pt x="427637" y="439399"/>
                </a:lnTo>
                <a:lnTo>
                  <a:pt x="388121" y="469721"/>
                </a:lnTo>
                <a:lnTo>
                  <a:pt x="343447" y="491750"/>
                </a:lnTo>
                <a:lnTo>
                  <a:pt x="295335" y="504642"/>
                </a:lnTo>
                <a:lnTo>
                  <a:pt x="270563" y="507491"/>
                </a:lnTo>
                <a:close/>
              </a:path>
            </a:pathLst>
          </a:custGeom>
          <a:solidFill>
            <a:srgbClr val="F0F600"/>
          </a:solidFill>
        </p:spPr>
        <p:txBody>
          <a:bodyPr wrap="square" lIns="0" tIns="0" rIns="0" bIns="0" rtlCol="0"/>
          <a:lstStyle/>
          <a:p>
            <a:endParaRPr/>
          </a:p>
        </p:txBody>
      </p:sp>
      <p:sp>
        <p:nvSpPr>
          <p:cNvPr id="1048623" name="object 5"/>
          <p:cNvSpPr txBox="1"/>
          <p:nvPr/>
        </p:nvSpPr>
        <p:spPr>
          <a:xfrm>
            <a:off x="5489160" y="6006081"/>
            <a:ext cx="3132356" cy="3049617"/>
          </a:xfrm>
          <a:prstGeom prst="rect">
            <a:avLst/>
          </a:prstGeom>
        </p:spPr>
        <p:txBody>
          <a:bodyPr vert="horz" wrap="square" lIns="0" tIns="12700" rIns="0" bIns="0" rtlCol="0">
            <a:spAutoFit/>
          </a:bodyPr>
          <a:lstStyle/>
          <a:p>
            <a:pPr marL="12065" marR="5080" indent="-635">
              <a:lnSpc>
                <a:spcPct val="108100"/>
              </a:lnSpc>
              <a:spcBef>
                <a:spcPts val="100"/>
              </a:spcBef>
            </a:pPr>
            <a:r>
              <a:rPr lang="en-US" altLang="x-none" sz="2300" spc="-114" dirty="0">
                <a:solidFill>
                  <a:schemeClr val="bg1"/>
                </a:solidFill>
                <a:latin typeface="Comic Sans MS" pitchFamily="66" charset="0"/>
                <a:cs typeface="Courier New"/>
              </a:rPr>
              <a:t>Suatu k</a:t>
            </a:r>
            <a:r>
              <a:rPr sz="2300" spc="-114" dirty="0">
                <a:solidFill>
                  <a:schemeClr val="bg1"/>
                </a:solidFill>
                <a:latin typeface="Comic Sans MS" pitchFamily="66" charset="0"/>
                <a:cs typeface="Courier New"/>
              </a:rPr>
              <a:t>arangan pengembangan yang berdasarkan data-data yang pasti, contohnya skripsi, karya ilmiah, laporan, makalah, tesis, artikel, disertasi, buku ajar dan lain-lain</a:t>
            </a:r>
            <a:r>
              <a:rPr sz="2300" spc="-114" dirty="0">
                <a:solidFill>
                  <a:srgbClr val="FFFFFF"/>
                </a:solidFill>
                <a:latin typeface="Comic Sans MS" pitchFamily="66" charset="0"/>
                <a:cs typeface="Courier New"/>
              </a:rPr>
              <a:t>.</a:t>
            </a:r>
            <a:endParaRPr sz="2300">
              <a:latin typeface="Comic Sans MS" pitchFamily="66" charset="0"/>
              <a:cs typeface="Courier New"/>
            </a:endParaRPr>
          </a:p>
        </p:txBody>
      </p:sp>
      <p:sp>
        <p:nvSpPr>
          <p:cNvPr id="1048624" name="object 6"/>
          <p:cNvSpPr/>
          <p:nvPr/>
        </p:nvSpPr>
        <p:spPr>
          <a:xfrm>
            <a:off x="9647419" y="4766684"/>
            <a:ext cx="3142257" cy="875283"/>
          </a:xfrm>
          <a:custGeom>
            <a:avLst/>
            <a:gdLst/>
            <a:ahLst/>
            <a:cxnLst/>
            <a:rect l="l" t="t" r="r" b="b"/>
            <a:pathLst>
              <a:path w="509270" h="509270">
                <a:moveTo>
                  <a:pt x="508909" y="508909"/>
                </a:moveTo>
                <a:lnTo>
                  <a:pt x="0" y="508909"/>
                </a:lnTo>
                <a:lnTo>
                  <a:pt x="0" y="0"/>
                </a:lnTo>
                <a:lnTo>
                  <a:pt x="508909" y="0"/>
                </a:lnTo>
                <a:lnTo>
                  <a:pt x="508909" y="508909"/>
                </a:lnTo>
                <a:close/>
              </a:path>
            </a:pathLst>
          </a:custGeom>
          <a:solidFill>
            <a:srgbClr val="09DD8E"/>
          </a:solidFill>
        </p:spPr>
        <p:txBody>
          <a:bodyPr wrap="square" lIns="0" tIns="0" rIns="0" bIns="0" rtlCol="0"/>
          <a:lstStyle/>
          <a:p>
            <a:endParaRPr/>
          </a:p>
        </p:txBody>
      </p:sp>
      <p:sp>
        <p:nvSpPr>
          <p:cNvPr id="1048625" name="object 7"/>
          <p:cNvSpPr txBox="1"/>
          <p:nvPr/>
        </p:nvSpPr>
        <p:spPr>
          <a:xfrm>
            <a:off x="9570138" y="6006082"/>
            <a:ext cx="3390593" cy="2694584"/>
          </a:xfrm>
          <a:prstGeom prst="rect">
            <a:avLst/>
          </a:prstGeom>
        </p:spPr>
        <p:txBody>
          <a:bodyPr vert="horz" wrap="square" lIns="0" tIns="12700" rIns="0" bIns="0" rtlCol="0">
            <a:spAutoFit/>
          </a:bodyPr>
          <a:lstStyle/>
          <a:p>
            <a:pPr marL="12700" marR="5080" algn="ctr">
              <a:lnSpc>
                <a:spcPct val="108100"/>
              </a:lnSpc>
              <a:spcBef>
                <a:spcPts val="100"/>
              </a:spcBef>
            </a:pPr>
            <a:r>
              <a:rPr lang="en-US" altLang="x-none" sz="2300" spc="-114" dirty="0">
                <a:solidFill>
                  <a:srgbClr val="FFFFFF"/>
                </a:solidFill>
                <a:latin typeface="Comic Sans MS" pitchFamily="66" charset="0"/>
                <a:cs typeface="Courier New"/>
              </a:rPr>
              <a:t>S</a:t>
            </a:r>
            <a:r>
              <a:rPr sz="2300" spc="-114" dirty="0">
                <a:solidFill>
                  <a:srgbClr val="FFFFFF"/>
                </a:solidFill>
                <a:latin typeface="Comic Sans MS" pitchFamily="66" charset="0"/>
                <a:cs typeface="Courier New"/>
              </a:rPr>
              <a:t>uatu karangan berdasarkan data pasti yang didapatkan kemudian dikembangkan berdasarkan imajinasi menjadi berbentuk puisi, dan novel. </a:t>
            </a:r>
            <a:endParaRPr sz="2300">
              <a:latin typeface="Comic Sans MS" pitchFamily="66" charset="0"/>
              <a:cs typeface="Courier New"/>
            </a:endParaRPr>
          </a:p>
          <a:p>
            <a:pPr marL="12700" marR="5080" algn="ctr">
              <a:lnSpc>
                <a:spcPct val="108100"/>
              </a:lnSpc>
              <a:spcBef>
                <a:spcPts val="100"/>
              </a:spcBef>
            </a:pPr>
            <a:endParaRPr sz="2300">
              <a:latin typeface="Courier New"/>
              <a:cs typeface="Courier New"/>
            </a:endParaRPr>
          </a:p>
        </p:txBody>
      </p:sp>
      <p:sp>
        <p:nvSpPr>
          <p:cNvPr id="1048626" name="object 10"/>
          <p:cNvSpPr txBox="1">
            <a:spLocks noGrp="1"/>
          </p:cNvSpPr>
          <p:nvPr>
            <p:ph type="title"/>
          </p:nvPr>
        </p:nvSpPr>
        <p:spPr>
          <a:xfrm>
            <a:off x="8542750" y="1407069"/>
            <a:ext cx="645795" cy="890905"/>
          </a:xfrm>
          <a:prstGeom prst="rect">
            <a:avLst/>
          </a:prstGeom>
        </p:spPr>
        <p:txBody>
          <a:bodyPr vert="horz" wrap="square" lIns="0" tIns="14605" rIns="0" bIns="0" rtlCol="0">
            <a:spAutoFit/>
          </a:bodyPr>
          <a:lstStyle/>
          <a:p>
            <a:pPr marL="12700">
              <a:lnSpc>
                <a:spcPct val="100000"/>
              </a:lnSpc>
              <a:spcBef>
                <a:spcPts val="115"/>
              </a:spcBef>
            </a:pPr>
            <a:r>
              <a:rPr sz="5900" spc="1600" dirty="0"/>
              <a:t>2</a:t>
            </a:r>
            <a:endParaRPr sz="5900"/>
          </a:p>
        </p:txBody>
      </p:sp>
      <p:sp>
        <p:nvSpPr>
          <p:cNvPr id="1048627" name="object 11"/>
          <p:cNvSpPr/>
          <p:nvPr/>
        </p:nvSpPr>
        <p:spPr>
          <a:xfrm>
            <a:off x="15370362" y="1572938"/>
            <a:ext cx="85251" cy="85251"/>
          </a:xfrm>
          <a:prstGeom prst="rect">
            <a:avLst/>
          </a:prstGeom>
          <a:blipFill>
            <a:blip r:embed="rId2" cstate="print"/>
            <a:stretch>
              <a:fillRect/>
            </a:stretch>
          </a:blipFill>
        </p:spPr>
        <p:txBody>
          <a:bodyPr wrap="square" lIns="0" tIns="0" rIns="0" bIns="0" rtlCol="0"/>
          <a:lstStyle/>
          <a:p>
            <a:endParaRPr/>
          </a:p>
        </p:txBody>
      </p:sp>
      <p:sp>
        <p:nvSpPr>
          <p:cNvPr id="1048628" name="object 12"/>
          <p:cNvSpPr/>
          <p:nvPr/>
        </p:nvSpPr>
        <p:spPr>
          <a:xfrm>
            <a:off x="15370362" y="0"/>
            <a:ext cx="85725" cy="41910"/>
          </a:xfrm>
          <a:custGeom>
            <a:avLst/>
            <a:gdLst/>
            <a:ahLst/>
            <a:cxnLst/>
            <a:rect l="l" t="t" r="r" b="b"/>
            <a:pathLst>
              <a:path w="85725" h="41910">
                <a:moveTo>
                  <a:pt x="48278" y="41797"/>
                </a:moveTo>
                <a:lnTo>
                  <a:pt x="36973" y="41797"/>
                </a:lnTo>
                <a:lnTo>
                  <a:pt x="31535" y="40716"/>
                </a:lnTo>
                <a:lnTo>
                  <a:pt x="1081" y="10261"/>
                </a:lnTo>
                <a:lnTo>
                  <a:pt x="0" y="4824"/>
                </a:lnTo>
                <a:lnTo>
                  <a:pt x="0" y="0"/>
                </a:lnTo>
                <a:lnTo>
                  <a:pt x="85251" y="0"/>
                </a:lnTo>
                <a:lnTo>
                  <a:pt x="85251" y="4824"/>
                </a:lnTo>
                <a:lnTo>
                  <a:pt x="53715" y="40716"/>
                </a:lnTo>
                <a:lnTo>
                  <a:pt x="48278" y="41797"/>
                </a:lnTo>
                <a:close/>
              </a:path>
            </a:pathLst>
          </a:custGeom>
          <a:solidFill>
            <a:srgbClr val="09DD8E"/>
          </a:solidFill>
        </p:spPr>
        <p:txBody>
          <a:bodyPr wrap="square" lIns="0" tIns="0" rIns="0" bIns="0" rtlCol="0"/>
          <a:lstStyle/>
          <a:p>
            <a:endParaRPr/>
          </a:p>
        </p:txBody>
      </p:sp>
      <p:sp>
        <p:nvSpPr>
          <p:cNvPr id="1048629" name="object 13"/>
          <p:cNvSpPr/>
          <p:nvPr/>
        </p:nvSpPr>
        <p:spPr>
          <a:xfrm>
            <a:off x="15925068" y="2126098"/>
            <a:ext cx="85251" cy="85251"/>
          </a:xfrm>
          <a:prstGeom prst="rect">
            <a:avLst/>
          </a:prstGeom>
          <a:blipFill>
            <a:blip r:embed="rId2" cstate="print"/>
            <a:stretch>
              <a:fillRect/>
            </a:stretch>
          </a:blipFill>
        </p:spPr>
        <p:txBody>
          <a:bodyPr wrap="square" lIns="0" tIns="0" rIns="0" bIns="0" rtlCol="0"/>
          <a:lstStyle/>
          <a:p>
            <a:endParaRPr/>
          </a:p>
        </p:txBody>
      </p:sp>
      <p:sp>
        <p:nvSpPr>
          <p:cNvPr id="1048630" name="object 14"/>
          <p:cNvSpPr/>
          <p:nvPr/>
        </p:nvSpPr>
        <p:spPr>
          <a:xfrm>
            <a:off x="15925068" y="509707"/>
            <a:ext cx="85251" cy="85251"/>
          </a:xfrm>
          <a:prstGeom prst="rect">
            <a:avLst/>
          </a:prstGeom>
          <a:blipFill>
            <a:blip r:embed="rId2" cstate="print"/>
            <a:stretch>
              <a:fillRect/>
            </a:stretch>
          </a:blipFill>
        </p:spPr>
        <p:txBody>
          <a:bodyPr wrap="square" lIns="0" tIns="0" rIns="0" bIns="0" rtlCol="0"/>
          <a:lstStyle/>
          <a:p>
            <a:endParaRPr/>
          </a:p>
        </p:txBody>
      </p:sp>
      <p:sp>
        <p:nvSpPr>
          <p:cNvPr id="1048631" name="object 15"/>
          <p:cNvSpPr/>
          <p:nvPr/>
        </p:nvSpPr>
        <p:spPr>
          <a:xfrm>
            <a:off x="16481023" y="1063940"/>
            <a:ext cx="85251" cy="85251"/>
          </a:xfrm>
          <a:prstGeom prst="rect">
            <a:avLst/>
          </a:prstGeom>
          <a:blipFill>
            <a:blip r:embed="rId3" cstate="print"/>
            <a:stretch>
              <a:fillRect/>
            </a:stretch>
          </a:blipFill>
        </p:spPr>
        <p:txBody>
          <a:bodyPr wrap="square" lIns="0" tIns="0" rIns="0" bIns="0" rtlCol="0"/>
          <a:lstStyle/>
          <a:p>
            <a:endParaRPr/>
          </a:p>
        </p:txBody>
      </p:sp>
      <p:sp>
        <p:nvSpPr>
          <p:cNvPr id="1048632" name="object 16"/>
          <p:cNvSpPr/>
          <p:nvPr/>
        </p:nvSpPr>
        <p:spPr>
          <a:xfrm>
            <a:off x="17046336" y="1572938"/>
            <a:ext cx="85251" cy="85251"/>
          </a:xfrm>
          <a:prstGeom prst="rect">
            <a:avLst/>
          </a:prstGeom>
          <a:blipFill>
            <a:blip r:embed="rId2" cstate="print"/>
            <a:stretch>
              <a:fillRect/>
            </a:stretch>
          </a:blipFill>
        </p:spPr>
        <p:txBody>
          <a:bodyPr wrap="square" lIns="0" tIns="0" rIns="0" bIns="0" rtlCol="0"/>
          <a:lstStyle/>
          <a:p>
            <a:endParaRPr/>
          </a:p>
        </p:txBody>
      </p:sp>
      <p:sp>
        <p:nvSpPr>
          <p:cNvPr id="1048633" name="object 17"/>
          <p:cNvSpPr/>
          <p:nvPr/>
        </p:nvSpPr>
        <p:spPr>
          <a:xfrm>
            <a:off x="17046336" y="0"/>
            <a:ext cx="85725" cy="41910"/>
          </a:xfrm>
          <a:custGeom>
            <a:avLst/>
            <a:gdLst/>
            <a:ahLst/>
            <a:cxnLst/>
            <a:rect l="l" t="t" r="r" b="b"/>
            <a:pathLst>
              <a:path w="85725" h="41910">
                <a:moveTo>
                  <a:pt x="48278" y="41797"/>
                </a:moveTo>
                <a:lnTo>
                  <a:pt x="36973" y="41797"/>
                </a:lnTo>
                <a:lnTo>
                  <a:pt x="31535" y="40716"/>
                </a:lnTo>
                <a:lnTo>
                  <a:pt x="1081" y="10261"/>
                </a:lnTo>
                <a:lnTo>
                  <a:pt x="0" y="4824"/>
                </a:lnTo>
                <a:lnTo>
                  <a:pt x="0" y="0"/>
                </a:lnTo>
                <a:lnTo>
                  <a:pt x="85251" y="0"/>
                </a:lnTo>
                <a:lnTo>
                  <a:pt x="85251" y="4824"/>
                </a:lnTo>
                <a:lnTo>
                  <a:pt x="53715" y="40716"/>
                </a:lnTo>
                <a:lnTo>
                  <a:pt x="48278" y="41797"/>
                </a:lnTo>
                <a:close/>
              </a:path>
            </a:pathLst>
          </a:custGeom>
          <a:solidFill>
            <a:srgbClr val="09DD8E"/>
          </a:solidFill>
        </p:spPr>
        <p:txBody>
          <a:bodyPr wrap="square" lIns="0" tIns="0" rIns="0" bIns="0" rtlCol="0"/>
          <a:lstStyle/>
          <a:p>
            <a:endParaRPr/>
          </a:p>
        </p:txBody>
      </p:sp>
      <p:sp>
        <p:nvSpPr>
          <p:cNvPr id="1048634" name="object 18"/>
          <p:cNvSpPr/>
          <p:nvPr/>
        </p:nvSpPr>
        <p:spPr>
          <a:xfrm>
            <a:off x="17601041" y="2126098"/>
            <a:ext cx="85251" cy="85251"/>
          </a:xfrm>
          <a:prstGeom prst="rect">
            <a:avLst/>
          </a:prstGeom>
          <a:blipFill>
            <a:blip r:embed="rId2" cstate="print"/>
            <a:stretch>
              <a:fillRect/>
            </a:stretch>
          </a:blipFill>
        </p:spPr>
        <p:txBody>
          <a:bodyPr wrap="square" lIns="0" tIns="0" rIns="0" bIns="0" rtlCol="0"/>
          <a:lstStyle/>
          <a:p>
            <a:endParaRPr/>
          </a:p>
        </p:txBody>
      </p:sp>
      <p:sp>
        <p:nvSpPr>
          <p:cNvPr id="1048635" name="object 19"/>
          <p:cNvSpPr/>
          <p:nvPr/>
        </p:nvSpPr>
        <p:spPr>
          <a:xfrm>
            <a:off x="17601041" y="509707"/>
            <a:ext cx="85251" cy="85251"/>
          </a:xfrm>
          <a:prstGeom prst="rect">
            <a:avLst/>
          </a:prstGeom>
          <a:blipFill>
            <a:blip r:embed="rId2" cstate="print"/>
            <a:stretch>
              <a:fillRect/>
            </a:stretch>
          </a:blipFill>
        </p:spPr>
        <p:txBody>
          <a:bodyPr wrap="square" lIns="0" tIns="0" rIns="0" bIns="0" rtlCol="0"/>
          <a:lstStyle/>
          <a:p>
            <a:endParaRPr/>
          </a:p>
        </p:txBody>
      </p:sp>
      <p:sp>
        <p:nvSpPr>
          <p:cNvPr id="1048636" name="object 20"/>
          <p:cNvSpPr/>
          <p:nvPr/>
        </p:nvSpPr>
        <p:spPr>
          <a:xfrm>
            <a:off x="18156997" y="1063940"/>
            <a:ext cx="85251" cy="85251"/>
          </a:xfrm>
          <a:prstGeom prst="rect">
            <a:avLst/>
          </a:prstGeom>
          <a:blipFill>
            <a:blip r:embed="rId2" cstate="print"/>
            <a:stretch>
              <a:fillRect/>
            </a:stretch>
          </a:blipFill>
        </p:spPr>
        <p:txBody>
          <a:bodyPr wrap="square" lIns="0" tIns="0" rIns="0" bIns="0" rtlCol="0"/>
          <a:lstStyle/>
          <a:p>
            <a:endParaRPr/>
          </a:p>
        </p:txBody>
      </p:sp>
      <p:sp>
        <p:nvSpPr>
          <p:cNvPr id="1048637" name="object 21"/>
          <p:cNvSpPr/>
          <p:nvPr/>
        </p:nvSpPr>
        <p:spPr>
          <a:xfrm>
            <a:off x="14813981" y="1063940"/>
            <a:ext cx="85251" cy="85251"/>
          </a:xfrm>
          <a:prstGeom prst="rect">
            <a:avLst/>
          </a:prstGeom>
          <a:blipFill>
            <a:blip r:embed="rId3" cstate="print"/>
            <a:stretch>
              <a:fillRect/>
            </a:stretch>
          </a:blipFill>
        </p:spPr>
        <p:txBody>
          <a:bodyPr wrap="square" lIns="0" tIns="0" rIns="0" bIns="0" rtlCol="0"/>
          <a:lstStyle/>
          <a:p>
            <a:endParaRPr/>
          </a:p>
        </p:txBody>
      </p:sp>
      <p:sp>
        <p:nvSpPr>
          <p:cNvPr id="1048638" name="object 22"/>
          <p:cNvSpPr/>
          <p:nvPr/>
        </p:nvSpPr>
        <p:spPr>
          <a:xfrm>
            <a:off x="15925159" y="1572938"/>
            <a:ext cx="85725" cy="85725"/>
          </a:xfrm>
          <a:custGeom>
            <a:avLst/>
            <a:gdLst/>
            <a:ahLst/>
            <a:cxnLst/>
            <a:rect l="l" t="t" r="r" b="b"/>
            <a:pathLst>
              <a:path w="85725" h="85725">
                <a:moveTo>
                  <a:pt x="85421" y="85421"/>
                </a:moveTo>
                <a:lnTo>
                  <a:pt x="0" y="85421"/>
                </a:lnTo>
                <a:lnTo>
                  <a:pt x="0" y="0"/>
                </a:lnTo>
                <a:lnTo>
                  <a:pt x="85421" y="0"/>
                </a:lnTo>
                <a:lnTo>
                  <a:pt x="85421" y="85421"/>
                </a:lnTo>
                <a:close/>
              </a:path>
            </a:pathLst>
          </a:custGeom>
          <a:solidFill>
            <a:srgbClr val="09DD8E"/>
          </a:solidFill>
        </p:spPr>
        <p:txBody>
          <a:bodyPr wrap="square" lIns="0" tIns="0" rIns="0" bIns="0" rtlCol="0"/>
          <a:lstStyle/>
          <a:p>
            <a:endParaRPr/>
          </a:p>
        </p:txBody>
      </p:sp>
      <p:sp>
        <p:nvSpPr>
          <p:cNvPr id="1048639" name="object 23"/>
          <p:cNvSpPr/>
          <p:nvPr/>
        </p:nvSpPr>
        <p:spPr>
          <a:xfrm>
            <a:off x="15925159" y="1"/>
            <a:ext cx="85725" cy="42545"/>
          </a:xfrm>
          <a:custGeom>
            <a:avLst/>
            <a:gdLst/>
            <a:ahLst/>
            <a:cxnLst/>
            <a:rect l="l" t="t" r="r" b="b"/>
            <a:pathLst>
              <a:path w="85725" h="42545">
                <a:moveTo>
                  <a:pt x="0" y="0"/>
                </a:moveTo>
                <a:lnTo>
                  <a:pt x="85421" y="0"/>
                </a:lnTo>
                <a:lnTo>
                  <a:pt x="85421" y="41966"/>
                </a:lnTo>
                <a:lnTo>
                  <a:pt x="0" y="41966"/>
                </a:lnTo>
                <a:lnTo>
                  <a:pt x="0" y="0"/>
                </a:lnTo>
                <a:close/>
              </a:path>
            </a:pathLst>
          </a:custGeom>
          <a:solidFill>
            <a:srgbClr val="09DD8E"/>
          </a:solidFill>
        </p:spPr>
        <p:txBody>
          <a:bodyPr wrap="square" lIns="0" tIns="0" rIns="0" bIns="0" rtlCol="0"/>
          <a:lstStyle/>
          <a:p>
            <a:endParaRPr/>
          </a:p>
        </p:txBody>
      </p:sp>
      <p:sp>
        <p:nvSpPr>
          <p:cNvPr id="1048640" name="object 24"/>
          <p:cNvSpPr/>
          <p:nvPr/>
        </p:nvSpPr>
        <p:spPr>
          <a:xfrm>
            <a:off x="16479865" y="2126098"/>
            <a:ext cx="85725" cy="85725"/>
          </a:xfrm>
          <a:custGeom>
            <a:avLst/>
            <a:gdLst/>
            <a:ahLst/>
            <a:cxnLst/>
            <a:rect l="l" t="t" r="r" b="b"/>
            <a:pathLst>
              <a:path w="85725" h="85725">
                <a:moveTo>
                  <a:pt x="85421" y="85421"/>
                </a:moveTo>
                <a:lnTo>
                  <a:pt x="0" y="85421"/>
                </a:lnTo>
                <a:lnTo>
                  <a:pt x="0" y="0"/>
                </a:lnTo>
                <a:lnTo>
                  <a:pt x="85421" y="0"/>
                </a:lnTo>
                <a:lnTo>
                  <a:pt x="85421" y="85421"/>
                </a:lnTo>
                <a:close/>
              </a:path>
            </a:pathLst>
          </a:custGeom>
          <a:solidFill>
            <a:srgbClr val="09DD8E"/>
          </a:solidFill>
        </p:spPr>
        <p:txBody>
          <a:bodyPr wrap="square" lIns="0" tIns="0" rIns="0" bIns="0" rtlCol="0"/>
          <a:lstStyle/>
          <a:p>
            <a:endParaRPr/>
          </a:p>
        </p:txBody>
      </p:sp>
      <p:sp>
        <p:nvSpPr>
          <p:cNvPr id="1048641" name="object 25"/>
          <p:cNvSpPr/>
          <p:nvPr/>
        </p:nvSpPr>
        <p:spPr>
          <a:xfrm>
            <a:off x="16479865" y="509707"/>
            <a:ext cx="85725" cy="85725"/>
          </a:xfrm>
          <a:custGeom>
            <a:avLst/>
            <a:gdLst/>
            <a:ahLst/>
            <a:cxnLst/>
            <a:rect l="l" t="t" r="r" b="b"/>
            <a:pathLst>
              <a:path w="85725" h="85725">
                <a:moveTo>
                  <a:pt x="85421" y="85421"/>
                </a:moveTo>
                <a:lnTo>
                  <a:pt x="0" y="85421"/>
                </a:lnTo>
                <a:lnTo>
                  <a:pt x="0" y="0"/>
                </a:lnTo>
                <a:lnTo>
                  <a:pt x="85421" y="0"/>
                </a:lnTo>
                <a:lnTo>
                  <a:pt x="85421" y="85421"/>
                </a:lnTo>
                <a:close/>
              </a:path>
            </a:pathLst>
          </a:custGeom>
          <a:solidFill>
            <a:srgbClr val="09DD8E"/>
          </a:solidFill>
        </p:spPr>
        <p:txBody>
          <a:bodyPr wrap="square" lIns="0" tIns="0" rIns="0" bIns="0" rtlCol="0"/>
          <a:lstStyle/>
          <a:p>
            <a:endParaRPr/>
          </a:p>
        </p:txBody>
      </p:sp>
      <p:sp>
        <p:nvSpPr>
          <p:cNvPr id="1048642" name="object 26"/>
          <p:cNvSpPr/>
          <p:nvPr/>
        </p:nvSpPr>
        <p:spPr>
          <a:xfrm>
            <a:off x="17035820" y="1063940"/>
            <a:ext cx="85725" cy="85725"/>
          </a:xfrm>
          <a:custGeom>
            <a:avLst/>
            <a:gdLst/>
            <a:ahLst/>
            <a:cxnLst/>
            <a:rect l="l" t="t" r="r" b="b"/>
            <a:pathLst>
              <a:path w="85725" h="85725">
                <a:moveTo>
                  <a:pt x="85421" y="85421"/>
                </a:moveTo>
                <a:lnTo>
                  <a:pt x="0" y="85421"/>
                </a:lnTo>
                <a:lnTo>
                  <a:pt x="0" y="0"/>
                </a:lnTo>
                <a:lnTo>
                  <a:pt x="85421" y="0"/>
                </a:lnTo>
                <a:lnTo>
                  <a:pt x="85421" y="85421"/>
                </a:lnTo>
                <a:close/>
              </a:path>
            </a:pathLst>
          </a:custGeom>
          <a:solidFill>
            <a:srgbClr val="09DD8E"/>
          </a:solidFill>
        </p:spPr>
        <p:txBody>
          <a:bodyPr wrap="square" lIns="0" tIns="0" rIns="0" bIns="0" rtlCol="0"/>
          <a:lstStyle/>
          <a:p>
            <a:endParaRPr/>
          </a:p>
        </p:txBody>
      </p:sp>
      <p:sp>
        <p:nvSpPr>
          <p:cNvPr id="1048643" name="object 27"/>
          <p:cNvSpPr/>
          <p:nvPr/>
        </p:nvSpPr>
        <p:spPr>
          <a:xfrm>
            <a:off x="15370362" y="1063940"/>
            <a:ext cx="85725" cy="85725"/>
          </a:xfrm>
          <a:custGeom>
            <a:avLst/>
            <a:gdLst/>
            <a:ahLst/>
            <a:cxnLst/>
            <a:rect l="l" t="t" r="r" b="b"/>
            <a:pathLst>
              <a:path w="85725" h="85725">
                <a:moveTo>
                  <a:pt x="85421" y="85421"/>
                </a:moveTo>
                <a:lnTo>
                  <a:pt x="0" y="85421"/>
                </a:lnTo>
                <a:lnTo>
                  <a:pt x="0" y="0"/>
                </a:lnTo>
                <a:lnTo>
                  <a:pt x="85421" y="0"/>
                </a:lnTo>
                <a:lnTo>
                  <a:pt x="85421" y="85421"/>
                </a:lnTo>
                <a:close/>
              </a:path>
            </a:pathLst>
          </a:custGeom>
          <a:solidFill>
            <a:srgbClr val="09DD8E"/>
          </a:solidFill>
        </p:spPr>
        <p:txBody>
          <a:bodyPr wrap="square" lIns="0" tIns="0" rIns="0" bIns="0" rtlCol="0"/>
          <a:lstStyle/>
          <a:p>
            <a:endParaRPr/>
          </a:p>
        </p:txBody>
      </p:sp>
      <p:sp>
        <p:nvSpPr>
          <p:cNvPr id="1048644" name="object 28"/>
          <p:cNvSpPr/>
          <p:nvPr/>
        </p:nvSpPr>
        <p:spPr>
          <a:xfrm>
            <a:off x="17601133" y="1572938"/>
            <a:ext cx="85725" cy="85725"/>
          </a:xfrm>
          <a:custGeom>
            <a:avLst/>
            <a:gdLst/>
            <a:ahLst/>
            <a:cxnLst/>
            <a:rect l="l" t="t" r="r" b="b"/>
            <a:pathLst>
              <a:path w="85725" h="85725">
                <a:moveTo>
                  <a:pt x="85421" y="85421"/>
                </a:moveTo>
                <a:lnTo>
                  <a:pt x="0" y="85421"/>
                </a:lnTo>
                <a:lnTo>
                  <a:pt x="0" y="0"/>
                </a:lnTo>
                <a:lnTo>
                  <a:pt x="85421" y="0"/>
                </a:lnTo>
                <a:lnTo>
                  <a:pt x="85421" y="85421"/>
                </a:lnTo>
                <a:close/>
              </a:path>
            </a:pathLst>
          </a:custGeom>
          <a:solidFill>
            <a:srgbClr val="09DD8E"/>
          </a:solidFill>
        </p:spPr>
        <p:txBody>
          <a:bodyPr wrap="square" lIns="0" tIns="0" rIns="0" bIns="0" rtlCol="0"/>
          <a:lstStyle/>
          <a:p>
            <a:endParaRPr/>
          </a:p>
        </p:txBody>
      </p:sp>
      <p:sp>
        <p:nvSpPr>
          <p:cNvPr id="1048645" name="object 29"/>
          <p:cNvSpPr/>
          <p:nvPr/>
        </p:nvSpPr>
        <p:spPr>
          <a:xfrm>
            <a:off x="17601133" y="1"/>
            <a:ext cx="85725" cy="42545"/>
          </a:xfrm>
          <a:custGeom>
            <a:avLst/>
            <a:gdLst/>
            <a:ahLst/>
            <a:cxnLst/>
            <a:rect l="l" t="t" r="r" b="b"/>
            <a:pathLst>
              <a:path w="85725" h="42545">
                <a:moveTo>
                  <a:pt x="0" y="0"/>
                </a:moveTo>
                <a:lnTo>
                  <a:pt x="85421" y="0"/>
                </a:lnTo>
                <a:lnTo>
                  <a:pt x="85421" y="41966"/>
                </a:lnTo>
                <a:lnTo>
                  <a:pt x="0" y="41966"/>
                </a:lnTo>
                <a:lnTo>
                  <a:pt x="0" y="0"/>
                </a:lnTo>
                <a:close/>
              </a:path>
            </a:pathLst>
          </a:custGeom>
          <a:solidFill>
            <a:srgbClr val="09DD8E"/>
          </a:solidFill>
        </p:spPr>
        <p:txBody>
          <a:bodyPr wrap="square" lIns="0" tIns="0" rIns="0" bIns="0" rtlCol="0"/>
          <a:lstStyle/>
          <a:p>
            <a:endParaRPr/>
          </a:p>
        </p:txBody>
      </p:sp>
      <p:sp>
        <p:nvSpPr>
          <p:cNvPr id="1048646" name="object 30"/>
          <p:cNvSpPr/>
          <p:nvPr/>
        </p:nvSpPr>
        <p:spPr>
          <a:xfrm>
            <a:off x="18155839" y="2126098"/>
            <a:ext cx="85725" cy="85725"/>
          </a:xfrm>
          <a:custGeom>
            <a:avLst/>
            <a:gdLst/>
            <a:ahLst/>
            <a:cxnLst/>
            <a:rect l="l" t="t" r="r" b="b"/>
            <a:pathLst>
              <a:path w="85725" h="85725">
                <a:moveTo>
                  <a:pt x="85421" y="85421"/>
                </a:moveTo>
                <a:lnTo>
                  <a:pt x="0" y="85421"/>
                </a:lnTo>
                <a:lnTo>
                  <a:pt x="0" y="0"/>
                </a:lnTo>
                <a:lnTo>
                  <a:pt x="85421" y="0"/>
                </a:lnTo>
                <a:lnTo>
                  <a:pt x="85421" y="85421"/>
                </a:lnTo>
                <a:close/>
              </a:path>
            </a:pathLst>
          </a:custGeom>
          <a:solidFill>
            <a:srgbClr val="09DD8E"/>
          </a:solidFill>
        </p:spPr>
        <p:txBody>
          <a:bodyPr wrap="square" lIns="0" tIns="0" rIns="0" bIns="0" rtlCol="0"/>
          <a:lstStyle/>
          <a:p>
            <a:endParaRPr/>
          </a:p>
        </p:txBody>
      </p:sp>
      <p:sp>
        <p:nvSpPr>
          <p:cNvPr id="1048647" name="object 31"/>
          <p:cNvSpPr/>
          <p:nvPr/>
        </p:nvSpPr>
        <p:spPr>
          <a:xfrm>
            <a:off x="18155839" y="509707"/>
            <a:ext cx="85725" cy="85725"/>
          </a:xfrm>
          <a:custGeom>
            <a:avLst/>
            <a:gdLst/>
            <a:ahLst/>
            <a:cxnLst/>
            <a:rect l="l" t="t" r="r" b="b"/>
            <a:pathLst>
              <a:path w="85725" h="85725">
                <a:moveTo>
                  <a:pt x="85421" y="85421"/>
                </a:moveTo>
                <a:lnTo>
                  <a:pt x="0" y="85421"/>
                </a:lnTo>
                <a:lnTo>
                  <a:pt x="0" y="0"/>
                </a:lnTo>
                <a:lnTo>
                  <a:pt x="85421" y="0"/>
                </a:lnTo>
                <a:lnTo>
                  <a:pt x="85421" y="85421"/>
                </a:lnTo>
                <a:close/>
              </a:path>
            </a:pathLst>
          </a:custGeom>
          <a:solidFill>
            <a:srgbClr val="09DD8E"/>
          </a:solidFill>
        </p:spPr>
        <p:txBody>
          <a:bodyPr wrap="square" lIns="0" tIns="0" rIns="0" bIns="0" rtlCol="0"/>
          <a:lstStyle/>
          <a:p>
            <a:endParaRPr/>
          </a:p>
        </p:txBody>
      </p:sp>
      <p:sp>
        <p:nvSpPr>
          <p:cNvPr id="1048648" name="object 32"/>
          <p:cNvSpPr/>
          <p:nvPr/>
        </p:nvSpPr>
        <p:spPr>
          <a:xfrm>
            <a:off x="14812822" y="2126098"/>
            <a:ext cx="85725" cy="85725"/>
          </a:xfrm>
          <a:custGeom>
            <a:avLst/>
            <a:gdLst/>
            <a:ahLst/>
            <a:cxnLst/>
            <a:rect l="l" t="t" r="r" b="b"/>
            <a:pathLst>
              <a:path w="85725" h="85725">
                <a:moveTo>
                  <a:pt x="85421" y="85421"/>
                </a:moveTo>
                <a:lnTo>
                  <a:pt x="0" y="85421"/>
                </a:lnTo>
                <a:lnTo>
                  <a:pt x="0" y="0"/>
                </a:lnTo>
                <a:lnTo>
                  <a:pt x="85421" y="0"/>
                </a:lnTo>
                <a:lnTo>
                  <a:pt x="85421" y="85421"/>
                </a:lnTo>
                <a:close/>
              </a:path>
            </a:pathLst>
          </a:custGeom>
          <a:solidFill>
            <a:srgbClr val="09DD8E"/>
          </a:solidFill>
        </p:spPr>
        <p:txBody>
          <a:bodyPr wrap="square" lIns="0" tIns="0" rIns="0" bIns="0" rtlCol="0"/>
          <a:lstStyle/>
          <a:p>
            <a:endParaRPr/>
          </a:p>
        </p:txBody>
      </p:sp>
      <p:sp>
        <p:nvSpPr>
          <p:cNvPr id="1048649" name="object 33"/>
          <p:cNvSpPr/>
          <p:nvPr/>
        </p:nvSpPr>
        <p:spPr>
          <a:xfrm>
            <a:off x="14812822" y="509707"/>
            <a:ext cx="85725" cy="85725"/>
          </a:xfrm>
          <a:custGeom>
            <a:avLst/>
            <a:gdLst/>
            <a:ahLst/>
            <a:cxnLst/>
            <a:rect l="l" t="t" r="r" b="b"/>
            <a:pathLst>
              <a:path w="85725" h="85725">
                <a:moveTo>
                  <a:pt x="85421" y="85421"/>
                </a:moveTo>
                <a:lnTo>
                  <a:pt x="0" y="85421"/>
                </a:lnTo>
                <a:lnTo>
                  <a:pt x="0" y="0"/>
                </a:lnTo>
                <a:lnTo>
                  <a:pt x="85421" y="0"/>
                </a:lnTo>
                <a:lnTo>
                  <a:pt x="85421" y="85421"/>
                </a:lnTo>
                <a:close/>
              </a:path>
            </a:pathLst>
          </a:custGeom>
          <a:solidFill>
            <a:srgbClr val="09DD8E"/>
          </a:solidFill>
        </p:spPr>
        <p:txBody>
          <a:bodyPr wrap="square" lIns="0" tIns="0" rIns="0" bIns="0" rtlCol="0"/>
          <a:lstStyle/>
          <a:p>
            <a:endParaRPr/>
          </a:p>
        </p:txBody>
      </p:sp>
      <p:sp>
        <p:nvSpPr>
          <p:cNvPr id="1048650" name="object 34"/>
          <p:cNvSpPr/>
          <p:nvPr/>
        </p:nvSpPr>
        <p:spPr>
          <a:xfrm>
            <a:off x="16479925" y="1572938"/>
            <a:ext cx="99060" cy="85725"/>
          </a:xfrm>
          <a:custGeom>
            <a:avLst/>
            <a:gdLst/>
            <a:ahLst/>
            <a:cxnLst/>
            <a:rect l="l" t="t" r="r" b="b"/>
            <a:pathLst>
              <a:path w="99059" h="85725">
                <a:moveTo>
                  <a:pt x="98442" y="85251"/>
                </a:moveTo>
                <a:lnTo>
                  <a:pt x="0" y="85251"/>
                </a:lnTo>
                <a:lnTo>
                  <a:pt x="49221" y="0"/>
                </a:lnTo>
                <a:lnTo>
                  <a:pt x="98442" y="85251"/>
                </a:lnTo>
                <a:close/>
              </a:path>
            </a:pathLst>
          </a:custGeom>
          <a:solidFill>
            <a:srgbClr val="09DD8E"/>
          </a:solidFill>
        </p:spPr>
        <p:txBody>
          <a:bodyPr wrap="square" lIns="0" tIns="0" rIns="0" bIns="0" rtlCol="0"/>
          <a:lstStyle/>
          <a:p>
            <a:endParaRPr/>
          </a:p>
        </p:txBody>
      </p:sp>
      <p:sp>
        <p:nvSpPr>
          <p:cNvPr id="1048651" name="object 35"/>
          <p:cNvSpPr/>
          <p:nvPr/>
        </p:nvSpPr>
        <p:spPr>
          <a:xfrm>
            <a:off x="16479925" y="0"/>
            <a:ext cx="99060" cy="41910"/>
          </a:xfrm>
          <a:custGeom>
            <a:avLst/>
            <a:gdLst/>
            <a:ahLst/>
            <a:cxnLst/>
            <a:rect l="l" t="t" r="r" b="b"/>
            <a:pathLst>
              <a:path w="99059" h="41910">
                <a:moveTo>
                  <a:pt x="98442" y="41797"/>
                </a:moveTo>
                <a:lnTo>
                  <a:pt x="0" y="41797"/>
                </a:lnTo>
                <a:lnTo>
                  <a:pt x="24132" y="0"/>
                </a:lnTo>
                <a:lnTo>
                  <a:pt x="74310" y="0"/>
                </a:lnTo>
                <a:lnTo>
                  <a:pt x="98442" y="41797"/>
                </a:lnTo>
                <a:close/>
              </a:path>
            </a:pathLst>
          </a:custGeom>
          <a:solidFill>
            <a:srgbClr val="09DD8E"/>
          </a:solidFill>
        </p:spPr>
        <p:txBody>
          <a:bodyPr wrap="square" lIns="0" tIns="0" rIns="0" bIns="0" rtlCol="0"/>
          <a:lstStyle/>
          <a:p>
            <a:endParaRPr/>
          </a:p>
        </p:txBody>
      </p:sp>
      <p:sp>
        <p:nvSpPr>
          <p:cNvPr id="1048652" name="object 36"/>
          <p:cNvSpPr/>
          <p:nvPr/>
        </p:nvSpPr>
        <p:spPr>
          <a:xfrm>
            <a:off x="17034662" y="2126098"/>
            <a:ext cx="99060" cy="85725"/>
          </a:xfrm>
          <a:custGeom>
            <a:avLst/>
            <a:gdLst/>
            <a:ahLst/>
            <a:cxnLst/>
            <a:rect l="l" t="t" r="r" b="b"/>
            <a:pathLst>
              <a:path w="99059" h="85725">
                <a:moveTo>
                  <a:pt x="98442" y="85251"/>
                </a:moveTo>
                <a:lnTo>
                  <a:pt x="0" y="85251"/>
                </a:lnTo>
                <a:lnTo>
                  <a:pt x="49221" y="0"/>
                </a:lnTo>
                <a:lnTo>
                  <a:pt x="98442" y="85251"/>
                </a:lnTo>
                <a:close/>
              </a:path>
            </a:pathLst>
          </a:custGeom>
          <a:solidFill>
            <a:srgbClr val="09DD8E"/>
          </a:solidFill>
        </p:spPr>
        <p:txBody>
          <a:bodyPr wrap="square" lIns="0" tIns="0" rIns="0" bIns="0" rtlCol="0"/>
          <a:lstStyle/>
          <a:p>
            <a:endParaRPr/>
          </a:p>
        </p:txBody>
      </p:sp>
      <p:sp>
        <p:nvSpPr>
          <p:cNvPr id="1048653" name="object 37"/>
          <p:cNvSpPr/>
          <p:nvPr/>
        </p:nvSpPr>
        <p:spPr>
          <a:xfrm>
            <a:off x="17034662" y="509707"/>
            <a:ext cx="99060" cy="85725"/>
          </a:xfrm>
          <a:custGeom>
            <a:avLst/>
            <a:gdLst/>
            <a:ahLst/>
            <a:cxnLst/>
            <a:rect l="l" t="t" r="r" b="b"/>
            <a:pathLst>
              <a:path w="99059" h="85725">
                <a:moveTo>
                  <a:pt x="98442" y="85251"/>
                </a:moveTo>
                <a:lnTo>
                  <a:pt x="0" y="85251"/>
                </a:lnTo>
                <a:lnTo>
                  <a:pt x="49221" y="0"/>
                </a:lnTo>
                <a:lnTo>
                  <a:pt x="98442" y="85251"/>
                </a:lnTo>
                <a:close/>
              </a:path>
            </a:pathLst>
          </a:custGeom>
          <a:solidFill>
            <a:srgbClr val="09DD8E"/>
          </a:solidFill>
        </p:spPr>
        <p:txBody>
          <a:bodyPr wrap="square" lIns="0" tIns="0" rIns="0" bIns="0" rtlCol="0"/>
          <a:lstStyle/>
          <a:p>
            <a:endParaRPr/>
          </a:p>
        </p:txBody>
      </p:sp>
      <p:sp>
        <p:nvSpPr>
          <p:cNvPr id="1048654" name="object 38"/>
          <p:cNvSpPr/>
          <p:nvPr/>
        </p:nvSpPr>
        <p:spPr>
          <a:xfrm>
            <a:off x="17590586" y="1063940"/>
            <a:ext cx="99060" cy="85725"/>
          </a:xfrm>
          <a:custGeom>
            <a:avLst/>
            <a:gdLst/>
            <a:ahLst/>
            <a:cxnLst/>
            <a:rect l="l" t="t" r="r" b="b"/>
            <a:pathLst>
              <a:path w="99059" h="85725">
                <a:moveTo>
                  <a:pt x="98442" y="85251"/>
                </a:moveTo>
                <a:lnTo>
                  <a:pt x="0" y="85251"/>
                </a:lnTo>
                <a:lnTo>
                  <a:pt x="49221" y="0"/>
                </a:lnTo>
                <a:lnTo>
                  <a:pt x="98442" y="85251"/>
                </a:lnTo>
                <a:close/>
              </a:path>
            </a:pathLst>
          </a:custGeom>
          <a:solidFill>
            <a:srgbClr val="09DD8E"/>
          </a:solidFill>
        </p:spPr>
        <p:txBody>
          <a:bodyPr wrap="square" lIns="0" tIns="0" rIns="0" bIns="0" rtlCol="0"/>
          <a:lstStyle/>
          <a:p>
            <a:endParaRPr/>
          </a:p>
        </p:txBody>
      </p:sp>
      <p:sp>
        <p:nvSpPr>
          <p:cNvPr id="1048655" name="object 39"/>
          <p:cNvSpPr/>
          <p:nvPr/>
        </p:nvSpPr>
        <p:spPr>
          <a:xfrm>
            <a:off x="15925159" y="1063940"/>
            <a:ext cx="99060" cy="85725"/>
          </a:xfrm>
          <a:custGeom>
            <a:avLst/>
            <a:gdLst/>
            <a:ahLst/>
            <a:cxnLst/>
            <a:rect l="l" t="t" r="r" b="b"/>
            <a:pathLst>
              <a:path w="99059" h="85725">
                <a:moveTo>
                  <a:pt x="98442" y="85251"/>
                </a:moveTo>
                <a:lnTo>
                  <a:pt x="0" y="85251"/>
                </a:lnTo>
                <a:lnTo>
                  <a:pt x="49221" y="0"/>
                </a:lnTo>
                <a:lnTo>
                  <a:pt x="98442" y="85251"/>
                </a:lnTo>
                <a:close/>
              </a:path>
            </a:pathLst>
          </a:custGeom>
          <a:solidFill>
            <a:srgbClr val="09DD8E"/>
          </a:solidFill>
        </p:spPr>
        <p:txBody>
          <a:bodyPr wrap="square" lIns="0" tIns="0" rIns="0" bIns="0" rtlCol="0"/>
          <a:lstStyle/>
          <a:p>
            <a:endParaRPr/>
          </a:p>
        </p:txBody>
      </p:sp>
      <p:sp>
        <p:nvSpPr>
          <p:cNvPr id="1048656" name="object 40"/>
          <p:cNvSpPr/>
          <p:nvPr/>
        </p:nvSpPr>
        <p:spPr>
          <a:xfrm>
            <a:off x="18155930" y="1572938"/>
            <a:ext cx="99060" cy="85725"/>
          </a:xfrm>
          <a:custGeom>
            <a:avLst/>
            <a:gdLst/>
            <a:ahLst/>
            <a:cxnLst/>
            <a:rect l="l" t="t" r="r" b="b"/>
            <a:pathLst>
              <a:path w="99059" h="85725">
                <a:moveTo>
                  <a:pt x="98442" y="85251"/>
                </a:moveTo>
                <a:lnTo>
                  <a:pt x="0" y="85251"/>
                </a:lnTo>
                <a:lnTo>
                  <a:pt x="49221" y="0"/>
                </a:lnTo>
                <a:lnTo>
                  <a:pt x="98442" y="85251"/>
                </a:lnTo>
                <a:close/>
              </a:path>
            </a:pathLst>
          </a:custGeom>
          <a:solidFill>
            <a:srgbClr val="09DD8E"/>
          </a:solidFill>
        </p:spPr>
        <p:txBody>
          <a:bodyPr wrap="square" lIns="0" tIns="0" rIns="0" bIns="0" rtlCol="0"/>
          <a:lstStyle/>
          <a:p>
            <a:endParaRPr/>
          </a:p>
        </p:txBody>
      </p:sp>
      <p:sp>
        <p:nvSpPr>
          <p:cNvPr id="1048657" name="object 41"/>
          <p:cNvSpPr/>
          <p:nvPr/>
        </p:nvSpPr>
        <p:spPr>
          <a:xfrm>
            <a:off x="18155930" y="0"/>
            <a:ext cx="99060" cy="41910"/>
          </a:xfrm>
          <a:custGeom>
            <a:avLst/>
            <a:gdLst/>
            <a:ahLst/>
            <a:cxnLst/>
            <a:rect l="l" t="t" r="r" b="b"/>
            <a:pathLst>
              <a:path w="99059" h="41910">
                <a:moveTo>
                  <a:pt x="98442" y="41797"/>
                </a:moveTo>
                <a:lnTo>
                  <a:pt x="0" y="41797"/>
                </a:lnTo>
                <a:lnTo>
                  <a:pt x="24132" y="0"/>
                </a:lnTo>
                <a:lnTo>
                  <a:pt x="74310" y="0"/>
                </a:lnTo>
                <a:lnTo>
                  <a:pt x="98442" y="41797"/>
                </a:lnTo>
                <a:close/>
              </a:path>
            </a:pathLst>
          </a:custGeom>
          <a:solidFill>
            <a:srgbClr val="09DD8E"/>
          </a:solidFill>
        </p:spPr>
        <p:txBody>
          <a:bodyPr wrap="square" lIns="0" tIns="0" rIns="0" bIns="0" rtlCol="0"/>
          <a:lstStyle/>
          <a:p>
            <a:endParaRPr/>
          </a:p>
        </p:txBody>
      </p:sp>
      <p:sp>
        <p:nvSpPr>
          <p:cNvPr id="1048658" name="object 42"/>
          <p:cNvSpPr/>
          <p:nvPr/>
        </p:nvSpPr>
        <p:spPr>
          <a:xfrm>
            <a:off x="14812914" y="1572938"/>
            <a:ext cx="99060" cy="85725"/>
          </a:xfrm>
          <a:custGeom>
            <a:avLst/>
            <a:gdLst/>
            <a:ahLst/>
            <a:cxnLst/>
            <a:rect l="l" t="t" r="r" b="b"/>
            <a:pathLst>
              <a:path w="99059" h="85725">
                <a:moveTo>
                  <a:pt x="98442" y="85251"/>
                </a:moveTo>
                <a:lnTo>
                  <a:pt x="0" y="85251"/>
                </a:lnTo>
                <a:lnTo>
                  <a:pt x="49221" y="0"/>
                </a:lnTo>
                <a:lnTo>
                  <a:pt x="98442" y="85251"/>
                </a:lnTo>
                <a:close/>
              </a:path>
            </a:pathLst>
          </a:custGeom>
          <a:solidFill>
            <a:srgbClr val="09DD8E"/>
          </a:solidFill>
        </p:spPr>
        <p:txBody>
          <a:bodyPr wrap="square" lIns="0" tIns="0" rIns="0" bIns="0" rtlCol="0"/>
          <a:lstStyle/>
          <a:p>
            <a:endParaRPr/>
          </a:p>
        </p:txBody>
      </p:sp>
      <p:sp>
        <p:nvSpPr>
          <p:cNvPr id="1048659" name="object 43"/>
          <p:cNvSpPr/>
          <p:nvPr/>
        </p:nvSpPr>
        <p:spPr>
          <a:xfrm>
            <a:off x="14812914" y="0"/>
            <a:ext cx="99060" cy="41910"/>
          </a:xfrm>
          <a:custGeom>
            <a:avLst/>
            <a:gdLst/>
            <a:ahLst/>
            <a:cxnLst/>
            <a:rect l="l" t="t" r="r" b="b"/>
            <a:pathLst>
              <a:path w="99059" h="41910">
                <a:moveTo>
                  <a:pt x="98442" y="41797"/>
                </a:moveTo>
                <a:lnTo>
                  <a:pt x="0" y="41797"/>
                </a:lnTo>
                <a:lnTo>
                  <a:pt x="24132" y="0"/>
                </a:lnTo>
                <a:lnTo>
                  <a:pt x="74310" y="0"/>
                </a:lnTo>
                <a:lnTo>
                  <a:pt x="98442" y="41797"/>
                </a:lnTo>
                <a:close/>
              </a:path>
            </a:pathLst>
          </a:custGeom>
          <a:solidFill>
            <a:srgbClr val="09DD8E"/>
          </a:solidFill>
        </p:spPr>
        <p:txBody>
          <a:bodyPr wrap="square" lIns="0" tIns="0" rIns="0" bIns="0" rtlCol="0"/>
          <a:lstStyle/>
          <a:p>
            <a:endParaRPr/>
          </a:p>
        </p:txBody>
      </p:sp>
      <p:sp>
        <p:nvSpPr>
          <p:cNvPr id="1048660" name="object 44"/>
          <p:cNvSpPr/>
          <p:nvPr/>
        </p:nvSpPr>
        <p:spPr>
          <a:xfrm>
            <a:off x="15363749" y="2126098"/>
            <a:ext cx="99060" cy="85725"/>
          </a:xfrm>
          <a:custGeom>
            <a:avLst/>
            <a:gdLst/>
            <a:ahLst/>
            <a:cxnLst/>
            <a:rect l="l" t="t" r="r" b="b"/>
            <a:pathLst>
              <a:path w="99059" h="85725">
                <a:moveTo>
                  <a:pt x="98442" y="85251"/>
                </a:moveTo>
                <a:lnTo>
                  <a:pt x="0" y="85251"/>
                </a:lnTo>
                <a:lnTo>
                  <a:pt x="49221" y="0"/>
                </a:lnTo>
                <a:lnTo>
                  <a:pt x="98442" y="85251"/>
                </a:lnTo>
                <a:close/>
              </a:path>
            </a:pathLst>
          </a:custGeom>
          <a:solidFill>
            <a:srgbClr val="09DD8E"/>
          </a:solidFill>
        </p:spPr>
        <p:txBody>
          <a:bodyPr wrap="square" lIns="0" tIns="0" rIns="0" bIns="0" rtlCol="0"/>
          <a:lstStyle/>
          <a:p>
            <a:endParaRPr/>
          </a:p>
        </p:txBody>
      </p:sp>
      <p:sp>
        <p:nvSpPr>
          <p:cNvPr id="1048661" name="object 45"/>
          <p:cNvSpPr/>
          <p:nvPr/>
        </p:nvSpPr>
        <p:spPr>
          <a:xfrm>
            <a:off x="15363749" y="509707"/>
            <a:ext cx="99060" cy="85725"/>
          </a:xfrm>
          <a:custGeom>
            <a:avLst/>
            <a:gdLst/>
            <a:ahLst/>
            <a:cxnLst/>
            <a:rect l="l" t="t" r="r" b="b"/>
            <a:pathLst>
              <a:path w="99059" h="85725">
                <a:moveTo>
                  <a:pt x="98442" y="85251"/>
                </a:moveTo>
                <a:lnTo>
                  <a:pt x="0" y="85251"/>
                </a:lnTo>
                <a:lnTo>
                  <a:pt x="49221" y="0"/>
                </a:lnTo>
                <a:lnTo>
                  <a:pt x="98442" y="85251"/>
                </a:lnTo>
                <a:close/>
              </a:path>
            </a:pathLst>
          </a:custGeom>
          <a:solidFill>
            <a:srgbClr val="09DD8E"/>
          </a:solidFill>
        </p:spPr>
        <p:txBody>
          <a:bodyPr wrap="square" lIns="0" tIns="0" rIns="0" bIns="0" rtlCol="0"/>
          <a:lstStyle/>
          <a:p>
            <a:endParaRPr/>
          </a:p>
        </p:txBody>
      </p:sp>
      <p:sp>
        <p:nvSpPr>
          <p:cNvPr id="1048662" name="TextBox 1048661"/>
          <p:cNvSpPr txBox="1"/>
          <p:nvPr/>
        </p:nvSpPr>
        <p:spPr>
          <a:xfrm>
            <a:off x="5949983" y="5078687"/>
            <a:ext cx="2916975" cy="459740"/>
          </a:xfrm>
          <a:prstGeom prst="rect">
            <a:avLst/>
          </a:prstGeom>
        </p:spPr>
        <p:txBody>
          <a:bodyPr wrap="square" rtlCol="0">
            <a:spAutoFit/>
          </a:bodyPr>
          <a:lstStyle/>
          <a:p>
            <a:r>
              <a:rPr lang="en-US" altLang="x-none" sz="2500">
                <a:solidFill>
                  <a:srgbClr val="36363D"/>
                </a:solidFill>
              </a:rPr>
              <a:t>Nonfiksi murni</a:t>
            </a:r>
            <a:endParaRPr lang="x-none" sz="2500">
              <a:solidFill>
                <a:srgbClr val="36363D"/>
              </a:solidFill>
            </a:endParaRPr>
          </a:p>
        </p:txBody>
      </p:sp>
      <p:sp>
        <p:nvSpPr>
          <p:cNvPr id="1048663" name="TextBox 1048662"/>
          <p:cNvSpPr txBox="1"/>
          <p:nvPr/>
        </p:nvSpPr>
        <p:spPr>
          <a:xfrm>
            <a:off x="9917572" y="4949055"/>
            <a:ext cx="4000000" cy="510540"/>
          </a:xfrm>
          <a:prstGeom prst="rect">
            <a:avLst/>
          </a:prstGeom>
        </p:spPr>
        <p:txBody>
          <a:bodyPr wrap="square" rtlCol="0">
            <a:spAutoFit/>
          </a:bodyPr>
          <a:lstStyle/>
          <a:p>
            <a:r>
              <a:rPr lang="en-US" altLang="x-none" sz="2700">
                <a:solidFill>
                  <a:srgbClr val="000000"/>
                </a:solidFill>
              </a:rPr>
              <a:t>Nonfiksi kreatif</a:t>
            </a:r>
            <a:endParaRPr lang="x-none" sz="270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8664" name="object 2"/>
          <p:cNvSpPr/>
          <p:nvPr/>
        </p:nvSpPr>
        <p:spPr>
          <a:xfrm>
            <a:off x="634130" y="1878804"/>
            <a:ext cx="1714500" cy="1047750"/>
          </a:xfrm>
          <a:custGeom>
            <a:avLst/>
            <a:gdLst/>
            <a:ahLst/>
            <a:cxnLst/>
            <a:rect l="l" t="t" r="r" b="b"/>
            <a:pathLst>
              <a:path w="1714500" h="1047750">
                <a:moveTo>
                  <a:pt x="857249" y="1047369"/>
                </a:moveTo>
                <a:lnTo>
                  <a:pt x="815187" y="1046738"/>
                </a:lnTo>
                <a:lnTo>
                  <a:pt x="773225" y="1044846"/>
                </a:lnTo>
                <a:lnTo>
                  <a:pt x="731464" y="1041701"/>
                </a:lnTo>
                <a:lnTo>
                  <a:pt x="690009" y="1037306"/>
                </a:lnTo>
                <a:lnTo>
                  <a:pt x="648955" y="1031674"/>
                </a:lnTo>
                <a:lnTo>
                  <a:pt x="608404" y="1024818"/>
                </a:lnTo>
                <a:lnTo>
                  <a:pt x="568450" y="1016756"/>
                </a:lnTo>
                <a:lnTo>
                  <a:pt x="529194" y="1007507"/>
                </a:lnTo>
                <a:lnTo>
                  <a:pt x="490728" y="997089"/>
                </a:lnTo>
                <a:lnTo>
                  <a:pt x="453145" y="985532"/>
                </a:lnTo>
                <a:lnTo>
                  <a:pt x="416534" y="972863"/>
                </a:lnTo>
                <a:lnTo>
                  <a:pt x="380987" y="959111"/>
                </a:lnTo>
                <a:lnTo>
                  <a:pt x="329847" y="936531"/>
                </a:lnTo>
                <a:lnTo>
                  <a:pt x="281555" y="911708"/>
                </a:lnTo>
                <a:lnTo>
                  <a:pt x="236384" y="884783"/>
                </a:lnTo>
                <a:lnTo>
                  <a:pt x="194586" y="855906"/>
                </a:lnTo>
                <a:lnTo>
                  <a:pt x="156378" y="825229"/>
                </a:lnTo>
                <a:lnTo>
                  <a:pt x="121961" y="792912"/>
                </a:lnTo>
                <a:lnTo>
                  <a:pt x="91530" y="759136"/>
                </a:lnTo>
                <a:lnTo>
                  <a:pt x="65254" y="724090"/>
                </a:lnTo>
                <a:lnTo>
                  <a:pt x="43268" y="687959"/>
                </a:lnTo>
                <a:lnTo>
                  <a:pt x="25690" y="650930"/>
                </a:lnTo>
                <a:lnTo>
                  <a:pt x="12619" y="613210"/>
                </a:lnTo>
                <a:lnTo>
                  <a:pt x="4127" y="575014"/>
                </a:lnTo>
                <a:lnTo>
                  <a:pt x="257" y="536540"/>
                </a:lnTo>
                <a:lnTo>
                  <a:pt x="0" y="523684"/>
                </a:lnTo>
                <a:lnTo>
                  <a:pt x="257" y="510828"/>
                </a:lnTo>
                <a:lnTo>
                  <a:pt x="4127" y="472354"/>
                </a:lnTo>
                <a:lnTo>
                  <a:pt x="12619" y="434158"/>
                </a:lnTo>
                <a:lnTo>
                  <a:pt x="25690" y="396438"/>
                </a:lnTo>
                <a:lnTo>
                  <a:pt x="43268" y="359409"/>
                </a:lnTo>
                <a:lnTo>
                  <a:pt x="65254" y="323278"/>
                </a:lnTo>
                <a:lnTo>
                  <a:pt x="91530" y="288233"/>
                </a:lnTo>
                <a:lnTo>
                  <a:pt x="121961" y="254456"/>
                </a:lnTo>
                <a:lnTo>
                  <a:pt x="156378" y="222139"/>
                </a:lnTo>
                <a:lnTo>
                  <a:pt x="194586" y="191462"/>
                </a:lnTo>
                <a:lnTo>
                  <a:pt x="236384" y="162585"/>
                </a:lnTo>
                <a:lnTo>
                  <a:pt x="281555" y="135659"/>
                </a:lnTo>
                <a:lnTo>
                  <a:pt x="329847" y="110837"/>
                </a:lnTo>
                <a:lnTo>
                  <a:pt x="380987" y="88256"/>
                </a:lnTo>
                <a:lnTo>
                  <a:pt x="416534" y="74504"/>
                </a:lnTo>
                <a:lnTo>
                  <a:pt x="453145" y="61836"/>
                </a:lnTo>
                <a:lnTo>
                  <a:pt x="490728" y="50278"/>
                </a:lnTo>
                <a:lnTo>
                  <a:pt x="529194" y="39863"/>
                </a:lnTo>
                <a:lnTo>
                  <a:pt x="568450" y="30612"/>
                </a:lnTo>
                <a:lnTo>
                  <a:pt x="608404" y="22549"/>
                </a:lnTo>
                <a:lnTo>
                  <a:pt x="648955" y="15693"/>
                </a:lnTo>
                <a:lnTo>
                  <a:pt x="690009" y="10062"/>
                </a:lnTo>
                <a:lnTo>
                  <a:pt x="731464" y="5667"/>
                </a:lnTo>
                <a:lnTo>
                  <a:pt x="773225" y="2521"/>
                </a:lnTo>
                <a:lnTo>
                  <a:pt x="815187" y="630"/>
                </a:lnTo>
                <a:lnTo>
                  <a:pt x="857249" y="0"/>
                </a:lnTo>
                <a:lnTo>
                  <a:pt x="878293" y="157"/>
                </a:lnTo>
                <a:lnTo>
                  <a:pt x="920306" y="1418"/>
                </a:lnTo>
                <a:lnTo>
                  <a:pt x="962192" y="3938"/>
                </a:lnTo>
                <a:lnTo>
                  <a:pt x="1003801" y="7708"/>
                </a:lnTo>
                <a:lnTo>
                  <a:pt x="1045080" y="12725"/>
                </a:lnTo>
                <a:lnTo>
                  <a:pt x="1085882" y="18968"/>
                </a:lnTo>
                <a:lnTo>
                  <a:pt x="1126159" y="26432"/>
                </a:lnTo>
                <a:lnTo>
                  <a:pt x="1165764" y="35088"/>
                </a:lnTo>
                <a:lnTo>
                  <a:pt x="1204648" y="44928"/>
                </a:lnTo>
                <a:lnTo>
                  <a:pt x="1242673" y="55914"/>
                </a:lnTo>
                <a:lnTo>
                  <a:pt x="1279792" y="68035"/>
                </a:lnTo>
                <a:lnTo>
                  <a:pt x="1315870" y="81245"/>
                </a:lnTo>
                <a:lnTo>
                  <a:pt x="1367913" y="103056"/>
                </a:lnTo>
                <a:lnTo>
                  <a:pt x="1417187" y="127148"/>
                </a:lnTo>
                <a:lnTo>
                  <a:pt x="1463417" y="153383"/>
                </a:lnTo>
                <a:lnTo>
                  <a:pt x="1506363" y="181624"/>
                </a:lnTo>
                <a:lnTo>
                  <a:pt x="1545799" y="211725"/>
                </a:lnTo>
                <a:lnTo>
                  <a:pt x="1581503" y="243517"/>
                </a:lnTo>
                <a:lnTo>
                  <a:pt x="1613275" y="276821"/>
                </a:lnTo>
                <a:lnTo>
                  <a:pt x="1640954" y="311461"/>
                </a:lnTo>
                <a:lnTo>
                  <a:pt x="1664389" y="347259"/>
                </a:lnTo>
                <a:lnTo>
                  <a:pt x="1683448" y="384013"/>
                </a:lnTo>
                <a:lnTo>
                  <a:pt x="1698029" y="421519"/>
                </a:lnTo>
                <a:lnTo>
                  <a:pt x="1708051" y="459576"/>
                </a:lnTo>
                <a:lnTo>
                  <a:pt x="1713467" y="497988"/>
                </a:lnTo>
                <a:lnTo>
                  <a:pt x="1714499" y="523684"/>
                </a:lnTo>
                <a:lnTo>
                  <a:pt x="1714241" y="536540"/>
                </a:lnTo>
                <a:lnTo>
                  <a:pt x="1710370" y="575014"/>
                </a:lnTo>
                <a:lnTo>
                  <a:pt x="1701880" y="613210"/>
                </a:lnTo>
                <a:lnTo>
                  <a:pt x="1688809" y="650930"/>
                </a:lnTo>
                <a:lnTo>
                  <a:pt x="1671231" y="687959"/>
                </a:lnTo>
                <a:lnTo>
                  <a:pt x="1649246" y="724090"/>
                </a:lnTo>
                <a:lnTo>
                  <a:pt x="1622969" y="759136"/>
                </a:lnTo>
                <a:lnTo>
                  <a:pt x="1592537" y="792912"/>
                </a:lnTo>
                <a:lnTo>
                  <a:pt x="1558120" y="825229"/>
                </a:lnTo>
                <a:lnTo>
                  <a:pt x="1519912" y="855906"/>
                </a:lnTo>
                <a:lnTo>
                  <a:pt x="1478115" y="884783"/>
                </a:lnTo>
                <a:lnTo>
                  <a:pt x="1432943" y="911708"/>
                </a:lnTo>
                <a:lnTo>
                  <a:pt x="1384652" y="936531"/>
                </a:lnTo>
                <a:lnTo>
                  <a:pt x="1333512" y="959111"/>
                </a:lnTo>
                <a:lnTo>
                  <a:pt x="1297963" y="972863"/>
                </a:lnTo>
                <a:lnTo>
                  <a:pt x="1261354" y="985532"/>
                </a:lnTo>
                <a:lnTo>
                  <a:pt x="1223771" y="997089"/>
                </a:lnTo>
                <a:lnTo>
                  <a:pt x="1185305" y="1007507"/>
                </a:lnTo>
                <a:lnTo>
                  <a:pt x="1146049" y="1016756"/>
                </a:lnTo>
                <a:lnTo>
                  <a:pt x="1106095" y="1024818"/>
                </a:lnTo>
                <a:lnTo>
                  <a:pt x="1065544" y="1031674"/>
                </a:lnTo>
                <a:lnTo>
                  <a:pt x="1024490" y="1037306"/>
                </a:lnTo>
                <a:lnTo>
                  <a:pt x="983034" y="1041701"/>
                </a:lnTo>
                <a:lnTo>
                  <a:pt x="941274" y="1044846"/>
                </a:lnTo>
                <a:lnTo>
                  <a:pt x="899312" y="1046738"/>
                </a:lnTo>
                <a:lnTo>
                  <a:pt x="857249" y="1047369"/>
                </a:lnTo>
                <a:close/>
              </a:path>
            </a:pathLst>
          </a:custGeom>
          <a:solidFill>
            <a:srgbClr val="09DD8E"/>
          </a:solidFill>
        </p:spPr>
        <p:txBody>
          <a:bodyPr wrap="square" lIns="0" tIns="0" rIns="0" bIns="0" rtlCol="0"/>
          <a:lstStyle/>
          <a:p>
            <a:endParaRPr/>
          </a:p>
        </p:txBody>
      </p:sp>
      <p:sp>
        <p:nvSpPr>
          <p:cNvPr id="1048665" name="object 3"/>
          <p:cNvSpPr/>
          <p:nvPr/>
        </p:nvSpPr>
        <p:spPr>
          <a:xfrm>
            <a:off x="7320985" y="3539845"/>
            <a:ext cx="3575685" cy="66040"/>
          </a:xfrm>
          <a:custGeom>
            <a:avLst/>
            <a:gdLst/>
            <a:ahLst/>
            <a:cxnLst/>
            <a:rect l="l" t="t" r="r" b="b"/>
            <a:pathLst>
              <a:path w="3575684" h="66039">
                <a:moveTo>
                  <a:pt x="3575519" y="65568"/>
                </a:moveTo>
                <a:lnTo>
                  <a:pt x="0" y="65568"/>
                </a:lnTo>
                <a:lnTo>
                  <a:pt x="0" y="0"/>
                </a:lnTo>
                <a:lnTo>
                  <a:pt x="3575519" y="0"/>
                </a:lnTo>
                <a:lnTo>
                  <a:pt x="3575519" y="65568"/>
                </a:lnTo>
                <a:close/>
              </a:path>
            </a:pathLst>
          </a:custGeom>
          <a:solidFill>
            <a:srgbClr val="F466F5"/>
          </a:solidFill>
        </p:spPr>
        <p:txBody>
          <a:bodyPr wrap="square" lIns="0" tIns="0" rIns="0" bIns="0" rtlCol="0"/>
          <a:lstStyle/>
          <a:p>
            <a:endParaRPr/>
          </a:p>
        </p:txBody>
      </p:sp>
      <p:sp>
        <p:nvSpPr>
          <p:cNvPr id="1048666" name="object 4"/>
          <p:cNvSpPr/>
          <p:nvPr/>
        </p:nvSpPr>
        <p:spPr>
          <a:xfrm>
            <a:off x="2440761" y="3539845"/>
            <a:ext cx="5042535" cy="66040"/>
          </a:xfrm>
          <a:custGeom>
            <a:avLst/>
            <a:gdLst/>
            <a:ahLst/>
            <a:cxnLst/>
            <a:rect l="l" t="t" r="r" b="b"/>
            <a:pathLst>
              <a:path w="5042534" h="66039">
                <a:moveTo>
                  <a:pt x="0" y="65568"/>
                </a:moveTo>
                <a:lnTo>
                  <a:pt x="0" y="0"/>
                </a:lnTo>
                <a:lnTo>
                  <a:pt x="5042123" y="0"/>
                </a:lnTo>
                <a:lnTo>
                  <a:pt x="5042123" y="65568"/>
                </a:lnTo>
                <a:lnTo>
                  <a:pt x="0" y="65568"/>
                </a:lnTo>
                <a:close/>
              </a:path>
            </a:pathLst>
          </a:custGeom>
          <a:solidFill>
            <a:srgbClr val="F466F5"/>
          </a:solidFill>
        </p:spPr>
        <p:txBody>
          <a:bodyPr wrap="square" lIns="0" tIns="0" rIns="0" bIns="0" rtlCol="0"/>
          <a:lstStyle/>
          <a:p>
            <a:endParaRPr/>
          </a:p>
        </p:txBody>
      </p:sp>
      <p:sp>
        <p:nvSpPr>
          <p:cNvPr id="1048667" name="object 5"/>
          <p:cNvSpPr txBox="1"/>
          <p:nvPr/>
        </p:nvSpPr>
        <p:spPr>
          <a:xfrm>
            <a:off x="2682122" y="2530621"/>
            <a:ext cx="9277726" cy="932815"/>
          </a:xfrm>
          <a:prstGeom prst="rect">
            <a:avLst/>
          </a:prstGeom>
        </p:spPr>
        <p:txBody>
          <a:bodyPr vert="horz" wrap="square" lIns="0" tIns="18415" rIns="0" bIns="0" rtlCol="0">
            <a:spAutoFit/>
          </a:bodyPr>
          <a:lstStyle/>
          <a:p>
            <a:pPr marL="12700" marR="5080">
              <a:lnSpc>
                <a:spcPts val="7230"/>
              </a:lnSpc>
              <a:spcBef>
                <a:spcPts val="145"/>
              </a:spcBef>
            </a:pPr>
            <a:r>
              <a:rPr lang="en-US" altLang="x-none" sz="5600" spc="1250" dirty="0">
                <a:solidFill>
                  <a:srgbClr val="F466F5"/>
                </a:solidFill>
                <a:latin typeface="Arial"/>
                <a:cs typeface="Arial"/>
              </a:rPr>
              <a:t>CONTOH BACAAN NONFIKSI</a:t>
            </a:r>
            <a:endParaRPr sz="5600">
              <a:latin typeface="Arial"/>
              <a:cs typeface="Arial"/>
            </a:endParaRPr>
          </a:p>
        </p:txBody>
      </p:sp>
      <p:sp>
        <p:nvSpPr>
          <p:cNvPr id="1048668" name="object 6"/>
          <p:cNvSpPr txBox="1">
            <a:spLocks noGrp="1"/>
          </p:cNvSpPr>
          <p:nvPr>
            <p:ph type="title"/>
          </p:nvPr>
        </p:nvSpPr>
        <p:spPr>
          <a:xfrm flipH="1">
            <a:off x="1260273" y="1975007"/>
            <a:ext cx="462214" cy="855345"/>
          </a:xfrm>
          <a:prstGeom prst="rect">
            <a:avLst/>
          </a:prstGeom>
        </p:spPr>
        <p:txBody>
          <a:bodyPr vert="horz" wrap="square" lIns="0" tIns="17145" rIns="0" bIns="0" rtlCol="0">
            <a:spAutoFit/>
          </a:bodyPr>
          <a:lstStyle/>
          <a:p>
            <a:pPr marL="12700">
              <a:lnSpc>
                <a:spcPct val="100000"/>
              </a:lnSpc>
              <a:spcBef>
                <a:spcPts val="135"/>
              </a:spcBef>
            </a:pPr>
            <a:r>
              <a:rPr lang="en-US" altLang="x-none" spc="1010" dirty="0">
                <a:solidFill>
                  <a:srgbClr val="FFFFFF"/>
                </a:solidFill>
              </a:rPr>
              <a:t>3</a:t>
            </a:r>
            <a:endParaRPr lang="zh-CN" altLang="en-US">
              <a:solidFill>
                <a:srgbClr val="FFFFFF"/>
              </a:solidFill>
            </a:endParaRPr>
          </a:p>
        </p:txBody>
      </p:sp>
      <p:sp>
        <p:nvSpPr>
          <p:cNvPr id="1048669" name="object 8"/>
          <p:cNvSpPr/>
          <p:nvPr/>
        </p:nvSpPr>
        <p:spPr>
          <a:xfrm>
            <a:off x="352474" y="9113224"/>
            <a:ext cx="2740025" cy="400050"/>
          </a:xfrm>
          <a:custGeom>
            <a:avLst/>
            <a:gdLst/>
            <a:ahLst/>
            <a:cxnLst/>
            <a:rect l="l" t="t" r="r" b="b"/>
            <a:pathLst>
              <a:path w="2740025" h="400050">
                <a:moveTo>
                  <a:pt x="2739676" y="0"/>
                </a:moveTo>
                <a:lnTo>
                  <a:pt x="2739676" y="165310"/>
                </a:lnTo>
                <a:lnTo>
                  <a:pt x="2695831" y="170049"/>
                </a:lnTo>
                <a:lnTo>
                  <a:pt x="2666618" y="184630"/>
                </a:lnTo>
                <a:lnTo>
                  <a:pt x="2644877" y="209595"/>
                </a:lnTo>
                <a:lnTo>
                  <a:pt x="2623448" y="245485"/>
                </a:lnTo>
                <a:lnTo>
                  <a:pt x="2606136" y="275754"/>
                </a:lnTo>
                <a:lnTo>
                  <a:pt x="2584582" y="307721"/>
                </a:lnTo>
                <a:lnTo>
                  <a:pt x="2557031" y="338679"/>
                </a:lnTo>
                <a:lnTo>
                  <a:pt x="2521732" y="365916"/>
                </a:lnTo>
                <a:lnTo>
                  <a:pt x="2476932" y="386726"/>
                </a:lnTo>
                <a:lnTo>
                  <a:pt x="2420878" y="398397"/>
                </a:lnTo>
                <a:lnTo>
                  <a:pt x="2416727" y="400050"/>
                </a:lnTo>
                <a:lnTo>
                  <a:pt x="2379367" y="400050"/>
                </a:lnTo>
                <a:lnTo>
                  <a:pt x="2375216" y="399223"/>
                </a:lnTo>
                <a:lnTo>
                  <a:pt x="2310387" y="387326"/>
                </a:lnTo>
                <a:lnTo>
                  <a:pt x="2258957" y="365212"/>
                </a:lnTo>
                <a:lnTo>
                  <a:pt x="2218827" y="335889"/>
                </a:lnTo>
                <a:lnTo>
                  <a:pt x="2187898" y="302364"/>
                </a:lnTo>
                <a:lnTo>
                  <a:pt x="2164071" y="267645"/>
                </a:lnTo>
                <a:lnTo>
                  <a:pt x="2145250" y="234740"/>
                </a:lnTo>
                <a:lnTo>
                  <a:pt x="2396802" y="234740"/>
                </a:lnTo>
                <a:lnTo>
                  <a:pt x="2423420" y="230517"/>
                </a:lnTo>
                <a:lnTo>
                  <a:pt x="2442878" y="218932"/>
                </a:lnTo>
                <a:lnTo>
                  <a:pt x="2459845" y="197894"/>
                </a:lnTo>
                <a:lnTo>
                  <a:pt x="2478992" y="165310"/>
                </a:lnTo>
                <a:lnTo>
                  <a:pt x="2496090" y="135332"/>
                </a:lnTo>
                <a:lnTo>
                  <a:pt x="2517167" y="103620"/>
                </a:lnTo>
                <a:lnTo>
                  <a:pt x="2543864" y="72485"/>
                </a:lnTo>
                <a:lnTo>
                  <a:pt x="2577823" y="44243"/>
                </a:lnTo>
                <a:lnTo>
                  <a:pt x="2620684" y="21205"/>
                </a:lnTo>
                <a:lnTo>
                  <a:pt x="2674088" y="5687"/>
                </a:lnTo>
                <a:lnTo>
                  <a:pt x="2739676" y="0"/>
                </a:lnTo>
                <a:close/>
              </a:path>
              <a:path w="2740025" h="400050">
                <a:moveTo>
                  <a:pt x="1794073" y="165310"/>
                </a:moveTo>
                <a:lnTo>
                  <a:pt x="2055587" y="165310"/>
                </a:lnTo>
                <a:lnTo>
                  <a:pt x="2012105" y="170049"/>
                </a:lnTo>
                <a:lnTo>
                  <a:pt x="1982945" y="184630"/>
                </a:lnTo>
                <a:lnTo>
                  <a:pt x="1961255" y="209595"/>
                </a:lnTo>
                <a:lnTo>
                  <a:pt x="1940189" y="245485"/>
                </a:lnTo>
                <a:lnTo>
                  <a:pt x="1922878" y="275754"/>
                </a:lnTo>
                <a:lnTo>
                  <a:pt x="1901323" y="307721"/>
                </a:lnTo>
                <a:lnTo>
                  <a:pt x="1873773" y="338679"/>
                </a:lnTo>
                <a:lnTo>
                  <a:pt x="1838473" y="365916"/>
                </a:lnTo>
                <a:lnTo>
                  <a:pt x="1793673" y="386726"/>
                </a:lnTo>
                <a:lnTo>
                  <a:pt x="1737619" y="398397"/>
                </a:lnTo>
                <a:lnTo>
                  <a:pt x="1731807" y="399223"/>
                </a:lnTo>
                <a:lnTo>
                  <a:pt x="1726826" y="400050"/>
                </a:lnTo>
                <a:lnTo>
                  <a:pt x="1695278" y="400050"/>
                </a:lnTo>
                <a:lnTo>
                  <a:pt x="1691127" y="399223"/>
                </a:lnTo>
                <a:lnTo>
                  <a:pt x="1626006" y="387613"/>
                </a:lnTo>
                <a:lnTo>
                  <a:pt x="1574468" y="365580"/>
                </a:lnTo>
                <a:lnTo>
                  <a:pt x="1534322" y="336199"/>
                </a:lnTo>
                <a:lnTo>
                  <a:pt x="1503378" y="302548"/>
                </a:lnTo>
                <a:lnTo>
                  <a:pt x="1479411" y="267645"/>
                </a:lnTo>
                <a:lnTo>
                  <a:pt x="1460330" y="234740"/>
                </a:lnTo>
                <a:lnTo>
                  <a:pt x="1711883" y="234740"/>
                </a:lnTo>
                <a:lnTo>
                  <a:pt x="1738501" y="230517"/>
                </a:lnTo>
                <a:lnTo>
                  <a:pt x="1757959" y="218932"/>
                </a:lnTo>
                <a:lnTo>
                  <a:pt x="1774926" y="197894"/>
                </a:lnTo>
                <a:lnTo>
                  <a:pt x="1794073" y="165310"/>
                </a:lnTo>
                <a:close/>
              </a:path>
              <a:path w="2740025" h="400050">
                <a:moveTo>
                  <a:pt x="1109154" y="165310"/>
                </a:moveTo>
                <a:lnTo>
                  <a:pt x="1370668" y="165310"/>
                </a:lnTo>
                <a:lnTo>
                  <a:pt x="1326836" y="170049"/>
                </a:lnTo>
                <a:lnTo>
                  <a:pt x="1297714" y="184630"/>
                </a:lnTo>
                <a:lnTo>
                  <a:pt x="1276219" y="209595"/>
                </a:lnTo>
                <a:lnTo>
                  <a:pt x="1255270" y="245485"/>
                </a:lnTo>
                <a:lnTo>
                  <a:pt x="1237958" y="275754"/>
                </a:lnTo>
                <a:lnTo>
                  <a:pt x="1216404" y="307721"/>
                </a:lnTo>
                <a:lnTo>
                  <a:pt x="1188853" y="338679"/>
                </a:lnTo>
                <a:lnTo>
                  <a:pt x="1153554" y="365916"/>
                </a:lnTo>
                <a:lnTo>
                  <a:pt x="1108754" y="386726"/>
                </a:lnTo>
                <a:lnTo>
                  <a:pt x="1052700" y="398397"/>
                </a:lnTo>
                <a:lnTo>
                  <a:pt x="1046888" y="399223"/>
                </a:lnTo>
                <a:lnTo>
                  <a:pt x="1041907" y="400050"/>
                </a:lnTo>
                <a:lnTo>
                  <a:pt x="1011189" y="400050"/>
                </a:lnTo>
                <a:lnTo>
                  <a:pt x="1007038" y="399223"/>
                </a:lnTo>
                <a:lnTo>
                  <a:pt x="941917" y="387613"/>
                </a:lnTo>
                <a:lnTo>
                  <a:pt x="890379" y="365580"/>
                </a:lnTo>
                <a:lnTo>
                  <a:pt x="850233" y="336199"/>
                </a:lnTo>
                <a:lnTo>
                  <a:pt x="819289" y="302548"/>
                </a:lnTo>
                <a:lnTo>
                  <a:pt x="795322" y="267645"/>
                </a:lnTo>
                <a:lnTo>
                  <a:pt x="776241" y="234740"/>
                </a:lnTo>
                <a:lnTo>
                  <a:pt x="1026963" y="234740"/>
                </a:lnTo>
                <a:lnTo>
                  <a:pt x="1053582" y="230517"/>
                </a:lnTo>
                <a:lnTo>
                  <a:pt x="1073040" y="218932"/>
                </a:lnTo>
                <a:lnTo>
                  <a:pt x="1090007" y="197894"/>
                </a:lnTo>
                <a:lnTo>
                  <a:pt x="1109154" y="165310"/>
                </a:lnTo>
                <a:close/>
              </a:path>
              <a:path w="2740025" h="400050">
                <a:moveTo>
                  <a:pt x="424234" y="165310"/>
                </a:moveTo>
                <a:lnTo>
                  <a:pt x="686579" y="165310"/>
                </a:lnTo>
                <a:lnTo>
                  <a:pt x="643097" y="170049"/>
                </a:lnTo>
                <a:lnTo>
                  <a:pt x="613936" y="184630"/>
                </a:lnTo>
                <a:lnTo>
                  <a:pt x="592247" y="209595"/>
                </a:lnTo>
                <a:lnTo>
                  <a:pt x="571181" y="245485"/>
                </a:lnTo>
                <a:lnTo>
                  <a:pt x="553812" y="275754"/>
                </a:lnTo>
                <a:lnTo>
                  <a:pt x="532130" y="307721"/>
                </a:lnTo>
                <a:lnTo>
                  <a:pt x="504453" y="338679"/>
                </a:lnTo>
                <a:lnTo>
                  <a:pt x="469096" y="365916"/>
                </a:lnTo>
                <a:lnTo>
                  <a:pt x="424377" y="386726"/>
                </a:lnTo>
                <a:lnTo>
                  <a:pt x="368611" y="398397"/>
                </a:lnTo>
                <a:lnTo>
                  <a:pt x="357818" y="400050"/>
                </a:lnTo>
                <a:lnTo>
                  <a:pt x="326270" y="400050"/>
                </a:lnTo>
                <a:lnTo>
                  <a:pt x="322119" y="399223"/>
                </a:lnTo>
                <a:lnTo>
                  <a:pt x="256298" y="387326"/>
                </a:lnTo>
                <a:lnTo>
                  <a:pt x="204291" y="365212"/>
                </a:lnTo>
                <a:lnTo>
                  <a:pt x="163861" y="335889"/>
                </a:lnTo>
                <a:lnTo>
                  <a:pt x="132771" y="302364"/>
                </a:lnTo>
                <a:lnTo>
                  <a:pt x="108783" y="267645"/>
                </a:lnTo>
                <a:lnTo>
                  <a:pt x="89662" y="234740"/>
                </a:lnTo>
                <a:lnTo>
                  <a:pt x="342044" y="234740"/>
                </a:lnTo>
                <a:lnTo>
                  <a:pt x="368662" y="230517"/>
                </a:lnTo>
                <a:lnTo>
                  <a:pt x="388120" y="218932"/>
                </a:lnTo>
                <a:lnTo>
                  <a:pt x="405088" y="197894"/>
                </a:lnTo>
                <a:lnTo>
                  <a:pt x="424234" y="165310"/>
                </a:lnTo>
                <a:close/>
              </a:path>
              <a:path w="2740025" h="400050">
                <a:moveTo>
                  <a:pt x="2054757" y="0"/>
                </a:moveTo>
                <a:lnTo>
                  <a:pt x="2121397" y="7144"/>
                </a:lnTo>
                <a:lnTo>
                  <a:pt x="2174153" y="26296"/>
                </a:lnTo>
                <a:lnTo>
                  <a:pt x="2215194" y="54035"/>
                </a:lnTo>
                <a:lnTo>
                  <a:pt x="2246688" y="86940"/>
                </a:lnTo>
                <a:lnTo>
                  <a:pt x="2270803" y="121590"/>
                </a:lnTo>
                <a:lnTo>
                  <a:pt x="2289705" y="154564"/>
                </a:lnTo>
                <a:lnTo>
                  <a:pt x="2309708" y="189060"/>
                </a:lnTo>
                <a:lnTo>
                  <a:pt x="2330178" y="213560"/>
                </a:lnTo>
                <a:lnTo>
                  <a:pt x="2357185" y="228605"/>
                </a:lnTo>
                <a:lnTo>
                  <a:pt x="2396802" y="234740"/>
                </a:lnTo>
                <a:lnTo>
                  <a:pt x="2145250" y="234740"/>
                </a:lnTo>
                <a:lnTo>
                  <a:pt x="2125169" y="200528"/>
                </a:lnTo>
                <a:lnTo>
                  <a:pt x="2085942" y="168370"/>
                </a:lnTo>
                <a:lnTo>
                  <a:pt x="1794073" y="165310"/>
                </a:lnTo>
                <a:lnTo>
                  <a:pt x="1811171" y="135332"/>
                </a:lnTo>
                <a:lnTo>
                  <a:pt x="1858945" y="72485"/>
                </a:lnTo>
                <a:lnTo>
                  <a:pt x="1892904" y="44243"/>
                </a:lnTo>
                <a:lnTo>
                  <a:pt x="1935764" y="21205"/>
                </a:lnTo>
                <a:lnTo>
                  <a:pt x="1989169" y="5687"/>
                </a:lnTo>
                <a:lnTo>
                  <a:pt x="2054757" y="0"/>
                </a:lnTo>
                <a:close/>
              </a:path>
              <a:path w="2740025" h="400050">
                <a:moveTo>
                  <a:pt x="1369838" y="0"/>
                </a:moveTo>
                <a:lnTo>
                  <a:pt x="1436477" y="7144"/>
                </a:lnTo>
                <a:lnTo>
                  <a:pt x="1489234" y="26296"/>
                </a:lnTo>
                <a:lnTo>
                  <a:pt x="1530275" y="54035"/>
                </a:lnTo>
                <a:lnTo>
                  <a:pt x="1561769" y="86940"/>
                </a:lnTo>
                <a:lnTo>
                  <a:pt x="1585884" y="121590"/>
                </a:lnTo>
                <a:lnTo>
                  <a:pt x="1604786" y="154564"/>
                </a:lnTo>
                <a:lnTo>
                  <a:pt x="1625256" y="189176"/>
                </a:lnTo>
                <a:lnTo>
                  <a:pt x="1645881" y="213869"/>
                </a:lnTo>
                <a:lnTo>
                  <a:pt x="1672733" y="228954"/>
                </a:lnTo>
                <a:lnTo>
                  <a:pt x="1711883" y="234740"/>
                </a:lnTo>
                <a:lnTo>
                  <a:pt x="1460330" y="234740"/>
                </a:lnTo>
                <a:lnTo>
                  <a:pt x="1440250" y="200528"/>
                </a:lnTo>
                <a:lnTo>
                  <a:pt x="1422348" y="179258"/>
                </a:lnTo>
                <a:lnTo>
                  <a:pt x="1401023" y="168370"/>
                </a:lnTo>
                <a:lnTo>
                  <a:pt x="1370668" y="165310"/>
                </a:lnTo>
                <a:lnTo>
                  <a:pt x="1109154" y="165310"/>
                </a:lnTo>
                <a:lnTo>
                  <a:pt x="1126251" y="135332"/>
                </a:lnTo>
                <a:lnTo>
                  <a:pt x="1174026" y="72485"/>
                </a:lnTo>
                <a:lnTo>
                  <a:pt x="1207984" y="44243"/>
                </a:lnTo>
                <a:lnTo>
                  <a:pt x="1250845" y="21205"/>
                </a:lnTo>
                <a:lnTo>
                  <a:pt x="1304249" y="5687"/>
                </a:lnTo>
                <a:lnTo>
                  <a:pt x="1369838" y="0"/>
                </a:lnTo>
                <a:close/>
              </a:path>
              <a:path w="2740025" h="400050">
                <a:moveTo>
                  <a:pt x="684919" y="0"/>
                </a:moveTo>
                <a:lnTo>
                  <a:pt x="751558" y="7144"/>
                </a:lnTo>
                <a:lnTo>
                  <a:pt x="804315" y="26296"/>
                </a:lnTo>
                <a:lnTo>
                  <a:pt x="845356" y="54035"/>
                </a:lnTo>
                <a:lnTo>
                  <a:pt x="876850" y="86940"/>
                </a:lnTo>
                <a:lnTo>
                  <a:pt x="900964" y="121590"/>
                </a:lnTo>
                <a:lnTo>
                  <a:pt x="919867" y="154564"/>
                </a:lnTo>
                <a:lnTo>
                  <a:pt x="940220" y="189176"/>
                </a:lnTo>
                <a:lnTo>
                  <a:pt x="960651" y="213869"/>
                </a:lnTo>
                <a:lnTo>
                  <a:pt x="987464" y="228954"/>
                </a:lnTo>
                <a:lnTo>
                  <a:pt x="1026963" y="234740"/>
                </a:lnTo>
                <a:lnTo>
                  <a:pt x="776241" y="234740"/>
                </a:lnTo>
                <a:lnTo>
                  <a:pt x="756161" y="200528"/>
                </a:lnTo>
                <a:lnTo>
                  <a:pt x="738259" y="179258"/>
                </a:lnTo>
                <a:lnTo>
                  <a:pt x="716934" y="168370"/>
                </a:lnTo>
                <a:lnTo>
                  <a:pt x="686579" y="165310"/>
                </a:lnTo>
                <a:lnTo>
                  <a:pt x="424234" y="165310"/>
                </a:lnTo>
                <a:lnTo>
                  <a:pt x="441332" y="135332"/>
                </a:lnTo>
                <a:lnTo>
                  <a:pt x="489107" y="72485"/>
                </a:lnTo>
                <a:lnTo>
                  <a:pt x="523065" y="44243"/>
                </a:lnTo>
                <a:lnTo>
                  <a:pt x="565926" y="21205"/>
                </a:lnTo>
                <a:lnTo>
                  <a:pt x="619330" y="5687"/>
                </a:lnTo>
                <a:lnTo>
                  <a:pt x="684919" y="0"/>
                </a:lnTo>
                <a:close/>
              </a:path>
              <a:path w="2740025" h="400050">
                <a:moveTo>
                  <a:pt x="0" y="0"/>
                </a:moveTo>
                <a:lnTo>
                  <a:pt x="66581" y="7144"/>
                </a:lnTo>
                <a:lnTo>
                  <a:pt x="119211" y="26296"/>
                </a:lnTo>
                <a:lnTo>
                  <a:pt x="160125" y="54035"/>
                </a:lnTo>
                <a:lnTo>
                  <a:pt x="191562" y="86940"/>
                </a:lnTo>
                <a:lnTo>
                  <a:pt x="215757" y="121590"/>
                </a:lnTo>
                <a:lnTo>
                  <a:pt x="234948" y="154564"/>
                </a:lnTo>
                <a:lnTo>
                  <a:pt x="254950" y="189176"/>
                </a:lnTo>
                <a:lnTo>
                  <a:pt x="275420" y="213869"/>
                </a:lnTo>
                <a:lnTo>
                  <a:pt x="302428" y="228954"/>
                </a:lnTo>
                <a:lnTo>
                  <a:pt x="342044" y="234740"/>
                </a:lnTo>
                <a:lnTo>
                  <a:pt x="89662" y="234740"/>
                </a:lnTo>
                <a:lnTo>
                  <a:pt x="69581" y="200528"/>
                </a:lnTo>
                <a:lnTo>
                  <a:pt x="51680" y="179258"/>
                </a:lnTo>
                <a:lnTo>
                  <a:pt x="30354" y="168370"/>
                </a:lnTo>
                <a:lnTo>
                  <a:pt x="0" y="165310"/>
                </a:lnTo>
                <a:lnTo>
                  <a:pt x="0" y="0"/>
                </a:lnTo>
                <a:close/>
              </a:path>
            </a:pathLst>
          </a:custGeom>
          <a:solidFill>
            <a:srgbClr val="1501F6"/>
          </a:solidFill>
        </p:spPr>
        <p:txBody>
          <a:bodyPr wrap="square" lIns="0" tIns="0" rIns="0" bIns="0" rtlCol="0"/>
          <a:lstStyle/>
          <a:p>
            <a:endParaRPr/>
          </a:p>
        </p:txBody>
      </p:sp>
      <p:sp>
        <p:nvSpPr>
          <p:cNvPr id="1048670" name="object 9"/>
          <p:cNvSpPr/>
          <p:nvPr/>
        </p:nvSpPr>
        <p:spPr>
          <a:xfrm>
            <a:off x="3907200" y="1475938"/>
            <a:ext cx="62230" cy="62230"/>
          </a:xfrm>
          <a:custGeom>
            <a:avLst/>
            <a:gdLst/>
            <a:ahLst/>
            <a:cxnLst/>
            <a:rect l="l" t="t" r="r" b="b"/>
            <a:pathLst>
              <a:path w="62229" h="62230">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671" name="object 10"/>
          <p:cNvSpPr/>
          <p:nvPr/>
        </p:nvSpPr>
        <p:spPr>
          <a:xfrm>
            <a:off x="6297746" y="1475938"/>
            <a:ext cx="62230" cy="62230"/>
          </a:xfrm>
          <a:custGeom>
            <a:avLst/>
            <a:gdLst/>
            <a:ahLst/>
            <a:cxnLst/>
            <a:rect l="l" t="t" r="r" b="b"/>
            <a:pathLst>
              <a:path w="62229" h="62230">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672" name="object 11"/>
          <p:cNvSpPr/>
          <p:nvPr/>
        </p:nvSpPr>
        <p:spPr>
          <a:xfrm>
            <a:off x="3907200" y="298727"/>
            <a:ext cx="62230" cy="62230"/>
          </a:xfrm>
          <a:custGeom>
            <a:avLst/>
            <a:gdLst/>
            <a:ahLst/>
            <a:cxnLst/>
            <a:rect l="l" t="t" r="r" b="b"/>
            <a:pathLst>
              <a:path w="62229" h="62229">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673" name="object 12"/>
          <p:cNvSpPr/>
          <p:nvPr/>
        </p:nvSpPr>
        <p:spPr>
          <a:xfrm>
            <a:off x="6297746" y="298727"/>
            <a:ext cx="62230" cy="62230"/>
          </a:xfrm>
          <a:custGeom>
            <a:avLst/>
            <a:gdLst/>
            <a:ahLst/>
            <a:cxnLst/>
            <a:rect l="l" t="t" r="r" b="b"/>
            <a:pathLst>
              <a:path w="62229" h="62229">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674" name="object 13"/>
          <p:cNvSpPr/>
          <p:nvPr/>
        </p:nvSpPr>
        <p:spPr>
          <a:xfrm>
            <a:off x="4311213" y="1878805"/>
            <a:ext cx="62230" cy="62230"/>
          </a:xfrm>
          <a:custGeom>
            <a:avLst/>
            <a:gdLst/>
            <a:ahLst/>
            <a:cxnLst/>
            <a:rect l="l" t="t" r="r" b="b"/>
            <a:pathLst>
              <a:path w="62229" h="62230">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675" name="object 14"/>
          <p:cNvSpPr/>
          <p:nvPr/>
        </p:nvSpPr>
        <p:spPr>
          <a:xfrm>
            <a:off x="4311213" y="701588"/>
            <a:ext cx="62230" cy="62230"/>
          </a:xfrm>
          <a:custGeom>
            <a:avLst/>
            <a:gdLst/>
            <a:ahLst/>
            <a:cxnLst/>
            <a:rect l="l" t="t" r="r" b="b"/>
            <a:pathLst>
              <a:path w="62229" h="62229">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676" name="object 15"/>
          <p:cNvSpPr/>
          <p:nvPr/>
        </p:nvSpPr>
        <p:spPr>
          <a:xfrm>
            <a:off x="4716109" y="1105238"/>
            <a:ext cx="62230" cy="62230"/>
          </a:xfrm>
          <a:custGeom>
            <a:avLst/>
            <a:gdLst/>
            <a:ahLst/>
            <a:cxnLst/>
            <a:rect l="l" t="t" r="r" b="b"/>
            <a:pathLst>
              <a:path w="62229" h="62230">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677" name="object 16"/>
          <p:cNvSpPr/>
          <p:nvPr/>
        </p:nvSpPr>
        <p:spPr>
          <a:xfrm>
            <a:off x="5127833" y="1475938"/>
            <a:ext cx="62230" cy="62230"/>
          </a:xfrm>
          <a:custGeom>
            <a:avLst/>
            <a:gdLst/>
            <a:ahLst/>
            <a:cxnLst/>
            <a:rect l="l" t="t" r="r" b="b"/>
            <a:pathLst>
              <a:path w="62229" h="62230">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678" name="object 17"/>
          <p:cNvSpPr/>
          <p:nvPr/>
        </p:nvSpPr>
        <p:spPr>
          <a:xfrm>
            <a:off x="5127833" y="298727"/>
            <a:ext cx="62230" cy="62230"/>
          </a:xfrm>
          <a:custGeom>
            <a:avLst/>
            <a:gdLst/>
            <a:ahLst/>
            <a:cxnLst/>
            <a:rect l="l" t="t" r="r" b="b"/>
            <a:pathLst>
              <a:path w="62229" h="62229">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679" name="object 18"/>
          <p:cNvSpPr/>
          <p:nvPr/>
        </p:nvSpPr>
        <p:spPr>
          <a:xfrm>
            <a:off x="5531815" y="1878805"/>
            <a:ext cx="62230" cy="62230"/>
          </a:xfrm>
          <a:custGeom>
            <a:avLst/>
            <a:gdLst/>
            <a:ahLst/>
            <a:cxnLst/>
            <a:rect l="l" t="t" r="r" b="b"/>
            <a:pathLst>
              <a:path w="62229" h="62230">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680" name="object 19"/>
          <p:cNvSpPr/>
          <p:nvPr/>
        </p:nvSpPr>
        <p:spPr>
          <a:xfrm>
            <a:off x="5531815" y="701588"/>
            <a:ext cx="62230" cy="62230"/>
          </a:xfrm>
          <a:custGeom>
            <a:avLst/>
            <a:gdLst/>
            <a:ahLst/>
            <a:cxnLst/>
            <a:rect l="l" t="t" r="r" b="b"/>
            <a:pathLst>
              <a:path w="62229" h="62229">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681" name="object 20"/>
          <p:cNvSpPr/>
          <p:nvPr/>
        </p:nvSpPr>
        <p:spPr>
          <a:xfrm>
            <a:off x="5936711" y="1105238"/>
            <a:ext cx="62230" cy="62230"/>
          </a:xfrm>
          <a:custGeom>
            <a:avLst/>
            <a:gdLst/>
            <a:ahLst/>
            <a:cxnLst/>
            <a:rect l="l" t="t" r="r" b="b"/>
            <a:pathLst>
              <a:path w="62229" h="62230">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682" name="object 21"/>
          <p:cNvSpPr/>
          <p:nvPr/>
        </p:nvSpPr>
        <p:spPr>
          <a:xfrm>
            <a:off x="3501999" y="1105238"/>
            <a:ext cx="62230" cy="62230"/>
          </a:xfrm>
          <a:custGeom>
            <a:avLst/>
            <a:gdLst/>
            <a:ahLst/>
            <a:cxnLst/>
            <a:rect l="l" t="t" r="r" b="b"/>
            <a:pathLst>
              <a:path w="62229" h="62230">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683" name="object 22"/>
          <p:cNvSpPr/>
          <p:nvPr/>
        </p:nvSpPr>
        <p:spPr>
          <a:xfrm>
            <a:off x="4311274" y="1475938"/>
            <a:ext cx="62230" cy="62230"/>
          </a:xfrm>
          <a:custGeom>
            <a:avLst/>
            <a:gdLst/>
            <a:ahLst/>
            <a:cxnLst/>
            <a:rect l="l" t="t" r="r" b="b"/>
            <a:pathLst>
              <a:path w="62229" h="62230">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684" name="object 23"/>
          <p:cNvSpPr/>
          <p:nvPr/>
        </p:nvSpPr>
        <p:spPr>
          <a:xfrm>
            <a:off x="4311274" y="298727"/>
            <a:ext cx="62230" cy="62230"/>
          </a:xfrm>
          <a:custGeom>
            <a:avLst/>
            <a:gdLst/>
            <a:ahLst/>
            <a:cxnLst/>
            <a:rect l="l" t="t" r="r" b="b"/>
            <a:pathLst>
              <a:path w="62229" h="62229">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685" name="object 24"/>
          <p:cNvSpPr/>
          <p:nvPr/>
        </p:nvSpPr>
        <p:spPr>
          <a:xfrm>
            <a:off x="4715255" y="1878805"/>
            <a:ext cx="62230" cy="62230"/>
          </a:xfrm>
          <a:custGeom>
            <a:avLst/>
            <a:gdLst/>
            <a:ahLst/>
            <a:cxnLst/>
            <a:rect l="l" t="t" r="r" b="b"/>
            <a:pathLst>
              <a:path w="62229" h="62230">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686" name="object 25"/>
          <p:cNvSpPr/>
          <p:nvPr/>
        </p:nvSpPr>
        <p:spPr>
          <a:xfrm>
            <a:off x="4715255" y="701588"/>
            <a:ext cx="62230" cy="62230"/>
          </a:xfrm>
          <a:custGeom>
            <a:avLst/>
            <a:gdLst/>
            <a:ahLst/>
            <a:cxnLst/>
            <a:rect l="l" t="t" r="r" b="b"/>
            <a:pathLst>
              <a:path w="62229" h="62229">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687" name="object 26"/>
          <p:cNvSpPr/>
          <p:nvPr/>
        </p:nvSpPr>
        <p:spPr>
          <a:xfrm>
            <a:off x="5120152" y="1105238"/>
            <a:ext cx="62230" cy="62230"/>
          </a:xfrm>
          <a:custGeom>
            <a:avLst/>
            <a:gdLst/>
            <a:ahLst/>
            <a:cxnLst/>
            <a:rect l="l" t="t" r="r" b="b"/>
            <a:pathLst>
              <a:path w="62229" h="62230">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688" name="object 27"/>
          <p:cNvSpPr/>
          <p:nvPr/>
        </p:nvSpPr>
        <p:spPr>
          <a:xfrm>
            <a:off x="3907200" y="1105238"/>
            <a:ext cx="62230" cy="62230"/>
          </a:xfrm>
          <a:custGeom>
            <a:avLst/>
            <a:gdLst/>
            <a:ahLst/>
            <a:cxnLst/>
            <a:rect l="l" t="t" r="r" b="b"/>
            <a:pathLst>
              <a:path w="62229" h="62230">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689" name="object 28"/>
          <p:cNvSpPr/>
          <p:nvPr/>
        </p:nvSpPr>
        <p:spPr>
          <a:xfrm>
            <a:off x="6297746" y="1105238"/>
            <a:ext cx="62230" cy="62230"/>
          </a:xfrm>
          <a:custGeom>
            <a:avLst/>
            <a:gdLst/>
            <a:ahLst/>
            <a:cxnLst/>
            <a:rect l="l" t="t" r="r" b="b"/>
            <a:pathLst>
              <a:path w="62229" h="62230">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690" name="object 29"/>
          <p:cNvSpPr/>
          <p:nvPr/>
        </p:nvSpPr>
        <p:spPr>
          <a:xfrm>
            <a:off x="5531876" y="1475938"/>
            <a:ext cx="62230" cy="62230"/>
          </a:xfrm>
          <a:custGeom>
            <a:avLst/>
            <a:gdLst/>
            <a:ahLst/>
            <a:cxnLst/>
            <a:rect l="l" t="t" r="r" b="b"/>
            <a:pathLst>
              <a:path w="62229" h="62230">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691" name="object 30"/>
          <p:cNvSpPr/>
          <p:nvPr/>
        </p:nvSpPr>
        <p:spPr>
          <a:xfrm>
            <a:off x="5531876" y="298727"/>
            <a:ext cx="62230" cy="62230"/>
          </a:xfrm>
          <a:custGeom>
            <a:avLst/>
            <a:gdLst/>
            <a:ahLst/>
            <a:cxnLst/>
            <a:rect l="l" t="t" r="r" b="b"/>
            <a:pathLst>
              <a:path w="62229" h="62229">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692" name="object 31"/>
          <p:cNvSpPr/>
          <p:nvPr/>
        </p:nvSpPr>
        <p:spPr>
          <a:xfrm>
            <a:off x="5935888" y="1878805"/>
            <a:ext cx="62230" cy="62230"/>
          </a:xfrm>
          <a:custGeom>
            <a:avLst/>
            <a:gdLst/>
            <a:ahLst/>
            <a:cxnLst/>
            <a:rect l="l" t="t" r="r" b="b"/>
            <a:pathLst>
              <a:path w="62229" h="62230">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693" name="object 32"/>
          <p:cNvSpPr/>
          <p:nvPr/>
        </p:nvSpPr>
        <p:spPr>
          <a:xfrm>
            <a:off x="5935888" y="701588"/>
            <a:ext cx="62230" cy="62230"/>
          </a:xfrm>
          <a:custGeom>
            <a:avLst/>
            <a:gdLst/>
            <a:ahLst/>
            <a:cxnLst/>
            <a:rect l="l" t="t" r="r" b="b"/>
            <a:pathLst>
              <a:path w="62229" h="62229">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694" name="object 33"/>
          <p:cNvSpPr/>
          <p:nvPr/>
        </p:nvSpPr>
        <p:spPr>
          <a:xfrm>
            <a:off x="3501145" y="1878805"/>
            <a:ext cx="62230" cy="62230"/>
          </a:xfrm>
          <a:custGeom>
            <a:avLst/>
            <a:gdLst/>
            <a:ahLst/>
            <a:cxnLst/>
            <a:rect l="l" t="t" r="r" b="b"/>
            <a:pathLst>
              <a:path w="62229" h="62230">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695" name="object 34"/>
          <p:cNvSpPr/>
          <p:nvPr/>
        </p:nvSpPr>
        <p:spPr>
          <a:xfrm>
            <a:off x="3501145" y="701588"/>
            <a:ext cx="62230" cy="62230"/>
          </a:xfrm>
          <a:custGeom>
            <a:avLst/>
            <a:gdLst/>
            <a:ahLst/>
            <a:cxnLst/>
            <a:rect l="l" t="t" r="r" b="b"/>
            <a:pathLst>
              <a:path w="62229" h="62229">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696" name="object 35"/>
          <p:cNvSpPr/>
          <p:nvPr/>
        </p:nvSpPr>
        <p:spPr>
          <a:xfrm>
            <a:off x="4715316" y="1475938"/>
            <a:ext cx="71755" cy="62230"/>
          </a:xfrm>
          <a:custGeom>
            <a:avLst/>
            <a:gdLst/>
            <a:ahLst/>
            <a:cxnLst/>
            <a:rect l="l" t="t" r="r" b="b"/>
            <a:pathLst>
              <a:path w="71754" h="62230">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697" name="object 36"/>
          <p:cNvSpPr/>
          <p:nvPr/>
        </p:nvSpPr>
        <p:spPr>
          <a:xfrm>
            <a:off x="4715316" y="298727"/>
            <a:ext cx="71755" cy="62230"/>
          </a:xfrm>
          <a:custGeom>
            <a:avLst/>
            <a:gdLst/>
            <a:ahLst/>
            <a:cxnLst/>
            <a:rect l="l" t="t" r="r" b="b"/>
            <a:pathLst>
              <a:path w="71754" h="62229">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698" name="object 37"/>
          <p:cNvSpPr/>
          <p:nvPr/>
        </p:nvSpPr>
        <p:spPr>
          <a:xfrm>
            <a:off x="5119298" y="1878805"/>
            <a:ext cx="71755" cy="62230"/>
          </a:xfrm>
          <a:custGeom>
            <a:avLst/>
            <a:gdLst/>
            <a:ahLst/>
            <a:cxnLst/>
            <a:rect l="l" t="t" r="r" b="b"/>
            <a:pathLst>
              <a:path w="71754" h="62230">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699" name="object 38"/>
          <p:cNvSpPr/>
          <p:nvPr/>
        </p:nvSpPr>
        <p:spPr>
          <a:xfrm>
            <a:off x="5119298" y="701588"/>
            <a:ext cx="71755" cy="62230"/>
          </a:xfrm>
          <a:custGeom>
            <a:avLst/>
            <a:gdLst/>
            <a:ahLst/>
            <a:cxnLst/>
            <a:rect l="l" t="t" r="r" b="b"/>
            <a:pathLst>
              <a:path w="71754" h="62229">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700" name="object 39"/>
          <p:cNvSpPr/>
          <p:nvPr/>
        </p:nvSpPr>
        <p:spPr>
          <a:xfrm>
            <a:off x="5524195" y="1105238"/>
            <a:ext cx="71755" cy="62230"/>
          </a:xfrm>
          <a:custGeom>
            <a:avLst/>
            <a:gdLst/>
            <a:ahLst/>
            <a:cxnLst/>
            <a:rect l="l" t="t" r="r" b="b"/>
            <a:pathLst>
              <a:path w="71754" h="62230">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701" name="object 40"/>
          <p:cNvSpPr/>
          <p:nvPr/>
        </p:nvSpPr>
        <p:spPr>
          <a:xfrm>
            <a:off x="4311274" y="1105238"/>
            <a:ext cx="71755" cy="62230"/>
          </a:xfrm>
          <a:custGeom>
            <a:avLst/>
            <a:gdLst/>
            <a:ahLst/>
            <a:cxnLst/>
            <a:rect l="l" t="t" r="r" b="b"/>
            <a:pathLst>
              <a:path w="71754" h="62230">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702" name="object 41"/>
          <p:cNvSpPr/>
          <p:nvPr/>
        </p:nvSpPr>
        <p:spPr>
          <a:xfrm>
            <a:off x="5935919" y="1475938"/>
            <a:ext cx="71755" cy="62230"/>
          </a:xfrm>
          <a:custGeom>
            <a:avLst/>
            <a:gdLst/>
            <a:ahLst/>
            <a:cxnLst/>
            <a:rect l="l" t="t" r="r" b="b"/>
            <a:pathLst>
              <a:path w="71754" h="62230">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703" name="object 42"/>
          <p:cNvSpPr/>
          <p:nvPr/>
        </p:nvSpPr>
        <p:spPr>
          <a:xfrm>
            <a:off x="5935919" y="298727"/>
            <a:ext cx="71755" cy="62230"/>
          </a:xfrm>
          <a:custGeom>
            <a:avLst/>
            <a:gdLst/>
            <a:ahLst/>
            <a:cxnLst/>
            <a:rect l="l" t="t" r="r" b="b"/>
            <a:pathLst>
              <a:path w="71754" h="62229">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704" name="object 43"/>
          <p:cNvSpPr/>
          <p:nvPr/>
        </p:nvSpPr>
        <p:spPr>
          <a:xfrm>
            <a:off x="3501207" y="1475938"/>
            <a:ext cx="71755" cy="62230"/>
          </a:xfrm>
          <a:custGeom>
            <a:avLst/>
            <a:gdLst/>
            <a:ahLst/>
            <a:cxnLst/>
            <a:rect l="l" t="t" r="r" b="b"/>
            <a:pathLst>
              <a:path w="71754" h="62230">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705" name="object 44"/>
          <p:cNvSpPr/>
          <p:nvPr/>
        </p:nvSpPr>
        <p:spPr>
          <a:xfrm>
            <a:off x="3501207" y="298727"/>
            <a:ext cx="71755" cy="62230"/>
          </a:xfrm>
          <a:custGeom>
            <a:avLst/>
            <a:gdLst/>
            <a:ahLst/>
            <a:cxnLst/>
            <a:rect l="l" t="t" r="r" b="b"/>
            <a:pathLst>
              <a:path w="71754" h="62229">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706" name="object 45"/>
          <p:cNvSpPr/>
          <p:nvPr/>
        </p:nvSpPr>
        <p:spPr>
          <a:xfrm>
            <a:off x="3902415" y="1878805"/>
            <a:ext cx="71755" cy="62230"/>
          </a:xfrm>
          <a:custGeom>
            <a:avLst/>
            <a:gdLst/>
            <a:ahLst/>
            <a:cxnLst/>
            <a:rect l="l" t="t" r="r" b="b"/>
            <a:pathLst>
              <a:path w="71754" h="62230">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707" name="object 46"/>
          <p:cNvSpPr/>
          <p:nvPr/>
        </p:nvSpPr>
        <p:spPr>
          <a:xfrm>
            <a:off x="6292931" y="1878805"/>
            <a:ext cx="71755" cy="62230"/>
          </a:xfrm>
          <a:custGeom>
            <a:avLst/>
            <a:gdLst/>
            <a:ahLst/>
            <a:cxnLst/>
            <a:rect l="l" t="t" r="r" b="b"/>
            <a:pathLst>
              <a:path w="71754" h="62230">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708" name="object 47"/>
          <p:cNvSpPr/>
          <p:nvPr/>
        </p:nvSpPr>
        <p:spPr>
          <a:xfrm>
            <a:off x="3902415" y="701588"/>
            <a:ext cx="71755" cy="62230"/>
          </a:xfrm>
          <a:custGeom>
            <a:avLst/>
            <a:gdLst/>
            <a:ahLst/>
            <a:cxnLst/>
            <a:rect l="l" t="t" r="r" b="b"/>
            <a:pathLst>
              <a:path w="71754" h="62229">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709" name="object 48"/>
          <p:cNvSpPr/>
          <p:nvPr/>
        </p:nvSpPr>
        <p:spPr>
          <a:xfrm>
            <a:off x="6292931" y="701588"/>
            <a:ext cx="71755" cy="62230"/>
          </a:xfrm>
          <a:custGeom>
            <a:avLst/>
            <a:gdLst/>
            <a:ahLst/>
            <a:cxnLst/>
            <a:rect l="l" t="t" r="r" b="b"/>
            <a:pathLst>
              <a:path w="71754" h="62229">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710" name="object 49"/>
          <p:cNvSpPr/>
          <p:nvPr/>
        </p:nvSpPr>
        <p:spPr>
          <a:xfrm>
            <a:off x="7079315" y="1475938"/>
            <a:ext cx="62230" cy="62230"/>
          </a:xfrm>
          <a:custGeom>
            <a:avLst/>
            <a:gdLst/>
            <a:ahLst/>
            <a:cxnLst/>
            <a:rect l="l" t="t" r="r" b="b"/>
            <a:pathLst>
              <a:path w="62229" h="62230">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711" name="object 50"/>
          <p:cNvSpPr/>
          <p:nvPr/>
        </p:nvSpPr>
        <p:spPr>
          <a:xfrm>
            <a:off x="9469861" y="1475938"/>
            <a:ext cx="62230" cy="62230"/>
          </a:xfrm>
          <a:custGeom>
            <a:avLst/>
            <a:gdLst/>
            <a:ahLst/>
            <a:cxnLst/>
            <a:rect l="l" t="t" r="r" b="b"/>
            <a:pathLst>
              <a:path w="62229" h="62230">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712" name="object 51"/>
          <p:cNvSpPr/>
          <p:nvPr/>
        </p:nvSpPr>
        <p:spPr>
          <a:xfrm>
            <a:off x="7079315" y="298727"/>
            <a:ext cx="62230" cy="62230"/>
          </a:xfrm>
          <a:custGeom>
            <a:avLst/>
            <a:gdLst/>
            <a:ahLst/>
            <a:cxnLst/>
            <a:rect l="l" t="t" r="r" b="b"/>
            <a:pathLst>
              <a:path w="62229" h="62229">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713" name="object 52"/>
          <p:cNvSpPr/>
          <p:nvPr/>
        </p:nvSpPr>
        <p:spPr>
          <a:xfrm>
            <a:off x="9469861" y="298727"/>
            <a:ext cx="62230" cy="62230"/>
          </a:xfrm>
          <a:custGeom>
            <a:avLst/>
            <a:gdLst/>
            <a:ahLst/>
            <a:cxnLst/>
            <a:rect l="l" t="t" r="r" b="b"/>
            <a:pathLst>
              <a:path w="62229" h="62229">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714" name="object 53"/>
          <p:cNvSpPr/>
          <p:nvPr/>
        </p:nvSpPr>
        <p:spPr>
          <a:xfrm>
            <a:off x="7483297" y="1878805"/>
            <a:ext cx="62230" cy="62230"/>
          </a:xfrm>
          <a:custGeom>
            <a:avLst/>
            <a:gdLst/>
            <a:ahLst/>
            <a:cxnLst/>
            <a:rect l="l" t="t" r="r" b="b"/>
            <a:pathLst>
              <a:path w="62229" h="62230">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715" name="object 54"/>
          <p:cNvSpPr/>
          <p:nvPr/>
        </p:nvSpPr>
        <p:spPr>
          <a:xfrm>
            <a:off x="7483297" y="701588"/>
            <a:ext cx="62230" cy="62230"/>
          </a:xfrm>
          <a:custGeom>
            <a:avLst/>
            <a:gdLst/>
            <a:ahLst/>
            <a:cxnLst/>
            <a:rect l="l" t="t" r="r" b="b"/>
            <a:pathLst>
              <a:path w="62229" h="62229">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716" name="object 55"/>
          <p:cNvSpPr/>
          <p:nvPr/>
        </p:nvSpPr>
        <p:spPr>
          <a:xfrm>
            <a:off x="7888193" y="1105238"/>
            <a:ext cx="62230" cy="62230"/>
          </a:xfrm>
          <a:custGeom>
            <a:avLst/>
            <a:gdLst/>
            <a:ahLst/>
            <a:cxnLst/>
            <a:rect l="l" t="t" r="r" b="b"/>
            <a:pathLst>
              <a:path w="62229" h="62230">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717" name="object 56"/>
          <p:cNvSpPr/>
          <p:nvPr/>
        </p:nvSpPr>
        <p:spPr>
          <a:xfrm>
            <a:off x="8299917" y="1475938"/>
            <a:ext cx="62230" cy="62230"/>
          </a:xfrm>
          <a:custGeom>
            <a:avLst/>
            <a:gdLst/>
            <a:ahLst/>
            <a:cxnLst/>
            <a:rect l="l" t="t" r="r" b="b"/>
            <a:pathLst>
              <a:path w="62229" h="62230">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718" name="object 57"/>
          <p:cNvSpPr/>
          <p:nvPr/>
        </p:nvSpPr>
        <p:spPr>
          <a:xfrm>
            <a:off x="8299917" y="298727"/>
            <a:ext cx="62230" cy="62230"/>
          </a:xfrm>
          <a:custGeom>
            <a:avLst/>
            <a:gdLst/>
            <a:ahLst/>
            <a:cxnLst/>
            <a:rect l="l" t="t" r="r" b="b"/>
            <a:pathLst>
              <a:path w="62229" h="62229">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719" name="object 58"/>
          <p:cNvSpPr/>
          <p:nvPr/>
        </p:nvSpPr>
        <p:spPr>
          <a:xfrm>
            <a:off x="8703929" y="1878805"/>
            <a:ext cx="62230" cy="62230"/>
          </a:xfrm>
          <a:custGeom>
            <a:avLst/>
            <a:gdLst/>
            <a:ahLst/>
            <a:cxnLst/>
            <a:rect l="l" t="t" r="r" b="b"/>
            <a:pathLst>
              <a:path w="62229" h="62230">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720" name="object 59"/>
          <p:cNvSpPr/>
          <p:nvPr/>
        </p:nvSpPr>
        <p:spPr>
          <a:xfrm>
            <a:off x="8703929" y="701588"/>
            <a:ext cx="62230" cy="62230"/>
          </a:xfrm>
          <a:custGeom>
            <a:avLst/>
            <a:gdLst/>
            <a:ahLst/>
            <a:cxnLst/>
            <a:rect l="l" t="t" r="r" b="b"/>
            <a:pathLst>
              <a:path w="62229" h="62229">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721" name="object 60"/>
          <p:cNvSpPr/>
          <p:nvPr/>
        </p:nvSpPr>
        <p:spPr>
          <a:xfrm>
            <a:off x="9108826" y="1105238"/>
            <a:ext cx="62230" cy="62230"/>
          </a:xfrm>
          <a:custGeom>
            <a:avLst/>
            <a:gdLst/>
            <a:ahLst/>
            <a:cxnLst/>
            <a:rect l="l" t="t" r="r" b="b"/>
            <a:pathLst>
              <a:path w="62229" h="62230">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722" name="object 61"/>
          <p:cNvSpPr/>
          <p:nvPr/>
        </p:nvSpPr>
        <p:spPr>
          <a:xfrm>
            <a:off x="6674114" y="1105238"/>
            <a:ext cx="62230" cy="62230"/>
          </a:xfrm>
          <a:custGeom>
            <a:avLst/>
            <a:gdLst/>
            <a:ahLst/>
            <a:cxnLst/>
            <a:rect l="l" t="t" r="r" b="b"/>
            <a:pathLst>
              <a:path w="62229" h="62230">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723" name="object 62"/>
          <p:cNvSpPr/>
          <p:nvPr/>
        </p:nvSpPr>
        <p:spPr>
          <a:xfrm>
            <a:off x="7483357" y="1475938"/>
            <a:ext cx="62230" cy="62230"/>
          </a:xfrm>
          <a:custGeom>
            <a:avLst/>
            <a:gdLst/>
            <a:ahLst/>
            <a:cxnLst/>
            <a:rect l="l" t="t" r="r" b="b"/>
            <a:pathLst>
              <a:path w="62229" h="62230">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724" name="object 63"/>
          <p:cNvSpPr/>
          <p:nvPr/>
        </p:nvSpPr>
        <p:spPr>
          <a:xfrm>
            <a:off x="7483357" y="298727"/>
            <a:ext cx="62230" cy="62230"/>
          </a:xfrm>
          <a:custGeom>
            <a:avLst/>
            <a:gdLst/>
            <a:ahLst/>
            <a:cxnLst/>
            <a:rect l="l" t="t" r="r" b="b"/>
            <a:pathLst>
              <a:path w="62229" h="62229">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725" name="object 64"/>
          <p:cNvSpPr/>
          <p:nvPr/>
        </p:nvSpPr>
        <p:spPr>
          <a:xfrm>
            <a:off x="7887370" y="1878805"/>
            <a:ext cx="62230" cy="62230"/>
          </a:xfrm>
          <a:custGeom>
            <a:avLst/>
            <a:gdLst/>
            <a:ahLst/>
            <a:cxnLst/>
            <a:rect l="l" t="t" r="r" b="b"/>
            <a:pathLst>
              <a:path w="62229" h="62230">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726" name="object 65"/>
          <p:cNvSpPr/>
          <p:nvPr/>
        </p:nvSpPr>
        <p:spPr>
          <a:xfrm>
            <a:off x="7887370" y="701588"/>
            <a:ext cx="62230" cy="62230"/>
          </a:xfrm>
          <a:custGeom>
            <a:avLst/>
            <a:gdLst/>
            <a:ahLst/>
            <a:cxnLst/>
            <a:rect l="l" t="t" r="r" b="b"/>
            <a:pathLst>
              <a:path w="62229" h="62229">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727" name="object 66"/>
          <p:cNvSpPr/>
          <p:nvPr/>
        </p:nvSpPr>
        <p:spPr>
          <a:xfrm>
            <a:off x="8292266" y="1105238"/>
            <a:ext cx="62230" cy="62230"/>
          </a:xfrm>
          <a:custGeom>
            <a:avLst/>
            <a:gdLst/>
            <a:ahLst/>
            <a:cxnLst/>
            <a:rect l="l" t="t" r="r" b="b"/>
            <a:pathLst>
              <a:path w="62229" h="62230">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728" name="object 67"/>
          <p:cNvSpPr/>
          <p:nvPr/>
        </p:nvSpPr>
        <p:spPr>
          <a:xfrm>
            <a:off x="7079315" y="1105238"/>
            <a:ext cx="62230" cy="62230"/>
          </a:xfrm>
          <a:custGeom>
            <a:avLst/>
            <a:gdLst/>
            <a:ahLst/>
            <a:cxnLst/>
            <a:rect l="l" t="t" r="r" b="b"/>
            <a:pathLst>
              <a:path w="62229" h="62230">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729" name="object 68"/>
          <p:cNvSpPr/>
          <p:nvPr/>
        </p:nvSpPr>
        <p:spPr>
          <a:xfrm>
            <a:off x="9469861" y="1105238"/>
            <a:ext cx="62230" cy="62230"/>
          </a:xfrm>
          <a:custGeom>
            <a:avLst/>
            <a:gdLst/>
            <a:ahLst/>
            <a:cxnLst/>
            <a:rect l="l" t="t" r="r" b="b"/>
            <a:pathLst>
              <a:path w="62229" h="62230">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730" name="object 69"/>
          <p:cNvSpPr/>
          <p:nvPr/>
        </p:nvSpPr>
        <p:spPr>
          <a:xfrm>
            <a:off x="8703990" y="1475938"/>
            <a:ext cx="62230" cy="62230"/>
          </a:xfrm>
          <a:custGeom>
            <a:avLst/>
            <a:gdLst/>
            <a:ahLst/>
            <a:cxnLst/>
            <a:rect l="l" t="t" r="r" b="b"/>
            <a:pathLst>
              <a:path w="62229" h="62230">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731" name="object 70"/>
          <p:cNvSpPr/>
          <p:nvPr/>
        </p:nvSpPr>
        <p:spPr>
          <a:xfrm>
            <a:off x="8703990" y="298727"/>
            <a:ext cx="62230" cy="62230"/>
          </a:xfrm>
          <a:custGeom>
            <a:avLst/>
            <a:gdLst/>
            <a:ahLst/>
            <a:cxnLst/>
            <a:rect l="l" t="t" r="r" b="b"/>
            <a:pathLst>
              <a:path w="62229" h="62229">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732" name="object 71"/>
          <p:cNvSpPr/>
          <p:nvPr/>
        </p:nvSpPr>
        <p:spPr>
          <a:xfrm>
            <a:off x="9107972" y="1878805"/>
            <a:ext cx="62230" cy="62230"/>
          </a:xfrm>
          <a:custGeom>
            <a:avLst/>
            <a:gdLst/>
            <a:ahLst/>
            <a:cxnLst/>
            <a:rect l="l" t="t" r="r" b="b"/>
            <a:pathLst>
              <a:path w="62229" h="62230">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733" name="object 72"/>
          <p:cNvSpPr/>
          <p:nvPr/>
        </p:nvSpPr>
        <p:spPr>
          <a:xfrm>
            <a:off x="9107972" y="701588"/>
            <a:ext cx="62230" cy="62230"/>
          </a:xfrm>
          <a:custGeom>
            <a:avLst/>
            <a:gdLst/>
            <a:ahLst/>
            <a:cxnLst/>
            <a:rect l="l" t="t" r="r" b="b"/>
            <a:pathLst>
              <a:path w="62229" h="62229">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734" name="object 73"/>
          <p:cNvSpPr/>
          <p:nvPr/>
        </p:nvSpPr>
        <p:spPr>
          <a:xfrm>
            <a:off x="6673260" y="1878805"/>
            <a:ext cx="62230" cy="62230"/>
          </a:xfrm>
          <a:custGeom>
            <a:avLst/>
            <a:gdLst/>
            <a:ahLst/>
            <a:cxnLst/>
            <a:rect l="l" t="t" r="r" b="b"/>
            <a:pathLst>
              <a:path w="62229" h="62230">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735" name="object 74"/>
          <p:cNvSpPr/>
          <p:nvPr/>
        </p:nvSpPr>
        <p:spPr>
          <a:xfrm>
            <a:off x="6673260" y="701588"/>
            <a:ext cx="62230" cy="62230"/>
          </a:xfrm>
          <a:custGeom>
            <a:avLst/>
            <a:gdLst/>
            <a:ahLst/>
            <a:cxnLst/>
            <a:rect l="l" t="t" r="r" b="b"/>
            <a:pathLst>
              <a:path w="62229" h="62229">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736" name="object 75"/>
          <p:cNvSpPr/>
          <p:nvPr/>
        </p:nvSpPr>
        <p:spPr>
          <a:xfrm>
            <a:off x="7887431" y="1475938"/>
            <a:ext cx="71755" cy="62230"/>
          </a:xfrm>
          <a:custGeom>
            <a:avLst/>
            <a:gdLst/>
            <a:ahLst/>
            <a:cxnLst/>
            <a:rect l="l" t="t" r="r" b="b"/>
            <a:pathLst>
              <a:path w="71754" h="62230">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737" name="object 76"/>
          <p:cNvSpPr/>
          <p:nvPr/>
        </p:nvSpPr>
        <p:spPr>
          <a:xfrm>
            <a:off x="7887431" y="298727"/>
            <a:ext cx="71755" cy="62230"/>
          </a:xfrm>
          <a:custGeom>
            <a:avLst/>
            <a:gdLst/>
            <a:ahLst/>
            <a:cxnLst/>
            <a:rect l="l" t="t" r="r" b="b"/>
            <a:pathLst>
              <a:path w="71754" h="62229">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738" name="object 77"/>
          <p:cNvSpPr/>
          <p:nvPr/>
        </p:nvSpPr>
        <p:spPr>
          <a:xfrm>
            <a:off x="8291413" y="1878805"/>
            <a:ext cx="71755" cy="62230"/>
          </a:xfrm>
          <a:custGeom>
            <a:avLst/>
            <a:gdLst/>
            <a:ahLst/>
            <a:cxnLst/>
            <a:rect l="l" t="t" r="r" b="b"/>
            <a:pathLst>
              <a:path w="71754" h="62230">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739" name="object 78"/>
          <p:cNvSpPr/>
          <p:nvPr/>
        </p:nvSpPr>
        <p:spPr>
          <a:xfrm>
            <a:off x="8291413" y="701588"/>
            <a:ext cx="71755" cy="62230"/>
          </a:xfrm>
          <a:custGeom>
            <a:avLst/>
            <a:gdLst/>
            <a:ahLst/>
            <a:cxnLst/>
            <a:rect l="l" t="t" r="r" b="b"/>
            <a:pathLst>
              <a:path w="71754" h="62229">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740" name="object 79"/>
          <p:cNvSpPr/>
          <p:nvPr/>
        </p:nvSpPr>
        <p:spPr>
          <a:xfrm>
            <a:off x="8696309" y="1105238"/>
            <a:ext cx="71755" cy="62230"/>
          </a:xfrm>
          <a:custGeom>
            <a:avLst/>
            <a:gdLst/>
            <a:ahLst/>
            <a:cxnLst/>
            <a:rect l="l" t="t" r="r" b="b"/>
            <a:pathLst>
              <a:path w="71754" h="62230">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741" name="object 80"/>
          <p:cNvSpPr/>
          <p:nvPr/>
        </p:nvSpPr>
        <p:spPr>
          <a:xfrm>
            <a:off x="7483357" y="1105238"/>
            <a:ext cx="71755" cy="62230"/>
          </a:xfrm>
          <a:custGeom>
            <a:avLst/>
            <a:gdLst/>
            <a:ahLst/>
            <a:cxnLst/>
            <a:rect l="l" t="t" r="r" b="b"/>
            <a:pathLst>
              <a:path w="71754" h="62230">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742" name="object 81"/>
          <p:cNvSpPr/>
          <p:nvPr/>
        </p:nvSpPr>
        <p:spPr>
          <a:xfrm>
            <a:off x="9108033" y="1475938"/>
            <a:ext cx="71755" cy="62230"/>
          </a:xfrm>
          <a:custGeom>
            <a:avLst/>
            <a:gdLst/>
            <a:ahLst/>
            <a:cxnLst/>
            <a:rect l="l" t="t" r="r" b="b"/>
            <a:pathLst>
              <a:path w="71754" h="62230">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743" name="object 82"/>
          <p:cNvSpPr/>
          <p:nvPr/>
        </p:nvSpPr>
        <p:spPr>
          <a:xfrm>
            <a:off x="9108033" y="298727"/>
            <a:ext cx="71755" cy="62230"/>
          </a:xfrm>
          <a:custGeom>
            <a:avLst/>
            <a:gdLst/>
            <a:ahLst/>
            <a:cxnLst/>
            <a:rect l="l" t="t" r="r" b="b"/>
            <a:pathLst>
              <a:path w="71754" h="62229">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744" name="object 83"/>
          <p:cNvSpPr/>
          <p:nvPr/>
        </p:nvSpPr>
        <p:spPr>
          <a:xfrm>
            <a:off x="6673321" y="1475938"/>
            <a:ext cx="71755" cy="62230"/>
          </a:xfrm>
          <a:custGeom>
            <a:avLst/>
            <a:gdLst/>
            <a:ahLst/>
            <a:cxnLst/>
            <a:rect l="l" t="t" r="r" b="b"/>
            <a:pathLst>
              <a:path w="71754" h="62230">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745" name="object 84"/>
          <p:cNvSpPr/>
          <p:nvPr/>
        </p:nvSpPr>
        <p:spPr>
          <a:xfrm>
            <a:off x="6673321" y="298727"/>
            <a:ext cx="71755" cy="62230"/>
          </a:xfrm>
          <a:custGeom>
            <a:avLst/>
            <a:gdLst/>
            <a:ahLst/>
            <a:cxnLst/>
            <a:rect l="l" t="t" r="r" b="b"/>
            <a:pathLst>
              <a:path w="71754" h="62229">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746" name="object 85"/>
          <p:cNvSpPr/>
          <p:nvPr/>
        </p:nvSpPr>
        <p:spPr>
          <a:xfrm>
            <a:off x="7074499" y="1878805"/>
            <a:ext cx="71755" cy="62230"/>
          </a:xfrm>
          <a:custGeom>
            <a:avLst/>
            <a:gdLst/>
            <a:ahLst/>
            <a:cxnLst/>
            <a:rect l="l" t="t" r="r" b="b"/>
            <a:pathLst>
              <a:path w="71754" h="62230">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747" name="object 86"/>
          <p:cNvSpPr/>
          <p:nvPr/>
        </p:nvSpPr>
        <p:spPr>
          <a:xfrm>
            <a:off x="9465045" y="1878805"/>
            <a:ext cx="71755" cy="62230"/>
          </a:xfrm>
          <a:custGeom>
            <a:avLst/>
            <a:gdLst/>
            <a:ahLst/>
            <a:cxnLst/>
            <a:rect l="l" t="t" r="r" b="b"/>
            <a:pathLst>
              <a:path w="71754" h="62230">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748" name="object 87"/>
          <p:cNvSpPr/>
          <p:nvPr/>
        </p:nvSpPr>
        <p:spPr>
          <a:xfrm>
            <a:off x="7074499" y="701588"/>
            <a:ext cx="71755" cy="62230"/>
          </a:xfrm>
          <a:custGeom>
            <a:avLst/>
            <a:gdLst/>
            <a:ahLst/>
            <a:cxnLst/>
            <a:rect l="l" t="t" r="r" b="b"/>
            <a:pathLst>
              <a:path w="71754" h="62229">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749" name="object 88"/>
          <p:cNvSpPr/>
          <p:nvPr/>
        </p:nvSpPr>
        <p:spPr>
          <a:xfrm>
            <a:off x="9465045" y="701588"/>
            <a:ext cx="71755" cy="62230"/>
          </a:xfrm>
          <a:custGeom>
            <a:avLst/>
            <a:gdLst/>
            <a:ahLst/>
            <a:cxnLst/>
            <a:rect l="l" t="t" r="r" b="b"/>
            <a:pathLst>
              <a:path w="71754" h="62229">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750" name="object 90"/>
          <p:cNvSpPr/>
          <p:nvPr/>
        </p:nvSpPr>
        <p:spPr>
          <a:xfrm>
            <a:off x="14178601" y="4145602"/>
            <a:ext cx="2212975" cy="733425"/>
          </a:xfrm>
          <a:custGeom>
            <a:avLst/>
            <a:gdLst/>
            <a:ahLst/>
            <a:cxnLst/>
            <a:rect l="l" t="t" r="r" b="b"/>
            <a:pathLst>
              <a:path w="2212975" h="733425">
                <a:moveTo>
                  <a:pt x="368744" y="733424"/>
                </a:moveTo>
                <a:lnTo>
                  <a:pt x="0" y="366712"/>
                </a:lnTo>
                <a:lnTo>
                  <a:pt x="368744" y="0"/>
                </a:lnTo>
                <a:lnTo>
                  <a:pt x="737488" y="366712"/>
                </a:lnTo>
                <a:lnTo>
                  <a:pt x="368744" y="733424"/>
                </a:lnTo>
                <a:close/>
              </a:path>
              <a:path w="2212975" h="733425">
                <a:moveTo>
                  <a:pt x="1106232" y="733424"/>
                </a:moveTo>
                <a:lnTo>
                  <a:pt x="737488" y="366712"/>
                </a:lnTo>
                <a:lnTo>
                  <a:pt x="1106232" y="0"/>
                </a:lnTo>
                <a:lnTo>
                  <a:pt x="1474976" y="366712"/>
                </a:lnTo>
                <a:lnTo>
                  <a:pt x="1106232" y="733424"/>
                </a:lnTo>
                <a:close/>
              </a:path>
              <a:path w="2212975" h="733425">
                <a:moveTo>
                  <a:pt x="1843721" y="733424"/>
                </a:moveTo>
                <a:lnTo>
                  <a:pt x="1474976" y="366712"/>
                </a:lnTo>
                <a:lnTo>
                  <a:pt x="1843721" y="0"/>
                </a:lnTo>
                <a:lnTo>
                  <a:pt x="2212465" y="366712"/>
                </a:lnTo>
                <a:lnTo>
                  <a:pt x="1843721" y="733424"/>
                </a:lnTo>
                <a:close/>
              </a:path>
            </a:pathLst>
          </a:custGeom>
          <a:solidFill>
            <a:srgbClr val="1501F6"/>
          </a:solidFill>
        </p:spPr>
        <p:txBody>
          <a:bodyPr wrap="square" lIns="0" tIns="0" rIns="0" bIns="0" rtlCol="0"/>
          <a:lstStyle/>
          <a:p>
            <a:endParaRPr/>
          </a:p>
        </p:txBody>
      </p:sp>
      <p:sp>
        <p:nvSpPr>
          <p:cNvPr id="1048751" name="object 13"/>
          <p:cNvSpPr/>
          <p:nvPr/>
        </p:nvSpPr>
        <p:spPr>
          <a:xfrm>
            <a:off x="14958852" y="0"/>
            <a:ext cx="3329304" cy="3182620"/>
          </a:xfrm>
          <a:custGeom>
            <a:avLst/>
            <a:gdLst/>
            <a:ahLst/>
            <a:cxnLst/>
            <a:rect l="l" t="t" r="r" b="b"/>
            <a:pathLst>
              <a:path w="3329305" h="3182620">
                <a:moveTo>
                  <a:pt x="0" y="1485855"/>
                </a:moveTo>
                <a:lnTo>
                  <a:pt x="1105666" y="727991"/>
                </a:lnTo>
                <a:lnTo>
                  <a:pt x="43581" y="0"/>
                </a:lnTo>
                <a:lnTo>
                  <a:pt x="1061358" y="0"/>
                </a:lnTo>
                <a:lnTo>
                  <a:pt x="1339630" y="7832"/>
                </a:lnTo>
                <a:lnTo>
                  <a:pt x="3329147" y="7832"/>
                </a:lnTo>
                <a:lnTo>
                  <a:pt x="3329147" y="1448150"/>
                </a:lnTo>
                <a:lnTo>
                  <a:pt x="3324547" y="1448150"/>
                </a:lnTo>
                <a:lnTo>
                  <a:pt x="3325888" y="1451921"/>
                </a:lnTo>
                <a:lnTo>
                  <a:pt x="1339630" y="1451921"/>
                </a:lnTo>
                <a:lnTo>
                  <a:pt x="0" y="1485855"/>
                </a:lnTo>
                <a:close/>
              </a:path>
              <a:path w="3329305" h="3182620">
                <a:moveTo>
                  <a:pt x="3328321" y="7832"/>
                </a:moveTo>
                <a:lnTo>
                  <a:pt x="1339630" y="7832"/>
                </a:lnTo>
                <a:lnTo>
                  <a:pt x="1336845" y="0"/>
                </a:lnTo>
                <a:lnTo>
                  <a:pt x="3329147" y="0"/>
                </a:lnTo>
                <a:lnTo>
                  <a:pt x="3329147" y="5527"/>
                </a:lnTo>
                <a:lnTo>
                  <a:pt x="3328321" y="7832"/>
                </a:lnTo>
                <a:close/>
              </a:path>
              <a:path w="3329305" h="3182620">
                <a:moveTo>
                  <a:pt x="3328321" y="7832"/>
                </a:moveTo>
                <a:lnTo>
                  <a:pt x="3329147" y="5527"/>
                </a:lnTo>
                <a:lnTo>
                  <a:pt x="3329147" y="7808"/>
                </a:lnTo>
                <a:lnTo>
                  <a:pt x="3328321" y="7832"/>
                </a:lnTo>
                <a:close/>
              </a:path>
              <a:path w="3329305" h="3182620">
                <a:moveTo>
                  <a:pt x="3329147" y="7832"/>
                </a:moveTo>
                <a:lnTo>
                  <a:pt x="3328321" y="7832"/>
                </a:lnTo>
                <a:lnTo>
                  <a:pt x="3329147" y="7808"/>
                </a:lnTo>
                <a:close/>
              </a:path>
              <a:path w="3329305" h="3182620">
                <a:moveTo>
                  <a:pt x="3329147" y="1448279"/>
                </a:moveTo>
                <a:lnTo>
                  <a:pt x="3324547" y="1448150"/>
                </a:lnTo>
                <a:lnTo>
                  <a:pt x="3329147" y="1448150"/>
                </a:lnTo>
                <a:lnTo>
                  <a:pt x="3329147" y="1448279"/>
                </a:lnTo>
                <a:close/>
              </a:path>
              <a:path w="3329305" h="3182620">
                <a:moveTo>
                  <a:pt x="890571" y="2715027"/>
                </a:moveTo>
                <a:lnTo>
                  <a:pt x="1339630" y="1451921"/>
                </a:lnTo>
                <a:lnTo>
                  <a:pt x="3325888" y="1451921"/>
                </a:lnTo>
                <a:lnTo>
                  <a:pt x="3329147" y="1461088"/>
                </a:lnTo>
                <a:lnTo>
                  <a:pt x="3329147" y="1896836"/>
                </a:lnTo>
                <a:lnTo>
                  <a:pt x="1954728" y="1896836"/>
                </a:lnTo>
                <a:lnTo>
                  <a:pt x="890571" y="2715027"/>
                </a:lnTo>
                <a:close/>
              </a:path>
              <a:path w="3329305" h="3182620">
                <a:moveTo>
                  <a:pt x="2332088" y="3182565"/>
                </a:moveTo>
                <a:lnTo>
                  <a:pt x="1954728" y="1896836"/>
                </a:lnTo>
                <a:lnTo>
                  <a:pt x="2713223" y="1896836"/>
                </a:lnTo>
                <a:lnTo>
                  <a:pt x="2332088" y="3182565"/>
                </a:lnTo>
                <a:close/>
              </a:path>
              <a:path w="3329305" h="3182620">
                <a:moveTo>
                  <a:pt x="3329147" y="2369893"/>
                </a:moveTo>
                <a:lnTo>
                  <a:pt x="2713223" y="1896836"/>
                </a:lnTo>
                <a:lnTo>
                  <a:pt x="3329147" y="1896836"/>
                </a:lnTo>
                <a:lnTo>
                  <a:pt x="3329147" y="2369893"/>
                </a:lnTo>
                <a:close/>
              </a:path>
            </a:pathLst>
          </a:custGeom>
          <a:solidFill>
            <a:srgbClr val="F0F600"/>
          </a:solidFill>
        </p:spPr>
        <p:txBody>
          <a:bodyPr wrap="square" lIns="0" tIns="0" rIns="0" bIns="0" rtlCol="0"/>
          <a:lstStyle/>
          <a:p>
            <a:endParaRPr/>
          </a:p>
        </p:txBody>
      </p:sp>
      <p:sp>
        <p:nvSpPr>
          <p:cNvPr id="1048752" name="object 13"/>
          <p:cNvSpPr/>
          <p:nvPr/>
        </p:nvSpPr>
        <p:spPr>
          <a:xfrm>
            <a:off x="15111252" y="152400"/>
            <a:ext cx="3329304" cy="3182620"/>
          </a:xfrm>
          <a:custGeom>
            <a:avLst/>
            <a:gdLst/>
            <a:ahLst/>
            <a:cxnLst/>
            <a:rect l="l" t="t" r="r" b="b"/>
            <a:pathLst>
              <a:path w="3329305" h="3182620">
                <a:moveTo>
                  <a:pt x="0" y="1485855"/>
                </a:moveTo>
                <a:lnTo>
                  <a:pt x="1105666" y="727991"/>
                </a:lnTo>
                <a:lnTo>
                  <a:pt x="43581" y="0"/>
                </a:lnTo>
                <a:lnTo>
                  <a:pt x="1061358" y="0"/>
                </a:lnTo>
                <a:lnTo>
                  <a:pt x="1339630" y="7832"/>
                </a:lnTo>
                <a:lnTo>
                  <a:pt x="3329147" y="7832"/>
                </a:lnTo>
                <a:lnTo>
                  <a:pt x="3329147" y="1448150"/>
                </a:lnTo>
                <a:lnTo>
                  <a:pt x="3324547" y="1448150"/>
                </a:lnTo>
                <a:lnTo>
                  <a:pt x="3325888" y="1451921"/>
                </a:lnTo>
                <a:lnTo>
                  <a:pt x="1339630" y="1451921"/>
                </a:lnTo>
                <a:lnTo>
                  <a:pt x="0" y="1485855"/>
                </a:lnTo>
                <a:close/>
              </a:path>
              <a:path w="3329305" h="3182620">
                <a:moveTo>
                  <a:pt x="3328321" y="7832"/>
                </a:moveTo>
                <a:lnTo>
                  <a:pt x="1339630" y="7832"/>
                </a:lnTo>
                <a:lnTo>
                  <a:pt x="1336845" y="0"/>
                </a:lnTo>
                <a:lnTo>
                  <a:pt x="3329147" y="0"/>
                </a:lnTo>
                <a:lnTo>
                  <a:pt x="3329147" y="5527"/>
                </a:lnTo>
                <a:lnTo>
                  <a:pt x="3328321" y="7832"/>
                </a:lnTo>
                <a:close/>
              </a:path>
              <a:path w="3329305" h="3182620">
                <a:moveTo>
                  <a:pt x="3328321" y="7832"/>
                </a:moveTo>
                <a:lnTo>
                  <a:pt x="3329147" y="5527"/>
                </a:lnTo>
                <a:lnTo>
                  <a:pt x="3329147" y="7808"/>
                </a:lnTo>
                <a:lnTo>
                  <a:pt x="3328321" y="7832"/>
                </a:lnTo>
                <a:close/>
              </a:path>
              <a:path w="3329305" h="3182620">
                <a:moveTo>
                  <a:pt x="3329147" y="7832"/>
                </a:moveTo>
                <a:lnTo>
                  <a:pt x="3328321" y="7832"/>
                </a:lnTo>
                <a:lnTo>
                  <a:pt x="3329147" y="7808"/>
                </a:lnTo>
                <a:close/>
              </a:path>
              <a:path w="3329305" h="3182620">
                <a:moveTo>
                  <a:pt x="3329147" y="1448279"/>
                </a:moveTo>
                <a:lnTo>
                  <a:pt x="3324547" y="1448150"/>
                </a:lnTo>
                <a:lnTo>
                  <a:pt x="3329147" y="1448150"/>
                </a:lnTo>
                <a:lnTo>
                  <a:pt x="3329147" y="1448279"/>
                </a:lnTo>
                <a:close/>
              </a:path>
              <a:path w="3329305" h="3182620">
                <a:moveTo>
                  <a:pt x="890571" y="2715027"/>
                </a:moveTo>
                <a:lnTo>
                  <a:pt x="1339630" y="1451921"/>
                </a:lnTo>
                <a:lnTo>
                  <a:pt x="3325888" y="1451921"/>
                </a:lnTo>
                <a:lnTo>
                  <a:pt x="3329147" y="1461088"/>
                </a:lnTo>
                <a:lnTo>
                  <a:pt x="3329147" y="1896836"/>
                </a:lnTo>
                <a:lnTo>
                  <a:pt x="1954728" y="1896836"/>
                </a:lnTo>
                <a:lnTo>
                  <a:pt x="890571" y="2715027"/>
                </a:lnTo>
                <a:close/>
              </a:path>
              <a:path w="3329305" h="3182620">
                <a:moveTo>
                  <a:pt x="2332088" y="3182565"/>
                </a:moveTo>
                <a:lnTo>
                  <a:pt x="1954728" y="1896836"/>
                </a:lnTo>
                <a:lnTo>
                  <a:pt x="2713223" y="1896836"/>
                </a:lnTo>
                <a:lnTo>
                  <a:pt x="2332088" y="3182565"/>
                </a:lnTo>
                <a:close/>
              </a:path>
              <a:path w="3329305" h="3182620">
                <a:moveTo>
                  <a:pt x="3329147" y="2369893"/>
                </a:moveTo>
                <a:lnTo>
                  <a:pt x="2713223" y="1896836"/>
                </a:lnTo>
                <a:lnTo>
                  <a:pt x="3329147" y="1896836"/>
                </a:lnTo>
                <a:lnTo>
                  <a:pt x="3329147" y="2369893"/>
                </a:lnTo>
                <a:close/>
              </a:path>
            </a:pathLst>
          </a:custGeom>
          <a:solidFill>
            <a:srgbClr val="F0F600"/>
          </a:solidFill>
        </p:spPr>
        <p:txBody>
          <a:bodyPr wrap="square" lIns="0" tIns="0" rIns="0" bIns="0" rtlCol="0"/>
          <a:lstStyle/>
          <a:p>
            <a:endParaRPr/>
          </a:p>
        </p:txBody>
      </p:sp>
      <p:sp>
        <p:nvSpPr>
          <p:cNvPr id="1048753" name="object 9"/>
          <p:cNvSpPr/>
          <p:nvPr/>
        </p:nvSpPr>
        <p:spPr>
          <a:xfrm>
            <a:off x="10896670" y="3539845"/>
            <a:ext cx="1593215" cy="66040"/>
          </a:xfrm>
          <a:custGeom>
            <a:avLst/>
            <a:gdLst/>
            <a:ahLst/>
            <a:cxnLst/>
            <a:rect l="l" t="t" r="r" b="b"/>
            <a:pathLst>
              <a:path w="1593215" h="66039">
                <a:moveTo>
                  <a:pt x="1593039" y="65568"/>
                </a:moveTo>
                <a:lnTo>
                  <a:pt x="0" y="65568"/>
                </a:lnTo>
                <a:lnTo>
                  <a:pt x="0" y="0"/>
                </a:lnTo>
                <a:lnTo>
                  <a:pt x="1593039" y="0"/>
                </a:lnTo>
                <a:lnTo>
                  <a:pt x="1593039" y="65568"/>
                </a:lnTo>
                <a:close/>
              </a:path>
            </a:pathLst>
          </a:custGeom>
          <a:solidFill>
            <a:srgbClr val="F466F5"/>
          </a:solidFill>
        </p:spPr>
        <p:txBody>
          <a:bodyPr wrap="square" lIns="0" tIns="0" rIns="0" bIns="0" rtlCol="0"/>
          <a:lstStyle/>
          <a:p>
            <a:endParaRPr/>
          </a:p>
        </p:txBody>
      </p:sp>
      <p:sp>
        <p:nvSpPr>
          <p:cNvPr id="1048754" name="TextBox 1048753"/>
          <p:cNvSpPr txBox="1"/>
          <p:nvPr/>
        </p:nvSpPr>
        <p:spPr>
          <a:xfrm>
            <a:off x="2057400" y="4381500"/>
            <a:ext cx="13103750" cy="5017079"/>
          </a:xfrm>
          <a:prstGeom prst="rect">
            <a:avLst/>
          </a:prstGeom>
        </p:spPr>
        <p:txBody>
          <a:bodyPr wrap="square" rtlCol="0">
            <a:spAutoFit/>
          </a:bodyPr>
          <a:lstStyle/>
          <a:p>
            <a:pPr>
              <a:lnSpc>
                <a:spcPct val="150000"/>
              </a:lnSpc>
            </a:pPr>
            <a:r>
              <a:rPr lang="x-none" sz="2400">
                <a:solidFill>
                  <a:srgbClr val="000000"/>
                </a:solidFill>
                <a:latin typeface="Comic Sans MS" pitchFamily="66" charset="0"/>
              </a:rPr>
              <a:t>a.Buku Biografi </a:t>
            </a:r>
          </a:p>
          <a:p>
            <a:pPr>
              <a:lnSpc>
                <a:spcPct val="150000"/>
              </a:lnSpc>
            </a:pPr>
            <a:r>
              <a:rPr lang="x-none" sz="2400">
                <a:solidFill>
                  <a:srgbClr val="000000"/>
                </a:solidFill>
                <a:latin typeface="Comic Sans MS" pitchFamily="66" charset="0"/>
              </a:rPr>
              <a:t>Buku biografi adalah buku yang berisi riwayat hidup seseorang. </a:t>
            </a:r>
          </a:p>
          <a:p>
            <a:pPr>
              <a:lnSpc>
                <a:spcPct val="150000"/>
              </a:lnSpc>
            </a:pPr>
            <a:r>
              <a:rPr lang="x-none" sz="2400">
                <a:solidFill>
                  <a:srgbClr val="000000"/>
                </a:solidFill>
                <a:latin typeface="Comic Sans MS" pitchFamily="66" charset="0"/>
              </a:rPr>
              <a:t>b. Buku Pendamping</a:t>
            </a:r>
          </a:p>
          <a:p>
            <a:pPr>
              <a:lnSpc>
                <a:spcPct val="150000"/>
              </a:lnSpc>
            </a:pPr>
            <a:r>
              <a:rPr lang="x-none" sz="2400">
                <a:solidFill>
                  <a:srgbClr val="000000"/>
                </a:solidFill>
                <a:latin typeface="Comic Sans MS" pitchFamily="66" charset="0"/>
              </a:rPr>
              <a:t>Buku pendamping adalah buku yang berfungsi untuk mendampingi buku utama. </a:t>
            </a:r>
          </a:p>
          <a:p>
            <a:pPr>
              <a:lnSpc>
                <a:spcPct val="150000"/>
              </a:lnSpc>
            </a:pPr>
            <a:r>
              <a:rPr lang="x-none" sz="2400">
                <a:solidFill>
                  <a:srgbClr val="000000"/>
                </a:solidFill>
                <a:latin typeface="Comic Sans MS" pitchFamily="66" charset="0"/>
              </a:rPr>
              <a:t>c. Buku Literatur </a:t>
            </a:r>
          </a:p>
          <a:p>
            <a:pPr>
              <a:lnSpc>
                <a:spcPct val="150000"/>
              </a:lnSpc>
            </a:pPr>
            <a:r>
              <a:rPr lang="x-none" sz="2400">
                <a:solidFill>
                  <a:srgbClr val="000000"/>
                </a:solidFill>
                <a:latin typeface="Comic Sans MS" pitchFamily="66" charset="0"/>
              </a:rPr>
              <a:t>Buku literatur adalah buku yang difungsikan sebagai rujukan kajian keilmuan.</a:t>
            </a:r>
          </a:p>
          <a:p>
            <a:pPr>
              <a:lnSpc>
                <a:spcPct val="150000"/>
              </a:lnSpc>
            </a:pPr>
            <a:r>
              <a:rPr lang="x-none" sz="2400">
                <a:solidFill>
                  <a:srgbClr val="000000"/>
                </a:solidFill>
                <a:latin typeface="Comic Sans MS" pitchFamily="66" charset="0"/>
              </a:rPr>
              <a:t>d. Buku Motivasi </a:t>
            </a:r>
          </a:p>
          <a:p>
            <a:pPr>
              <a:lnSpc>
                <a:spcPct val="150000"/>
              </a:lnSpc>
            </a:pPr>
            <a:r>
              <a:rPr lang="x-none" sz="2400">
                <a:solidFill>
                  <a:srgbClr val="000000"/>
                </a:solidFill>
                <a:latin typeface="Comic Sans MS" pitchFamily="66" charset="0"/>
              </a:rPr>
              <a:t>Buku motivasi adalah buku yang berisi kajian psikologis untuk membantu mengbangkitkan gairah atau semangat pembacanya.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8755" name="object 2"/>
          <p:cNvSpPr/>
          <p:nvPr/>
        </p:nvSpPr>
        <p:spPr>
          <a:xfrm>
            <a:off x="265441" y="1591309"/>
            <a:ext cx="1714500" cy="1047750"/>
          </a:xfrm>
          <a:custGeom>
            <a:avLst/>
            <a:gdLst/>
            <a:ahLst/>
            <a:cxnLst/>
            <a:rect l="l" t="t" r="r" b="b"/>
            <a:pathLst>
              <a:path w="1714500" h="1047750">
                <a:moveTo>
                  <a:pt x="857249" y="1047369"/>
                </a:moveTo>
                <a:lnTo>
                  <a:pt x="815187" y="1046738"/>
                </a:lnTo>
                <a:lnTo>
                  <a:pt x="773225" y="1044846"/>
                </a:lnTo>
                <a:lnTo>
                  <a:pt x="731464" y="1041701"/>
                </a:lnTo>
                <a:lnTo>
                  <a:pt x="690009" y="1037306"/>
                </a:lnTo>
                <a:lnTo>
                  <a:pt x="648955" y="1031674"/>
                </a:lnTo>
                <a:lnTo>
                  <a:pt x="608404" y="1024818"/>
                </a:lnTo>
                <a:lnTo>
                  <a:pt x="568450" y="1016756"/>
                </a:lnTo>
                <a:lnTo>
                  <a:pt x="529194" y="1007507"/>
                </a:lnTo>
                <a:lnTo>
                  <a:pt x="490728" y="997089"/>
                </a:lnTo>
                <a:lnTo>
                  <a:pt x="453145" y="985532"/>
                </a:lnTo>
                <a:lnTo>
                  <a:pt x="416534" y="972863"/>
                </a:lnTo>
                <a:lnTo>
                  <a:pt x="380987" y="959111"/>
                </a:lnTo>
                <a:lnTo>
                  <a:pt x="329847" y="936531"/>
                </a:lnTo>
                <a:lnTo>
                  <a:pt x="281555" y="911708"/>
                </a:lnTo>
                <a:lnTo>
                  <a:pt x="236384" y="884783"/>
                </a:lnTo>
                <a:lnTo>
                  <a:pt x="194586" y="855906"/>
                </a:lnTo>
                <a:lnTo>
                  <a:pt x="156378" y="825229"/>
                </a:lnTo>
                <a:lnTo>
                  <a:pt x="121961" y="792912"/>
                </a:lnTo>
                <a:lnTo>
                  <a:pt x="91530" y="759136"/>
                </a:lnTo>
                <a:lnTo>
                  <a:pt x="65254" y="724090"/>
                </a:lnTo>
                <a:lnTo>
                  <a:pt x="43268" y="687959"/>
                </a:lnTo>
                <a:lnTo>
                  <a:pt x="25690" y="650930"/>
                </a:lnTo>
                <a:lnTo>
                  <a:pt x="12619" y="613210"/>
                </a:lnTo>
                <a:lnTo>
                  <a:pt x="4127" y="575014"/>
                </a:lnTo>
                <a:lnTo>
                  <a:pt x="257" y="536540"/>
                </a:lnTo>
                <a:lnTo>
                  <a:pt x="0" y="523684"/>
                </a:lnTo>
                <a:lnTo>
                  <a:pt x="257" y="510828"/>
                </a:lnTo>
                <a:lnTo>
                  <a:pt x="4127" y="472354"/>
                </a:lnTo>
                <a:lnTo>
                  <a:pt x="12619" y="434158"/>
                </a:lnTo>
                <a:lnTo>
                  <a:pt x="25690" y="396438"/>
                </a:lnTo>
                <a:lnTo>
                  <a:pt x="43268" y="359409"/>
                </a:lnTo>
                <a:lnTo>
                  <a:pt x="65254" y="323278"/>
                </a:lnTo>
                <a:lnTo>
                  <a:pt x="91530" y="288233"/>
                </a:lnTo>
                <a:lnTo>
                  <a:pt x="121961" y="254456"/>
                </a:lnTo>
                <a:lnTo>
                  <a:pt x="156378" y="222139"/>
                </a:lnTo>
                <a:lnTo>
                  <a:pt x="194586" y="191462"/>
                </a:lnTo>
                <a:lnTo>
                  <a:pt x="236384" y="162585"/>
                </a:lnTo>
                <a:lnTo>
                  <a:pt x="281555" y="135659"/>
                </a:lnTo>
                <a:lnTo>
                  <a:pt x="329847" y="110837"/>
                </a:lnTo>
                <a:lnTo>
                  <a:pt x="380987" y="88256"/>
                </a:lnTo>
                <a:lnTo>
                  <a:pt x="416534" y="74504"/>
                </a:lnTo>
                <a:lnTo>
                  <a:pt x="453145" y="61836"/>
                </a:lnTo>
                <a:lnTo>
                  <a:pt x="490728" y="50278"/>
                </a:lnTo>
                <a:lnTo>
                  <a:pt x="529194" y="39863"/>
                </a:lnTo>
                <a:lnTo>
                  <a:pt x="568450" y="30612"/>
                </a:lnTo>
                <a:lnTo>
                  <a:pt x="608404" y="22549"/>
                </a:lnTo>
                <a:lnTo>
                  <a:pt x="648955" y="15693"/>
                </a:lnTo>
                <a:lnTo>
                  <a:pt x="690009" y="10062"/>
                </a:lnTo>
                <a:lnTo>
                  <a:pt x="731464" y="5667"/>
                </a:lnTo>
                <a:lnTo>
                  <a:pt x="773225" y="2521"/>
                </a:lnTo>
                <a:lnTo>
                  <a:pt x="815187" y="630"/>
                </a:lnTo>
                <a:lnTo>
                  <a:pt x="857249" y="0"/>
                </a:lnTo>
                <a:lnTo>
                  <a:pt x="878293" y="157"/>
                </a:lnTo>
                <a:lnTo>
                  <a:pt x="920306" y="1418"/>
                </a:lnTo>
                <a:lnTo>
                  <a:pt x="962192" y="3938"/>
                </a:lnTo>
                <a:lnTo>
                  <a:pt x="1003801" y="7708"/>
                </a:lnTo>
                <a:lnTo>
                  <a:pt x="1045080" y="12725"/>
                </a:lnTo>
                <a:lnTo>
                  <a:pt x="1085882" y="18968"/>
                </a:lnTo>
                <a:lnTo>
                  <a:pt x="1126159" y="26432"/>
                </a:lnTo>
                <a:lnTo>
                  <a:pt x="1165764" y="35088"/>
                </a:lnTo>
                <a:lnTo>
                  <a:pt x="1204648" y="44928"/>
                </a:lnTo>
                <a:lnTo>
                  <a:pt x="1242673" y="55914"/>
                </a:lnTo>
                <a:lnTo>
                  <a:pt x="1279792" y="68035"/>
                </a:lnTo>
                <a:lnTo>
                  <a:pt x="1315870" y="81245"/>
                </a:lnTo>
                <a:lnTo>
                  <a:pt x="1367913" y="103056"/>
                </a:lnTo>
                <a:lnTo>
                  <a:pt x="1417187" y="127148"/>
                </a:lnTo>
                <a:lnTo>
                  <a:pt x="1463417" y="153383"/>
                </a:lnTo>
                <a:lnTo>
                  <a:pt x="1506363" y="181624"/>
                </a:lnTo>
                <a:lnTo>
                  <a:pt x="1545799" y="211725"/>
                </a:lnTo>
                <a:lnTo>
                  <a:pt x="1581503" y="243517"/>
                </a:lnTo>
                <a:lnTo>
                  <a:pt x="1613275" y="276821"/>
                </a:lnTo>
                <a:lnTo>
                  <a:pt x="1640954" y="311461"/>
                </a:lnTo>
                <a:lnTo>
                  <a:pt x="1664389" y="347259"/>
                </a:lnTo>
                <a:lnTo>
                  <a:pt x="1683448" y="384013"/>
                </a:lnTo>
                <a:lnTo>
                  <a:pt x="1698029" y="421519"/>
                </a:lnTo>
                <a:lnTo>
                  <a:pt x="1708051" y="459576"/>
                </a:lnTo>
                <a:lnTo>
                  <a:pt x="1713467" y="497988"/>
                </a:lnTo>
                <a:lnTo>
                  <a:pt x="1714499" y="523684"/>
                </a:lnTo>
                <a:lnTo>
                  <a:pt x="1714241" y="536540"/>
                </a:lnTo>
                <a:lnTo>
                  <a:pt x="1710370" y="575014"/>
                </a:lnTo>
                <a:lnTo>
                  <a:pt x="1701880" y="613210"/>
                </a:lnTo>
                <a:lnTo>
                  <a:pt x="1688809" y="650930"/>
                </a:lnTo>
                <a:lnTo>
                  <a:pt x="1671231" y="687959"/>
                </a:lnTo>
                <a:lnTo>
                  <a:pt x="1649246" y="724090"/>
                </a:lnTo>
                <a:lnTo>
                  <a:pt x="1622969" y="759136"/>
                </a:lnTo>
                <a:lnTo>
                  <a:pt x="1592537" y="792912"/>
                </a:lnTo>
                <a:lnTo>
                  <a:pt x="1558120" y="825229"/>
                </a:lnTo>
                <a:lnTo>
                  <a:pt x="1519912" y="855906"/>
                </a:lnTo>
                <a:lnTo>
                  <a:pt x="1478115" y="884783"/>
                </a:lnTo>
                <a:lnTo>
                  <a:pt x="1432943" y="911708"/>
                </a:lnTo>
                <a:lnTo>
                  <a:pt x="1384652" y="936531"/>
                </a:lnTo>
                <a:lnTo>
                  <a:pt x="1333512" y="959111"/>
                </a:lnTo>
                <a:lnTo>
                  <a:pt x="1297963" y="972863"/>
                </a:lnTo>
                <a:lnTo>
                  <a:pt x="1261354" y="985532"/>
                </a:lnTo>
                <a:lnTo>
                  <a:pt x="1223771" y="997089"/>
                </a:lnTo>
                <a:lnTo>
                  <a:pt x="1185305" y="1007507"/>
                </a:lnTo>
                <a:lnTo>
                  <a:pt x="1146049" y="1016756"/>
                </a:lnTo>
                <a:lnTo>
                  <a:pt x="1106095" y="1024818"/>
                </a:lnTo>
                <a:lnTo>
                  <a:pt x="1065544" y="1031674"/>
                </a:lnTo>
                <a:lnTo>
                  <a:pt x="1024490" y="1037306"/>
                </a:lnTo>
                <a:lnTo>
                  <a:pt x="983034" y="1041701"/>
                </a:lnTo>
                <a:lnTo>
                  <a:pt x="941274" y="1044846"/>
                </a:lnTo>
                <a:lnTo>
                  <a:pt x="899312" y="1046738"/>
                </a:lnTo>
                <a:lnTo>
                  <a:pt x="857249" y="1047369"/>
                </a:lnTo>
                <a:close/>
              </a:path>
            </a:pathLst>
          </a:custGeom>
          <a:solidFill>
            <a:srgbClr val="09DD8E"/>
          </a:solidFill>
        </p:spPr>
        <p:txBody>
          <a:bodyPr wrap="square" lIns="0" tIns="0" rIns="0" bIns="0" rtlCol="0"/>
          <a:lstStyle/>
          <a:p>
            <a:endParaRPr/>
          </a:p>
        </p:txBody>
      </p:sp>
      <p:sp>
        <p:nvSpPr>
          <p:cNvPr id="1048756" name="object 3"/>
          <p:cNvSpPr/>
          <p:nvPr/>
        </p:nvSpPr>
        <p:spPr>
          <a:xfrm>
            <a:off x="7555112" y="3095186"/>
            <a:ext cx="3575685" cy="66040"/>
          </a:xfrm>
          <a:custGeom>
            <a:avLst/>
            <a:gdLst/>
            <a:ahLst/>
            <a:cxnLst/>
            <a:rect l="l" t="t" r="r" b="b"/>
            <a:pathLst>
              <a:path w="3575684" h="66039">
                <a:moveTo>
                  <a:pt x="3575519" y="65568"/>
                </a:moveTo>
                <a:lnTo>
                  <a:pt x="0" y="65568"/>
                </a:lnTo>
                <a:lnTo>
                  <a:pt x="0" y="0"/>
                </a:lnTo>
                <a:lnTo>
                  <a:pt x="3575519" y="0"/>
                </a:lnTo>
                <a:lnTo>
                  <a:pt x="3575519" y="65568"/>
                </a:lnTo>
                <a:close/>
              </a:path>
            </a:pathLst>
          </a:custGeom>
          <a:solidFill>
            <a:srgbClr val="F466F5"/>
          </a:solidFill>
        </p:spPr>
        <p:txBody>
          <a:bodyPr wrap="square" lIns="0" tIns="0" rIns="0" bIns="0" rtlCol="0"/>
          <a:lstStyle/>
          <a:p>
            <a:endParaRPr/>
          </a:p>
        </p:txBody>
      </p:sp>
      <p:sp>
        <p:nvSpPr>
          <p:cNvPr id="1048757" name="object 4"/>
          <p:cNvSpPr/>
          <p:nvPr/>
        </p:nvSpPr>
        <p:spPr>
          <a:xfrm>
            <a:off x="2440761" y="3095186"/>
            <a:ext cx="5042535" cy="66040"/>
          </a:xfrm>
          <a:custGeom>
            <a:avLst/>
            <a:gdLst/>
            <a:ahLst/>
            <a:cxnLst/>
            <a:rect l="l" t="t" r="r" b="b"/>
            <a:pathLst>
              <a:path w="5042534" h="66039">
                <a:moveTo>
                  <a:pt x="0" y="65568"/>
                </a:moveTo>
                <a:lnTo>
                  <a:pt x="0" y="0"/>
                </a:lnTo>
                <a:lnTo>
                  <a:pt x="5042123" y="0"/>
                </a:lnTo>
                <a:lnTo>
                  <a:pt x="5042123" y="65568"/>
                </a:lnTo>
                <a:lnTo>
                  <a:pt x="0" y="65568"/>
                </a:lnTo>
                <a:close/>
              </a:path>
            </a:pathLst>
          </a:custGeom>
          <a:solidFill>
            <a:srgbClr val="F466F5"/>
          </a:solidFill>
        </p:spPr>
        <p:txBody>
          <a:bodyPr wrap="square" lIns="0" tIns="0" rIns="0" bIns="0" rtlCol="0"/>
          <a:lstStyle/>
          <a:p>
            <a:endParaRPr/>
          </a:p>
        </p:txBody>
      </p:sp>
      <p:sp>
        <p:nvSpPr>
          <p:cNvPr id="1048758" name="object 5"/>
          <p:cNvSpPr txBox="1"/>
          <p:nvPr/>
        </p:nvSpPr>
        <p:spPr>
          <a:xfrm>
            <a:off x="2348630" y="1993738"/>
            <a:ext cx="9277726" cy="932815"/>
          </a:xfrm>
          <a:prstGeom prst="rect">
            <a:avLst/>
          </a:prstGeom>
        </p:spPr>
        <p:txBody>
          <a:bodyPr vert="horz" wrap="square" lIns="0" tIns="18415" rIns="0" bIns="0" rtlCol="0">
            <a:spAutoFit/>
          </a:bodyPr>
          <a:lstStyle/>
          <a:p>
            <a:pPr marL="12700" marR="5080">
              <a:lnSpc>
                <a:spcPts val="7230"/>
              </a:lnSpc>
              <a:spcBef>
                <a:spcPts val="145"/>
              </a:spcBef>
            </a:pPr>
            <a:r>
              <a:rPr lang="en-US" altLang="x-none" sz="5600" spc="1250" dirty="0">
                <a:solidFill>
                  <a:srgbClr val="F466F5"/>
                </a:solidFill>
                <a:latin typeface="Arial"/>
                <a:cs typeface="Arial"/>
              </a:rPr>
              <a:t>CONTOH BACAAN NONFIKSI</a:t>
            </a:r>
            <a:endParaRPr sz="5600">
              <a:latin typeface="Arial"/>
              <a:cs typeface="Arial"/>
            </a:endParaRPr>
          </a:p>
        </p:txBody>
      </p:sp>
      <p:sp>
        <p:nvSpPr>
          <p:cNvPr id="1048759" name="object 6"/>
          <p:cNvSpPr txBox="1">
            <a:spLocks noGrp="1"/>
          </p:cNvSpPr>
          <p:nvPr>
            <p:ph type="title"/>
          </p:nvPr>
        </p:nvSpPr>
        <p:spPr>
          <a:xfrm flipH="1">
            <a:off x="891583" y="1687511"/>
            <a:ext cx="462214" cy="855345"/>
          </a:xfrm>
          <a:prstGeom prst="rect">
            <a:avLst/>
          </a:prstGeom>
        </p:spPr>
        <p:txBody>
          <a:bodyPr vert="horz" wrap="square" lIns="0" tIns="17145" rIns="0" bIns="0" rtlCol="0">
            <a:spAutoFit/>
          </a:bodyPr>
          <a:lstStyle/>
          <a:p>
            <a:pPr marL="12700">
              <a:lnSpc>
                <a:spcPct val="100000"/>
              </a:lnSpc>
              <a:spcBef>
                <a:spcPts val="135"/>
              </a:spcBef>
            </a:pPr>
            <a:r>
              <a:rPr lang="en-US" altLang="x-none" spc="1010" dirty="0">
                <a:solidFill>
                  <a:srgbClr val="FFFFFF"/>
                </a:solidFill>
              </a:rPr>
              <a:t>3</a:t>
            </a:r>
            <a:endParaRPr lang="zh-CN" altLang="en-US">
              <a:solidFill>
                <a:srgbClr val="FFFFFF"/>
              </a:solidFill>
            </a:endParaRPr>
          </a:p>
        </p:txBody>
      </p:sp>
      <p:sp>
        <p:nvSpPr>
          <p:cNvPr id="1048760" name="object 8"/>
          <p:cNvSpPr/>
          <p:nvPr/>
        </p:nvSpPr>
        <p:spPr>
          <a:xfrm>
            <a:off x="121367" y="9469665"/>
            <a:ext cx="2740025" cy="400050"/>
          </a:xfrm>
          <a:custGeom>
            <a:avLst/>
            <a:gdLst/>
            <a:ahLst/>
            <a:cxnLst/>
            <a:rect l="l" t="t" r="r" b="b"/>
            <a:pathLst>
              <a:path w="2740025" h="400050">
                <a:moveTo>
                  <a:pt x="2739676" y="0"/>
                </a:moveTo>
                <a:lnTo>
                  <a:pt x="2739676" y="165310"/>
                </a:lnTo>
                <a:lnTo>
                  <a:pt x="2695831" y="170049"/>
                </a:lnTo>
                <a:lnTo>
                  <a:pt x="2666618" y="184630"/>
                </a:lnTo>
                <a:lnTo>
                  <a:pt x="2644877" y="209595"/>
                </a:lnTo>
                <a:lnTo>
                  <a:pt x="2623448" y="245485"/>
                </a:lnTo>
                <a:lnTo>
                  <a:pt x="2606136" y="275754"/>
                </a:lnTo>
                <a:lnTo>
                  <a:pt x="2584582" y="307721"/>
                </a:lnTo>
                <a:lnTo>
                  <a:pt x="2557031" y="338679"/>
                </a:lnTo>
                <a:lnTo>
                  <a:pt x="2521732" y="365916"/>
                </a:lnTo>
                <a:lnTo>
                  <a:pt x="2476932" y="386726"/>
                </a:lnTo>
                <a:lnTo>
                  <a:pt x="2420878" y="398397"/>
                </a:lnTo>
                <a:lnTo>
                  <a:pt x="2416727" y="400050"/>
                </a:lnTo>
                <a:lnTo>
                  <a:pt x="2379367" y="400050"/>
                </a:lnTo>
                <a:lnTo>
                  <a:pt x="2375216" y="399223"/>
                </a:lnTo>
                <a:lnTo>
                  <a:pt x="2310387" y="387326"/>
                </a:lnTo>
                <a:lnTo>
                  <a:pt x="2258957" y="365212"/>
                </a:lnTo>
                <a:lnTo>
                  <a:pt x="2218827" y="335889"/>
                </a:lnTo>
                <a:lnTo>
                  <a:pt x="2187898" y="302364"/>
                </a:lnTo>
                <a:lnTo>
                  <a:pt x="2164071" y="267645"/>
                </a:lnTo>
                <a:lnTo>
                  <a:pt x="2145250" y="234740"/>
                </a:lnTo>
                <a:lnTo>
                  <a:pt x="2396802" y="234740"/>
                </a:lnTo>
                <a:lnTo>
                  <a:pt x="2423420" y="230517"/>
                </a:lnTo>
                <a:lnTo>
                  <a:pt x="2442878" y="218932"/>
                </a:lnTo>
                <a:lnTo>
                  <a:pt x="2459845" y="197894"/>
                </a:lnTo>
                <a:lnTo>
                  <a:pt x="2478992" y="165310"/>
                </a:lnTo>
                <a:lnTo>
                  <a:pt x="2496090" y="135332"/>
                </a:lnTo>
                <a:lnTo>
                  <a:pt x="2517167" y="103620"/>
                </a:lnTo>
                <a:lnTo>
                  <a:pt x="2543864" y="72485"/>
                </a:lnTo>
                <a:lnTo>
                  <a:pt x="2577823" y="44243"/>
                </a:lnTo>
                <a:lnTo>
                  <a:pt x="2620684" y="21205"/>
                </a:lnTo>
                <a:lnTo>
                  <a:pt x="2674088" y="5687"/>
                </a:lnTo>
                <a:lnTo>
                  <a:pt x="2739676" y="0"/>
                </a:lnTo>
                <a:close/>
              </a:path>
              <a:path w="2740025" h="400050">
                <a:moveTo>
                  <a:pt x="1794073" y="165310"/>
                </a:moveTo>
                <a:lnTo>
                  <a:pt x="2055587" y="165310"/>
                </a:lnTo>
                <a:lnTo>
                  <a:pt x="2012105" y="170049"/>
                </a:lnTo>
                <a:lnTo>
                  <a:pt x="1982945" y="184630"/>
                </a:lnTo>
                <a:lnTo>
                  <a:pt x="1961255" y="209595"/>
                </a:lnTo>
                <a:lnTo>
                  <a:pt x="1940189" y="245485"/>
                </a:lnTo>
                <a:lnTo>
                  <a:pt x="1922878" y="275754"/>
                </a:lnTo>
                <a:lnTo>
                  <a:pt x="1901323" y="307721"/>
                </a:lnTo>
                <a:lnTo>
                  <a:pt x="1873773" y="338679"/>
                </a:lnTo>
                <a:lnTo>
                  <a:pt x="1838473" y="365916"/>
                </a:lnTo>
                <a:lnTo>
                  <a:pt x="1793673" y="386726"/>
                </a:lnTo>
                <a:lnTo>
                  <a:pt x="1737619" y="398397"/>
                </a:lnTo>
                <a:lnTo>
                  <a:pt x="1731807" y="399223"/>
                </a:lnTo>
                <a:lnTo>
                  <a:pt x="1726826" y="400050"/>
                </a:lnTo>
                <a:lnTo>
                  <a:pt x="1695278" y="400050"/>
                </a:lnTo>
                <a:lnTo>
                  <a:pt x="1691127" y="399223"/>
                </a:lnTo>
                <a:lnTo>
                  <a:pt x="1626006" y="387613"/>
                </a:lnTo>
                <a:lnTo>
                  <a:pt x="1574468" y="365580"/>
                </a:lnTo>
                <a:lnTo>
                  <a:pt x="1534322" y="336199"/>
                </a:lnTo>
                <a:lnTo>
                  <a:pt x="1503378" y="302548"/>
                </a:lnTo>
                <a:lnTo>
                  <a:pt x="1479411" y="267645"/>
                </a:lnTo>
                <a:lnTo>
                  <a:pt x="1460330" y="234740"/>
                </a:lnTo>
                <a:lnTo>
                  <a:pt x="1711883" y="234740"/>
                </a:lnTo>
                <a:lnTo>
                  <a:pt x="1738501" y="230517"/>
                </a:lnTo>
                <a:lnTo>
                  <a:pt x="1757959" y="218932"/>
                </a:lnTo>
                <a:lnTo>
                  <a:pt x="1774926" y="197894"/>
                </a:lnTo>
                <a:lnTo>
                  <a:pt x="1794073" y="165310"/>
                </a:lnTo>
                <a:close/>
              </a:path>
              <a:path w="2740025" h="400050">
                <a:moveTo>
                  <a:pt x="1109154" y="165310"/>
                </a:moveTo>
                <a:lnTo>
                  <a:pt x="1370668" y="165310"/>
                </a:lnTo>
                <a:lnTo>
                  <a:pt x="1326836" y="170049"/>
                </a:lnTo>
                <a:lnTo>
                  <a:pt x="1297714" y="184630"/>
                </a:lnTo>
                <a:lnTo>
                  <a:pt x="1276219" y="209595"/>
                </a:lnTo>
                <a:lnTo>
                  <a:pt x="1255270" y="245485"/>
                </a:lnTo>
                <a:lnTo>
                  <a:pt x="1237958" y="275754"/>
                </a:lnTo>
                <a:lnTo>
                  <a:pt x="1216404" y="307721"/>
                </a:lnTo>
                <a:lnTo>
                  <a:pt x="1188853" y="338679"/>
                </a:lnTo>
                <a:lnTo>
                  <a:pt x="1153554" y="365916"/>
                </a:lnTo>
                <a:lnTo>
                  <a:pt x="1108754" y="386726"/>
                </a:lnTo>
                <a:lnTo>
                  <a:pt x="1052700" y="398397"/>
                </a:lnTo>
                <a:lnTo>
                  <a:pt x="1046888" y="399223"/>
                </a:lnTo>
                <a:lnTo>
                  <a:pt x="1041907" y="400050"/>
                </a:lnTo>
                <a:lnTo>
                  <a:pt x="1011189" y="400050"/>
                </a:lnTo>
                <a:lnTo>
                  <a:pt x="1007038" y="399223"/>
                </a:lnTo>
                <a:lnTo>
                  <a:pt x="941917" y="387613"/>
                </a:lnTo>
                <a:lnTo>
                  <a:pt x="890379" y="365580"/>
                </a:lnTo>
                <a:lnTo>
                  <a:pt x="850233" y="336199"/>
                </a:lnTo>
                <a:lnTo>
                  <a:pt x="819289" y="302548"/>
                </a:lnTo>
                <a:lnTo>
                  <a:pt x="795322" y="267645"/>
                </a:lnTo>
                <a:lnTo>
                  <a:pt x="776241" y="234740"/>
                </a:lnTo>
                <a:lnTo>
                  <a:pt x="1026963" y="234740"/>
                </a:lnTo>
                <a:lnTo>
                  <a:pt x="1053582" y="230517"/>
                </a:lnTo>
                <a:lnTo>
                  <a:pt x="1073040" y="218932"/>
                </a:lnTo>
                <a:lnTo>
                  <a:pt x="1090007" y="197894"/>
                </a:lnTo>
                <a:lnTo>
                  <a:pt x="1109154" y="165310"/>
                </a:lnTo>
                <a:close/>
              </a:path>
              <a:path w="2740025" h="400050">
                <a:moveTo>
                  <a:pt x="424234" y="165310"/>
                </a:moveTo>
                <a:lnTo>
                  <a:pt x="686579" y="165310"/>
                </a:lnTo>
                <a:lnTo>
                  <a:pt x="643097" y="170049"/>
                </a:lnTo>
                <a:lnTo>
                  <a:pt x="613936" y="184630"/>
                </a:lnTo>
                <a:lnTo>
                  <a:pt x="592247" y="209595"/>
                </a:lnTo>
                <a:lnTo>
                  <a:pt x="571181" y="245485"/>
                </a:lnTo>
                <a:lnTo>
                  <a:pt x="553812" y="275754"/>
                </a:lnTo>
                <a:lnTo>
                  <a:pt x="532130" y="307721"/>
                </a:lnTo>
                <a:lnTo>
                  <a:pt x="504453" y="338679"/>
                </a:lnTo>
                <a:lnTo>
                  <a:pt x="469096" y="365916"/>
                </a:lnTo>
                <a:lnTo>
                  <a:pt x="424377" y="386726"/>
                </a:lnTo>
                <a:lnTo>
                  <a:pt x="368611" y="398397"/>
                </a:lnTo>
                <a:lnTo>
                  <a:pt x="357818" y="400050"/>
                </a:lnTo>
                <a:lnTo>
                  <a:pt x="326270" y="400050"/>
                </a:lnTo>
                <a:lnTo>
                  <a:pt x="322119" y="399223"/>
                </a:lnTo>
                <a:lnTo>
                  <a:pt x="256298" y="387326"/>
                </a:lnTo>
                <a:lnTo>
                  <a:pt x="204291" y="365212"/>
                </a:lnTo>
                <a:lnTo>
                  <a:pt x="163861" y="335889"/>
                </a:lnTo>
                <a:lnTo>
                  <a:pt x="132771" y="302364"/>
                </a:lnTo>
                <a:lnTo>
                  <a:pt x="108783" y="267645"/>
                </a:lnTo>
                <a:lnTo>
                  <a:pt x="89662" y="234740"/>
                </a:lnTo>
                <a:lnTo>
                  <a:pt x="342044" y="234740"/>
                </a:lnTo>
                <a:lnTo>
                  <a:pt x="368662" y="230517"/>
                </a:lnTo>
                <a:lnTo>
                  <a:pt x="388120" y="218932"/>
                </a:lnTo>
                <a:lnTo>
                  <a:pt x="405088" y="197894"/>
                </a:lnTo>
                <a:lnTo>
                  <a:pt x="424234" y="165310"/>
                </a:lnTo>
                <a:close/>
              </a:path>
              <a:path w="2740025" h="400050">
                <a:moveTo>
                  <a:pt x="2054757" y="0"/>
                </a:moveTo>
                <a:lnTo>
                  <a:pt x="2121397" y="7144"/>
                </a:lnTo>
                <a:lnTo>
                  <a:pt x="2174153" y="26296"/>
                </a:lnTo>
                <a:lnTo>
                  <a:pt x="2215194" y="54035"/>
                </a:lnTo>
                <a:lnTo>
                  <a:pt x="2246688" y="86940"/>
                </a:lnTo>
                <a:lnTo>
                  <a:pt x="2270803" y="121590"/>
                </a:lnTo>
                <a:lnTo>
                  <a:pt x="2289705" y="154564"/>
                </a:lnTo>
                <a:lnTo>
                  <a:pt x="2309708" y="189060"/>
                </a:lnTo>
                <a:lnTo>
                  <a:pt x="2330178" y="213560"/>
                </a:lnTo>
                <a:lnTo>
                  <a:pt x="2357185" y="228605"/>
                </a:lnTo>
                <a:lnTo>
                  <a:pt x="2396802" y="234740"/>
                </a:lnTo>
                <a:lnTo>
                  <a:pt x="2145250" y="234740"/>
                </a:lnTo>
                <a:lnTo>
                  <a:pt x="2125169" y="200528"/>
                </a:lnTo>
                <a:lnTo>
                  <a:pt x="2085942" y="168370"/>
                </a:lnTo>
                <a:lnTo>
                  <a:pt x="1794073" y="165310"/>
                </a:lnTo>
                <a:lnTo>
                  <a:pt x="1811171" y="135332"/>
                </a:lnTo>
                <a:lnTo>
                  <a:pt x="1858945" y="72485"/>
                </a:lnTo>
                <a:lnTo>
                  <a:pt x="1892904" y="44243"/>
                </a:lnTo>
                <a:lnTo>
                  <a:pt x="1935764" y="21205"/>
                </a:lnTo>
                <a:lnTo>
                  <a:pt x="1989169" y="5687"/>
                </a:lnTo>
                <a:lnTo>
                  <a:pt x="2054757" y="0"/>
                </a:lnTo>
                <a:close/>
              </a:path>
              <a:path w="2740025" h="400050">
                <a:moveTo>
                  <a:pt x="1369838" y="0"/>
                </a:moveTo>
                <a:lnTo>
                  <a:pt x="1436477" y="7144"/>
                </a:lnTo>
                <a:lnTo>
                  <a:pt x="1489234" y="26296"/>
                </a:lnTo>
                <a:lnTo>
                  <a:pt x="1530275" y="54035"/>
                </a:lnTo>
                <a:lnTo>
                  <a:pt x="1561769" y="86940"/>
                </a:lnTo>
                <a:lnTo>
                  <a:pt x="1585884" y="121590"/>
                </a:lnTo>
                <a:lnTo>
                  <a:pt x="1604786" y="154564"/>
                </a:lnTo>
                <a:lnTo>
                  <a:pt x="1625256" y="189176"/>
                </a:lnTo>
                <a:lnTo>
                  <a:pt x="1645881" y="213869"/>
                </a:lnTo>
                <a:lnTo>
                  <a:pt x="1672733" y="228954"/>
                </a:lnTo>
                <a:lnTo>
                  <a:pt x="1711883" y="234740"/>
                </a:lnTo>
                <a:lnTo>
                  <a:pt x="1460330" y="234740"/>
                </a:lnTo>
                <a:lnTo>
                  <a:pt x="1440250" y="200528"/>
                </a:lnTo>
                <a:lnTo>
                  <a:pt x="1422348" y="179258"/>
                </a:lnTo>
                <a:lnTo>
                  <a:pt x="1401023" y="168370"/>
                </a:lnTo>
                <a:lnTo>
                  <a:pt x="1370668" y="165310"/>
                </a:lnTo>
                <a:lnTo>
                  <a:pt x="1109154" y="165310"/>
                </a:lnTo>
                <a:lnTo>
                  <a:pt x="1126251" y="135332"/>
                </a:lnTo>
                <a:lnTo>
                  <a:pt x="1174026" y="72485"/>
                </a:lnTo>
                <a:lnTo>
                  <a:pt x="1207984" y="44243"/>
                </a:lnTo>
                <a:lnTo>
                  <a:pt x="1250845" y="21205"/>
                </a:lnTo>
                <a:lnTo>
                  <a:pt x="1304249" y="5687"/>
                </a:lnTo>
                <a:lnTo>
                  <a:pt x="1369838" y="0"/>
                </a:lnTo>
                <a:close/>
              </a:path>
              <a:path w="2740025" h="400050">
                <a:moveTo>
                  <a:pt x="684919" y="0"/>
                </a:moveTo>
                <a:lnTo>
                  <a:pt x="751558" y="7144"/>
                </a:lnTo>
                <a:lnTo>
                  <a:pt x="804315" y="26296"/>
                </a:lnTo>
                <a:lnTo>
                  <a:pt x="845356" y="54035"/>
                </a:lnTo>
                <a:lnTo>
                  <a:pt x="876850" y="86940"/>
                </a:lnTo>
                <a:lnTo>
                  <a:pt x="900964" y="121590"/>
                </a:lnTo>
                <a:lnTo>
                  <a:pt x="919867" y="154564"/>
                </a:lnTo>
                <a:lnTo>
                  <a:pt x="940220" y="189176"/>
                </a:lnTo>
                <a:lnTo>
                  <a:pt x="960651" y="213869"/>
                </a:lnTo>
                <a:lnTo>
                  <a:pt x="987464" y="228954"/>
                </a:lnTo>
                <a:lnTo>
                  <a:pt x="1026963" y="234740"/>
                </a:lnTo>
                <a:lnTo>
                  <a:pt x="776241" y="234740"/>
                </a:lnTo>
                <a:lnTo>
                  <a:pt x="756161" y="200528"/>
                </a:lnTo>
                <a:lnTo>
                  <a:pt x="738259" y="179258"/>
                </a:lnTo>
                <a:lnTo>
                  <a:pt x="716934" y="168370"/>
                </a:lnTo>
                <a:lnTo>
                  <a:pt x="686579" y="165310"/>
                </a:lnTo>
                <a:lnTo>
                  <a:pt x="424234" y="165310"/>
                </a:lnTo>
                <a:lnTo>
                  <a:pt x="441332" y="135332"/>
                </a:lnTo>
                <a:lnTo>
                  <a:pt x="489107" y="72485"/>
                </a:lnTo>
                <a:lnTo>
                  <a:pt x="523065" y="44243"/>
                </a:lnTo>
                <a:lnTo>
                  <a:pt x="565926" y="21205"/>
                </a:lnTo>
                <a:lnTo>
                  <a:pt x="619330" y="5687"/>
                </a:lnTo>
                <a:lnTo>
                  <a:pt x="684919" y="0"/>
                </a:lnTo>
                <a:close/>
              </a:path>
              <a:path w="2740025" h="400050">
                <a:moveTo>
                  <a:pt x="0" y="0"/>
                </a:moveTo>
                <a:lnTo>
                  <a:pt x="66581" y="7144"/>
                </a:lnTo>
                <a:lnTo>
                  <a:pt x="119211" y="26296"/>
                </a:lnTo>
                <a:lnTo>
                  <a:pt x="160125" y="54035"/>
                </a:lnTo>
                <a:lnTo>
                  <a:pt x="191562" y="86940"/>
                </a:lnTo>
                <a:lnTo>
                  <a:pt x="215757" y="121590"/>
                </a:lnTo>
                <a:lnTo>
                  <a:pt x="234948" y="154564"/>
                </a:lnTo>
                <a:lnTo>
                  <a:pt x="254950" y="189176"/>
                </a:lnTo>
                <a:lnTo>
                  <a:pt x="275420" y="213869"/>
                </a:lnTo>
                <a:lnTo>
                  <a:pt x="302428" y="228954"/>
                </a:lnTo>
                <a:lnTo>
                  <a:pt x="342044" y="234740"/>
                </a:lnTo>
                <a:lnTo>
                  <a:pt x="89662" y="234740"/>
                </a:lnTo>
                <a:lnTo>
                  <a:pt x="69581" y="200528"/>
                </a:lnTo>
                <a:lnTo>
                  <a:pt x="51680" y="179258"/>
                </a:lnTo>
                <a:lnTo>
                  <a:pt x="30354" y="168370"/>
                </a:lnTo>
                <a:lnTo>
                  <a:pt x="0" y="165310"/>
                </a:lnTo>
                <a:lnTo>
                  <a:pt x="0" y="0"/>
                </a:lnTo>
                <a:close/>
              </a:path>
            </a:pathLst>
          </a:custGeom>
          <a:solidFill>
            <a:srgbClr val="1501F6"/>
          </a:solidFill>
        </p:spPr>
        <p:txBody>
          <a:bodyPr wrap="square" lIns="0" tIns="0" rIns="0" bIns="0" rtlCol="0"/>
          <a:lstStyle/>
          <a:p>
            <a:endParaRPr/>
          </a:p>
        </p:txBody>
      </p:sp>
      <p:sp>
        <p:nvSpPr>
          <p:cNvPr id="1048761" name="object 9"/>
          <p:cNvSpPr/>
          <p:nvPr/>
        </p:nvSpPr>
        <p:spPr>
          <a:xfrm>
            <a:off x="3907200" y="1475938"/>
            <a:ext cx="62230" cy="62230"/>
          </a:xfrm>
          <a:custGeom>
            <a:avLst/>
            <a:gdLst/>
            <a:ahLst/>
            <a:cxnLst/>
            <a:rect l="l" t="t" r="r" b="b"/>
            <a:pathLst>
              <a:path w="62229" h="62230">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762" name="object 10"/>
          <p:cNvSpPr/>
          <p:nvPr/>
        </p:nvSpPr>
        <p:spPr>
          <a:xfrm>
            <a:off x="6297746" y="1475938"/>
            <a:ext cx="62230" cy="62230"/>
          </a:xfrm>
          <a:custGeom>
            <a:avLst/>
            <a:gdLst/>
            <a:ahLst/>
            <a:cxnLst/>
            <a:rect l="l" t="t" r="r" b="b"/>
            <a:pathLst>
              <a:path w="62229" h="62230">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763" name="object 11"/>
          <p:cNvSpPr/>
          <p:nvPr/>
        </p:nvSpPr>
        <p:spPr>
          <a:xfrm>
            <a:off x="3907200" y="298727"/>
            <a:ext cx="62230" cy="62230"/>
          </a:xfrm>
          <a:custGeom>
            <a:avLst/>
            <a:gdLst/>
            <a:ahLst/>
            <a:cxnLst/>
            <a:rect l="l" t="t" r="r" b="b"/>
            <a:pathLst>
              <a:path w="62229" h="62229">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764" name="object 12"/>
          <p:cNvSpPr/>
          <p:nvPr/>
        </p:nvSpPr>
        <p:spPr>
          <a:xfrm>
            <a:off x="6297746" y="298727"/>
            <a:ext cx="62230" cy="62230"/>
          </a:xfrm>
          <a:custGeom>
            <a:avLst/>
            <a:gdLst/>
            <a:ahLst/>
            <a:cxnLst/>
            <a:rect l="l" t="t" r="r" b="b"/>
            <a:pathLst>
              <a:path w="62229" h="62229">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765" name="object 13"/>
          <p:cNvSpPr/>
          <p:nvPr/>
        </p:nvSpPr>
        <p:spPr>
          <a:xfrm>
            <a:off x="4311213" y="1878805"/>
            <a:ext cx="62230" cy="62230"/>
          </a:xfrm>
          <a:custGeom>
            <a:avLst/>
            <a:gdLst/>
            <a:ahLst/>
            <a:cxnLst/>
            <a:rect l="l" t="t" r="r" b="b"/>
            <a:pathLst>
              <a:path w="62229" h="62230">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766" name="object 14"/>
          <p:cNvSpPr/>
          <p:nvPr/>
        </p:nvSpPr>
        <p:spPr>
          <a:xfrm>
            <a:off x="4311213" y="701588"/>
            <a:ext cx="62230" cy="62230"/>
          </a:xfrm>
          <a:custGeom>
            <a:avLst/>
            <a:gdLst/>
            <a:ahLst/>
            <a:cxnLst/>
            <a:rect l="l" t="t" r="r" b="b"/>
            <a:pathLst>
              <a:path w="62229" h="62229">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767" name="object 15"/>
          <p:cNvSpPr/>
          <p:nvPr/>
        </p:nvSpPr>
        <p:spPr>
          <a:xfrm>
            <a:off x="4716109" y="1105238"/>
            <a:ext cx="62230" cy="62230"/>
          </a:xfrm>
          <a:custGeom>
            <a:avLst/>
            <a:gdLst/>
            <a:ahLst/>
            <a:cxnLst/>
            <a:rect l="l" t="t" r="r" b="b"/>
            <a:pathLst>
              <a:path w="62229" h="62230">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768" name="object 16"/>
          <p:cNvSpPr/>
          <p:nvPr/>
        </p:nvSpPr>
        <p:spPr>
          <a:xfrm>
            <a:off x="5127833" y="1475938"/>
            <a:ext cx="62230" cy="62230"/>
          </a:xfrm>
          <a:custGeom>
            <a:avLst/>
            <a:gdLst/>
            <a:ahLst/>
            <a:cxnLst/>
            <a:rect l="l" t="t" r="r" b="b"/>
            <a:pathLst>
              <a:path w="62229" h="62230">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769" name="object 17"/>
          <p:cNvSpPr/>
          <p:nvPr/>
        </p:nvSpPr>
        <p:spPr>
          <a:xfrm>
            <a:off x="5127833" y="298727"/>
            <a:ext cx="62230" cy="62230"/>
          </a:xfrm>
          <a:custGeom>
            <a:avLst/>
            <a:gdLst/>
            <a:ahLst/>
            <a:cxnLst/>
            <a:rect l="l" t="t" r="r" b="b"/>
            <a:pathLst>
              <a:path w="62229" h="62229">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770" name="object 18"/>
          <p:cNvSpPr/>
          <p:nvPr/>
        </p:nvSpPr>
        <p:spPr>
          <a:xfrm>
            <a:off x="5531815" y="1878805"/>
            <a:ext cx="62230" cy="62230"/>
          </a:xfrm>
          <a:custGeom>
            <a:avLst/>
            <a:gdLst/>
            <a:ahLst/>
            <a:cxnLst/>
            <a:rect l="l" t="t" r="r" b="b"/>
            <a:pathLst>
              <a:path w="62229" h="62230">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771" name="object 19"/>
          <p:cNvSpPr/>
          <p:nvPr/>
        </p:nvSpPr>
        <p:spPr>
          <a:xfrm>
            <a:off x="5531815" y="701588"/>
            <a:ext cx="62230" cy="62230"/>
          </a:xfrm>
          <a:custGeom>
            <a:avLst/>
            <a:gdLst/>
            <a:ahLst/>
            <a:cxnLst/>
            <a:rect l="l" t="t" r="r" b="b"/>
            <a:pathLst>
              <a:path w="62229" h="62229">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772" name="object 20"/>
          <p:cNvSpPr/>
          <p:nvPr/>
        </p:nvSpPr>
        <p:spPr>
          <a:xfrm>
            <a:off x="5936711" y="1105238"/>
            <a:ext cx="62230" cy="62230"/>
          </a:xfrm>
          <a:custGeom>
            <a:avLst/>
            <a:gdLst/>
            <a:ahLst/>
            <a:cxnLst/>
            <a:rect l="l" t="t" r="r" b="b"/>
            <a:pathLst>
              <a:path w="62229" h="62230">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773" name="object 21"/>
          <p:cNvSpPr/>
          <p:nvPr/>
        </p:nvSpPr>
        <p:spPr>
          <a:xfrm>
            <a:off x="3501999" y="1105238"/>
            <a:ext cx="62230" cy="62230"/>
          </a:xfrm>
          <a:custGeom>
            <a:avLst/>
            <a:gdLst/>
            <a:ahLst/>
            <a:cxnLst/>
            <a:rect l="l" t="t" r="r" b="b"/>
            <a:pathLst>
              <a:path w="62229" h="62230">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774" name="object 22"/>
          <p:cNvSpPr/>
          <p:nvPr/>
        </p:nvSpPr>
        <p:spPr>
          <a:xfrm>
            <a:off x="4311274" y="1475938"/>
            <a:ext cx="62230" cy="62230"/>
          </a:xfrm>
          <a:custGeom>
            <a:avLst/>
            <a:gdLst/>
            <a:ahLst/>
            <a:cxnLst/>
            <a:rect l="l" t="t" r="r" b="b"/>
            <a:pathLst>
              <a:path w="62229" h="62230">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775" name="object 23"/>
          <p:cNvSpPr/>
          <p:nvPr/>
        </p:nvSpPr>
        <p:spPr>
          <a:xfrm>
            <a:off x="4311274" y="298727"/>
            <a:ext cx="62230" cy="62230"/>
          </a:xfrm>
          <a:custGeom>
            <a:avLst/>
            <a:gdLst/>
            <a:ahLst/>
            <a:cxnLst/>
            <a:rect l="l" t="t" r="r" b="b"/>
            <a:pathLst>
              <a:path w="62229" h="62229">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776" name="object 24"/>
          <p:cNvSpPr/>
          <p:nvPr/>
        </p:nvSpPr>
        <p:spPr>
          <a:xfrm>
            <a:off x="4715255" y="1878805"/>
            <a:ext cx="62230" cy="62230"/>
          </a:xfrm>
          <a:custGeom>
            <a:avLst/>
            <a:gdLst/>
            <a:ahLst/>
            <a:cxnLst/>
            <a:rect l="l" t="t" r="r" b="b"/>
            <a:pathLst>
              <a:path w="62229" h="62230">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777" name="object 25"/>
          <p:cNvSpPr/>
          <p:nvPr/>
        </p:nvSpPr>
        <p:spPr>
          <a:xfrm>
            <a:off x="4715255" y="701588"/>
            <a:ext cx="62230" cy="62230"/>
          </a:xfrm>
          <a:custGeom>
            <a:avLst/>
            <a:gdLst/>
            <a:ahLst/>
            <a:cxnLst/>
            <a:rect l="l" t="t" r="r" b="b"/>
            <a:pathLst>
              <a:path w="62229" h="62229">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778" name="object 26"/>
          <p:cNvSpPr/>
          <p:nvPr/>
        </p:nvSpPr>
        <p:spPr>
          <a:xfrm>
            <a:off x="5120152" y="1105238"/>
            <a:ext cx="62230" cy="62230"/>
          </a:xfrm>
          <a:custGeom>
            <a:avLst/>
            <a:gdLst/>
            <a:ahLst/>
            <a:cxnLst/>
            <a:rect l="l" t="t" r="r" b="b"/>
            <a:pathLst>
              <a:path w="62229" h="62230">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779" name="object 27"/>
          <p:cNvSpPr/>
          <p:nvPr/>
        </p:nvSpPr>
        <p:spPr>
          <a:xfrm>
            <a:off x="3907200" y="1105238"/>
            <a:ext cx="62230" cy="62230"/>
          </a:xfrm>
          <a:custGeom>
            <a:avLst/>
            <a:gdLst/>
            <a:ahLst/>
            <a:cxnLst/>
            <a:rect l="l" t="t" r="r" b="b"/>
            <a:pathLst>
              <a:path w="62229" h="62230">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780" name="object 28"/>
          <p:cNvSpPr/>
          <p:nvPr/>
        </p:nvSpPr>
        <p:spPr>
          <a:xfrm>
            <a:off x="6297746" y="1105238"/>
            <a:ext cx="62230" cy="62230"/>
          </a:xfrm>
          <a:custGeom>
            <a:avLst/>
            <a:gdLst/>
            <a:ahLst/>
            <a:cxnLst/>
            <a:rect l="l" t="t" r="r" b="b"/>
            <a:pathLst>
              <a:path w="62229" h="62230">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781" name="object 29"/>
          <p:cNvSpPr/>
          <p:nvPr/>
        </p:nvSpPr>
        <p:spPr>
          <a:xfrm>
            <a:off x="5531876" y="1475938"/>
            <a:ext cx="62230" cy="62230"/>
          </a:xfrm>
          <a:custGeom>
            <a:avLst/>
            <a:gdLst/>
            <a:ahLst/>
            <a:cxnLst/>
            <a:rect l="l" t="t" r="r" b="b"/>
            <a:pathLst>
              <a:path w="62229" h="62230">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782" name="object 30"/>
          <p:cNvSpPr/>
          <p:nvPr/>
        </p:nvSpPr>
        <p:spPr>
          <a:xfrm>
            <a:off x="5531876" y="298727"/>
            <a:ext cx="62230" cy="62230"/>
          </a:xfrm>
          <a:custGeom>
            <a:avLst/>
            <a:gdLst/>
            <a:ahLst/>
            <a:cxnLst/>
            <a:rect l="l" t="t" r="r" b="b"/>
            <a:pathLst>
              <a:path w="62229" h="62229">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783" name="object 31"/>
          <p:cNvSpPr/>
          <p:nvPr/>
        </p:nvSpPr>
        <p:spPr>
          <a:xfrm>
            <a:off x="5935888" y="1878805"/>
            <a:ext cx="62230" cy="62230"/>
          </a:xfrm>
          <a:custGeom>
            <a:avLst/>
            <a:gdLst/>
            <a:ahLst/>
            <a:cxnLst/>
            <a:rect l="l" t="t" r="r" b="b"/>
            <a:pathLst>
              <a:path w="62229" h="62230">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784" name="object 32"/>
          <p:cNvSpPr/>
          <p:nvPr/>
        </p:nvSpPr>
        <p:spPr>
          <a:xfrm>
            <a:off x="5935888" y="701588"/>
            <a:ext cx="62230" cy="62230"/>
          </a:xfrm>
          <a:custGeom>
            <a:avLst/>
            <a:gdLst/>
            <a:ahLst/>
            <a:cxnLst/>
            <a:rect l="l" t="t" r="r" b="b"/>
            <a:pathLst>
              <a:path w="62229" h="62229">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785" name="object 33"/>
          <p:cNvSpPr/>
          <p:nvPr/>
        </p:nvSpPr>
        <p:spPr>
          <a:xfrm>
            <a:off x="3501145" y="1878805"/>
            <a:ext cx="62230" cy="62230"/>
          </a:xfrm>
          <a:custGeom>
            <a:avLst/>
            <a:gdLst/>
            <a:ahLst/>
            <a:cxnLst/>
            <a:rect l="l" t="t" r="r" b="b"/>
            <a:pathLst>
              <a:path w="62229" h="62230">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786" name="object 34"/>
          <p:cNvSpPr/>
          <p:nvPr/>
        </p:nvSpPr>
        <p:spPr>
          <a:xfrm>
            <a:off x="3501145" y="701588"/>
            <a:ext cx="62230" cy="62230"/>
          </a:xfrm>
          <a:custGeom>
            <a:avLst/>
            <a:gdLst/>
            <a:ahLst/>
            <a:cxnLst/>
            <a:rect l="l" t="t" r="r" b="b"/>
            <a:pathLst>
              <a:path w="62229" h="62229">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787" name="object 35"/>
          <p:cNvSpPr/>
          <p:nvPr/>
        </p:nvSpPr>
        <p:spPr>
          <a:xfrm>
            <a:off x="4715316" y="1475938"/>
            <a:ext cx="71755" cy="62230"/>
          </a:xfrm>
          <a:custGeom>
            <a:avLst/>
            <a:gdLst/>
            <a:ahLst/>
            <a:cxnLst/>
            <a:rect l="l" t="t" r="r" b="b"/>
            <a:pathLst>
              <a:path w="71754" h="62230">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788" name="object 36"/>
          <p:cNvSpPr/>
          <p:nvPr/>
        </p:nvSpPr>
        <p:spPr>
          <a:xfrm>
            <a:off x="4715316" y="298727"/>
            <a:ext cx="71755" cy="62230"/>
          </a:xfrm>
          <a:custGeom>
            <a:avLst/>
            <a:gdLst/>
            <a:ahLst/>
            <a:cxnLst/>
            <a:rect l="l" t="t" r="r" b="b"/>
            <a:pathLst>
              <a:path w="71754" h="62229">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789" name="object 37"/>
          <p:cNvSpPr/>
          <p:nvPr/>
        </p:nvSpPr>
        <p:spPr>
          <a:xfrm>
            <a:off x="5119298" y="1878805"/>
            <a:ext cx="71755" cy="62230"/>
          </a:xfrm>
          <a:custGeom>
            <a:avLst/>
            <a:gdLst/>
            <a:ahLst/>
            <a:cxnLst/>
            <a:rect l="l" t="t" r="r" b="b"/>
            <a:pathLst>
              <a:path w="71754" h="62230">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790" name="object 38"/>
          <p:cNvSpPr/>
          <p:nvPr/>
        </p:nvSpPr>
        <p:spPr>
          <a:xfrm>
            <a:off x="5119298" y="701588"/>
            <a:ext cx="71755" cy="62230"/>
          </a:xfrm>
          <a:custGeom>
            <a:avLst/>
            <a:gdLst/>
            <a:ahLst/>
            <a:cxnLst/>
            <a:rect l="l" t="t" r="r" b="b"/>
            <a:pathLst>
              <a:path w="71754" h="62229">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791" name="object 39"/>
          <p:cNvSpPr/>
          <p:nvPr/>
        </p:nvSpPr>
        <p:spPr>
          <a:xfrm>
            <a:off x="5524195" y="1105238"/>
            <a:ext cx="71755" cy="62230"/>
          </a:xfrm>
          <a:custGeom>
            <a:avLst/>
            <a:gdLst/>
            <a:ahLst/>
            <a:cxnLst/>
            <a:rect l="l" t="t" r="r" b="b"/>
            <a:pathLst>
              <a:path w="71754" h="62230">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792" name="object 40"/>
          <p:cNvSpPr/>
          <p:nvPr/>
        </p:nvSpPr>
        <p:spPr>
          <a:xfrm>
            <a:off x="4311274" y="1105238"/>
            <a:ext cx="71755" cy="62230"/>
          </a:xfrm>
          <a:custGeom>
            <a:avLst/>
            <a:gdLst/>
            <a:ahLst/>
            <a:cxnLst/>
            <a:rect l="l" t="t" r="r" b="b"/>
            <a:pathLst>
              <a:path w="71754" h="62230">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793" name="object 41"/>
          <p:cNvSpPr/>
          <p:nvPr/>
        </p:nvSpPr>
        <p:spPr>
          <a:xfrm>
            <a:off x="5935919" y="1475938"/>
            <a:ext cx="71755" cy="62230"/>
          </a:xfrm>
          <a:custGeom>
            <a:avLst/>
            <a:gdLst/>
            <a:ahLst/>
            <a:cxnLst/>
            <a:rect l="l" t="t" r="r" b="b"/>
            <a:pathLst>
              <a:path w="71754" h="62230">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794" name="object 42"/>
          <p:cNvSpPr/>
          <p:nvPr/>
        </p:nvSpPr>
        <p:spPr>
          <a:xfrm>
            <a:off x="5935919" y="298727"/>
            <a:ext cx="71755" cy="62230"/>
          </a:xfrm>
          <a:custGeom>
            <a:avLst/>
            <a:gdLst/>
            <a:ahLst/>
            <a:cxnLst/>
            <a:rect l="l" t="t" r="r" b="b"/>
            <a:pathLst>
              <a:path w="71754" h="62229">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795" name="object 43"/>
          <p:cNvSpPr/>
          <p:nvPr/>
        </p:nvSpPr>
        <p:spPr>
          <a:xfrm>
            <a:off x="3501207" y="1475938"/>
            <a:ext cx="71755" cy="62230"/>
          </a:xfrm>
          <a:custGeom>
            <a:avLst/>
            <a:gdLst/>
            <a:ahLst/>
            <a:cxnLst/>
            <a:rect l="l" t="t" r="r" b="b"/>
            <a:pathLst>
              <a:path w="71754" h="62230">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796" name="object 44"/>
          <p:cNvSpPr/>
          <p:nvPr/>
        </p:nvSpPr>
        <p:spPr>
          <a:xfrm>
            <a:off x="3501207" y="298727"/>
            <a:ext cx="71755" cy="62230"/>
          </a:xfrm>
          <a:custGeom>
            <a:avLst/>
            <a:gdLst/>
            <a:ahLst/>
            <a:cxnLst/>
            <a:rect l="l" t="t" r="r" b="b"/>
            <a:pathLst>
              <a:path w="71754" h="62229">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797" name="object 45"/>
          <p:cNvSpPr/>
          <p:nvPr/>
        </p:nvSpPr>
        <p:spPr>
          <a:xfrm>
            <a:off x="3902415" y="1878805"/>
            <a:ext cx="71755" cy="62230"/>
          </a:xfrm>
          <a:custGeom>
            <a:avLst/>
            <a:gdLst/>
            <a:ahLst/>
            <a:cxnLst/>
            <a:rect l="l" t="t" r="r" b="b"/>
            <a:pathLst>
              <a:path w="71754" h="62230">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798" name="object 46"/>
          <p:cNvSpPr/>
          <p:nvPr/>
        </p:nvSpPr>
        <p:spPr>
          <a:xfrm>
            <a:off x="6292931" y="1878805"/>
            <a:ext cx="71755" cy="62230"/>
          </a:xfrm>
          <a:custGeom>
            <a:avLst/>
            <a:gdLst/>
            <a:ahLst/>
            <a:cxnLst/>
            <a:rect l="l" t="t" r="r" b="b"/>
            <a:pathLst>
              <a:path w="71754" h="62230">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799" name="object 47"/>
          <p:cNvSpPr/>
          <p:nvPr/>
        </p:nvSpPr>
        <p:spPr>
          <a:xfrm>
            <a:off x="3902415" y="701588"/>
            <a:ext cx="71755" cy="62230"/>
          </a:xfrm>
          <a:custGeom>
            <a:avLst/>
            <a:gdLst/>
            <a:ahLst/>
            <a:cxnLst/>
            <a:rect l="l" t="t" r="r" b="b"/>
            <a:pathLst>
              <a:path w="71754" h="62229">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800" name="object 48"/>
          <p:cNvSpPr/>
          <p:nvPr/>
        </p:nvSpPr>
        <p:spPr>
          <a:xfrm>
            <a:off x="6292931" y="701588"/>
            <a:ext cx="71755" cy="62230"/>
          </a:xfrm>
          <a:custGeom>
            <a:avLst/>
            <a:gdLst/>
            <a:ahLst/>
            <a:cxnLst/>
            <a:rect l="l" t="t" r="r" b="b"/>
            <a:pathLst>
              <a:path w="71754" h="62229">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801" name="object 49"/>
          <p:cNvSpPr/>
          <p:nvPr/>
        </p:nvSpPr>
        <p:spPr>
          <a:xfrm>
            <a:off x="7079315" y="1475938"/>
            <a:ext cx="62230" cy="62230"/>
          </a:xfrm>
          <a:custGeom>
            <a:avLst/>
            <a:gdLst/>
            <a:ahLst/>
            <a:cxnLst/>
            <a:rect l="l" t="t" r="r" b="b"/>
            <a:pathLst>
              <a:path w="62229" h="62230">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802" name="object 50"/>
          <p:cNvSpPr/>
          <p:nvPr/>
        </p:nvSpPr>
        <p:spPr>
          <a:xfrm>
            <a:off x="9469861" y="1475938"/>
            <a:ext cx="62230" cy="62230"/>
          </a:xfrm>
          <a:custGeom>
            <a:avLst/>
            <a:gdLst/>
            <a:ahLst/>
            <a:cxnLst/>
            <a:rect l="l" t="t" r="r" b="b"/>
            <a:pathLst>
              <a:path w="62229" h="62230">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803" name="object 51"/>
          <p:cNvSpPr/>
          <p:nvPr/>
        </p:nvSpPr>
        <p:spPr>
          <a:xfrm>
            <a:off x="7079315" y="298727"/>
            <a:ext cx="62230" cy="62230"/>
          </a:xfrm>
          <a:custGeom>
            <a:avLst/>
            <a:gdLst/>
            <a:ahLst/>
            <a:cxnLst/>
            <a:rect l="l" t="t" r="r" b="b"/>
            <a:pathLst>
              <a:path w="62229" h="62229">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804" name="object 52"/>
          <p:cNvSpPr/>
          <p:nvPr/>
        </p:nvSpPr>
        <p:spPr>
          <a:xfrm>
            <a:off x="9469861" y="298727"/>
            <a:ext cx="62230" cy="62230"/>
          </a:xfrm>
          <a:custGeom>
            <a:avLst/>
            <a:gdLst/>
            <a:ahLst/>
            <a:cxnLst/>
            <a:rect l="l" t="t" r="r" b="b"/>
            <a:pathLst>
              <a:path w="62229" h="62229">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805" name="object 53"/>
          <p:cNvSpPr/>
          <p:nvPr/>
        </p:nvSpPr>
        <p:spPr>
          <a:xfrm>
            <a:off x="7483297" y="1878805"/>
            <a:ext cx="62230" cy="62230"/>
          </a:xfrm>
          <a:custGeom>
            <a:avLst/>
            <a:gdLst/>
            <a:ahLst/>
            <a:cxnLst/>
            <a:rect l="l" t="t" r="r" b="b"/>
            <a:pathLst>
              <a:path w="62229" h="62230">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806" name="object 54"/>
          <p:cNvSpPr/>
          <p:nvPr/>
        </p:nvSpPr>
        <p:spPr>
          <a:xfrm>
            <a:off x="7483297" y="701588"/>
            <a:ext cx="62230" cy="62230"/>
          </a:xfrm>
          <a:custGeom>
            <a:avLst/>
            <a:gdLst/>
            <a:ahLst/>
            <a:cxnLst/>
            <a:rect l="l" t="t" r="r" b="b"/>
            <a:pathLst>
              <a:path w="62229" h="62229">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807" name="object 55"/>
          <p:cNvSpPr/>
          <p:nvPr/>
        </p:nvSpPr>
        <p:spPr>
          <a:xfrm>
            <a:off x="7888193" y="1105238"/>
            <a:ext cx="62230" cy="62230"/>
          </a:xfrm>
          <a:custGeom>
            <a:avLst/>
            <a:gdLst/>
            <a:ahLst/>
            <a:cxnLst/>
            <a:rect l="l" t="t" r="r" b="b"/>
            <a:pathLst>
              <a:path w="62229" h="62230">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808" name="object 56"/>
          <p:cNvSpPr/>
          <p:nvPr/>
        </p:nvSpPr>
        <p:spPr>
          <a:xfrm>
            <a:off x="8299917" y="1475938"/>
            <a:ext cx="62230" cy="62230"/>
          </a:xfrm>
          <a:custGeom>
            <a:avLst/>
            <a:gdLst/>
            <a:ahLst/>
            <a:cxnLst/>
            <a:rect l="l" t="t" r="r" b="b"/>
            <a:pathLst>
              <a:path w="62229" h="62230">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809" name="object 57"/>
          <p:cNvSpPr/>
          <p:nvPr/>
        </p:nvSpPr>
        <p:spPr>
          <a:xfrm>
            <a:off x="8299917" y="298727"/>
            <a:ext cx="62230" cy="62230"/>
          </a:xfrm>
          <a:custGeom>
            <a:avLst/>
            <a:gdLst/>
            <a:ahLst/>
            <a:cxnLst/>
            <a:rect l="l" t="t" r="r" b="b"/>
            <a:pathLst>
              <a:path w="62229" h="62229">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810" name="object 58"/>
          <p:cNvSpPr/>
          <p:nvPr/>
        </p:nvSpPr>
        <p:spPr>
          <a:xfrm>
            <a:off x="8703929" y="1878805"/>
            <a:ext cx="62230" cy="62230"/>
          </a:xfrm>
          <a:custGeom>
            <a:avLst/>
            <a:gdLst/>
            <a:ahLst/>
            <a:cxnLst/>
            <a:rect l="l" t="t" r="r" b="b"/>
            <a:pathLst>
              <a:path w="62229" h="62230">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811" name="object 59"/>
          <p:cNvSpPr/>
          <p:nvPr/>
        </p:nvSpPr>
        <p:spPr>
          <a:xfrm>
            <a:off x="8703929" y="701588"/>
            <a:ext cx="62230" cy="62230"/>
          </a:xfrm>
          <a:custGeom>
            <a:avLst/>
            <a:gdLst/>
            <a:ahLst/>
            <a:cxnLst/>
            <a:rect l="l" t="t" r="r" b="b"/>
            <a:pathLst>
              <a:path w="62229" h="62229">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812" name="object 60"/>
          <p:cNvSpPr/>
          <p:nvPr/>
        </p:nvSpPr>
        <p:spPr>
          <a:xfrm>
            <a:off x="9108826" y="1105238"/>
            <a:ext cx="62230" cy="62230"/>
          </a:xfrm>
          <a:custGeom>
            <a:avLst/>
            <a:gdLst/>
            <a:ahLst/>
            <a:cxnLst/>
            <a:rect l="l" t="t" r="r" b="b"/>
            <a:pathLst>
              <a:path w="62229" h="62230">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813" name="object 61"/>
          <p:cNvSpPr/>
          <p:nvPr/>
        </p:nvSpPr>
        <p:spPr>
          <a:xfrm>
            <a:off x="6674114" y="1105238"/>
            <a:ext cx="62230" cy="62230"/>
          </a:xfrm>
          <a:custGeom>
            <a:avLst/>
            <a:gdLst/>
            <a:ahLst/>
            <a:cxnLst/>
            <a:rect l="l" t="t" r="r" b="b"/>
            <a:pathLst>
              <a:path w="62229" h="62230">
                <a:moveTo>
                  <a:pt x="35160" y="62088"/>
                </a:moveTo>
                <a:lnTo>
                  <a:pt x="26927" y="62088"/>
                </a:lnTo>
                <a:lnTo>
                  <a:pt x="22967" y="61300"/>
                </a:lnTo>
                <a:lnTo>
                  <a:pt x="0" y="35160"/>
                </a:lnTo>
                <a:lnTo>
                  <a:pt x="0" y="26927"/>
                </a:lnTo>
                <a:lnTo>
                  <a:pt x="26927" y="0"/>
                </a:lnTo>
                <a:lnTo>
                  <a:pt x="35160" y="0"/>
                </a:lnTo>
                <a:lnTo>
                  <a:pt x="62088" y="26927"/>
                </a:lnTo>
                <a:lnTo>
                  <a:pt x="62088" y="35160"/>
                </a:lnTo>
                <a:lnTo>
                  <a:pt x="39120" y="61300"/>
                </a:lnTo>
                <a:close/>
              </a:path>
            </a:pathLst>
          </a:custGeom>
          <a:solidFill>
            <a:srgbClr val="09DD8E"/>
          </a:solidFill>
        </p:spPr>
        <p:txBody>
          <a:bodyPr wrap="square" lIns="0" tIns="0" rIns="0" bIns="0" rtlCol="0"/>
          <a:lstStyle/>
          <a:p>
            <a:endParaRPr/>
          </a:p>
        </p:txBody>
      </p:sp>
      <p:sp>
        <p:nvSpPr>
          <p:cNvPr id="1048814" name="object 62"/>
          <p:cNvSpPr/>
          <p:nvPr/>
        </p:nvSpPr>
        <p:spPr>
          <a:xfrm>
            <a:off x="7483357" y="1475938"/>
            <a:ext cx="62230" cy="62230"/>
          </a:xfrm>
          <a:custGeom>
            <a:avLst/>
            <a:gdLst/>
            <a:ahLst/>
            <a:cxnLst/>
            <a:rect l="l" t="t" r="r" b="b"/>
            <a:pathLst>
              <a:path w="62229" h="62230">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815" name="object 63"/>
          <p:cNvSpPr/>
          <p:nvPr/>
        </p:nvSpPr>
        <p:spPr>
          <a:xfrm>
            <a:off x="7483357" y="298727"/>
            <a:ext cx="62230" cy="62230"/>
          </a:xfrm>
          <a:custGeom>
            <a:avLst/>
            <a:gdLst/>
            <a:ahLst/>
            <a:cxnLst/>
            <a:rect l="l" t="t" r="r" b="b"/>
            <a:pathLst>
              <a:path w="62229" h="62229">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816" name="object 64"/>
          <p:cNvSpPr/>
          <p:nvPr/>
        </p:nvSpPr>
        <p:spPr>
          <a:xfrm>
            <a:off x="7887370" y="1878805"/>
            <a:ext cx="62230" cy="62230"/>
          </a:xfrm>
          <a:custGeom>
            <a:avLst/>
            <a:gdLst/>
            <a:ahLst/>
            <a:cxnLst/>
            <a:rect l="l" t="t" r="r" b="b"/>
            <a:pathLst>
              <a:path w="62229" h="62230">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817" name="object 65"/>
          <p:cNvSpPr/>
          <p:nvPr/>
        </p:nvSpPr>
        <p:spPr>
          <a:xfrm>
            <a:off x="7887370" y="701588"/>
            <a:ext cx="62230" cy="62230"/>
          </a:xfrm>
          <a:custGeom>
            <a:avLst/>
            <a:gdLst/>
            <a:ahLst/>
            <a:cxnLst/>
            <a:rect l="l" t="t" r="r" b="b"/>
            <a:pathLst>
              <a:path w="62229" h="62229">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818" name="object 66"/>
          <p:cNvSpPr/>
          <p:nvPr/>
        </p:nvSpPr>
        <p:spPr>
          <a:xfrm>
            <a:off x="8292266" y="1105238"/>
            <a:ext cx="62230" cy="62230"/>
          </a:xfrm>
          <a:custGeom>
            <a:avLst/>
            <a:gdLst/>
            <a:ahLst/>
            <a:cxnLst/>
            <a:rect l="l" t="t" r="r" b="b"/>
            <a:pathLst>
              <a:path w="62229" h="62230">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819" name="object 67"/>
          <p:cNvSpPr/>
          <p:nvPr/>
        </p:nvSpPr>
        <p:spPr>
          <a:xfrm>
            <a:off x="7079315" y="1105238"/>
            <a:ext cx="62230" cy="62230"/>
          </a:xfrm>
          <a:custGeom>
            <a:avLst/>
            <a:gdLst/>
            <a:ahLst/>
            <a:cxnLst/>
            <a:rect l="l" t="t" r="r" b="b"/>
            <a:pathLst>
              <a:path w="62229" h="62230">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820" name="object 68"/>
          <p:cNvSpPr/>
          <p:nvPr/>
        </p:nvSpPr>
        <p:spPr>
          <a:xfrm>
            <a:off x="9469861" y="1105238"/>
            <a:ext cx="62230" cy="62230"/>
          </a:xfrm>
          <a:custGeom>
            <a:avLst/>
            <a:gdLst/>
            <a:ahLst/>
            <a:cxnLst/>
            <a:rect l="l" t="t" r="r" b="b"/>
            <a:pathLst>
              <a:path w="62229" h="62230">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821" name="object 69"/>
          <p:cNvSpPr/>
          <p:nvPr/>
        </p:nvSpPr>
        <p:spPr>
          <a:xfrm>
            <a:off x="8703990" y="1475938"/>
            <a:ext cx="62230" cy="62230"/>
          </a:xfrm>
          <a:custGeom>
            <a:avLst/>
            <a:gdLst/>
            <a:ahLst/>
            <a:cxnLst/>
            <a:rect l="l" t="t" r="r" b="b"/>
            <a:pathLst>
              <a:path w="62229" h="62230">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822" name="object 70"/>
          <p:cNvSpPr/>
          <p:nvPr/>
        </p:nvSpPr>
        <p:spPr>
          <a:xfrm>
            <a:off x="8703990" y="298727"/>
            <a:ext cx="62230" cy="62230"/>
          </a:xfrm>
          <a:custGeom>
            <a:avLst/>
            <a:gdLst/>
            <a:ahLst/>
            <a:cxnLst/>
            <a:rect l="l" t="t" r="r" b="b"/>
            <a:pathLst>
              <a:path w="62229" h="62229">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823" name="object 71"/>
          <p:cNvSpPr/>
          <p:nvPr/>
        </p:nvSpPr>
        <p:spPr>
          <a:xfrm>
            <a:off x="9107972" y="1878805"/>
            <a:ext cx="62230" cy="62230"/>
          </a:xfrm>
          <a:custGeom>
            <a:avLst/>
            <a:gdLst/>
            <a:ahLst/>
            <a:cxnLst/>
            <a:rect l="l" t="t" r="r" b="b"/>
            <a:pathLst>
              <a:path w="62229" h="62230">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824" name="object 72"/>
          <p:cNvSpPr/>
          <p:nvPr/>
        </p:nvSpPr>
        <p:spPr>
          <a:xfrm>
            <a:off x="9107972" y="701588"/>
            <a:ext cx="62230" cy="62230"/>
          </a:xfrm>
          <a:custGeom>
            <a:avLst/>
            <a:gdLst/>
            <a:ahLst/>
            <a:cxnLst/>
            <a:rect l="l" t="t" r="r" b="b"/>
            <a:pathLst>
              <a:path w="62229" h="62229">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825" name="object 73"/>
          <p:cNvSpPr/>
          <p:nvPr/>
        </p:nvSpPr>
        <p:spPr>
          <a:xfrm>
            <a:off x="6673260" y="1878805"/>
            <a:ext cx="62230" cy="62230"/>
          </a:xfrm>
          <a:custGeom>
            <a:avLst/>
            <a:gdLst/>
            <a:ahLst/>
            <a:cxnLst/>
            <a:rect l="l" t="t" r="r" b="b"/>
            <a:pathLst>
              <a:path w="62229" h="62230">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826" name="object 74"/>
          <p:cNvSpPr/>
          <p:nvPr/>
        </p:nvSpPr>
        <p:spPr>
          <a:xfrm>
            <a:off x="6673260" y="701588"/>
            <a:ext cx="62230" cy="62230"/>
          </a:xfrm>
          <a:custGeom>
            <a:avLst/>
            <a:gdLst/>
            <a:ahLst/>
            <a:cxnLst/>
            <a:rect l="l" t="t" r="r" b="b"/>
            <a:pathLst>
              <a:path w="62229" h="62229">
                <a:moveTo>
                  <a:pt x="62212" y="62212"/>
                </a:moveTo>
                <a:lnTo>
                  <a:pt x="0" y="62212"/>
                </a:lnTo>
                <a:lnTo>
                  <a:pt x="0" y="0"/>
                </a:lnTo>
                <a:lnTo>
                  <a:pt x="62212" y="0"/>
                </a:lnTo>
                <a:lnTo>
                  <a:pt x="62212" y="62212"/>
                </a:lnTo>
                <a:close/>
              </a:path>
            </a:pathLst>
          </a:custGeom>
          <a:solidFill>
            <a:srgbClr val="09DD8E"/>
          </a:solidFill>
        </p:spPr>
        <p:txBody>
          <a:bodyPr wrap="square" lIns="0" tIns="0" rIns="0" bIns="0" rtlCol="0"/>
          <a:lstStyle/>
          <a:p>
            <a:endParaRPr/>
          </a:p>
        </p:txBody>
      </p:sp>
      <p:sp>
        <p:nvSpPr>
          <p:cNvPr id="1048827" name="object 75"/>
          <p:cNvSpPr/>
          <p:nvPr/>
        </p:nvSpPr>
        <p:spPr>
          <a:xfrm>
            <a:off x="7887431" y="1475938"/>
            <a:ext cx="71755" cy="62230"/>
          </a:xfrm>
          <a:custGeom>
            <a:avLst/>
            <a:gdLst/>
            <a:ahLst/>
            <a:cxnLst/>
            <a:rect l="l" t="t" r="r" b="b"/>
            <a:pathLst>
              <a:path w="71754" h="62230">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828" name="object 76"/>
          <p:cNvSpPr/>
          <p:nvPr/>
        </p:nvSpPr>
        <p:spPr>
          <a:xfrm>
            <a:off x="7887431" y="298727"/>
            <a:ext cx="71755" cy="62230"/>
          </a:xfrm>
          <a:custGeom>
            <a:avLst/>
            <a:gdLst/>
            <a:ahLst/>
            <a:cxnLst/>
            <a:rect l="l" t="t" r="r" b="b"/>
            <a:pathLst>
              <a:path w="71754" h="62229">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829" name="object 77"/>
          <p:cNvSpPr/>
          <p:nvPr/>
        </p:nvSpPr>
        <p:spPr>
          <a:xfrm>
            <a:off x="8291413" y="1878805"/>
            <a:ext cx="71755" cy="62230"/>
          </a:xfrm>
          <a:custGeom>
            <a:avLst/>
            <a:gdLst/>
            <a:ahLst/>
            <a:cxnLst/>
            <a:rect l="l" t="t" r="r" b="b"/>
            <a:pathLst>
              <a:path w="71754" h="62230">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830" name="object 78"/>
          <p:cNvSpPr/>
          <p:nvPr/>
        </p:nvSpPr>
        <p:spPr>
          <a:xfrm>
            <a:off x="8291413" y="701588"/>
            <a:ext cx="71755" cy="62230"/>
          </a:xfrm>
          <a:custGeom>
            <a:avLst/>
            <a:gdLst/>
            <a:ahLst/>
            <a:cxnLst/>
            <a:rect l="l" t="t" r="r" b="b"/>
            <a:pathLst>
              <a:path w="71754" h="62229">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831" name="object 79"/>
          <p:cNvSpPr/>
          <p:nvPr/>
        </p:nvSpPr>
        <p:spPr>
          <a:xfrm>
            <a:off x="8696309" y="1105238"/>
            <a:ext cx="71755" cy="62230"/>
          </a:xfrm>
          <a:custGeom>
            <a:avLst/>
            <a:gdLst/>
            <a:ahLst/>
            <a:cxnLst/>
            <a:rect l="l" t="t" r="r" b="b"/>
            <a:pathLst>
              <a:path w="71754" h="62230">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832" name="object 80"/>
          <p:cNvSpPr/>
          <p:nvPr/>
        </p:nvSpPr>
        <p:spPr>
          <a:xfrm>
            <a:off x="7483357" y="1105238"/>
            <a:ext cx="71755" cy="62230"/>
          </a:xfrm>
          <a:custGeom>
            <a:avLst/>
            <a:gdLst/>
            <a:ahLst/>
            <a:cxnLst/>
            <a:rect l="l" t="t" r="r" b="b"/>
            <a:pathLst>
              <a:path w="71754" h="62230">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833" name="object 81"/>
          <p:cNvSpPr/>
          <p:nvPr/>
        </p:nvSpPr>
        <p:spPr>
          <a:xfrm>
            <a:off x="9108033" y="1475938"/>
            <a:ext cx="71755" cy="62230"/>
          </a:xfrm>
          <a:custGeom>
            <a:avLst/>
            <a:gdLst/>
            <a:ahLst/>
            <a:cxnLst/>
            <a:rect l="l" t="t" r="r" b="b"/>
            <a:pathLst>
              <a:path w="71754" h="62230">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834" name="object 82"/>
          <p:cNvSpPr/>
          <p:nvPr/>
        </p:nvSpPr>
        <p:spPr>
          <a:xfrm>
            <a:off x="9108033" y="298727"/>
            <a:ext cx="71755" cy="62230"/>
          </a:xfrm>
          <a:custGeom>
            <a:avLst/>
            <a:gdLst/>
            <a:ahLst/>
            <a:cxnLst/>
            <a:rect l="l" t="t" r="r" b="b"/>
            <a:pathLst>
              <a:path w="71754" h="62229">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835" name="object 83"/>
          <p:cNvSpPr/>
          <p:nvPr/>
        </p:nvSpPr>
        <p:spPr>
          <a:xfrm>
            <a:off x="6673321" y="1475938"/>
            <a:ext cx="71755" cy="62230"/>
          </a:xfrm>
          <a:custGeom>
            <a:avLst/>
            <a:gdLst/>
            <a:ahLst/>
            <a:cxnLst/>
            <a:rect l="l" t="t" r="r" b="b"/>
            <a:pathLst>
              <a:path w="71754" h="62230">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836" name="object 84"/>
          <p:cNvSpPr/>
          <p:nvPr/>
        </p:nvSpPr>
        <p:spPr>
          <a:xfrm>
            <a:off x="6673321" y="298727"/>
            <a:ext cx="71755" cy="62230"/>
          </a:xfrm>
          <a:custGeom>
            <a:avLst/>
            <a:gdLst/>
            <a:ahLst/>
            <a:cxnLst/>
            <a:rect l="l" t="t" r="r" b="b"/>
            <a:pathLst>
              <a:path w="71754" h="62229">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837" name="object 85"/>
          <p:cNvSpPr/>
          <p:nvPr/>
        </p:nvSpPr>
        <p:spPr>
          <a:xfrm>
            <a:off x="7074499" y="1878805"/>
            <a:ext cx="71755" cy="62230"/>
          </a:xfrm>
          <a:custGeom>
            <a:avLst/>
            <a:gdLst/>
            <a:ahLst/>
            <a:cxnLst/>
            <a:rect l="l" t="t" r="r" b="b"/>
            <a:pathLst>
              <a:path w="71754" h="62230">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838" name="object 86"/>
          <p:cNvSpPr/>
          <p:nvPr/>
        </p:nvSpPr>
        <p:spPr>
          <a:xfrm>
            <a:off x="9465045" y="1878805"/>
            <a:ext cx="71755" cy="62230"/>
          </a:xfrm>
          <a:custGeom>
            <a:avLst/>
            <a:gdLst/>
            <a:ahLst/>
            <a:cxnLst/>
            <a:rect l="l" t="t" r="r" b="b"/>
            <a:pathLst>
              <a:path w="71754" h="62230">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839" name="object 87"/>
          <p:cNvSpPr/>
          <p:nvPr/>
        </p:nvSpPr>
        <p:spPr>
          <a:xfrm>
            <a:off x="7074499" y="701588"/>
            <a:ext cx="71755" cy="62230"/>
          </a:xfrm>
          <a:custGeom>
            <a:avLst/>
            <a:gdLst/>
            <a:ahLst/>
            <a:cxnLst/>
            <a:rect l="l" t="t" r="r" b="b"/>
            <a:pathLst>
              <a:path w="71754" h="62229">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840" name="object 88"/>
          <p:cNvSpPr/>
          <p:nvPr/>
        </p:nvSpPr>
        <p:spPr>
          <a:xfrm>
            <a:off x="9465045" y="701588"/>
            <a:ext cx="71755" cy="62230"/>
          </a:xfrm>
          <a:custGeom>
            <a:avLst/>
            <a:gdLst/>
            <a:ahLst/>
            <a:cxnLst/>
            <a:rect l="l" t="t" r="r" b="b"/>
            <a:pathLst>
              <a:path w="71754" h="62229">
                <a:moveTo>
                  <a:pt x="71695" y="62088"/>
                </a:moveTo>
                <a:lnTo>
                  <a:pt x="0" y="62088"/>
                </a:lnTo>
                <a:lnTo>
                  <a:pt x="35847" y="0"/>
                </a:lnTo>
                <a:lnTo>
                  <a:pt x="71695" y="62088"/>
                </a:lnTo>
                <a:close/>
              </a:path>
            </a:pathLst>
          </a:custGeom>
          <a:solidFill>
            <a:srgbClr val="09DD8E"/>
          </a:solidFill>
        </p:spPr>
        <p:txBody>
          <a:bodyPr wrap="square" lIns="0" tIns="0" rIns="0" bIns="0" rtlCol="0"/>
          <a:lstStyle/>
          <a:p>
            <a:endParaRPr/>
          </a:p>
        </p:txBody>
      </p:sp>
      <p:sp>
        <p:nvSpPr>
          <p:cNvPr id="1048841" name="object 90"/>
          <p:cNvSpPr/>
          <p:nvPr/>
        </p:nvSpPr>
        <p:spPr>
          <a:xfrm>
            <a:off x="12007593" y="1507054"/>
            <a:ext cx="2212975" cy="733425"/>
          </a:xfrm>
          <a:custGeom>
            <a:avLst/>
            <a:gdLst/>
            <a:ahLst/>
            <a:cxnLst/>
            <a:rect l="l" t="t" r="r" b="b"/>
            <a:pathLst>
              <a:path w="2212975" h="733425">
                <a:moveTo>
                  <a:pt x="368744" y="733424"/>
                </a:moveTo>
                <a:lnTo>
                  <a:pt x="0" y="366712"/>
                </a:lnTo>
                <a:lnTo>
                  <a:pt x="368744" y="0"/>
                </a:lnTo>
                <a:lnTo>
                  <a:pt x="737488" y="366712"/>
                </a:lnTo>
                <a:lnTo>
                  <a:pt x="368744" y="733424"/>
                </a:lnTo>
                <a:close/>
              </a:path>
              <a:path w="2212975" h="733425">
                <a:moveTo>
                  <a:pt x="1106232" y="733424"/>
                </a:moveTo>
                <a:lnTo>
                  <a:pt x="737488" y="366712"/>
                </a:lnTo>
                <a:lnTo>
                  <a:pt x="1106232" y="0"/>
                </a:lnTo>
                <a:lnTo>
                  <a:pt x="1474976" y="366712"/>
                </a:lnTo>
                <a:lnTo>
                  <a:pt x="1106232" y="733424"/>
                </a:lnTo>
                <a:close/>
              </a:path>
              <a:path w="2212975" h="733425">
                <a:moveTo>
                  <a:pt x="1843721" y="733424"/>
                </a:moveTo>
                <a:lnTo>
                  <a:pt x="1474976" y="366712"/>
                </a:lnTo>
                <a:lnTo>
                  <a:pt x="1843721" y="0"/>
                </a:lnTo>
                <a:lnTo>
                  <a:pt x="2212465" y="366712"/>
                </a:lnTo>
                <a:lnTo>
                  <a:pt x="1843721" y="733424"/>
                </a:lnTo>
                <a:close/>
              </a:path>
            </a:pathLst>
          </a:custGeom>
          <a:solidFill>
            <a:srgbClr val="1501F6"/>
          </a:solidFill>
        </p:spPr>
        <p:txBody>
          <a:bodyPr wrap="square" lIns="0" tIns="0" rIns="0" bIns="0" rtlCol="0"/>
          <a:lstStyle/>
          <a:p>
            <a:endParaRPr/>
          </a:p>
        </p:txBody>
      </p:sp>
      <p:sp>
        <p:nvSpPr>
          <p:cNvPr id="1048842" name="object 13"/>
          <p:cNvSpPr/>
          <p:nvPr/>
        </p:nvSpPr>
        <p:spPr>
          <a:xfrm>
            <a:off x="14958852" y="0"/>
            <a:ext cx="3329304" cy="3182620"/>
          </a:xfrm>
          <a:custGeom>
            <a:avLst/>
            <a:gdLst/>
            <a:ahLst/>
            <a:cxnLst/>
            <a:rect l="l" t="t" r="r" b="b"/>
            <a:pathLst>
              <a:path w="3329305" h="3182620">
                <a:moveTo>
                  <a:pt x="0" y="1485855"/>
                </a:moveTo>
                <a:lnTo>
                  <a:pt x="1105666" y="727991"/>
                </a:lnTo>
                <a:lnTo>
                  <a:pt x="43581" y="0"/>
                </a:lnTo>
                <a:lnTo>
                  <a:pt x="1061358" y="0"/>
                </a:lnTo>
                <a:lnTo>
                  <a:pt x="1339630" y="7832"/>
                </a:lnTo>
                <a:lnTo>
                  <a:pt x="3329147" y="7832"/>
                </a:lnTo>
                <a:lnTo>
                  <a:pt x="3329147" y="1448150"/>
                </a:lnTo>
                <a:lnTo>
                  <a:pt x="3324547" y="1448150"/>
                </a:lnTo>
                <a:lnTo>
                  <a:pt x="3325888" y="1451921"/>
                </a:lnTo>
                <a:lnTo>
                  <a:pt x="1339630" y="1451921"/>
                </a:lnTo>
                <a:lnTo>
                  <a:pt x="0" y="1485855"/>
                </a:lnTo>
                <a:close/>
              </a:path>
              <a:path w="3329305" h="3182620">
                <a:moveTo>
                  <a:pt x="3328321" y="7832"/>
                </a:moveTo>
                <a:lnTo>
                  <a:pt x="1339630" y="7832"/>
                </a:lnTo>
                <a:lnTo>
                  <a:pt x="1336845" y="0"/>
                </a:lnTo>
                <a:lnTo>
                  <a:pt x="3329147" y="0"/>
                </a:lnTo>
                <a:lnTo>
                  <a:pt x="3329147" y="5527"/>
                </a:lnTo>
                <a:lnTo>
                  <a:pt x="3328321" y="7832"/>
                </a:lnTo>
                <a:close/>
              </a:path>
              <a:path w="3329305" h="3182620">
                <a:moveTo>
                  <a:pt x="3328321" y="7832"/>
                </a:moveTo>
                <a:lnTo>
                  <a:pt x="3329147" y="5527"/>
                </a:lnTo>
                <a:lnTo>
                  <a:pt x="3329147" y="7808"/>
                </a:lnTo>
                <a:lnTo>
                  <a:pt x="3328321" y="7832"/>
                </a:lnTo>
                <a:close/>
              </a:path>
              <a:path w="3329305" h="3182620">
                <a:moveTo>
                  <a:pt x="3329147" y="7832"/>
                </a:moveTo>
                <a:lnTo>
                  <a:pt x="3328321" y="7832"/>
                </a:lnTo>
                <a:lnTo>
                  <a:pt x="3329147" y="7808"/>
                </a:lnTo>
                <a:close/>
              </a:path>
              <a:path w="3329305" h="3182620">
                <a:moveTo>
                  <a:pt x="3329147" y="1448279"/>
                </a:moveTo>
                <a:lnTo>
                  <a:pt x="3324547" y="1448150"/>
                </a:lnTo>
                <a:lnTo>
                  <a:pt x="3329147" y="1448150"/>
                </a:lnTo>
                <a:lnTo>
                  <a:pt x="3329147" y="1448279"/>
                </a:lnTo>
                <a:close/>
              </a:path>
              <a:path w="3329305" h="3182620">
                <a:moveTo>
                  <a:pt x="890571" y="2715027"/>
                </a:moveTo>
                <a:lnTo>
                  <a:pt x="1339630" y="1451921"/>
                </a:lnTo>
                <a:lnTo>
                  <a:pt x="3325888" y="1451921"/>
                </a:lnTo>
                <a:lnTo>
                  <a:pt x="3329147" y="1461088"/>
                </a:lnTo>
                <a:lnTo>
                  <a:pt x="3329147" y="1896836"/>
                </a:lnTo>
                <a:lnTo>
                  <a:pt x="1954728" y="1896836"/>
                </a:lnTo>
                <a:lnTo>
                  <a:pt x="890571" y="2715027"/>
                </a:lnTo>
                <a:close/>
              </a:path>
              <a:path w="3329305" h="3182620">
                <a:moveTo>
                  <a:pt x="2332088" y="3182565"/>
                </a:moveTo>
                <a:lnTo>
                  <a:pt x="1954728" y="1896836"/>
                </a:lnTo>
                <a:lnTo>
                  <a:pt x="2713223" y="1896836"/>
                </a:lnTo>
                <a:lnTo>
                  <a:pt x="2332088" y="3182565"/>
                </a:lnTo>
                <a:close/>
              </a:path>
              <a:path w="3329305" h="3182620">
                <a:moveTo>
                  <a:pt x="3329147" y="2369893"/>
                </a:moveTo>
                <a:lnTo>
                  <a:pt x="2713223" y="1896836"/>
                </a:lnTo>
                <a:lnTo>
                  <a:pt x="3329147" y="1896836"/>
                </a:lnTo>
                <a:lnTo>
                  <a:pt x="3329147" y="2369893"/>
                </a:lnTo>
                <a:close/>
              </a:path>
            </a:pathLst>
          </a:custGeom>
          <a:solidFill>
            <a:srgbClr val="F0F600"/>
          </a:solidFill>
        </p:spPr>
        <p:txBody>
          <a:bodyPr wrap="square" lIns="0" tIns="0" rIns="0" bIns="0" rtlCol="0"/>
          <a:lstStyle/>
          <a:p>
            <a:endParaRPr/>
          </a:p>
        </p:txBody>
      </p:sp>
      <p:sp>
        <p:nvSpPr>
          <p:cNvPr id="1048843" name="object 13"/>
          <p:cNvSpPr/>
          <p:nvPr/>
        </p:nvSpPr>
        <p:spPr>
          <a:xfrm>
            <a:off x="15111252" y="152400"/>
            <a:ext cx="3329304" cy="3182620"/>
          </a:xfrm>
          <a:custGeom>
            <a:avLst/>
            <a:gdLst/>
            <a:ahLst/>
            <a:cxnLst/>
            <a:rect l="l" t="t" r="r" b="b"/>
            <a:pathLst>
              <a:path w="3329305" h="3182620">
                <a:moveTo>
                  <a:pt x="0" y="1485855"/>
                </a:moveTo>
                <a:lnTo>
                  <a:pt x="1105666" y="727991"/>
                </a:lnTo>
                <a:lnTo>
                  <a:pt x="43581" y="0"/>
                </a:lnTo>
                <a:lnTo>
                  <a:pt x="1061358" y="0"/>
                </a:lnTo>
                <a:lnTo>
                  <a:pt x="1339630" y="7832"/>
                </a:lnTo>
                <a:lnTo>
                  <a:pt x="3329147" y="7832"/>
                </a:lnTo>
                <a:lnTo>
                  <a:pt x="3329147" y="1448150"/>
                </a:lnTo>
                <a:lnTo>
                  <a:pt x="3324547" y="1448150"/>
                </a:lnTo>
                <a:lnTo>
                  <a:pt x="3325888" y="1451921"/>
                </a:lnTo>
                <a:lnTo>
                  <a:pt x="1339630" y="1451921"/>
                </a:lnTo>
                <a:lnTo>
                  <a:pt x="0" y="1485855"/>
                </a:lnTo>
                <a:close/>
              </a:path>
              <a:path w="3329305" h="3182620">
                <a:moveTo>
                  <a:pt x="3328321" y="7832"/>
                </a:moveTo>
                <a:lnTo>
                  <a:pt x="1339630" y="7832"/>
                </a:lnTo>
                <a:lnTo>
                  <a:pt x="1336845" y="0"/>
                </a:lnTo>
                <a:lnTo>
                  <a:pt x="3329147" y="0"/>
                </a:lnTo>
                <a:lnTo>
                  <a:pt x="3329147" y="5527"/>
                </a:lnTo>
                <a:lnTo>
                  <a:pt x="3328321" y="7832"/>
                </a:lnTo>
                <a:close/>
              </a:path>
              <a:path w="3329305" h="3182620">
                <a:moveTo>
                  <a:pt x="3328321" y="7832"/>
                </a:moveTo>
                <a:lnTo>
                  <a:pt x="3329147" y="5527"/>
                </a:lnTo>
                <a:lnTo>
                  <a:pt x="3329147" y="7808"/>
                </a:lnTo>
                <a:lnTo>
                  <a:pt x="3328321" y="7832"/>
                </a:lnTo>
                <a:close/>
              </a:path>
              <a:path w="3329305" h="3182620">
                <a:moveTo>
                  <a:pt x="3329147" y="7832"/>
                </a:moveTo>
                <a:lnTo>
                  <a:pt x="3328321" y="7832"/>
                </a:lnTo>
                <a:lnTo>
                  <a:pt x="3329147" y="7808"/>
                </a:lnTo>
                <a:close/>
              </a:path>
              <a:path w="3329305" h="3182620">
                <a:moveTo>
                  <a:pt x="3329147" y="1448279"/>
                </a:moveTo>
                <a:lnTo>
                  <a:pt x="3324547" y="1448150"/>
                </a:lnTo>
                <a:lnTo>
                  <a:pt x="3329147" y="1448150"/>
                </a:lnTo>
                <a:lnTo>
                  <a:pt x="3329147" y="1448279"/>
                </a:lnTo>
                <a:close/>
              </a:path>
              <a:path w="3329305" h="3182620">
                <a:moveTo>
                  <a:pt x="890571" y="2715027"/>
                </a:moveTo>
                <a:lnTo>
                  <a:pt x="1339630" y="1451921"/>
                </a:lnTo>
                <a:lnTo>
                  <a:pt x="3325888" y="1451921"/>
                </a:lnTo>
                <a:lnTo>
                  <a:pt x="3329147" y="1461088"/>
                </a:lnTo>
                <a:lnTo>
                  <a:pt x="3329147" y="1896836"/>
                </a:lnTo>
                <a:lnTo>
                  <a:pt x="1954728" y="1896836"/>
                </a:lnTo>
                <a:lnTo>
                  <a:pt x="890571" y="2715027"/>
                </a:lnTo>
                <a:close/>
              </a:path>
              <a:path w="3329305" h="3182620">
                <a:moveTo>
                  <a:pt x="2332088" y="3182565"/>
                </a:moveTo>
                <a:lnTo>
                  <a:pt x="1954728" y="1896836"/>
                </a:lnTo>
                <a:lnTo>
                  <a:pt x="2713223" y="1896836"/>
                </a:lnTo>
                <a:lnTo>
                  <a:pt x="2332088" y="3182565"/>
                </a:lnTo>
                <a:close/>
              </a:path>
              <a:path w="3329305" h="3182620">
                <a:moveTo>
                  <a:pt x="3329147" y="2369893"/>
                </a:moveTo>
                <a:lnTo>
                  <a:pt x="2713223" y="1896836"/>
                </a:lnTo>
                <a:lnTo>
                  <a:pt x="3329147" y="1896836"/>
                </a:lnTo>
                <a:lnTo>
                  <a:pt x="3329147" y="2369893"/>
                </a:lnTo>
                <a:close/>
              </a:path>
            </a:pathLst>
          </a:custGeom>
          <a:solidFill>
            <a:srgbClr val="F0F600"/>
          </a:solidFill>
        </p:spPr>
        <p:txBody>
          <a:bodyPr wrap="square" lIns="0" tIns="0" rIns="0" bIns="0" rtlCol="0"/>
          <a:lstStyle/>
          <a:p>
            <a:endParaRPr/>
          </a:p>
        </p:txBody>
      </p:sp>
      <p:sp>
        <p:nvSpPr>
          <p:cNvPr id="1048844" name="object 9"/>
          <p:cNvSpPr/>
          <p:nvPr/>
        </p:nvSpPr>
        <p:spPr>
          <a:xfrm>
            <a:off x="10627230" y="3095185"/>
            <a:ext cx="1593215" cy="66040"/>
          </a:xfrm>
          <a:custGeom>
            <a:avLst/>
            <a:gdLst/>
            <a:ahLst/>
            <a:cxnLst/>
            <a:rect l="l" t="t" r="r" b="b"/>
            <a:pathLst>
              <a:path w="1593215" h="66039">
                <a:moveTo>
                  <a:pt x="1593039" y="65568"/>
                </a:moveTo>
                <a:lnTo>
                  <a:pt x="0" y="65568"/>
                </a:lnTo>
                <a:lnTo>
                  <a:pt x="0" y="0"/>
                </a:lnTo>
                <a:lnTo>
                  <a:pt x="1593039" y="0"/>
                </a:lnTo>
                <a:lnTo>
                  <a:pt x="1593039" y="65568"/>
                </a:lnTo>
                <a:close/>
              </a:path>
            </a:pathLst>
          </a:custGeom>
          <a:solidFill>
            <a:srgbClr val="F466F5"/>
          </a:solidFill>
        </p:spPr>
        <p:txBody>
          <a:bodyPr wrap="square" lIns="0" tIns="0" rIns="0" bIns="0" rtlCol="0"/>
          <a:lstStyle/>
          <a:p>
            <a:endParaRPr/>
          </a:p>
        </p:txBody>
      </p:sp>
      <p:pic>
        <p:nvPicPr>
          <p:cNvPr id="2097152" name="Picture 2097151"/>
          <p:cNvPicPr>
            <a:picLocks/>
          </p:cNvPicPr>
          <p:nvPr/>
        </p:nvPicPr>
        <p:blipFill>
          <a:blip r:embed="rId2"/>
          <a:stretch>
            <a:fillRect/>
          </a:stretch>
        </p:blipFill>
        <p:spPr>
          <a:xfrm>
            <a:off x="81135" y="3895538"/>
            <a:ext cx="2545324" cy="3098591"/>
          </a:xfrm>
          <a:prstGeom prst="rect">
            <a:avLst/>
          </a:prstGeom>
        </p:spPr>
      </p:pic>
      <p:pic>
        <p:nvPicPr>
          <p:cNvPr id="2097153" name="Picture 2097152"/>
          <p:cNvPicPr>
            <a:picLocks/>
          </p:cNvPicPr>
          <p:nvPr/>
        </p:nvPicPr>
        <p:blipFill>
          <a:blip r:embed="rId3"/>
          <a:stretch>
            <a:fillRect/>
          </a:stretch>
        </p:blipFill>
        <p:spPr>
          <a:xfrm>
            <a:off x="5562930" y="3895538"/>
            <a:ext cx="2348571" cy="3139477"/>
          </a:xfrm>
          <a:prstGeom prst="rect">
            <a:avLst/>
          </a:prstGeom>
        </p:spPr>
      </p:pic>
      <p:pic>
        <p:nvPicPr>
          <p:cNvPr id="2097154" name="Picture 2097153"/>
          <p:cNvPicPr>
            <a:picLocks/>
          </p:cNvPicPr>
          <p:nvPr/>
        </p:nvPicPr>
        <p:blipFill>
          <a:blip r:embed="rId4"/>
          <a:stretch>
            <a:fillRect/>
          </a:stretch>
        </p:blipFill>
        <p:spPr>
          <a:xfrm>
            <a:off x="8338673" y="4035346"/>
            <a:ext cx="2262376" cy="2999668"/>
          </a:xfrm>
          <a:prstGeom prst="rect">
            <a:avLst/>
          </a:prstGeom>
        </p:spPr>
      </p:pic>
      <p:pic>
        <p:nvPicPr>
          <p:cNvPr id="2097155" name="Picture 2097154"/>
          <p:cNvPicPr>
            <a:picLocks/>
          </p:cNvPicPr>
          <p:nvPr/>
        </p:nvPicPr>
        <p:blipFill>
          <a:blip r:embed="rId5"/>
          <a:stretch>
            <a:fillRect/>
          </a:stretch>
        </p:blipFill>
        <p:spPr>
          <a:xfrm>
            <a:off x="13800807" y="4434277"/>
            <a:ext cx="3769728" cy="2021112"/>
          </a:xfrm>
          <a:prstGeom prst="rect">
            <a:avLst/>
          </a:prstGeom>
        </p:spPr>
      </p:pic>
      <p:pic>
        <p:nvPicPr>
          <p:cNvPr id="2097156" name="Picture 2097155"/>
          <p:cNvPicPr>
            <a:picLocks/>
          </p:cNvPicPr>
          <p:nvPr/>
        </p:nvPicPr>
        <p:blipFill>
          <a:blip r:embed="rId6"/>
          <a:stretch>
            <a:fillRect/>
          </a:stretch>
        </p:blipFill>
        <p:spPr>
          <a:xfrm>
            <a:off x="11130797" y="4168050"/>
            <a:ext cx="2140262" cy="2866965"/>
          </a:xfrm>
          <a:prstGeom prst="rect">
            <a:avLst/>
          </a:prstGeom>
        </p:spPr>
      </p:pic>
      <p:pic>
        <p:nvPicPr>
          <p:cNvPr id="2097157" name="Picture 2097156"/>
          <p:cNvPicPr>
            <a:picLocks/>
          </p:cNvPicPr>
          <p:nvPr/>
        </p:nvPicPr>
        <p:blipFill>
          <a:blip r:embed="rId7"/>
          <a:stretch>
            <a:fillRect/>
          </a:stretch>
        </p:blipFill>
        <p:spPr>
          <a:xfrm>
            <a:off x="2482385" y="3802412"/>
            <a:ext cx="2867978" cy="319623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5" name="object 2"/>
          <p:cNvSpPr/>
          <p:nvPr/>
        </p:nvSpPr>
        <p:spPr>
          <a:xfrm>
            <a:off x="14359494" y="1554412"/>
            <a:ext cx="1714500" cy="1047750"/>
          </a:xfrm>
          <a:custGeom>
            <a:avLst/>
            <a:gdLst/>
            <a:ahLst/>
            <a:cxnLst/>
            <a:rect l="l" t="t" r="r" b="b"/>
            <a:pathLst>
              <a:path w="1714500" h="1047750">
                <a:moveTo>
                  <a:pt x="857249" y="1047369"/>
                </a:moveTo>
                <a:lnTo>
                  <a:pt x="815187" y="1046738"/>
                </a:lnTo>
                <a:lnTo>
                  <a:pt x="773225" y="1044846"/>
                </a:lnTo>
                <a:lnTo>
                  <a:pt x="731464" y="1041701"/>
                </a:lnTo>
                <a:lnTo>
                  <a:pt x="690009" y="1037306"/>
                </a:lnTo>
                <a:lnTo>
                  <a:pt x="648955" y="1031674"/>
                </a:lnTo>
                <a:lnTo>
                  <a:pt x="608404" y="1024818"/>
                </a:lnTo>
                <a:lnTo>
                  <a:pt x="568450" y="1016756"/>
                </a:lnTo>
                <a:lnTo>
                  <a:pt x="529194" y="1007507"/>
                </a:lnTo>
                <a:lnTo>
                  <a:pt x="490728" y="997089"/>
                </a:lnTo>
                <a:lnTo>
                  <a:pt x="453145" y="985532"/>
                </a:lnTo>
                <a:lnTo>
                  <a:pt x="416534" y="972863"/>
                </a:lnTo>
                <a:lnTo>
                  <a:pt x="380987" y="959111"/>
                </a:lnTo>
                <a:lnTo>
                  <a:pt x="329847" y="936531"/>
                </a:lnTo>
                <a:lnTo>
                  <a:pt x="281555" y="911708"/>
                </a:lnTo>
                <a:lnTo>
                  <a:pt x="236384" y="884783"/>
                </a:lnTo>
                <a:lnTo>
                  <a:pt x="194586" y="855906"/>
                </a:lnTo>
                <a:lnTo>
                  <a:pt x="156378" y="825229"/>
                </a:lnTo>
                <a:lnTo>
                  <a:pt x="121961" y="792912"/>
                </a:lnTo>
                <a:lnTo>
                  <a:pt x="91530" y="759136"/>
                </a:lnTo>
                <a:lnTo>
                  <a:pt x="65254" y="724090"/>
                </a:lnTo>
                <a:lnTo>
                  <a:pt x="43268" y="687959"/>
                </a:lnTo>
                <a:lnTo>
                  <a:pt x="25690" y="650930"/>
                </a:lnTo>
                <a:lnTo>
                  <a:pt x="12619" y="613210"/>
                </a:lnTo>
                <a:lnTo>
                  <a:pt x="4127" y="575014"/>
                </a:lnTo>
                <a:lnTo>
                  <a:pt x="257" y="536540"/>
                </a:lnTo>
                <a:lnTo>
                  <a:pt x="0" y="523684"/>
                </a:lnTo>
                <a:lnTo>
                  <a:pt x="257" y="510828"/>
                </a:lnTo>
                <a:lnTo>
                  <a:pt x="4127" y="472354"/>
                </a:lnTo>
                <a:lnTo>
                  <a:pt x="12619" y="434158"/>
                </a:lnTo>
                <a:lnTo>
                  <a:pt x="25690" y="396438"/>
                </a:lnTo>
                <a:lnTo>
                  <a:pt x="43268" y="359409"/>
                </a:lnTo>
                <a:lnTo>
                  <a:pt x="65254" y="323278"/>
                </a:lnTo>
                <a:lnTo>
                  <a:pt x="91530" y="288233"/>
                </a:lnTo>
                <a:lnTo>
                  <a:pt x="121961" y="254456"/>
                </a:lnTo>
                <a:lnTo>
                  <a:pt x="156378" y="222139"/>
                </a:lnTo>
                <a:lnTo>
                  <a:pt x="194586" y="191462"/>
                </a:lnTo>
                <a:lnTo>
                  <a:pt x="236384" y="162585"/>
                </a:lnTo>
                <a:lnTo>
                  <a:pt x="281555" y="135659"/>
                </a:lnTo>
                <a:lnTo>
                  <a:pt x="329847" y="110837"/>
                </a:lnTo>
                <a:lnTo>
                  <a:pt x="380987" y="88256"/>
                </a:lnTo>
                <a:lnTo>
                  <a:pt x="416534" y="74504"/>
                </a:lnTo>
                <a:lnTo>
                  <a:pt x="453145" y="61836"/>
                </a:lnTo>
                <a:lnTo>
                  <a:pt x="490728" y="50278"/>
                </a:lnTo>
                <a:lnTo>
                  <a:pt x="529194" y="39863"/>
                </a:lnTo>
                <a:lnTo>
                  <a:pt x="568450" y="30612"/>
                </a:lnTo>
                <a:lnTo>
                  <a:pt x="608404" y="22549"/>
                </a:lnTo>
                <a:lnTo>
                  <a:pt x="648955" y="15693"/>
                </a:lnTo>
                <a:lnTo>
                  <a:pt x="690009" y="10062"/>
                </a:lnTo>
                <a:lnTo>
                  <a:pt x="731464" y="5667"/>
                </a:lnTo>
                <a:lnTo>
                  <a:pt x="773225" y="2521"/>
                </a:lnTo>
                <a:lnTo>
                  <a:pt x="815187" y="630"/>
                </a:lnTo>
                <a:lnTo>
                  <a:pt x="857249" y="0"/>
                </a:lnTo>
                <a:lnTo>
                  <a:pt x="878293" y="157"/>
                </a:lnTo>
                <a:lnTo>
                  <a:pt x="920306" y="1418"/>
                </a:lnTo>
                <a:lnTo>
                  <a:pt x="962192" y="3938"/>
                </a:lnTo>
                <a:lnTo>
                  <a:pt x="1003801" y="7708"/>
                </a:lnTo>
                <a:lnTo>
                  <a:pt x="1045080" y="12725"/>
                </a:lnTo>
                <a:lnTo>
                  <a:pt x="1085882" y="18968"/>
                </a:lnTo>
                <a:lnTo>
                  <a:pt x="1126159" y="26432"/>
                </a:lnTo>
                <a:lnTo>
                  <a:pt x="1165764" y="35088"/>
                </a:lnTo>
                <a:lnTo>
                  <a:pt x="1204648" y="44928"/>
                </a:lnTo>
                <a:lnTo>
                  <a:pt x="1242673" y="55914"/>
                </a:lnTo>
                <a:lnTo>
                  <a:pt x="1279792" y="68035"/>
                </a:lnTo>
                <a:lnTo>
                  <a:pt x="1315870" y="81245"/>
                </a:lnTo>
                <a:lnTo>
                  <a:pt x="1367913" y="103056"/>
                </a:lnTo>
                <a:lnTo>
                  <a:pt x="1417187" y="127148"/>
                </a:lnTo>
                <a:lnTo>
                  <a:pt x="1463417" y="153383"/>
                </a:lnTo>
                <a:lnTo>
                  <a:pt x="1506363" y="181624"/>
                </a:lnTo>
                <a:lnTo>
                  <a:pt x="1545799" y="211725"/>
                </a:lnTo>
                <a:lnTo>
                  <a:pt x="1581503" y="243517"/>
                </a:lnTo>
                <a:lnTo>
                  <a:pt x="1613275" y="276821"/>
                </a:lnTo>
                <a:lnTo>
                  <a:pt x="1640954" y="311461"/>
                </a:lnTo>
                <a:lnTo>
                  <a:pt x="1664389" y="347259"/>
                </a:lnTo>
                <a:lnTo>
                  <a:pt x="1683448" y="384013"/>
                </a:lnTo>
                <a:lnTo>
                  <a:pt x="1698029" y="421519"/>
                </a:lnTo>
                <a:lnTo>
                  <a:pt x="1708051" y="459576"/>
                </a:lnTo>
                <a:lnTo>
                  <a:pt x="1713467" y="497988"/>
                </a:lnTo>
                <a:lnTo>
                  <a:pt x="1714499" y="523684"/>
                </a:lnTo>
                <a:lnTo>
                  <a:pt x="1714241" y="536540"/>
                </a:lnTo>
                <a:lnTo>
                  <a:pt x="1710370" y="575014"/>
                </a:lnTo>
                <a:lnTo>
                  <a:pt x="1701880" y="613210"/>
                </a:lnTo>
                <a:lnTo>
                  <a:pt x="1688809" y="650930"/>
                </a:lnTo>
                <a:lnTo>
                  <a:pt x="1671231" y="687959"/>
                </a:lnTo>
                <a:lnTo>
                  <a:pt x="1649246" y="724090"/>
                </a:lnTo>
                <a:lnTo>
                  <a:pt x="1622969" y="759136"/>
                </a:lnTo>
                <a:lnTo>
                  <a:pt x="1592537" y="792912"/>
                </a:lnTo>
                <a:lnTo>
                  <a:pt x="1558120" y="825229"/>
                </a:lnTo>
                <a:lnTo>
                  <a:pt x="1519912" y="855906"/>
                </a:lnTo>
                <a:lnTo>
                  <a:pt x="1478115" y="884783"/>
                </a:lnTo>
                <a:lnTo>
                  <a:pt x="1432943" y="911708"/>
                </a:lnTo>
                <a:lnTo>
                  <a:pt x="1384652" y="936531"/>
                </a:lnTo>
                <a:lnTo>
                  <a:pt x="1333512" y="959111"/>
                </a:lnTo>
                <a:lnTo>
                  <a:pt x="1297963" y="972863"/>
                </a:lnTo>
                <a:lnTo>
                  <a:pt x="1261354" y="985532"/>
                </a:lnTo>
                <a:lnTo>
                  <a:pt x="1223771" y="997089"/>
                </a:lnTo>
                <a:lnTo>
                  <a:pt x="1185305" y="1007507"/>
                </a:lnTo>
                <a:lnTo>
                  <a:pt x="1146049" y="1016756"/>
                </a:lnTo>
                <a:lnTo>
                  <a:pt x="1106095" y="1024818"/>
                </a:lnTo>
                <a:lnTo>
                  <a:pt x="1065544" y="1031674"/>
                </a:lnTo>
                <a:lnTo>
                  <a:pt x="1024490" y="1037306"/>
                </a:lnTo>
                <a:lnTo>
                  <a:pt x="983034" y="1041701"/>
                </a:lnTo>
                <a:lnTo>
                  <a:pt x="941274" y="1044846"/>
                </a:lnTo>
                <a:lnTo>
                  <a:pt x="899312" y="1046738"/>
                </a:lnTo>
                <a:lnTo>
                  <a:pt x="857249" y="1047369"/>
                </a:lnTo>
                <a:close/>
              </a:path>
            </a:pathLst>
          </a:custGeom>
          <a:solidFill>
            <a:srgbClr val="09DD8E"/>
          </a:solidFill>
        </p:spPr>
        <p:txBody>
          <a:bodyPr wrap="square" lIns="0" tIns="0" rIns="0" bIns="0" rtlCol="0"/>
          <a:lstStyle/>
          <a:p>
            <a:endParaRPr/>
          </a:p>
        </p:txBody>
      </p:sp>
      <p:sp>
        <p:nvSpPr>
          <p:cNvPr id="1048846" name="object 4"/>
          <p:cNvSpPr/>
          <p:nvPr/>
        </p:nvSpPr>
        <p:spPr>
          <a:xfrm>
            <a:off x="797372" y="3377640"/>
            <a:ext cx="586740" cy="508000"/>
          </a:xfrm>
          <a:custGeom>
            <a:avLst/>
            <a:gdLst/>
            <a:ahLst/>
            <a:cxnLst/>
            <a:rect l="l" t="t" r="r" b="b"/>
            <a:pathLst>
              <a:path w="586740" h="508000">
                <a:moveTo>
                  <a:pt x="586488" y="507899"/>
                </a:moveTo>
                <a:lnTo>
                  <a:pt x="0" y="507899"/>
                </a:lnTo>
                <a:lnTo>
                  <a:pt x="293244" y="0"/>
                </a:lnTo>
                <a:lnTo>
                  <a:pt x="586488" y="507899"/>
                </a:lnTo>
                <a:close/>
              </a:path>
            </a:pathLst>
          </a:custGeom>
          <a:solidFill>
            <a:srgbClr val="F466F5"/>
          </a:solidFill>
        </p:spPr>
        <p:txBody>
          <a:bodyPr wrap="square" lIns="0" tIns="0" rIns="0" bIns="0" rtlCol="0"/>
          <a:lstStyle/>
          <a:p>
            <a:endParaRPr/>
          </a:p>
        </p:txBody>
      </p:sp>
      <p:sp>
        <p:nvSpPr>
          <p:cNvPr id="1048847" name="object 6"/>
          <p:cNvSpPr/>
          <p:nvPr/>
        </p:nvSpPr>
        <p:spPr>
          <a:xfrm flipV="1">
            <a:off x="10265720" y="2078287"/>
            <a:ext cx="3771520" cy="159574"/>
          </a:xfrm>
          <a:custGeom>
            <a:avLst/>
            <a:gdLst/>
            <a:ahLst/>
            <a:cxnLst/>
            <a:rect l="l" t="t" r="r" b="b"/>
            <a:pathLst>
              <a:path w="5677534" h="66039">
                <a:moveTo>
                  <a:pt x="5677293" y="0"/>
                </a:moveTo>
                <a:lnTo>
                  <a:pt x="4234345" y="0"/>
                </a:lnTo>
                <a:lnTo>
                  <a:pt x="0" y="0"/>
                </a:lnTo>
                <a:lnTo>
                  <a:pt x="0" y="65570"/>
                </a:lnTo>
                <a:lnTo>
                  <a:pt x="4234345" y="65570"/>
                </a:lnTo>
                <a:lnTo>
                  <a:pt x="5677293" y="65570"/>
                </a:lnTo>
                <a:lnTo>
                  <a:pt x="5677293" y="0"/>
                </a:lnTo>
                <a:close/>
              </a:path>
            </a:pathLst>
          </a:custGeom>
          <a:solidFill>
            <a:srgbClr val="FFFFFF"/>
          </a:solidFill>
        </p:spPr>
        <p:txBody>
          <a:bodyPr wrap="square" lIns="0" tIns="0" rIns="0" bIns="0" rtlCol="0"/>
          <a:lstStyle/>
          <a:p>
            <a:endParaRPr/>
          </a:p>
        </p:txBody>
      </p:sp>
      <p:sp>
        <p:nvSpPr>
          <p:cNvPr id="1048848" name="object 7"/>
          <p:cNvSpPr/>
          <p:nvPr/>
        </p:nvSpPr>
        <p:spPr>
          <a:xfrm>
            <a:off x="7736314" y="3311600"/>
            <a:ext cx="6442075" cy="66040"/>
          </a:xfrm>
          <a:custGeom>
            <a:avLst/>
            <a:gdLst/>
            <a:ahLst/>
            <a:cxnLst/>
            <a:rect l="l" t="t" r="r" b="b"/>
            <a:pathLst>
              <a:path w="6442075" h="66039">
                <a:moveTo>
                  <a:pt x="6441587" y="65568"/>
                </a:moveTo>
                <a:lnTo>
                  <a:pt x="0" y="65568"/>
                </a:lnTo>
                <a:lnTo>
                  <a:pt x="0" y="0"/>
                </a:lnTo>
                <a:lnTo>
                  <a:pt x="6441587" y="0"/>
                </a:lnTo>
                <a:lnTo>
                  <a:pt x="6441587" y="65568"/>
                </a:lnTo>
                <a:close/>
              </a:path>
            </a:pathLst>
          </a:custGeom>
          <a:solidFill>
            <a:srgbClr val="FFFFFF"/>
          </a:solidFill>
        </p:spPr>
        <p:txBody>
          <a:bodyPr wrap="square" lIns="0" tIns="0" rIns="0" bIns="0" rtlCol="0"/>
          <a:lstStyle/>
          <a:p>
            <a:endParaRPr/>
          </a:p>
        </p:txBody>
      </p:sp>
      <p:sp>
        <p:nvSpPr>
          <p:cNvPr id="1048849" name="object 10"/>
          <p:cNvSpPr txBox="1"/>
          <p:nvPr/>
        </p:nvSpPr>
        <p:spPr>
          <a:xfrm>
            <a:off x="1689316" y="3465819"/>
            <a:ext cx="6131251" cy="1930400"/>
          </a:xfrm>
          <a:prstGeom prst="rect">
            <a:avLst/>
          </a:prstGeom>
        </p:spPr>
        <p:txBody>
          <a:bodyPr vert="horz" wrap="square" lIns="0" tIns="12700" rIns="0" bIns="0" rtlCol="0">
            <a:spAutoFit/>
          </a:bodyPr>
          <a:lstStyle/>
          <a:p>
            <a:pPr marL="12700" marR="5080">
              <a:lnSpc>
                <a:spcPct val="107100"/>
              </a:lnSpc>
              <a:spcBef>
                <a:spcPts val="100"/>
              </a:spcBef>
            </a:pPr>
            <a:r>
              <a:rPr sz="2400" spc="-114" dirty="0">
                <a:solidFill>
                  <a:srgbClr val="FFFFFF"/>
                </a:solidFill>
                <a:latin typeface="Courier New"/>
                <a:cs typeface="Courier New"/>
              </a:rPr>
              <a:t>b. Sifat kata yang digunakan denotatif</a:t>
            </a:r>
            <a:endParaRPr sz="2400">
              <a:latin typeface="Courier New"/>
              <a:cs typeface="Courier New"/>
            </a:endParaRPr>
          </a:p>
          <a:p>
            <a:pPr marL="12700" marR="5080">
              <a:lnSpc>
                <a:spcPct val="107100"/>
              </a:lnSpc>
              <a:spcBef>
                <a:spcPts val="100"/>
              </a:spcBef>
            </a:pPr>
            <a:r>
              <a:rPr sz="2400" spc="-114" dirty="0">
                <a:solidFill>
                  <a:srgbClr val="FFFFFF"/>
                </a:solidFill>
                <a:latin typeface="Courier New"/>
                <a:cs typeface="Courier New"/>
              </a:rPr>
              <a:t>Kata denotatif maksudnya adalah kata yang mengandung makna sebenarnya. Informasi yang disampaikan oleh penulis disajikan secara lengkap, to the point, dan tegas.</a:t>
            </a:r>
            <a:endParaRPr sz="2400">
              <a:latin typeface="Courier New"/>
              <a:cs typeface="Courier New"/>
            </a:endParaRPr>
          </a:p>
        </p:txBody>
      </p:sp>
      <p:sp>
        <p:nvSpPr>
          <p:cNvPr id="1048850" name="object 11"/>
          <p:cNvSpPr txBox="1"/>
          <p:nvPr/>
        </p:nvSpPr>
        <p:spPr>
          <a:xfrm>
            <a:off x="1744675" y="769963"/>
            <a:ext cx="5690162" cy="2235200"/>
          </a:xfrm>
          <a:prstGeom prst="rect">
            <a:avLst/>
          </a:prstGeom>
        </p:spPr>
        <p:txBody>
          <a:bodyPr vert="horz" wrap="square" lIns="0" tIns="12700" rIns="0" bIns="0" rtlCol="0">
            <a:spAutoFit/>
          </a:bodyPr>
          <a:lstStyle/>
          <a:p>
            <a:pPr marL="12700" marR="5080">
              <a:lnSpc>
                <a:spcPct val="107100"/>
              </a:lnSpc>
              <a:spcBef>
                <a:spcPts val="100"/>
              </a:spcBef>
            </a:pPr>
            <a:r>
              <a:rPr sz="2300" spc="-114" dirty="0">
                <a:solidFill>
                  <a:srgbClr val="FFFFFF"/>
                </a:solidFill>
                <a:latin typeface="Courier New"/>
                <a:cs typeface="Courier New"/>
              </a:rPr>
              <a:t>a. Menggunakan bahasa yang formal</a:t>
            </a:r>
            <a:endParaRPr sz="2300">
              <a:latin typeface="Courier New"/>
              <a:cs typeface="Courier New"/>
            </a:endParaRPr>
          </a:p>
          <a:p>
            <a:pPr marL="12700" marR="5080">
              <a:lnSpc>
                <a:spcPct val="107100"/>
              </a:lnSpc>
              <a:spcBef>
                <a:spcPts val="100"/>
              </a:spcBef>
            </a:pPr>
            <a:r>
              <a:rPr sz="2300" spc="-114" dirty="0">
                <a:solidFill>
                  <a:srgbClr val="FFFFFF"/>
                </a:solidFill>
                <a:latin typeface="Courier New"/>
                <a:cs typeface="Courier New"/>
              </a:rPr>
              <a:t>Ciri ini adalah ciri yang paling menonjol. Dari segi penulisannya, buku nonfiksi disampaikan dengan menggunakan bahasa formal, sesuai dengan bahasa yang baik dan benar.</a:t>
            </a:r>
            <a:endParaRPr sz="2300">
              <a:latin typeface="Courier New"/>
              <a:cs typeface="Courier New"/>
            </a:endParaRPr>
          </a:p>
        </p:txBody>
      </p:sp>
      <p:sp>
        <p:nvSpPr>
          <p:cNvPr id="1048851" name="object 12"/>
          <p:cNvSpPr/>
          <p:nvPr/>
        </p:nvSpPr>
        <p:spPr>
          <a:xfrm>
            <a:off x="536030" y="10059649"/>
            <a:ext cx="85251" cy="85251"/>
          </a:xfrm>
          <a:prstGeom prst="rect">
            <a:avLst/>
          </a:prstGeom>
          <a:blipFill>
            <a:blip r:embed="rId2" cstate="print"/>
            <a:stretch>
              <a:fillRect/>
            </a:stretch>
          </a:blipFill>
        </p:spPr>
        <p:txBody>
          <a:bodyPr wrap="square" lIns="0" tIns="0" rIns="0" bIns="0" rtlCol="0"/>
          <a:lstStyle/>
          <a:p>
            <a:endParaRPr/>
          </a:p>
        </p:txBody>
      </p:sp>
      <p:sp>
        <p:nvSpPr>
          <p:cNvPr id="1048852" name="object 13"/>
          <p:cNvSpPr/>
          <p:nvPr/>
        </p:nvSpPr>
        <p:spPr>
          <a:xfrm>
            <a:off x="3818382" y="10059649"/>
            <a:ext cx="85251" cy="85251"/>
          </a:xfrm>
          <a:prstGeom prst="rect">
            <a:avLst/>
          </a:prstGeom>
          <a:blipFill>
            <a:blip r:embed="rId3" cstate="print"/>
            <a:stretch>
              <a:fillRect/>
            </a:stretch>
          </a:blipFill>
        </p:spPr>
        <p:txBody>
          <a:bodyPr wrap="square" lIns="0" tIns="0" rIns="0" bIns="0" rtlCol="0"/>
          <a:lstStyle/>
          <a:p>
            <a:endParaRPr/>
          </a:p>
        </p:txBody>
      </p:sp>
      <p:sp>
        <p:nvSpPr>
          <p:cNvPr id="1048853" name="object 14"/>
          <p:cNvSpPr/>
          <p:nvPr/>
        </p:nvSpPr>
        <p:spPr>
          <a:xfrm>
            <a:off x="536030" y="8443234"/>
            <a:ext cx="85251" cy="85251"/>
          </a:xfrm>
          <a:prstGeom prst="rect">
            <a:avLst/>
          </a:prstGeom>
          <a:blipFill>
            <a:blip r:embed="rId2" cstate="print"/>
            <a:stretch>
              <a:fillRect/>
            </a:stretch>
          </a:blipFill>
        </p:spPr>
        <p:txBody>
          <a:bodyPr wrap="square" lIns="0" tIns="0" rIns="0" bIns="0" rtlCol="0"/>
          <a:lstStyle/>
          <a:p>
            <a:endParaRPr/>
          </a:p>
        </p:txBody>
      </p:sp>
      <p:sp>
        <p:nvSpPr>
          <p:cNvPr id="1048854" name="object 15"/>
          <p:cNvSpPr/>
          <p:nvPr/>
        </p:nvSpPr>
        <p:spPr>
          <a:xfrm>
            <a:off x="3818382" y="8443234"/>
            <a:ext cx="85251" cy="85251"/>
          </a:xfrm>
          <a:prstGeom prst="rect">
            <a:avLst/>
          </a:prstGeom>
          <a:blipFill>
            <a:blip r:embed="rId3" cstate="print"/>
            <a:stretch>
              <a:fillRect/>
            </a:stretch>
          </a:blipFill>
        </p:spPr>
        <p:txBody>
          <a:bodyPr wrap="square" lIns="0" tIns="0" rIns="0" bIns="0" rtlCol="0"/>
          <a:lstStyle/>
          <a:p>
            <a:endParaRPr/>
          </a:p>
        </p:txBody>
      </p:sp>
      <p:sp>
        <p:nvSpPr>
          <p:cNvPr id="1048855" name="object 16"/>
          <p:cNvSpPr/>
          <p:nvPr/>
        </p:nvSpPr>
        <p:spPr>
          <a:xfrm>
            <a:off x="1090742" y="7330104"/>
            <a:ext cx="85251" cy="85251"/>
          </a:xfrm>
          <a:prstGeom prst="rect">
            <a:avLst/>
          </a:prstGeom>
          <a:blipFill>
            <a:blip r:embed="rId3" cstate="print"/>
            <a:stretch>
              <a:fillRect/>
            </a:stretch>
          </a:blipFill>
        </p:spPr>
        <p:txBody>
          <a:bodyPr wrap="square" lIns="0" tIns="0" rIns="0" bIns="0" rtlCol="0"/>
          <a:lstStyle/>
          <a:p>
            <a:endParaRPr/>
          </a:p>
        </p:txBody>
      </p:sp>
      <p:sp>
        <p:nvSpPr>
          <p:cNvPr id="1048856" name="object 17"/>
          <p:cNvSpPr/>
          <p:nvPr/>
        </p:nvSpPr>
        <p:spPr>
          <a:xfrm>
            <a:off x="1090742" y="8996415"/>
            <a:ext cx="85251" cy="85251"/>
          </a:xfrm>
          <a:prstGeom prst="rect">
            <a:avLst/>
          </a:prstGeom>
          <a:blipFill>
            <a:blip r:embed="rId3" cstate="print"/>
            <a:stretch>
              <a:fillRect/>
            </a:stretch>
          </a:blipFill>
        </p:spPr>
        <p:txBody>
          <a:bodyPr wrap="square" lIns="0" tIns="0" rIns="0" bIns="0" rtlCol="0"/>
          <a:lstStyle/>
          <a:p>
            <a:endParaRPr/>
          </a:p>
        </p:txBody>
      </p:sp>
      <p:sp>
        <p:nvSpPr>
          <p:cNvPr id="1048857" name="object 18"/>
          <p:cNvSpPr/>
          <p:nvPr/>
        </p:nvSpPr>
        <p:spPr>
          <a:xfrm>
            <a:off x="1646691" y="7884352"/>
            <a:ext cx="85251" cy="85251"/>
          </a:xfrm>
          <a:prstGeom prst="rect">
            <a:avLst/>
          </a:prstGeom>
          <a:blipFill>
            <a:blip r:embed="rId3" cstate="print"/>
            <a:stretch>
              <a:fillRect/>
            </a:stretch>
          </a:blipFill>
        </p:spPr>
        <p:txBody>
          <a:bodyPr wrap="square" lIns="0" tIns="0" rIns="0" bIns="0" rtlCol="0"/>
          <a:lstStyle/>
          <a:p>
            <a:endParaRPr/>
          </a:p>
        </p:txBody>
      </p:sp>
      <p:sp>
        <p:nvSpPr>
          <p:cNvPr id="1048858" name="object 19"/>
          <p:cNvSpPr/>
          <p:nvPr/>
        </p:nvSpPr>
        <p:spPr>
          <a:xfrm>
            <a:off x="1646691" y="9550633"/>
            <a:ext cx="85251" cy="85251"/>
          </a:xfrm>
          <a:prstGeom prst="rect">
            <a:avLst/>
          </a:prstGeom>
          <a:blipFill>
            <a:blip r:embed="rId3" cstate="print"/>
            <a:stretch>
              <a:fillRect/>
            </a:stretch>
          </a:blipFill>
        </p:spPr>
        <p:txBody>
          <a:bodyPr wrap="square" lIns="0" tIns="0" rIns="0" bIns="0" rtlCol="0"/>
          <a:lstStyle/>
          <a:p>
            <a:endParaRPr/>
          </a:p>
        </p:txBody>
      </p:sp>
      <p:sp>
        <p:nvSpPr>
          <p:cNvPr id="1048859" name="object 20"/>
          <p:cNvSpPr/>
          <p:nvPr/>
        </p:nvSpPr>
        <p:spPr>
          <a:xfrm>
            <a:off x="2212012" y="10059649"/>
            <a:ext cx="85251" cy="85251"/>
          </a:xfrm>
          <a:prstGeom prst="rect">
            <a:avLst/>
          </a:prstGeom>
          <a:blipFill>
            <a:blip r:embed="rId3" cstate="print"/>
            <a:stretch>
              <a:fillRect/>
            </a:stretch>
          </a:blipFill>
        </p:spPr>
        <p:txBody>
          <a:bodyPr wrap="square" lIns="0" tIns="0" rIns="0" bIns="0" rtlCol="0"/>
          <a:lstStyle/>
          <a:p>
            <a:endParaRPr/>
          </a:p>
        </p:txBody>
      </p:sp>
      <p:sp>
        <p:nvSpPr>
          <p:cNvPr id="1048860" name="object 21"/>
          <p:cNvSpPr/>
          <p:nvPr/>
        </p:nvSpPr>
        <p:spPr>
          <a:xfrm>
            <a:off x="2212012" y="8443234"/>
            <a:ext cx="85251" cy="85251"/>
          </a:xfrm>
          <a:prstGeom prst="rect">
            <a:avLst/>
          </a:prstGeom>
          <a:blipFill>
            <a:blip r:embed="rId3" cstate="print"/>
            <a:stretch>
              <a:fillRect/>
            </a:stretch>
          </a:blipFill>
        </p:spPr>
        <p:txBody>
          <a:bodyPr wrap="square" lIns="0" tIns="0" rIns="0" bIns="0" rtlCol="0"/>
          <a:lstStyle/>
          <a:p>
            <a:endParaRPr/>
          </a:p>
        </p:txBody>
      </p:sp>
      <p:sp>
        <p:nvSpPr>
          <p:cNvPr id="1048861" name="object 22"/>
          <p:cNvSpPr/>
          <p:nvPr/>
        </p:nvSpPr>
        <p:spPr>
          <a:xfrm>
            <a:off x="2766727" y="7330104"/>
            <a:ext cx="85251" cy="85251"/>
          </a:xfrm>
          <a:prstGeom prst="rect">
            <a:avLst/>
          </a:prstGeom>
          <a:blipFill>
            <a:blip r:embed="rId3" cstate="print"/>
            <a:stretch>
              <a:fillRect/>
            </a:stretch>
          </a:blipFill>
        </p:spPr>
        <p:txBody>
          <a:bodyPr wrap="square" lIns="0" tIns="0" rIns="0" bIns="0" rtlCol="0"/>
          <a:lstStyle/>
          <a:p>
            <a:endParaRPr/>
          </a:p>
        </p:txBody>
      </p:sp>
      <p:sp>
        <p:nvSpPr>
          <p:cNvPr id="1048862" name="object 23"/>
          <p:cNvSpPr/>
          <p:nvPr/>
        </p:nvSpPr>
        <p:spPr>
          <a:xfrm>
            <a:off x="2766727" y="8996415"/>
            <a:ext cx="85251" cy="85251"/>
          </a:xfrm>
          <a:prstGeom prst="rect">
            <a:avLst/>
          </a:prstGeom>
          <a:blipFill>
            <a:blip r:embed="rId3" cstate="print"/>
            <a:stretch>
              <a:fillRect/>
            </a:stretch>
          </a:blipFill>
        </p:spPr>
        <p:txBody>
          <a:bodyPr wrap="square" lIns="0" tIns="0" rIns="0" bIns="0" rtlCol="0"/>
          <a:lstStyle/>
          <a:p>
            <a:endParaRPr/>
          </a:p>
        </p:txBody>
      </p:sp>
      <p:sp>
        <p:nvSpPr>
          <p:cNvPr id="1048863" name="object 24"/>
          <p:cNvSpPr/>
          <p:nvPr/>
        </p:nvSpPr>
        <p:spPr>
          <a:xfrm>
            <a:off x="3322685" y="7884352"/>
            <a:ext cx="85251" cy="85251"/>
          </a:xfrm>
          <a:prstGeom prst="rect">
            <a:avLst/>
          </a:prstGeom>
          <a:blipFill>
            <a:blip r:embed="rId3" cstate="print"/>
            <a:stretch>
              <a:fillRect/>
            </a:stretch>
          </a:blipFill>
        </p:spPr>
        <p:txBody>
          <a:bodyPr wrap="square" lIns="0" tIns="0" rIns="0" bIns="0" rtlCol="0"/>
          <a:lstStyle/>
          <a:p>
            <a:endParaRPr/>
          </a:p>
        </p:txBody>
      </p:sp>
      <p:sp>
        <p:nvSpPr>
          <p:cNvPr id="1048864" name="object 25"/>
          <p:cNvSpPr/>
          <p:nvPr/>
        </p:nvSpPr>
        <p:spPr>
          <a:xfrm>
            <a:off x="3322685" y="9550633"/>
            <a:ext cx="85251" cy="85251"/>
          </a:xfrm>
          <a:prstGeom prst="rect">
            <a:avLst/>
          </a:prstGeom>
          <a:blipFill>
            <a:blip r:embed="rId3" cstate="print"/>
            <a:stretch>
              <a:fillRect/>
            </a:stretch>
          </a:blipFill>
        </p:spPr>
        <p:txBody>
          <a:bodyPr wrap="square" lIns="0" tIns="0" rIns="0" bIns="0" rtlCol="0"/>
          <a:lstStyle/>
          <a:p>
            <a:endParaRPr/>
          </a:p>
        </p:txBody>
      </p:sp>
      <p:sp>
        <p:nvSpPr>
          <p:cNvPr id="1048865" name="object 26"/>
          <p:cNvSpPr/>
          <p:nvPr/>
        </p:nvSpPr>
        <p:spPr>
          <a:xfrm>
            <a:off x="0" y="7884352"/>
            <a:ext cx="64906" cy="85251"/>
          </a:xfrm>
          <a:prstGeom prst="rect">
            <a:avLst/>
          </a:prstGeom>
          <a:blipFill>
            <a:blip r:embed="rId4" cstate="print"/>
            <a:stretch>
              <a:fillRect/>
            </a:stretch>
          </a:blipFill>
        </p:spPr>
        <p:txBody>
          <a:bodyPr wrap="square" lIns="0" tIns="0" rIns="0" bIns="0" rtlCol="0"/>
          <a:lstStyle/>
          <a:p>
            <a:endParaRPr/>
          </a:p>
        </p:txBody>
      </p:sp>
      <p:sp>
        <p:nvSpPr>
          <p:cNvPr id="1048866" name="object 27"/>
          <p:cNvSpPr/>
          <p:nvPr/>
        </p:nvSpPr>
        <p:spPr>
          <a:xfrm>
            <a:off x="0" y="9550633"/>
            <a:ext cx="64906" cy="85251"/>
          </a:xfrm>
          <a:prstGeom prst="rect">
            <a:avLst/>
          </a:prstGeom>
          <a:blipFill>
            <a:blip r:embed="rId4" cstate="print"/>
            <a:stretch>
              <a:fillRect/>
            </a:stretch>
          </a:blipFill>
        </p:spPr>
        <p:txBody>
          <a:bodyPr wrap="square" lIns="0" tIns="0" rIns="0" bIns="0" rtlCol="0"/>
          <a:lstStyle/>
          <a:p>
            <a:endParaRPr/>
          </a:p>
        </p:txBody>
      </p:sp>
      <p:sp>
        <p:nvSpPr>
          <p:cNvPr id="1048867" name="object 28"/>
          <p:cNvSpPr/>
          <p:nvPr/>
        </p:nvSpPr>
        <p:spPr>
          <a:xfrm>
            <a:off x="1090824" y="10059649"/>
            <a:ext cx="85725" cy="85725"/>
          </a:xfrm>
          <a:custGeom>
            <a:avLst/>
            <a:gdLst/>
            <a:ahLst/>
            <a:cxnLst/>
            <a:rect l="l" t="t" r="r" b="b"/>
            <a:pathLst>
              <a:path w="85725" h="85725">
                <a:moveTo>
                  <a:pt x="85421" y="85421"/>
                </a:moveTo>
                <a:lnTo>
                  <a:pt x="0" y="85421"/>
                </a:lnTo>
                <a:lnTo>
                  <a:pt x="0" y="0"/>
                </a:lnTo>
                <a:lnTo>
                  <a:pt x="85421" y="0"/>
                </a:lnTo>
                <a:lnTo>
                  <a:pt x="85421" y="85421"/>
                </a:lnTo>
                <a:close/>
              </a:path>
            </a:pathLst>
          </a:custGeom>
          <a:solidFill>
            <a:srgbClr val="F59DD3"/>
          </a:solidFill>
        </p:spPr>
        <p:txBody>
          <a:bodyPr wrap="square" lIns="0" tIns="0" rIns="0" bIns="0" rtlCol="0"/>
          <a:lstStyle/>
          <a:p>
            <a:endParaRPr/>
          </a:p>
        </p:txBody>
      </p:sp>
      <p:sp>
        <p:nvSpPr>
          <p:cNvPr id="1048868" name="object 29"/>
          <p:cNvSpPr/>
          <p:nvPr/>
        </p:nvSpPr>
        <p:spPr>
          <a:xfrm>
            <a:off x="1090824" y="8443234"/>
            <a:ext cx="85725" cy="85725"/>
          </a:xfrm>
          <a:custGeom>
            <a:avLst/>
            <a:gdLst/>
            <a:ahLst/>
            <a:cxnLst/>
            <a:rect l="l" t="t" r="r" b="b"/>
            <a:pathLst>
              <a:path w="85725" h="85725">
                <a:moveTo>
                  <a:pt x="85421" y="85421"/>
                </a:moveTo>
                <a:lnTo>
                  <a:pt x="0" y="85421"/>
                </a:lnTo>
                <a:lnTo>
                  <a:pt x="0" y="0"/>
                </a:lnTo>
                <a:lnTo>
                  <a:pt x="85421" y="0"/>
                </a:lnTo>
                <a:lnTo>
                  <a:pt x="85421" y="85421"/>
                </a:lnTo>
                <a:close/>
              </a:path>
            </a:pathLst>
          </a:custGeom>
          <a:solidFill>
            <a:srgbClr val="F59DD3"/>
          </a:solidFill>
        </p:spPr>
        <p:txBody>
          <a:bodyPr wrap="square" lIns="0" tIns="0" rIns="0" bIns="0" rtlCol="0"/>
          <a:lstStyle/>
          <a:p>
            <a:endParaRPr/>
          </a:p>
        </p:txBody>
      </p:sp>
      <p:sp>
        <p:nvSpPr>
          <p:cNvPr id="1048869" name="object 30"/>
          <p:cNvSpPr/>
          <p:nvPr/>
        </p:nvSpPr>
        <p:spPr>
          <a:xfrm>
            <a:off x="1645535" y="7330104"/>
            <a:ext cx="85725" cy="85725"/>
          </a:xfrm>
          <a:custGeom>
            <a:avLst/>
            <a:gdLst/>
            <a:ahLst/>
            <a:cxnLst/>
            <a:rect l="l" t="t" r="r" b="b"/>
            <a:pathLst>
              <a:path w="85725" h="85725">
                <a:moveTo>
                  <a:pt x="85421" y="85421"/>
                </a:moveTo>
                <a:lnTo>
                  <a:pt x="0" y="85421"/>
                </a:lnTo>
                <a:lnTo>
                  <a:pt x="0" y="0"/>
                </a:lnTo>
                <a:lnTo>
                  <a:pt x="85421" y="0"/>
                </a:lnTo>
                <a:lnTo>
                  <a:pt x="85421" y="85421"/>
                </a:lnTo>
                <a:close/>
              </a:path>
            </a:pathLst>
          </a:custGeom>
          <a:solidFill>
            <a:srgbClr val="F59DD3"/>
          </a:solidFill>
        </p:spPr>
        <p:txBody>
          <a:bodyPr wrap="square" lIns="0" tIns="0" rIns="0" bIns="0" rtlCol="0"/>
          <a:lstStyle/>
          <a:p>
            <a:endParaRPr/>
          </a:p>
        </p:txBody>
      </p:sp>
      <p:sp>
        <p:nvSpPr>
          <p:cNvPr id="1048870" name="object 31"/>
          <p:cNvSpPr/>
          <p:nvPr/>
        </p:nvSpPr>
        <p:spPr>
          <a:xfrm>
            <a:off x="1645535" y="8996415"/>
            <a:ext cx="85725" cy="85725"/>
          </a:xfrm>
          <a:custGeom>
            <a:avLst/>
            <a:gdLst/>
            <a:ahLst/>
            <a:cxnLst/>
            <a:rect l="l" t="t" r="r" b="b"/>
            <a:pathLst>
              <a:path w="85725" h="85725">
                <a:moveTo>
                  <a:pt x="85421" y="85421"/>
                </a:moveTo>
                <a:lnTo>
                  <a:pt x="0" y="85421"/>
                </a:lnTo>
                <a:lnTo>
                  <a:pt x="0" y="0"/>
                </a:lnTo>
                <a:lnTo>
                  <a:pt x="85421" y="0"/>
                </a:lnTo>
                <a:lnTo>
                  <a:pt x="85421" y="85421"/>
                </a:lnTo>
                <a:close/>
              </a:path>
            </a:pathLst>
          </a:custGeom>
          <a:solidFill>
            <a:srgbClr val="F59DD3"/>
          </a:solidFill>
        </p:spPr>
        <p:txBody>
          <a:bodyPr wrap="square" lIns="0" tIns="0" rIns="0" bIns="0" rtlCol="0"/>
          <a:lstStyle/>
          <a:p>
            <a:endParaRPr/>
          </a:p>
        </p:txBody>
      </p:sp>
      <p:sp>
        <p:nvSpPr>
          <p:cNvPr id="1048871" name="object 32"/>
          <p:cNvSpPr/>
          <p:nvPr/>
        </p:nvSpPr>
        <p:spPr>
          <a:xfrm>
            <a:off x="2201482" y="7884352"/>
            <a:ext cx="85725" cy="85725"/>
          </a:xfrm>
          <a:custGeom>
            <a:avLst/>
            <a:gdLst/>
            <a:ahLst/>
            <a:cxnLst/>
            <a:rect l="l" t="t" r="r" b="b"/>
            <a:pathLst>
              <a:path w="85725" h="85725">
                <a:moveTo>
                  <a:pt x="85421" y="85421"/>
                </a:moveTo>
                <a:lnTo>
                  <a:pt x="0" y="85421"/>
                </a:lnTo>
                <a:lnTo>
                  <a:pt x="0" y="0"/>
                </a:lnTo>
                <a:lnTo>
                  <a:pt x="85421" y="0"/>
                </a:lnTo>
                <a:lnTo>
                  <a:pt x="85421" y="85421"/>
                </a:lnTo>
                <a:close/>
              </a:path>
            </a:pathLst>
          </a:custGeom>
          <a:solidFill>
            <a:srgbClr val="F59DD3"/>
          </a:solidFill>
        </p:spPr>
        <p:txBody>
          <a:bodyPr wrap="square" lIns="0" tIns="0" rIns="0" bIns="0" rtlCol="0"/>
          <a:lstStyle/>
          <a:p>
            <a:endParaRPr/>
          </a:p>
        </p:txBody>
      </p:sp>
      <p:sp>
        <p:nvSpPr>
          <p:cNvPr id="1048872" name="object 33"/>
          <p:cNvSpPr/>
          <p:nvPr/>
        </p:nvSpPr>
        <p:spPr>
          <a:xfrm>
            <a:off x="2201482" y="9550633"/>
            <a:ext cx="85725" cy="85725"/>
          </a:xfrm>
          <a:custGeom>
            <a:avLst/>
            <a:gdLst/>
            <a:ahLst/>
            <a:cxnLst/>
            <a:rect l="l" t="t" r="r" b="b"/>
            <a:pathLst>
              <a:path w="85725" h="85725">
                <a:moveTo>
                  <a:pt x="85421" y="85421"/>
                </a:moveTo>
                <a:lnTo>
                  <a:pt x="0" y="85421"/>
                </a:lnTo>
                <a:lnTo>
                  <a:pt x="0" y="0"/>
                </a:lnTo>
                <a:lnTo>
                  <a:pt x="85421" y="0"/>
                </a:lnTo>
                <a:lnTo>
                  <a:pt x="85421" y="85421"/>
                </a:lnTo>
                <a:close/>
              </a:path>
            </a:pathLst>
          </a:custGeom>
          <a:solidFill>
            <a:srgbClr val="F59DD3"/>
          </a:solidFill>
        </p:spPr>
        <p:txBody>
          <a:bodyPr wrap="square" lIns="0" tIns="0" rIns="0" bIns="0" rtlCol="0"/>
          <a:lstStyle/>
          <a:p>
            <a:endParaRPr/>
          </a:p>
        </p:txBody>
      </p:sp>
      <p:sp>
        <p:nvSpPr>
          <p:cNvPr id="1048873" name="object 34"/>
          <p:cNvSpPr/>
          <p:nvPr/>
        </p:nvSpPr>
        <p:spPr>
          <a:xfrm>
            <a:off x="536030" y="7884352"/>
            <a:ext cx="85725" cy="85725"/>
          </a:xfrm>
          <a:custGeom>
            <a:avLst/>
            <a:gdLst/>
            <a:ahLst/>
            <a:cxnLst/>
            <a:rect l="l" t="t" r="r" b="b"/>
            <a:pathLst>
              <a:path w="85725" h="85725">
                <a:moveTo>
                  <a:pt x="85421" y="85421"/>
                </a:moveTo>
                <a:lnTo>
                  <a:pt x="0" y="85421"/>
                </a:lnTo>
                <a:lnTo>
                  <a:pt x="0" y="0"/>
                </a:lnTo>
                <a:lnTo>
                  <a:pt x="85421" y="0"/>
                </a:lnTo>
                <a:lnTo>
                  <a:pt x="85421" y="85421"/>
                </a:lnTo>
                <a:close/>
              </a:path>
            </a:pathLst>
          </a:custGeom>
          <a:solidFill>
            <a:srgbClr val="F59DD3"/>
          </a:solidFill>
        </p:spPr>
        <p:txBody>
          <a:bodyPr wrap="square" lIns="0" tIns="0" rIns="0" bIns="0" rtlCol="0"/>
          <a:lstStyle/>
          <a:p>
            <a:endParaRPr/>
          </a:p>
        </p:txBody>
      </p:sp>
      <p:sp>
        <p:nvSpPr>
          <p:cNvPr id="1048874" name="object 35"/>
          <p:cNvSpPr/>
          <p:nvPr/>
        </p:nvSpPr>
        <p:spPr>
          <a:xfrm>
            <a:off x="3818382" y="7884352"/>
            <a:ext cx="85725" cy="85725"/>
          </a:xfrm>
          <a:custGeom>
            <a:avLst/>
            <a:gdLst/>
            <a:ahLst/>
            <a:cxnLst/>
            <a:rect l="l" t="t" r="r" b="b"/>
            <a:pathLst>
              <a:path w="85725" h="85725">
                <a:moveTo>
                  <a:pt x="85421" y="85421"/>
                </a:moveTo>
                <a:lnTo>
                  <a:pt x="0" y="85421"/>
                </a:lnTo>
                <a:lnTo>
                  <a:pt x="0" y="0"/>
                </a:lnTo>
                <a:lnTo>
                  <a:pt x="85421" y="0"/>
                </a:lnTo>
                <a:lnTo>
                  <a:pt x="85421" y="85421"/>
                </a:lnTo>
                <a:close/>
              </a:path>
            </a:pathLst>
          </a:custGeom>
          <a:solidFill>
            <a:srgbClr val="F59DD3"/>
          </a:solidFill>
        </p:spPr>
        <p:txBody>
          <a:bodyPr wrap="square" lIns="0" tIns="0" rIns="0" bIns="0" rtlCol="0"/>
          <a:lstStyle/>
          <a:p>
            <a:endParaRPr/>
          </a:p>
        </p:txBody>
      </p:sp>
      <p:sp>
        <p:nvSpPr>
          <p:cNvPr id="1048875" name="object 36"/>
          <p:cNvSpPr/>
          <p:nvPr/>
        </p:nvSpPr>
        <p:spPr>
          <a:xfrm>
            <a:off x="536030" y="9550633"/>
            <a:ext cx="85725" cy="85725"/>
          </a:xfrm>
          <a:custGeom>
            <a:avLst/>
            <a:gdLst/>
            <a:ahLst/>
            <a:cxnLst/>
            <a:rect l="l" t="t" r="r" b="b"/>
            <a:pathLst>
              <a:path w="85725" h="85725">
                <a:moveTo>
                  <a:pt x="85421" y="85421"/>
                </a:moveTo>
                <a:lnTo>
                  <a:pt x="0" y="85421"/>
                </a:lnTo>
                <a:lnTo>
                  <a:pt x="0" y="0"/>
                </a:lnTo>
                <a:lnTo>
                  <a:pt x="85421" y="0"/>
                </a:lnTo>
                <a:lnTo>
                  <a:pt x="85421" y="85421"/>
                </a:lnTo>
                <a:close/>
              </a:path>
            </a:pathLst>
          </a:custGeom>
          <a:solidFill>
            <a:srgbClr val="F59DD3"/>
          </a:solidFill>
        </p:spPr>
        <p:txBody>
          <a:bodyPr wrap="square" lIns="0" tIns="0" rIns="0" bIns="0" rtlCol="0"/>
          <a:lstStyle/>
          <a:p>
            <a:endParaRPr/>
          </a:p>
        </p:txBody>
      </p:sp>
      <p:sp>
        <p:nvSpPr>
          <p:cNvPr id="1048876" name="object 37"/>
          <p:cNvSpPr/>
          <p:nvPr/>
        </p:nvSpPr>
        <p:spPr>
          <a:xfrm>
            <a:off x="3818382" y="9550633"/>
            <a:ext cx="85725" cy="85725"/>
          </a:xfrm>
          <a:custGeom>
            <a:avLst/>
            <a:gdLst/>
            <a:ahLst/>
            <a:cxnLst/>
            <a:rect l="l" t="t" r="r" b="b"/>
            <a:pathLst>
              <a:path w="85725" h="85725">
                <a:moveTo>
                  <a:pt x="85421" y="85421"/>
                </a:moveTo>
                <a:lnTo>
                  <a:pt x="0" y="85421"/>
                </a:lnTo>
                <a:lnTo>
                  <a:pt x="0" y="0"/>
                </a:lnTo>
                <a:lnTo>
                  <a:pt x="85421" y="0"/>
                </a:lnTo>
                <a:lnTo>
                  <a:pt x="85421" y="85421"/>
                </a:lnTo>
                <a:close/>
              </a:path>
            </a:pathLst>
          </a:custGeom>
          <a:solidFill>
            <a:srgbClr val="F59DD3"/>
          </a:solidFill>
        </p:spPr>
        <p:txBody>
          <a:bodyPr wrap="square" lIns="0" tIns="0" rIns="0" bIns="0" rtlCol="0"/>
          <a:lstStyle/>
          <a:p>
            <a:endParaRPr/>
          </a:p>
        </p:txBody>
      </p:sp>
      <p:sp>
        <p:nvSpPr>
          <p:cNvPr id="1048877" name="object 38"/>
          <p:cNvSpPr/>
          <p:nvPr/>
        </p:nvSpPr>
        <p:spPr>
          <a:xfrm>
            <a:off x="2766806" y="10059649"/>
            <a:ext cx="85725" cy="85725"/>
          </a:xfrm>
          <a:custGeom>
            <a:avLst/>
            <a:gdLst/>
            <a:ahLst/>
            <a:cxnLst/>
            <a:rect l="l" t="t" r="r" b="b"/>
            <a:pathLst>
              <a:path w="85725" h="85725">
                <a:moveTo>
                  <a:pt x="85421" y="85421"/>
                </a:moveTo>
                <a:lnTo>
                  <a:pt x="0" y="85421"/>
                </a:lnTo>
                <a:lnTo>
                  <a:pt x="0" y="0"/>
                </a:lnTo>
                <a:lnTo>
                  <a:pt x="85421" y="0"/>
                </a:lnTo>
                <a:lnTo>
                  <a:pt x="85421" y="85421"/>
                </a:lnTo>
                <a:close/>
              </a:path>
            </a:pathLst>
          </a:custGeom>
          <a:solidFill>
            <a:srgbClr val="F59DD3"/>
          </a:solidFill>
        </p:spPr>
        <p:txBody>
          <a:bodyPr wrap="square" lIns="0" tIns="0" rIns="0" bIns="0" rtlCol="0"/>
          <a:lstStyle/>
          <a:p>
            <a:endParaRPr/>
          </a:p>
        </p:txBody>
      </p:sp>
      <p:sp>
        <p:nvSpPr>
          <p:cNvPr id="1048878" name="object 39"/>
          <p:cNvSpPr/>
          <p:nvPr/>
        </p:nvSpPr>
        <p:spPr>
          <a:xfrm>
            <a:off x="2766806" y="8443234"/>
            <a:ext cx="85725" cy="85725"/>
          </a:xfrm>
          <a:custGeom>
            <a:avLst/>
            <a:gdLst/>
            <a:ahLst/>
            <a:cxnLst/>
            <a:rect l="l" t="t" r="r" b="b"/>
            <a:pathLst>
              <a:path w="85725" h="85725">
                <a:moveTo>
                  <a:pt x="85421" y="85421"/>
                </a:moveTo>
                <a:lnTo>
                  <a:pt x="0" y="85421"/>
                </a:lnTo>
                <a:lnTo>
                  <a:pt x="0" y="0"/>
                </a:lnTo>
                <a:lnTo>
                  <a:pt x="85421" y="0"/>
                </a:lnTo>
                <a:lnTo>
                  <a:pt x="85421" y="85421"/>
                </a:lnTo>
                <a:close/>
              </a:path>
            </a:pathLst>
          </a:custGeom>
          <a:solidFill>
            <a:srgbClr val="F59DD3"/>
          </a:solidFill>
        </p:spPr>
        <p:txBody>
          <a:bodyPr wrap="square" lIns="0" tIns="0" rIns="0" bIns="0" rtlCol="0"/>
          <a:lstStyle/>
          <a:p>
            <a:endParaRPr/>
          </a:p>
        </p:txBody>
      </p:sp>
      <p:sp>
        <p:nvSpPr>
          <p:cNvPr id="1048879" name="object 40"/>
          <p:cNvSpPr/>
          <p:nvPr/>
        </p:nvSpPr>
        <p:spPr>
          <a:xfrm>
            <a:off x="3321527" y="7330104"/>
            <a:ext cx="85725" cy="85725"/>
          </a:xfrm>
          <a:custGeom>
            <a:avLst/>
            <a:gdLst/>
            <a:ahLst/>
            <a:cxnLst/>
            <a:rect l="l" t="t" r="r" b="b"/>
            <a:pathLst>
              <a:path w="85725" h="85725">
                <a:moveTo>
                  <a:pt x="85421" y="85421"/>
                </a:moveTo>
                <a:lnTo>
                  <a:pt x="0" y="85421"/>
                </a:lnTo>
                <a:lnTo>
                  <a:pt x="0" y="0"/>
                </a:lnTo>
                <a:lnTo>
                  <a:pt x="85421" y="0"/>
                </a:lnTo>
                <a:lnTo>
                  <a:pt x="85421" y="85421"/>
                </a:lnTo>
                <a:close/>
              </a:path>
            </a:pathLst>
          </a:custGeom>
          <a:solidFill>
            <a:srgbClr val="F59DD3"/>
          </a:solidFill>
        </p:spPr>
        <p:txBody>
          <a:bodyPr wrap="square" lIns="0" tIns="0" rIns="0" bIns="0" rtlCol="0"/>
          <a:lstStyle/>
          <a:p>
            <a:endParaRPr/>
          </a:p>
        </p:txBody>
      </p:sp>
      <p:sp>
        <p:nvSpPr>
          <p:cNvPr id="1048880" name="object 41"/>
          <p:cNvSpPr/>
          <p:nvPr/>
        </p:nvSpPr>
        <p:spPr>
          <a:xfrm>
            <a:off x="3321527" y="8996415"/>
            <a:ext cx="85725" cy="85725"/>
          </a:xfrm>
          <a:custGeom>
            <a:avLst/>
            <a:gdLst/>
            <a:ahLst/>
            <a:cxnLst/>
            <a:rect l="l" t="t" r="r" b="b"/>
            <a:pathLst>
              <a:path w="85725" h="85725">
                <a:moveTo>
                  <a:pt x="85421" y="85421"/>
                </a:moveTo>
                <a:lnTo>
                  <a:pt x="0" y="85421"/>
                </a:lnTo>
                <a:lnTo>
                  <a:pt x="0" y="0"/>
                </a:lnTo>
                <a:lnTo>
                  <a:pt x="85421" y="0"/>
                </a:lnTo>
                <a:lnTo>
                  <a:pt x="85421" y="85421"/>
                </a:lnTo>
                <a:close/>
              </a:path>
            </a:pathLst>
          </a:custGeom>
          <a:solidFill>
            <a:srgbClr val="F59DD3"/>
          </a:solidFill>
        </p:spPr>
        <p:txBody>
          <a:bodyPr wrap="square" lIns="0" tIns="0" rIns="0" bIns="0" rtlCol="0"/>
          <a:lstStyle/>
          <a:p>
            <a:endParaRPr/>
          </a:p>
        </p:txBody>
      </p:sp>
      <p:sp>
        <p:nvSpPr>
          <p:cNvPr id="1048881" name="object 42"/>
          <p:cNvSpPr/>
          <p:nvPr/>
        </p:nvSpPr>
        <p:spPr>
          <a:xfrm>
            <a:off x="0" y="7330104"/>
            <a:ext cx="64135" cy="85725"/>
          </a:xfrm>
          <a:custGeom>
            <a:avLst/>
            <a:gdLst/>
            <a:ahLst/>
            <a:cxnLst/>
            <a:rect l="l" t="t" r="r" b="b"/>
            <a:pathLst>
              <a:path w="64135" h="85725">
                <a:moveTo>
                  <a:pt x="0" y="85421"/>
                </a:moveTo>
                <a:lnTo>
                  <a:pt x="0" y="0"/>
                </a:lnTo>
                <a:lnTo>
                  <a:pt x="63921" y="0"/>
                </a:lnTo>
                <a:lnTo>
                  <a:pt x="63921" y="85421"/>
                </a:lnTo>
                <a:lnTo>
                  <a:pt x="0" y="85421"/>
                </a:lnTo>
                <a:close/>
              </a:path>
            </a:pathLst>
          </a:custGeom>
          <a:solidFill>
            <a:srgbClr val="F59DD3"/>
          </a:solidFill>
        </p:spPr>
        <p:txBody>
          <a:bodyPr wrap="square" lIns="0" tIns="0" rIns="0" bIns="0" rtlCol="0"/>
          <a:lstStyle/>
          <a:p>
            <a:endParaRPr/>
          </a:p>
        </p:txBody>
      </p:sp>
      <p:sp>
        <p:nvSpPr>
          <p:cNvPr id="1048882" name="object 43"/>
          <p:cNvSpPr/>
          <p:nvPr/>
        </p:nvSpPr>
        <p:spPr>
          <a:xfrm>
            <a:off x="0" y="8996415"/>
            <a:ext cx="64135" cy="85725"/>
          </a:xfrm>
          <a:custGeom>
            <a:avLst/>
            <a:gdLst/>
            <a:ahLst/>
            <a:cxnLst/>
            <a:rect l="l" t="t" r="r" b="b"/>
            <a:pathLst>
              <a:path w="64135" h="85725">
                <a:moveTo>
                  <a:pt x="0" y="85421"/>
                </a:moveTo>
                <a:lnTo>
                  <a:pt x="0" y="0"/>
                </a:lnTo>
                <a:lnTo>
                  <a:pt x="63921" y="0"/>
                </a:lnTo>
                <a:lnTo>
                  <a:pt x="63921" y="85421"/>
                </a:lnTo>
                <a:lnTo>
                  <a:pt x="0" y="85421"/>
                </a:lnTo>
                <a:close/>
              </a:path>
            </a:pathLst>
          </a:custGeom>
          <a:solidFill>
            <a:srgbClr val="F59DD3"/>
          </a:solidFill>
        </p:spPr>
        <p:txBody>
          <a:bodyPr wrap="square" lIns="0" tIns="0" rIns="0" bIns="0" rtlCol="0"/>
          <a:lstStyle/>
          <a:p>
            <a:endParaRPr/>
          </a:p>
        </p:txBody>
      </p:sp>
      <p:sp>
        <p:nvSpPr>
          <p:cNvPr id="1048883" name="object 44"/>
          <p:cNvSpPr/>
          <p:nvPr/>
        </p:nvSpPr>
        <p:spPr>
          <a:xfrm>
            <a:off x="1645615" y="10059649"/>
            <a:ext cx="99060" cy="85725"/>
          </a:xfrm>
          <a:custGeom>
            <a:avLst/>
            <a:gdLst/>
            <a:ahLst/>
            <a:cxnLst/>
            <a:rect l="l" t="t" r="r" b="b"/>
            <a:pathLst>
              <a:path w="99060" h="85725">
                <a:moveTo>
                  <a:pt x="98442" y="85251"/>
                </a:moveTo>
                <a:lnTo>
                  <a:pt x="0" y="85251"/>
                </a:lnTo>
                <a:lnTo>
                  <a:pt x="49221" y="0"/>
                </a:lnTo>
                <a:lnTo>
                  <a:pt x="98442" y="85251"/>
                </a:lnTo>
                <a:close/>
              </a:path>
            </a:pathLst>
          </a:custGeom>
          <a:solidFill>
            <a:srgbClr val="F59DD3"/>
          </a:solidFill>
        </p:spPr>
        <p:txBody>
          <a:bodyPr wrap="square" lIns="0" tIns="0" rIns="0" bIns="0" rtlCol="0"/>
          <a:lstStyle/>
          <a:p>
            <a:endParaRPr/>
          </a:p>
        </p:txBody>
      </p:sp>
      <p:sp>
        <p:nvSpPr>
          <p:cNvPr id="1048884" name="object 45"/>
          <p:cNvSpPr/>
          <p:nvPr/>
        </p:nvSpPr>
        <p:spPr>
          <a:xfrm>
            <a:off x="1645615" y="8443234"/>
            <a:ext cx="99060" cy="85725"/>
          </a:xfrm>
          <a:custGeom>
            <a:avLst/>
            <a:gdLst/>
            <a:ahLst/>
            <a:cxnLst/>
            <a:rect l="l" t="t" r="r" b="b"/>
            <a:pathLst>
              <a:path w="99060" h="85725">
                <a:moveTo>
                  <a:pt x="98442" y="85251"/>
                </a:moveTo>
                <a:lnTo>
                  <a:pt x="0" y="85251"/>
                </a:lnTo>
                <a:lnTo>
                  <a:pt x="49221" y="0"/>
                </a:lnTo>
                <a:lnTo>
                  <a:pt x="98442" y="85251"/>
                </a:lnTo>
                <a:close/>
              </a:path>
            </a:pathLst>
          </a:custGeom>
          <a:solidFill>
            <a:srgbClr val="F59DD3"/>
          </a:solidFill>
        </p:spPr>
        <p:txBody>
          <a:bodyPr wrap="square" lIns="0" tIns="0" rIns="0" bIns="0" rtlCol="0"/>
          <a:lstStyle/>
          <a:p>
            <a:endParaRPr/>
          </a:p>
        </p:txBody>
      </p:sp>
      <p:sp>
        <p:nvSpPr>
          <p:cNvPr id="1048885" name="object 46"/>
          <p:cNvSpPr/>
          <p:nvPr/>
        </p:nvSpPr>
        <p:spPr>
          <a:xfrm>
            <a:off x="2200329" y="7330104"/>
            <a:ext cx="99060" cy="85725"/>
          </a:xfrm>
          <a:custGeom>
            <a:avLst/>
            <a:gdLst/>
            <a:ahLst/>
            <a:cxnLst/>
            <a:rect l="l" t="t" r="r" b="b"/>
            <a:pathLst>
              <a:path w="99060" h="85725">
                <a:moveTo>
                  <a:pt x="98442" y="85251"/>
                </a:moveTo>
                <a:lnTo>
                  <a:pt x="0" y="85251"/>
                </a:lnTo>
                <a:lnTo>
                  <a:pt x="49221" y="0"/>
                </a:lnTo>
                <a:lnTo>
                  <a:pt x="98442" y="85251"/>
                </a:lnTo>
                <a:close/>
              </a:path>
            </a:pathLst>
          </a:custGeom>
          <a:solidFill>
            <a:srgbClr val="F59DD3"/>
          </a:solidFill>
        </p:spPr>
        <p:txBody>
          <a:bodyPr wrap="square" lIns="0" tIns="0" rIns="0" bIns="0" rtlCol="0"/>
          <a:lstStyle/>
          <a:p>
            <a:endParaRPr/>
          </a:p>
        </p:txBody>
      </p:sp>
      <p:sp>
        <p:nvSpPr>
          <p:cNvPr id="1048886" name="object 47"/>
          <p:cNvSpPr/>
          <p:nvPr/>
        </p:nvSpPr>
        <p:spPr>
          <a:xfrm>
            <a:off x="2200329" y="8996415"/>
            <a:ext cx="99060" cy="85725"/>
          </a:xfrm>
          <a:custGeom>
            <a:avLst/>
            <a:gdLst/>
            <a:ahLst/>
            <a:cxnLst/>
            <a:rect l="l" t="t" r="r" b="b"/>
            <a:pathLst>
              <a:path w="99060" h="85725">
                <a:moveTo>
                  <a:pt x="98442" y="85251"/>
                </a:moveTo>
                <a:lnTo>
                  <a:pt x="0" y="85251"/>
                </a:lnTo>
                <a:lnTo>
                  <a:pt x="49221" y="0"/>
                </a:lnTo>
                <a:lnTo>
                  <a:pt x="98442" y="85251"/>
                </a:lnTo>
                <a:close/>
              </a:path>
            </a:pathLst>
          </a:custGeom>
          <a:solidFill>
            <a:srgbClr val="F59DD3"/>
          </a:solidFill>
        </p:spPr>
        <p:txBody>
          <a:bodyPr wrap="square" lIns="0" tIns="0" rIns="0" bIns="0" rtlCol="0"/>
          <a:lstStyle/>
          <a:p>
            <a:endParaRPr/>
          </a:p>
        </p:txBody>
      </p:sp>
      <p:sp>
        <p:nvSpPr>
          <p:cNvPr id="1048887" name="object 48"/>
          <p:cNvSpPr/>
          <p:nvPr/>
        </p:nvSpPr>
        <p:spPr>
          <a:xfrm>
            <a:off x="2756275" y="7884352"/>
            <a:ext cx="99060" cy="85725"/>
          </a:xfrm>
          <a:custGeom>
            <a:avLst/>
            <a:gdLst/>
            <a:ahLst/>
            <a:cxnLst/>
            <a:rect l="l" t="t" r="r" b="b"/>
            <a:pathLst>
              <a:path w="99060" h="85725">
                <a:moveTo>
                  <a:pt x="98442" y="85251"/>
                </a:moveTo>
                <a:lnTo>
                  <a:pt x="0" y="85251"/>
                </a:lnTo>
                <a:lnTo>
                  <a:pt x="49221" y="0"/>
                </a:lnTo>
                <a:lnTo>
                  <a:pt x="98442" y="85251"/>
                </a:lnTo>
                <a:close/>
              </a:path>
            </a:pathLst>
          </a:custGeom>
          <a:solidFill>
            <a:srgbClr val="F59DD3"/>
          </a:solidFill>
        </p:spPr>
        <p:txBody>
          <a:bodyPr wrap="square" lIns="0" tIns="0" rIns="0" bIns="0" rtlCol="0"/>
          <a:lstStyle/>
          <a:p>
            <a:endParaRPr/>
          </a:p>
        </p:txBody>
      </p:sp>
      <p:sp>
        <p:nvSpPr>
          <p:cNvPr id="1048888" name="object 49"/>
          <p:cNvSpPr/>
          <p:nvPr/>
        </p:nvSpPr>
        <p:spPr>
          <a:xfrm>
            <a:off x="2756275" y="9550633"/>
            <a:ext cx="99060" cy="85725"/>
          </a:xfrm>
          <a:custGeom>
            <a:avLst/>
            <a:gdLst/>
            <a:ahLst/>
            <a:cxnLst/>
            <a:rect l="l" t="t" r="r" b="b"/>
            <a:pathLst>
              <a:path w="99060" h="85725">
                <a:moveTo>
                  <a:pt x="98442" y="85251"/>
                </a:moveTo>
                <a:lnTo>
                  <a:pt x="0" y="85251"/>
                </a:lnTo>
                <a:lnTo>
                  <a:pt x="49221" y="0"/>
                </a:lnTo>
                <a:lnTo>
                  <a:pt x="98442" y="85251"/>
                </a:lnTo>
                <a:close/>
              </a:path>
            </a:pathLst>
          </a:custGeom>
          <a:solidFill>
            <a:srgbClr val="F59DD3"/>
          </a:solidFill>
        </p:spPr>
        <p:txBody>
          <a:bodyPr wrap="square" lIns="0" tIns="0" rIns="0" bIns="0" rtlCol="0"/>
          <a:lstStyle/>
          <a:p>
            <a:endParaRPr/>
          </a:p>
        </p:txBody>
      </p:sp>
      <p:sp>
        <p:nvSpPr>
          <p:cNvPr id="1048889" name="object 50"/>
          <p:cNvSpPr/>
          <p:nvPr/>
        </p:nvSpPr>
        <p:spPr>
          <a:xfrm>
            <a:off x="1090824" y="7884352"/>
            <a:ext cx="99060" cy="85725"/>
          </a:xfrm>
          <a:custGeom>
            <a:avLst/>
            <a:gdLst/>
            <a:ahLst/>
            <a:cxnLst/>
            <a:rect l="l" t="t" r="r" b="b"/>
            <a:pathLst>
              <a:path w="99059" h="85725">
                <a:moveTo>
                  <a:pt x="98442" y="85251"/>
                </a:moveTo>
                <a:lnTo>
                  <a:pt x="0" y="85251"/>
                </a:lnTo>
                <a:lnTo>
                  <a:pt x="49221" y="0"/>
                </a:lnTo>
                <a:lnTo>
                  <a:pt x="98442" y="85251"/>
                </a:lnTo>
                <a:close/>
              </a:path>
            </a:pathLst>
          </a:custGeom>
          <a:solidFill>
            <a:srgbClr val="F59DD3"/>
          </a:solidFill>
        </p:spPr>
        <p:txBody>
          <a:bodyPr wrap="square" lIns="0" tIns="0" rIns="0" bIns="0" rtlCol="0"/>
          <a:lstStyle/>
          <a:p>
            <a:endParaRPr/>
          </a:p>
        </p:txBody>
      </p:sp>
      <p:sp>
        <p:nvSpPr>
          <p:cNvPr id="1048890" name="object 51"/>
          <p:cNvSpPr/>
          <p:nvPr/>
        </p:nvSpPr>
        <p:spPr>
          <a:xfrm>
            <a:off x="1090824" y="9550633"/>
            <a:ext cx="99060" cy="85725"/>
          </a:xfrm>
          <a:custGeom>
            <a:avLst/>
            <a:gdLst/>
            <a:ahLst/>
            <a:cxnLst/>
            <a:rect l="l" t="t" r="r" b="b"/>
            <a:pathLst>
              <a:path w="99059" h="85725">
                <a:moveTo>
                  <a:pt x="98442" y="85251"/>
                </a:moveTo>
                <a:lnTo>
                  <a:pt x="0" y="85251"/>
                </a:lnTo>
                <a:lnTo>
                  <a:pt x="49221" y="0"/>
                </a:lnTo>
                <a:lnTo>
                  <a:pt x="98442" y="85251"/>
                </a:lnTo>
                <a:close/>
              </a:path>
            </a:pathLst>
          </a:custGeom>
          <a:solidFill>
            <a:srgbClr val="F59DD3"/>
          </a:solidFill>
        </p:spPr>
        <p:txBody>
          <a:bodyPr wrap="square" lIns="0" tIns="0" rIns="0" bIns="0" rtlCol="0"/>
          <a:lstStyle/>
          <a:p>
            <a:endParaRPr/>
          </a:p>
        </p:txBody>
      </p:sp>
      <p:sp>
        <p:nvSpPr>
          <p:cNvPr id="1048891" name="object 52"/>
          <p:cNvSpPr/>
          <p:nvPr/>
        </p:nvSpPr>
        <p:spPr>
          <a:xfrm>
            <a:off x="3321588" y="10059649"/>
            <a:ext cx="99060" cy="85725"/>
          </a:xfrm>
          <a:custGeom>
            <a:avLst/>
            <a:gdLst/>
            <a:ahLst/>
            <a:cxnLst/>
            <a:rect l="l" t="t" r="r" b="b"/>
            <a:pathLst>
              <a:path w="99060" h="85725">
                <a:moveTo>
                  <a:pt x="98442" y="85251"/>
                </a:moveTo>
                <a:lnTo>
                  <a:pt x="0" y="85251"/>
                </a:lnTo>
                <a:lnTo>
                  <a:pt x="49221" y="0"/>
                </a:lnTo>
                <a:lnTo>
                  <a:pt x="98442" y="85251"/>
                </a:lnTo>
                <a:close/>
              </a:path>
            </a:pathLst>
          </a:custGeom>
          <a:solidFill>
            <a:srgbClr val="F59DD3"/>
          </a:solidFill>
        </p:spPr>
        <p:txBody>
          <a:bodyPr wrap="square" lIns="0" tIns="0" rIns="0" bIns="0" rtlCol="0"/>
          <a:lstStyle/>
          <a:p>
            <a:endParaRPr/>
          </a:p>
        </p:txBody>
      </p:sp>
      <p:sp>
        <p:nvSpPr>
          <p:cNvPr id="1048892" name="object 53"/>
          <p:cNvSpPr/>
          <p:nvPr/>
        </p:nvSpPr>
        <p:spPr>
          <a:xfrm>
            <a:off x="3321588" y="8443234"/>
            <a:ext cx="99060" cy="85725"/>
          </a:xfrm>
          <a:custGeom>
            <a:avLst/>
            <a:gdLst/>
            <a:ahLst/>
            <a:cxnLst/>
            <a:rect l="l" t="t" r="r" b="b"/>
            <a:pathLst>
              <a:path w="99060" h="85725">
                <a:moveTo>
                  <a:pt x="98442" y="85251"/>
                </a:moveTo>
                <a:lnTo>
                  <a:pt x="0" y="85251"/>
                </a:lnTo>
                <a:lnTo>
                  <a:pt x="49221" y="0"/>
                </a:lnTo>
                <a:lnTo>
                  <a:pt x="98442" y="85251"/>
                </a:lnTo>
                <a:close/>
              </a:path>
            </a:pathLst>
          </a:custGeom>
          <a:solidFill>
            <a:srgbClr val="F59DD3"/>
          </a:solidFill>
        </p:spPr>
        <p:txBody>
          <a:bodyPr wrap="square" lIns="0" tIns="0" rIns="0" bIns="0" rtlCol="0"/>
          <a:lstStyle/>
          <a:p>
            <a:endParaRPr/>
          </a:p>
        </p:txBody>
      </p:sp>
      <p:sp>
        <p:nvSpPr>
          <p:cNvPr id="1048893" name="object 54"/>
          <p:cNvSpPr/>
          <p:nvPr/>
        </p:nvSpPr>
        <p:spPr>
          <a:xfrm>
            <a:off x="0" y="10059649"/>
            <a:ext cx="77470" cy="85725"/>
          </a:xfrm>
          <a:custGeom>
            <a:avLst/>
            <a:gdLst/>
            <a:ahLst/>
            <a:cxnLst/>
            <a:rect l="l" t="t" r="r" b="b"/>
            <a:pathLst>
              <a:path w="77470" h="85725">
                <a:moveTo>
                  <a:pt x="77023" y="85251"/>
                </a:moveTo>
                <a:lnTo>
                  <a:pt x="0" y="85251"/>
                </a:lnTo>
                <a:lnTo>
                  <a:pt x="0" y="48153"/>
                </a:lnTo>
                <a:lnTo>
                  <a:pt x="27802" y="0"/>
                </a:lnTo>
                <a:lnTo>
                  <a:pt x="77023" y="85251"/>
                </a:lnTo>
                <a:close/>
              </a:path>
            </a:pathLst>
          </a:custGeom>
          <a:solidFill>
            <a:srgbClr val="F59DD3"/>
          </a:solidFill>
        </p:spPr>
        <p:txBody>
          <a:bodyPr wrap="square" lIns="0" tIns="0" rIns="0" bIns="0" rtlCol="0"/>
          <a:lstStyle/>
          <a:p>
            <a:endParaRPr/>
          </a:p>
        </p:txBody>
      </p:sp>
      <p:sp>
        <p:nvSpPr>
          <p:cNvPr id="1048894" name="object 55"/>
          <p:cNvSpPr/>
          <p:nvPr/>
        </p:nvSpPr>
        <p:spPr>
          <a:xfrm>
            <a:off x="0" y="8443234"/>
            <a:ext cx="77470" cy="85725"/>
          </a:xfrm>
          <a:custGeom>
            <a:avLst/>
            <a:gdLst/>
            <a:ahLst/>
            <a:cxnLst/>
            <a:rect l="l" t="t" r="r" b="b"/>
            <a:pathLst>
              <a:path w="77470" h="85725">
                <a:moveTo>
                  <a:pt x="77023" y="85251"/>
                </a:moveTo>
                <a:lnTo>
                  <a:pt x="0" y="85251"/>
                </a:lnTo>
                <a:lnTo>
                  <a:pt x="0" y="48153"/>
                </a:lnTo>
                <a:lnTo>
                  <a:pt x="27802" y="0"/>
                </a:lnTo>
                <a:lnTo>
                  <a:pt x="77023" y="85251"/>
                </a:lnTo>
                <a:close/>
              </a:path>
            </a:pathLst>
          </a:custGeom>
          <a:solidFill>
            <a:srgbClr val="F59DD3"/>
          </a:solidFill>
        </p:spPr>
        <p:txBody>
          <a:bodyPr wrap="square" lIns="0" tIns="0" rIns="0" bIns="0" rtlCol="0"/>
          <a:lstStyle/>
          <a:p>
            <a:endParaRPr/>
          </a:p>
        </p:txBody>
      </p:sp>
      <p:sp>
        <p:nvSpPr>
          <p:cNvPr id="1048895" name="object 56"/>
          <p:cNvSpPr/>
          <p:nvPr/>
        </p:nvSpPr>
        <p:spPr>
          <a:xfrm>
            <a:off x="529434" y="7330104"/>
            <a:ext cx="99060" cy="85725"/>
          </a:xfrm>
          <a:custGeom>
            <a:avLst/>
            <a:gdLst/>
            <a:ahLst/>
            <a:cxnLst/>
            <a:rect l="l" t="t" r="r" b="b"/>
            <a:pathLst>
              <a:path w="99059" h="85725">
                <a:moveTo>
                  <a:pt x="98442" y="85251"/>
                </a:moveTo>
                <a:lnTo>
                  <a:pt x="0" y="85251"/>
                </a:lnTo>
                <a:lnTo>
                  <a:pt x="49221" y="0"/>
                </a:lnTo>
                <a:lnTo>
                  <a:pt x="98442" y="85251"/>
                </a:lnTo>
                <a:close/>
              </a:path>
            </a:pathLst>
          </a:custGeom>
          <a:solidFill>
            <a:srgbClr val="F59DD3"/>
          </a:solidFill>
        </p:spPr>
        <p:txBody>
          <a:bodyPr wrap="square" lIns="0" tIns="0" rIns="0" bIns="0" rtlCol="0"/>
          <a:lstStyle/>
          <a:p>
            <a:endParaRPr/>
          </a:p>
        </p:txBody>
      </p:sp>
      <p:sp>
        <p:nvSpPr>
          <p:cNvPr id="1048896" name="object 57"/>
          <p:cNvSpPr/>
          <p:nvPr/>
        </p:nvSpPr>
        <p:spPr>
          <a:xfrm>
            <a:off x="3811798" y="7330104"/>
            <a:ext cx="99060" cy="85725"/>
          </a:xfrm>
          <a:custGeom>
            <a:avLst/>
            <a:gdLst/>
            <a:ahLst/>
            <a:cxnLst/>
            <a:rect l="l" t="t" r="r" b="b"/>
            <a:pathLst>
              <a:path w="99060" h="85725">
                <a:moveTo>
                  <a:pt x="98442" y="85251"/>
                </a:moveTo>
                <a:lnTo>
                  <a:pt x="0" y="85251"/>
                </a:lnTo>
                <a:lnTo>
                  <a:pt x="49221" y="0"/>
                </a:lnTo>
                <a:lnTo>
                  <a:pt x="98442" y="85251"/>
                </a:lnTo>
                <a:close/>
              </a:path>
            </a:pathLst>
          </a:custGeom>
          <a:solidFill>
            <a:srgbClr val="F59DD3"/>
          </a:solidFill>
        </p:spPr>
        <p:txBody>
          <a:bodyPr wrap="square" lIns="0" tIns="0" rIns="0" bIns="0" rtlCol="0"/>
          <a:lstStyle/>
          <a:p>
            <a:endParaRPr/>
          </a:p>
        </p:txBody>
      </p:sp>
      <p:sp>
        <p:nvSpPr>
          <p:cNvPr id="1048897" name="object 58"/>
          <p:cNvSpPr/>
          <p:nvPr/>
        </p:nvSpPr>
        <p:spPr>
          <a:xfrm>
            <a:off x="529434" y="8996415"/>
            <a:ext cx="99060" cy="85725"/>
          </a:xfrm>
          <a:custGeom>
            <a:avLst/>
            <a:gdLst/>
            <a:ahLst/>
            <a:cxnLst/>
            <a:rect l="l" t="t" r="r" b="b"/>
            <a:pathLst>
              <a:path w="99059" h="85725">
                <a:moveTo>
                  <a:pt x="98442" y="85251"/>
                </a:moveTo>
                <a:lnTo>
                  <a:pt x="0" y="85251"/>
                </a:lnTo>
                <a:lnTo>
                  <a:pt x="49221" y="0"/>
                </a:lnTo>
                <a:lnTo>
                  <a:pt x="98442" y="85251"/>
                </a:lnTo>
                <a:close/>
              </a:path>
            </a:pathLst>
          </a:custGeom>
          <a:solidFill>
            <a:srgbClr val="F59DD3"/>
          </a:solidFill>
        </p:spPr>
        <p:txBody>
          <a:bodyPr wrap="square" lIns="0" tIns="0" rIns="0" bIns="0" rtlCol="0"/>
          <a:lstStyle/>
          <a:p>
            <a:endParaRPr/>
          </a:p>
        </p:txBody>
      </p:sp>
      <p:sp>
        <p:nvSpPr>
          <p:cNvPr id="1048898" name="object 59"/>
          <p:cNvSpPr/>
          <p:nvPr/>
        </p:nvSpPr>
        <p:spPr>
          <a:xfrm>
            <a:off x="3811798" y="8996415"/>
            <a:ext cx="99060" cy="85725"/>
          </a:xfrm>
          <a:custGeom>
            <a:avLst/>
            <a:gdLst/>
            <a:ahLst/>
            <a:cxnLst/>
            <a:rect l="l" t="t" r="r" b="b"/>
            <a:pathLst>
              <a:path w="99060" h="85725">
                <a:moveTo>
                  <a:pt x="98442" y="85251"/>
                </a:moveTo>
                <a:lnTo>
                  <a:pt x="0" y="85251"/>
                </a:lnTo>
                <a:lnTo>
                  <a:pt x="49221" y="0"/>
                </a:lnTo>
                <a:lnTo>
                  <a:pt x="98442" y="85251"/>
                </a:lnTo>
                <a:close/>
              </a:path>
            </a:pathLst>
          </a:custGeom>
          <a:solidFill>
            <a:srgbClr val="F59DD3"/>
          </a:solidFill>
        </p:spPr>
        <p:txBody>
          <a:bodyPr wrap="square" lIns="0" tIns="0" rIns="0" bIns="0" rtlCol="0"/>
          <a:lstStyle/>
          <a:p>
            <a:endParaRPr/>
          </a:p>
        </p:txBody>
      </p:sp>
      <p:sp>
        <p:nvSpPr>
          <p:cNvPr id="1048899" name="TextBox 1048898"/>
          <p:cNvSpPr txBox="1"/>
          <p:nvPr/>
        </p:nvSpPr>
        <p:spPr>
          <a:xfrm>
            <a:off x="10438808" y="1279234"/>
            <a:ext cx="5154504" cy="878840"/>
          </a:xfrm>
          <a:prstGeom prst="rect">
            <a:avLst/>
          </a:prstGeom>
        </p:spPr>
        <p:txBody>
          <a:bodyPr wrap="square" rtlCol="0">
            <a:spAutoFit/>
          </a:bodyPr>
          <a:lstStyle/>
          <a:p>
            <a:r>
              <a:rPr lang="en-US" altLang="x-none" sz="5300">
                <a:solidFill>
                  <a:srgbClr val="FFFFFF"/>
                </a:solidFill>
              </a:rPr>
              <a:t>CIRI-CIRI</a:t>
            </a:r>
            <a:endParaRPr lang="x-none" sz="5300">
              <a:solidFill>
                <a:srgbClr val="FFFFFF"/>
              </a:solidFill>
            </a:endParaRPr>
          </a:p>
        </p:txBody>
      </p:sp>
      <p:sp>
        <p:nvSpPr>
          <p:cNvPr id="1048900" name="TextBox 1048899"/>
          <p:cNvSpPr txBox="1"/>
          <p:nvPr/>
        </p:nvSpPr>
        <p:spPr>
          <a:xfrm>
            <a:off x="7736315" y="2470860"/>
            <a:ext cx="5773575" cy="840740"/>
          </a:xfrm>
          <a:prstGeom prst="rect">
            <a:avLst/>
          </a:prstGeom>
        </p:spPr>
        <p:txBody>
          <a:bodyPr wrap="square" rtlCol="0">
            <a:spAutoFit/>
          </a:bodyPr>
          <a:lstStyle/>
          <a:p>
            <a:r>
              <a:rPr lang="en-US" altLang="x-none" sz="5100">
                <a:solidFill>
                  <a:srgbClr val="FFFFFF"/>
                </a:solidFill>
              </a:rPr>
              <a:t>BACAAN NONFIKSI</a:t>
            </a:r>
            <a:endParaRPr lang="x-none" sz="5100">
              <a:solidFill>
                <a:srgbClr val="FFFFFF"/>
              </a:solidFill>
            </a:endParaRPr>
          </a:p>
        </p:txBody>
      </p:sp>
      <p:sp>
        <p:nvSpPr>
          <p:cNvPr id="1048901" name="TextBox 1048900"/>
          <p:cNvSpPr txBox="1"/>
          <p:nvPr/>
        </p:nvSpPr>
        <p:spPr>
          <a:xfrm>
            <a:off x="14994435" y="1718654"/>
            <a:ext cx="4000000" cy="751840"/>
          </a:xfrm>
          <a:prstGeom prst="rect">
            <a:avLst/>
          </a:prstGeom>
        </p:spPr>
        <p:txBody>
          <a:bodyPr wrap="square" rtlCol="0">
            <a:spAutoFit/>
          </a:bodyPr>
          <a:lstStyle/>
          <a:p>
            <a:r>
              <a:rPr lang="en-US" altLang="x-none" sz="4400">
                <a:solidFill>
                  <a:srgbClr val="FFFFFF"/>
                </a:solidFill>
              </a:rPr>
              <a:t>4</a:t>
            </a:r>
            <a:endParaRPr lang="x-none" sz="4400">
              <a:solidFill>
                <a:srgbClr val="FFFFFF"/>
              </a:solidFill>
            </a:endParaRPr>
          </a:p>
        </p:txBody>
      </p:sp>
      <p:sp>
        <p:nvSpPr>
          <p:cNvPr id="1048902" name="TextBox 1048901"/>
          <p:cNvSpPr txBox="1"/>
          <p:nvPr/>
        </p:nvSpPr>
        <p:spPr>
          <a:xfrm>
            <a:off x="6785786" y="5740037"/>
            <a:ext cx="4915532" cy="2186940"/>
          </a:xfrm>
          <a:prstGeom prst="rect">
            <a:avLst/>
          </a:prstGeom>
        </p:spPr>
        <p:txBody>
          <a:bodyPr wrap="square" rtlCol="0">
            <a:spAutoFit/>
          </a:bodyPr>
          <a:lstStyle/>
          <a:p>
            <a:r>
              <a:rPr lang="x-none" sz="2800">
                <a:solidFill>
                  <a:srgbClr val="FFFFFF"/>
                </a:solidFill>
              </a:rPr>
              <a:t>c. Berdasarkan fakta</a:t>
            </a:r>
          </a:p>
          <a:p>
            <a:r>
              <a:rPr lang="x-none" sz="2800">
                <a:solidFill>
                  <a:srgbClr val="FFFFFF"/>
                </a:solidFill>
              </a:rPr>
              <a:t>Sifat dari isi berita pada karangan nonfiksi ini adalah fakta dan faktual sesuai dengan data yang diperoleh</a:t>
            </a:r>
            <a:r>
              <a:rPr lang="en-US" altLang="x-none" sz="2800">
                <a:solidFill>
                  <a:srgbClr val="FFFFFF"/>
                </a:solidFill>
              </a:rPr>
              <a:t>.</a:t>
            </a:r>
            <a:endParaRPr lang="x-none" sz="2800">
              <a:solidFill>
                <a:srgbClr val="FFFFFF"/>
              </a:solidFill>
            </a:endParaRPr>
          </a:p>
        </p:txBody>
      </p:sp>
      <p:sp>
        <p:nvSpPr>
          <p:cNvPr id="1048903" name="TextBox 1048902"/>
          <p:cNvSpPr txBox="1"/>
          <p:nvPr/>
        </p:nvSpPr>
        <p:spPr>
          <a:xfrm>
            <a:off x="6785787" y="8345856"/>
            <a:ext cx="5965224" cy="1386841"/>
          </a:xfrm>
          <a:prstGeom prst="rect">
            <a:avLst/>
          </a:prstGeom>
        </p:spPr>
        <p:txBody>
          <a:bodyPr wrap="square" rtlCol="0">
            <a:spAutoFit/>
          </a:bodyPr>
          <a:lstStyle/>
          <a:p>
            <a:r>
              <a:rPr lang="en-US" altLang="x-none" sz="2900">
                <a:solidFill>
                  <a:srgbClr val="FFFFFF"/>
                </a:solidFill>
              </a:rPr>
              <a:t>d. T</a:t>
            </a:r>
            <a:r>
              <a:rPr lang="x-none" sz="2900">
                <a:solidFill>
                  <a:srgbClr val="FFFFFF"/>
                </a:solidFill>
              </a:rPr>
              <a:t>emuan yang dituliskan adalah temuan baru atau pengembangan dari temuan yang sudah ada</a:t>
            </a:r>
            <a:r>
              <a:rPr lang="en-US" altLang="x-none" sz="2900">
                <a:solidFill>
                  <a:srgbClr val="FFFFFF"/>
                </a:solidFill>
              </a:rPr>
              <a:t>.</a:t>
            </a:r>
            <a:endParaRPr lang="x-none" sz="2900">
              <a:solidFill>
                <a:srgbClr val="000000"/>
              </a:solidFill>
            </a:endParaRPr>
          </a:p>
        </p:txBody>
      </p:sp>
      <p:sp>
        <p:nvSpPr>
          <p:cNvPr id="1048904" name="object 4"/>
          <p:cNvSpPr/>
          <p:nvPr/>
        </p:nvSpPr>
        <p:spPr>
          <a:xfrm>
            <a:off x="5972056" y="8574141"/>
            <a:ext cx="586740" cy="508000"/>
          </a:xfrm>
          <a:custGeom>
            <a:avLst/>
            <a:gdLst/>
            <a:ahLst/>
            <a:cxnLst/>
            <a:rect l="l" t="t" r="r" b="b"/>
            <a:pathLst>
              <a:path w="586740" h="508000">
                <a:moveTo>
                  <a:pt x="586488" y="507899"/>
                </a:moveTo>
                <a:lnTo>
                  <a:pt x="0" y="507899"/>
                </a:lnTo>
                <a:lnTo>
                  <a:pt x="293244" y="0"/>
                </a:lnTo>
                <a:lnTo>
                  <a:pt x="586488" y="507899"/>
                </a:lnTo>
                <a:close/>
              </a:path>
            </a:pathLst>
          </a:custGeom>
          <a:solidFill>
            <a:srgbClr val="F466F5"/>
          </a:solidFill>
        </p:spPr>
        <p:txBody>
          <a:bodyPr wrap="square" lIns="0" tIns="0" rIns="0" bIns="0" rtlCol="0"/>
          <a:lstStyle/>
          <a:p>
            <a:endParaRPr/>
          </a:p>
        </p:txBody>
      </p:sp>
      <p:sp>
        <p:nvSpPr>
          <p:cNvPr id="1048905" name="object 3"/>
          <p:cNvSpPr/>
          <p:nvPr/>
        </p:nvSpPr>
        <p:spPr>
          <a:xfrm>
            <a:off x="836105" y="769963"/>
            <a:ext cx="509270" cy="509270"/>
          </a:xfrm>
          <a:custGeom>
            <a:avLst/>
            <a:gdLst/>
            <a:ahLst/>
            <a:cxnLst/>
            <a:rect l="l" t="t" r="r" b="b"/>
            <a:pathLst>
              <a:path w="509269" h="509270">
                <a:moveTo>
                  <a:pt x="508909" y="508909"/>
                </a:moveTo>
                <a:lnTo>
                  <a:pt x="0" y="508909"/>
                </a:lnTo>
                <a:lnTo>
                  <a:pt x="0" y="0"/>
                </a:lnTo>
                <a:lnTo>
                  <a:pt x="508909" y="0"/>
                </a:lnTo>
                <a:lnTo>
                  <a:pt x="508909" y="508909"/>
                </a:lnTo>
                <a:close/>
              </a:path>
            </a:pathLst>
          </a:custGeom>
          <a:solidFill>
            <a:srgbClr val="F0F600"/>
          </a:solidFill>
        </p:spPr>
        <p:txBody>
          <a:bodyPr wrap="square" lIns="0" tIns="0" rIns="0" bIns="0" rtlCol="0"/>
          <a:lstStyle/>
          <a:p>
            <a:endParaRPr/>
          </a:p>
        </p:txBody>
      </p:sp>
      <p:sp>
        <p:nvSpPr>
          <p:cNvPr id="1048906" name="object 3"/>
          <p:cNvSpPr/>
          <p:nvPr/>
        </p:nvSpPr>
        <p:spPr>
          <a:xfrm>
            <a:off x="6049526" y="5856875"/>
            <a:ext cx="509270" cy="509270"/>
          </a:xfrm>
          <a:custGeom>
            <a:avLst/>
            <a:gdLst/>
            <a:ahLst/>
            <a:cxnLst/>
            <a:rect l="l" t="t" r="r" b="b"/>
            <a:pathLst>
              <a:path w="509269" h="509270">
                <a:moveTo>
                  <a:pt x="508909" y="508909"/>
                </a:moveTo>
                <a:lnTo>
                  <a:pt x="0" y="508909"/>
                </a:lnTo>
                <a:lnTo>
                  <a:pt x="0" y="0"/>
                </a:lnTo>
                <a:lnTo>
                  <a:pt x="508909" y="0"/>
                </a:lnTo>
                <a:lnTo>
                  <a:pt x="508909" y="508909"/>
                </a:lnTo>
                <a:close/>
              </a:path>
            </a:pathLst>
          </a:custGeom>
          <a:solidFill>
            <a:srgbClr val="F0F600"/>
          </a:solidFill>
        </p:spPr>
        <p:txBody>
          <a:bodyPr wrap="square" lIns="0" tIns="0" rIns="0" bIns="0" rtlCol="0"/>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8907" name="object 2"/>
          <p:cNvSpPr/>
          <p:nvPr/>
        </p:nvSpPr>
        <p:spPr>
          <a:xfrm>
            <a:off x="896073" y="2290795"/>
            <a:ext cx="1714500" cy="1047750"/>
          </a:xfrm>
          <a:custGeom>
            <a:avLst/>
            <a:gdLst/>
            <a:ahLst/>
            <a:cxnLst/>
            <a:rect l="l" t="t" r="r" b="b"/>
            <a:pathLst>
              <a:path w="1714500" h="1047750">
                <a:moveTo>
                  <a:pt x="857249" y="1047369"/>
                </a:moveTo>
                <a:lnTo>
                  <a:pt x="815187" y="1046738"/>
                </a:lnTo>
                <a:lnTo>
                  <a:pt x="773225" y="1044846"/>
                </a:lnTo>
                <a:lnTo>
                  <a:pt x="731464" y="1041701"/>
                </a:lnTo>
                <a:lnTo>
                  <a:pt x="690009" y="1037306"/>
                </a:lnTo>
                <a:lnTo>
                  <a:pt x="648955" y="1031674"/>
                </a:lnTo>
                <a:lnTo>
                  <a:pt x="608404" y="1024818"/>
                </a:lnTo>
                <a:lnTo>
                  <a:pt x="568450" y="1016756"/>
                </a:lnTo>
                <a:lnTo>
                  <a:pt x="529194" y="1007507"/>
                </a:lnTo>
                <a:lnTo>
                  <a:pt x="490728" y="997089"/>
                </a:lnTo>
                <a:lnTo>
                  <a:pt x="453145" y="985532"/>
                </a:lnTo>
                <a:lnTo>
                  <a:pt x="416534" y="972863"/>
                </a:lnTo>
                <a:lnTo>
                  <a:pt x="380987" y="959111"/>
                </a:lnTo>
                <a:lnTo>
                  <a:pt x="329847" y="936531"/>
                </a:lnTo>
                <a:lnTo>
                  <a:pt x="281555" y="911708"/>
                </a:lnTo>
                <a:lnTo>
                  <a:pt x="236384" y="884783"/>
                </a:lnTo>
                <a:lnTo>
                  <a:pt x="194586" y="855906"/>
                </a:lnTo>
                <a:lnTo>
                  <a:pt x="156378" y="825229"/>
                </a:lnTo>
                <a:lnTo>
                  <a:pt x="121961" y="792912"/>
                </a:lnTo>
                <a:lnTo>
                  <a:pt x="91530" y="759136"/>
                </a:lnTo>
                <a:lnTo>
                  <a:pt x="65254" y="724090"/>
                </a:lnTo>
                <a:lnTo>
                  <a:pt x="43268" y="687959"/>
                </a:lnTo>
                <a:lnTo>
                  <a:pt x="25690" y="650930"/>
                </a:lnTo>
                <a:lnTo>
                  <a:pt x="12619" y="613210"/>
                </a:lnTo>
                <a:lnTo>
                  <a:pt x="4127" y="575014"/>
                </a:lnTo>
                <a:lnTo>
                  <a:pt x="257" y="536540"/>
                </a:lnTo>
                <a:lnTo>
                  <a:pt x="0" y="523684"/>
                </a:lnTo>
                <a:lnTo>
                  <a:pt x="257" y="510828"/>
                </a:lnTo>
                <a:lnTo>
                  <a:pt x="4127" y="472354"/>
                </a:lnTo>
                <a:lnTo>
                  <a:pt x="12619" y="434158"/>
                </a:lnTo>
                <a:lnTo>
                  <a:pt x="25690" y="396438"/>
                </a:lnTo>
                <a:lnTo>
                  <a:pt x="43268" y="359409"/>
                </a:lnTo>
                <a:lnTo>
                  <a:pt x="65254" y="323278"/>
                </a:lnTo>
                <a:lnTo>
                  <a:pt x="91530" y="288233"/>
                </a:lnTo>
                <a:lnTo>
                  <a:pt x="121961" y="254456"/>
                </a:lnTo>
                <a:lnTo>
                  <a:pt x="156378" y="222139"/>
                </a:lnTo>
                <a:lnTo>
                  <a:pt x="194586" y="191462"/>
                </a:lnTo>
                <a:lnTo>
                  <a:pt x="236384" y="162585"/>
                </a:lnTo>
                <a:lnTo>
                  <a:pt x="281555" y="135659"/>
                </a:lnTo>
                <a:lnTo>
                  <a:pt x="329847" y="110837"/>
                </a:lnTo>
                <a:lnTo>
                  <a:pt x="380987" y="88256"/>
                </a:lnTo>
                <a:lnTo>
                  <a:pt x="416534" y="74504"/>
                </a:lnTo>
                <a:lnTo>
                  <a:pt x="453145" y="61836"/>
                </a:lnTo>
                <a:lnTo>
                  <a:pt x="490728" y="50278"/>
                </a:lnTo>
                <a:lnTo>
                  <a:pt x="529194" y="39863"/>
                </a:lnTo>
                <a:lnTo>
                  <a:pt x="568450" y="30612"/>
                </a:lnTo>
                <a:lnTo>
                  <a:pt x="608404" y="22549"/>
                </a:lnTo>
                <a:lnTo>
                  <a:pt x="648955" y="15693"/>
                </a:lnTo>
                <a:lnTo>
                  <a:pt x="690009" y="10062"/>
                </a:lnTo>
                <a:lnTo>
                  <a:pt x="731464" y="5667"/>
                </a:lnTo>
                <a:lnTo>
                  <a:pt x="773225" y="2521"/>
                </a:lnTo>
                <a:lnTo>
                  <a:pt x="815187" y="630"/>
                </a:lnTo>
                <a:lnTo>
                  <a:pt x="857249" y="0"/>
                </a:lnTo>
                <a:lnTo>
                  <a:pt x="878293" y="157"/>
                </a:lnTo>
                <a:lnTo>
                  <a:pt x="920306" y="1418"/>
                </a:lnTo>
                <a:lnTo>
                  <a:pt x="962192" y="3938"/>
                </a:lnTo>
                <a:lnTo>
                  <a:pt x="1003801" y="7708"/>
                </a:lnTo>
                <a:lnTo>
                  <a:pt x="1045080" y="12725"/>
                </a:lnTo>
                <a:lnTo>
                  <a:pt x="1085882" y="18968"/>
                </a:lnTo>
                <a:lnTo>
                  <a:pt x="1126159" y="26432"/>
                </a:lnTo>
                <a:lnTo>
                  <a:pt x="1165764" y="35088"/>
                </a:lnTo>
                <a:lnTo>
                  <a:pt x="1204648" y="44928"/>
                </a:lnTo>
                <a:lnTo>
                  <a:pt x="1242673" y="55914"/>
                </a:lnTo>
                <a:lnTo>
                  <a:pt x="1279792" y="68035"/>
                </a:lnTo>
                <a:lnTo>
                  <a:pt x="1315870" y="81245"/>
                </a:lnTo>
                <a:lnTo>
                  <a:pt x="1367913" y="103056"/>
                </a:lnTo>
                <a:lnTo>
                  <a:pt x="1417187" y="127148"/>
                </a:lnTo>
                <a:lnTo>
                  <a:pt x="1463417" y="153383"/>
                </a:lnTo>
                <a:lnTo>
                  <a:pt x="1506363" y="181624"/>
                </a:lnTo>
                <a:lnTo>
                  <a:pt x="1545799" y="211725"/>
                </a:lnTo>
                <a:lnTo>
                  <a:pt x="1581503" y="243517"/>
                </a:lnTo>
                <a:lnTo>
                  <a:pt x="1613275" y="276821"/>
                </a:lnTo>
                <a:lnTo>
                  <a:pt x="1640954" y="311461"/>
                </a:lnTo>
                <a:lnTo>
                  <a:pt x="1664389" y="347259"/>
                </a:lnTo>
                <a:lnTo>
                  <a:pt x="1683448" y="384013"/>
                </a:lnTo>
                <a:lnTo>
                  <a:pt x="1698029" y="421519"/>
                </a:lnTo>
                <a:lnTo>
                  <a:pt x="1708051" y="459576"/>
                </a:lnTo>
                <a:lnTo>
                  <a:pt x="1713467" y="497988"/>
                </a:lnTo>
                <a:lnTo>
                  <a:pt x="1714499" y="523684"/>
                </a:lnTo>
                <a:lnTo>
                  <a:pt x="1714241" y="536540"/>
                </a:lnTo>
                <a:lnTo>
                  <a:pt x="1710370" y="575014"/>
                </a:lnTo>
                <a:lnTo>
                  <a:pt x="1701880" y="613210"/>
                </a:lnTo>
                <a:lnTo>
                  <a:pt x="1688809" y="650930"/>
                </a:lnTo>
                <a:lnTo>
                  <a:pt x="1671231" y="687959"/>
                </a:lnTo>
                <a:lnTo>
                  <a:pt x="1649246" y="724090"/>
                </a:lnTo>
                <a:lnTo>
                  <a:pt x="1622969" y="759136"/>
                </a:lnTo>
                <a:lnTo>
                  <a:pt x="1592537" y="792912"/>
                </a:lnTo>
                <a:lnTo>
                  <a:pt x="1558120" y="825229"/>
                </a:lnTo>
                <a:lnTo>
                  <a:pt x="1519912" y="855906"/>
                </a:lnTo>
                <a:lnTo>
                  <a:pt x="1478115" y="884783"/>
                </a:lnTo>
                <a:lnTo>
                  <a:pt x="1432943" y="911708"/>
                </a:lnTo>
                <a:lnTo>
                  <a:pt x="1384652" y="936531"/>
                </a:lnTo>
                <a:lnTo>
                  <a:pt x="1333512" y="959111"/>
                </a:lnTo>
                <a:lnTo>
                  <a:pt x="1297963" y="972863"/>
                </a:lnTo>
                <a:lnTo>
                  <a:pt x="1261354" y="985532"/>
                </a:lnTo>
                <a:lnTo>
                  <a:pt x="1223771" y="997089"/>
                </a:lnTo>
                <a:lnTo>
                  <a:pt x="1185305" y="1007507"/>
                </a:lnTo>
                <a:lnTo>
                  <a:pt x="1146049" y="1016756"/>
                </a:lnTo>
                <a:lnTo>
                  <a:pt x="1106095" y="1024818"/>
                </a:lnTo>
                <a:lnTo>
                  <a:pt x="1065544" y="1031674"/>
                </a:lnTo>
                <a:lnTo>
                  <a:pt x="1024490" y="1037306"/>
                </a:lnTo>
                <a:lnTo>
                  <a:pt x="983034" y="1041701"/>
                </a:lnTo>
                <a:lnTo>
                  <a:pt x="941274" y="1044846"/>
                </a:lnTo>
                <a:lnTo>
                  <a:pt x="899312" y="1046738"/>
                </a:lnTo>
                <a:lnTo>
                  <a:pt x="857249" y="1047369"/>
                </a:lnTo>
                <a:close/>
              </a:path>
            </a:pathLst>
          </a:custGeom>
          <a:solidFill>
            <a:srgbClr val="1501F6"/>
          </a:solidFill>
        </p:spPr>
        <p:txBody>
          <a:bodyPr wrap="square" lIns="0" tIns="0" rIns="0" bIns="0" rtlCol="0"/>
          <a:lstStyle/>
          <a:p>
            <a:endParaRPr/>
          </a:p>
        </p:txBody>
      </p:sp>
      <p:sp>
        <p:nvSpPr>
          <p:cNvPr id="1048908" name="object 6"/>
          <p:cNvSpPr/>
          <p:nvPr/>
        </p:nvSpPr>
        <p:spPr>
          <a:xfrm>
            <a:off x="3301381" y="4250772"/>
            <a:ext cx="6807200" cy="66040"/>
          </a:xfrm>
          <a:custGeom>
            <a:avLst/>
            <a:gdLst/>
            <a:ahLst/>
            <a:cxnLst/>
            <a:rect l="l" t="t" r="r" b="b"/>
            <a:pathLst>
              <a:path w="6807200" h="66039">
                <a:moveTo>
                  <a:pt x="6806837" y="65568"/>
                </a:moveTo>
                <a:lnTo>
                  <a:pt x="0" y="65568"/>
                </a:lnTo>
                <a:lnTo>
                  <a:pt x="0" y="0"/>
                </a:lnTo>
                <a:lnTo>
                  <a:pt x="6806837" y="0"/>
                </a:lnTo>
                <a:lnTo>
                  <a:pt x="6806837" y="65568"/>
                </a:lnTo>
                <a:close/>
              </a:path>
            </a:pathLst>
          </a:custGeom>
          <a:solidFill>
            <a:srgbClr val="F466F5"/>
          </a:solidFill>
        </p:spPr>
        <p:txBody>
          <a:bodyPr wrap="square" lIns="0" tIns="0" rIns="0" bIns="0" rtlCol="0"/>
          <a:lstStyle/>
          <a:p>
            <a:endParaRPr/>
          </a:p>
        </p:txBody>
      </p:sp>
      <p:sp>
        <p:nvSpPr>
          <p:cNvPr id="1048909" name="object 7"/>
          <p:cNvSpPr txBox="1"/>
          <p:nvPr/>
        </p:nvSpPr>
        <p:spPr>
          <a:xfrm>
            <a:off x="3301381" y="3460196"/>
            <a:ext cx="8594884" cy="790575"/>
          </a:xfrm>
          <a:prstGeom prst="rect">
            <a:avLst/>
          </a:prstGeom>
        </p:spPr>
        <p:txBody>
          <a:bodyPr vert="horz" wrap="square" lIns="0" tIns="15875" rIns="0" bIns="0" rtlCol="0">
            <a:spAutoFit/>
          </a:bodyPr>
          <a:lstStyle/>
          <a:p>
            <a:pPr marL="12700">
              <a:lnSpc>
                <a:spcPct val="100000"/>
              </a:lnSpc>
              <a:spcBef>
                <a:spcPts val="125"/>
              </a:spcBef>
            </a:pPr>
            <a:r>
              <a:rPr lang="en-US" altLang="x-none" sz="5200" spc="1115" dirty="0">
                <a:solidFill>
                  <a:srgbClr val="F466F5"/>
                </a:solidFill>
                <a:latin typeface="Arial"/>
                <a:cs typeface="Arial"/>
              </a:rPr>
              <a:t>DALAM BUKU NONFIKSI</a:t>
            </a:r>
            <a:endParaRPr sz="5200">
              <a:latin typeface="Arial"/>
              <a:cs typeface="Arial"/>
            </a:endParaRPr>
          </a:p>
        </p:txBody>
      </p:sp>
      <p:sp>
        <p:nvSpPr>
          <p:cNvPr id="1048910" name="object 8"/>
          <p:cNvSpPr/>
          <p:nvPr/>
        </p:nvSpPr>
        <p:spPr>
          <a:xfrm>
            <a:off x="3301382" y="3078221"/>
            <a:ext cx="2754630" cy="66040"/>
          </a:xfrm>
          <a:custGeom>
            <a:avLst/>
            <a:gdLst/>
            <a:ahLst/>
            <a:cxnLst/>
            <a:rect l="l" t="t" r="r" b="b"/>
            <a:pathLst>
              <a:path w="2754629" h="66039">
                <a:moveTo>
                  <a:pt x="2754020" y="65568"/>
                </a:moveTo>
                <a:lnTo>
                  <a:pt x="0" y="65568"/>
                </a:lnTo>
                <a:lnTo>
                  <a:pt x="0" y="0"/>
                </a:lnTo>
                <a:lnTo>
                  <a:pt x="2754020" y="0"/>
                </a:lnTo>
                <a:lnTo>
                  <a:pt x="2754020" y="65568"/>
                </a:lnTo>
                <a:close/>
              </a:path>
            </a:pathLst>
          </a:custGeom>
          <a:solidFill>
            <a:srgbClr val="F466F5"/>
          </a:solidFill>
        </p:spPr>
        <p:txBody>
          <a:bodyPr wrap="square" lIns="0" tIns="0" rIns="0" bIns="0" rtlCol="0"/>
          <a:lstStyle/>
          <a:p>
            <a:endParaRPr/>
          </a:p>
        </p:txBody>
      </p:sp>
      <p:sp>
        <p:nvSpPr>
          <p:cNvPr id="1048911" name="object 9"/>
          <p:cNvSpPr/>
          <p:nvPr/>
        </p:nvSpPr>
        <p:spPr>
          <a:xfrm>
            <a:off x="6086986" y="3078220"/>
            <a:ext cx="1593215" cy="66040"/>
          </a:xfrm>
          <a:custGeom>
            <a:avLst/>
            <a:gdLst/>
            <a:ahLst/>
            <a:cxnLst/>
            <a:rect l="l" t="t" r="r" b="b"/>
            <a:pathLst>
              <a:path w="1593215" h="66039">
                <a:moveTo>
                  <a:pt x="1593039" y="65568"/>
                </a:moveTo>
                <a:lnTo>
                  <a:pt x="0" y="65568"/>
                </a:lnTo>
                <a:lnTo>
                  <a:pt x="0" y="0"/>
                </a:lnTo>
                <a:lnTo>
                  <a:pt x="1593039" y="0"/>
                </a:lnTo>
                <a:lnTo>
                  <a:pt x="1593039" y="65568"/>
                </a:lnTo>
                <a:close/>
              </a:path>
            </a:pathLst>
          </a:custGeom>
          <a:solidFill>
            <a:srgbClr val="F466F5"/>
          </a:solidFill>
        </p:spPr>
        <p:txBody>
          <a:bodyPr wrap="square" lIns="0" tIns="0" rIns="0" bIns="0" rtlCol="0"/>
          <a:lstStyle/>
          <a:p>
            <a:endParaRPr/>
          </a:p>
        </p:txBody>
      </p:sp>
      <p:sp>
        <p:nvSpPr>
          <p:cNvPr id="1048912" name="object 10"/>
          <p:cNvSpPr txBox="1"/>
          <p:nvPr/>
        </p:nvSpPr>
        <p:spPr>
          <a:xfrm>
            <a:off x="3301382" y="2249546"/>
            <a:ext cx="6518446" cy="828675"/>
          </a:xfrm>
          <a:prstGeom prst="rect">
            <a:avLst/>
          </a:prstGeom>
        </p:spPr>
        <p:txBody>
          <a:bodyPr vert="horz" wrap="square" lIns="0" tIns="15875" rIns="0" bIns="0" rtlCol="0">
            <a:spAutoFit/>
          </a:bodyPr>
          <a:lstStyle/>
          <a:p>
            <a:pPr marL="12700">
              <a:lnSpc>
                <a:spcPct val="100000"/>
              </a:lnSpc>
              <a:spcBef>
                <a:spcPts val="125"/>
              </a:spcBef>
            </a:pPr>
            <a:r>
              <a:rPr lang="en-US" altLang="x-none" sz="5300" spc="810" dirty="0">
                <a:solidFill>
                  <a:srgbClr val="F466F5"/>
                </a:solidFill>
                <a:latin typeface="Arial"/>
                <a:cs typeface="Arial"/>
              </a:rPr>
              <a:t>BUTIR-BUTIR</a:t>
            </a:r>
            <a:endParaRPr sz="5300">
              <a:latin typeface="Arial"/>
              <a:cs typeface="Arial"/>
            </a:endParaRPr>
          </a:p>
        </p:txBody>
      </p:sp>
      <p:sp>
        <p:nvSpPr>
          <p:cNvPr id="1048913" name="object 11"/>
          <p:cNvSpPr txBox="1"/>
          <p:nvPr/>
        </p:nvSpPr>
        <p:spPr>
          <a:xfrm>
            <a:off x="1467846" y="2386997"/>
            <a:ext cx="641350" cy="855345"/>
          </a:xfrm>
          <a:prstGeom prst="rect">
            <a:avLst/>
          </a:prstGeom>
        </p:spPr>
        <p:txBody>
          <a:bodyPr vert="horz" wrap="square" lIns="0" tIns="17145" rIns="0" bIns="0" rtlCol="0">
            <a:spAutoFit/>
          </a:bodyPr>
          <a:lstStyle/>
          <a:p>
            <a:pPr marL="12700">
              <a:lnSpc>
                <a:spcPct val="100000"/>
              </a:lnSpc>
              <a:spcBef>
                <a:spcPts val="135"/>
              </a:spcBef>
            </a:pPr>
            <a:r>
              <a:rPr sz="5650" spc="1705" dirty="0">
                <a:solidFill>
                  <a:srgbClr val="FFFFFF"/>
                </a:solidFill>
                <a:latin typeface="Arial"/>
                <a:cs typeface="Arial"/>
              </a:rPr>
              <a:t>5</a:t>
            </a:r>
            <a:endParaRPr sz="5650">
              <a:latin typeface="Arial"/>
              <a:cs typeface="Arial"/>
            </a:endParaRPr>
          </a:p>
        </p:txBody>
      </p:sp>
      <p:sp>
        <p:nvSpPr>
          <p:cNvPr id="1048914" name="object 12"/>
          <p:cNvSpPr txBox="1"/>
          <p:nvPr/>
        </p:nvSpPr>
        <p:spPr>
          <a:xfrm>
            <a:off x="3301380" y="5070697"/>
            <a:ext cx="4830445" cy="1980029"/>
          </a:xfrm>
          <a:prstGeom prst="rect">
            <a:avLst/>
          </a:prstGeom>
        </p:spPr>
        <p:txBody>
          <a:bodyPr vert="horz" wrap="square" lIns="0" tIns="12700" rIns="0" bIns="0" rtlCol="0">
            <a:spAutoFit/>
          </a:bodyPr>
          <a:lstStyle/>
          <a:p>
            <a:pPr marL="12700" marR="5080">
              <a:lnSpc>
                <a:spcPct val="107100"/>
              </a:lnSpc>
              <a:spcBef>
                <a:spcPts val="100"/>
              </a:spcBef>
            </a:pPr>
            <a:r>
              <a:rPr sz="2400" spc="-114" dirty="0">
                <a:latin typeface="Comic Sans MS" pitchFamily="66" charset="0"/>
                <a:cs typeface="Courier New"/>
              </a:rPr>
              <a:t>a. Gagasan/ide pokok</a:t>
            </a:r>
            <a:endParaRPr sz="2400">
              <a:latin typeface="Comic Sans MS" pitchFamily="66" charset="0"/>
              <a:cs typeface="Courier New"/>
            </a:endParaRPr>
          </a:p>
          <a:p>
            <a:pPr marL="12700" marR="5080">
              <a:lnSpc>
                <a:spcPct val="107100"/>
              </a:lnSpc>
              <a:spcBef>
                <a:spcPts val="100"/>
              </a:spcBef>
            </a:pPr>
            <a:r>
              <a:rPr lang="en-US" altLang="x-none" sz="2400" spc="-114" dirty="0">
                <a:latin typeface="Comic Sans MS" pitchFamily="66" charset="0"/>
                <a:cs typeface="Courier New"/>
              </a:rPr>
              <a:t>P</a:t>
            </a:r>
            <a:r>
              <a:rPr sz="2400" spc="-114" dirty="0">
                <a:latin typeface="Comic Sans MS" pitchFamily="66" charset="0"/>
                <a:cs typeface="Courier New"/>
              </a:rPr>
              <a:t>ada buku Ide pokok adalah ide/gagasan yang menjadi pokok pengembangan paragraf. Ide pokok ini terdapat dalam kalimat utama.</a:t>
            </a:r>
            <a:endParaRPr sz="2400">
              <a:latin typeface="Comic Sans MS" pitchFamily="66" charset="0"/>
              <a:cs typeface="Courier New"/>
            </a:endParaRPr>
          </a:p>
        </p:txBody>
      </p:sp>
      <p:sp>
        <p:nvSpPr>
          <p:cNvPr id="1048915" name="object 13"/>
          <p:cNvSpPr txBox="1"/>
          <p:nvPr/>
        </p:nvSpPr>
        <p:spPr>
          <a:xfrm>
            <a:off x="3301380" y="7010398"/>
            <a:ext cx="6003563" cy="1584857"/>
          </a:xfrm>
          <a:prstGeom prst="rect">
            <a:avLst/>
          </a:prstGeom>
        </p:spPr>
        <p:txBody>
          <a:bodyPr vert="horz" wrap="square" lIns="0" tIns="12700" rIns="0" bIns="0" rtlCol="0">
            <a:spAutoFit/>
          </a:bodyPr>
          <a:lstStyle/>
          <a:p>
            <a:pPr marL="12700" marR="5080">
              <a:lnSpc>
                <a:spcPct val="107100"/>
              </a:lnSpc>
              <a:spcBef>
                <a:spcPts val="100"/>
              </a:spcBef>
            </a:pPr>
            <a:r>
              <a:rPr sz="2400" spc="-114" dirty="0">
                <a:latin typeface="Comic Sans MS" pitchFamily="66" charset="0"/>
                <a:cs typeface="Courier New"/>
              </a:rPr>
              <a:t>b. Fakta  </a:t>
            </a:r>
            <a:endParaRPr sz="2400">
              <a:latin typeface="Comic Sans MS" pitchFamily="66" charset="0"/>
              <a:cs typeface="Courier New"/>
            </a:endParaRPr>
          </a:p>
          <a:p>
            <a:pPr marL="12700" marR="5080">
              <a:lnSpc>
                <a:spcPct val="107100"/>
              </a:lnSpc>
              <a:spcBef>
                <a:spcPts val="100"/>
              </a:spcBef>
            </a:pPr>
            <a:r>
              <a:rPr sz="2400" spc="-114" dirty="0">
                <a:latin typeface="Comic Sans MS" pitchFamily="66" charset="0"/>
                <a:cs typeface="Courier New"/>
              </a:rPr>
              <a:t>Fakta merupakan sesuatu yang benar-benar terjadi dan pernyataan yang tidak terbantah lagi kebenarannya. </a:t>
            </a:r>
            <a:endParaRPr sz="2400">
              <a:latin typeface="Comic Sans MS" pitchFamily="66" charset="0"/>
              <a:cs typeface="Courier New"/>
            </a:endParaRPr>
          </a:p>
        </p:txBody>
      </p:sp>
      <p:sp>
        <p:nvSpPr>
          <p:cNvPr id="1048916" name="object 14"/>
          <p:cNvSpPr/>
          <p:nvPr/>
        </p:nvSpPr>
        <p:spPr>
          <a:xfrm>
            <a:off x="14992785" y="1222454"/>
            <a:ext cx="1943100" cy="1297940"/>
          </a:xfrm>
          <a:custGeom>
            <a:avLst/>
            <a:gdLst/>
            <a:ahLst/>
            <a:cxnLst/>
            <a:rect l="l" t="t" r="r" b="b"/>
            <a:pathLst>
              <a:path w="1943100" h="1297939">
                <a:moveTo>
                  <a:pt x="1299795" y="154446"/>
                </a:moveTo>
                <a:lnTo>
                  <a:pt x="1357958" y="186767"/>
                </a:lnTo>
                <a:lnTo>
                  <a:pt x="1412241" y="220090"/>
                </a:lnTo>
                <a:lnTo>
                  <a:pt x="1463132" y="254503"/>
                </a:lnTo>
                <a:lnTo>
                  <a:pt x="1510657" y="289824"/>
                </a:lnTo>
                <a:lnTo>
                  <a:pt x="1554931" y="325926"/>
                </a:lnTo>
                <a:lnTo>
                  <a:pt x="1596068" y="362680"/>
                </a:lnTo>
                <a:lnTo>
                  <a:pt x="1634182" y="399959"/>
                </a:lnTo>
                <a:lnTo>
                  <a:pt x="1669387" y="437634"/>
                </a:lnTo>
                <a:lnTo>
                  <a:pt x="1701798" y="475577"/>
                </a:lnTo>
                <a:lnTo>
                  <a:pt x="1731528" y="513660"/>
                </a:lnTo>
                <a:lnTo>
                  <a:pt x="1758692" y="551756"/>
                </a:lnTo>
                <a:lnTo>
                  <a:pt x="1783404" y="589735"/>
                </a:lnTo>
                <a:lnTo>
                  <a:pt x="1805778" y="627471"/>
                </a:lnTo>
                <a:lnTo>
                  <a:pt x="1825928" y="664835"/>
                </a:lnTo>
                <a:lnTo>
                  <a:pt x="1843969" y="701699"/>
                </a:lnTo>
                <a:lnTo>
                  <a:pt x="1860015" y="737934"/>
                </a:lnTo>
                <a:lnTo>
                  <a:pt x="1874179" y="773414"/>
                </a:lnTo>
                <a:lnTo>
                  <a:pt x="1897367" y="841759"/>
                </a:lnTo>
                <a:lnTo>
                  <a:pt x="1923688" y="949327"/>
                </a:lnTo>
                <a:lnTo>
                  <a:pt x="1934730" y="1020056"/>
                </a:lnTo>
                <a:lnTo>
                  <a:pt x="1940728" y="1085153"/>
                </a:lnTo>
                <a:lnTo>
                  <a:pt x="1942757" y="1143549"/>
                </a:lnTo>
                <a:lnTo>
                  <a:pt x="1941895" y="1194173"/>
                </a:lnTo>
                <a:lnTo>
                  <a:pt x="1939216" y="1235955"/>
                </a:lnTo>
                <a:lnTo>
                  <a:pt x="1935797" y="1267827"/>
                </a:lnTo>
                <a:lnTo>
                  <a:pt x="1932713" y="1288717"/>
                </a:lnTo>
                <a:lnTo>
                  <a:pt x="1931040" y="1297557"/>
                </a:lnTo>
                <a:lnTo>
                  <a:pt x="1679465" y="1249078"/>
                </a:lnTo>
                <a:lnTo>
                  <a:pt x="1680443" y="1243674"/>
                </a:lnTo>
                <a:lnTo>
                  <a:pt x="1681988" y="1233306"/>
                </a:lnTo>
                <a:lnTo>
                  <a:pt x="1683762" y="1218287"/>
                </a:lnTo>
                <a:lnTo>
                  <a:pt x="1685431" y="1198930"/>
                </a:lnTo>
                <a:lnTo>
                  <a:pt x="1686659" y="1175548"/>
                </a:lnTo>
                <a:lnTo>
                  <a:pt x="1687109" y="1148453"/>
                </a:lnTo>
                <a:lnTo>
                  <a:pt x="1686445" y="1117959"/>
                </a:lnTo>
                <a:lnTo>
                  <a:pt x="1680435" y="1048025"/>
                </a:lnTo>
                <a:lnTo>
                  <a:pt x="1674417" y="1009210"/>
                </a:lnTo>
                <a:lnTo>
                  <a:pt x="1665943" y="968247"/>
                </a:lnTo>
                <a:lnTo>
                  <a:pt x="1654675" y="925450"/>
                </a:lnTo>
                <a:lnTo>
                  <a:pt x="1640280" y="881130"/>
                </a:lnTo>
                <a:lnTo>
                  <a:pt x="1622420" y="835600"/>
                </a:lnTo>
                <a:lnTo>
                  <a:pt x="1600760" y="789175"/>
                </a:lnTo>
                <a:lnTo>
                  <a:pt x="1574965" y="742165"/>
                </a:lnTo>
                <a:lnTo>
                  <a:pt x="1544697" y="694885"/>
                </a:lnTo>
                <a:lnTo>
                  <a:pt x="1509622" y="647648"/>
                </a:lnTo>
                <a:lnTo>
                  <a:pt x="1469404" y="600765"/>
                </a:lnTo>
                <a:lnTo>
                  <a:pt x="1423707" y="554550"/>
                </a:lnTo>
                <a:lnTo>
                  <a:pt x="1372194" y="509317"/>
                </a:lnTo>
                <a:lnTo>
                  <a:pt x="1314530" y="465377"/>
                </a:lnTo>
                <a:lnTo>
                  <a:pt x="1250380" y="423043"/>
                </a:lnTo>
                <a:lnTo>
                  <a:pt x="1179407" y="382629"/>
                </a:lnTo>
                <a:lnTo>
                  <a:pt x="497338" y="22350"/>
                </a:lnTo>
                <a:lnTo>
                  <a:pt x="502415" y="21230"/>
                </a:lnTo>
                <a:lnTo>
                  <a:pt x="541404" y="14104"/>
                </a:lnTo>
                <a:lnTo>
                  <a:pt x="582029" y="8248"/>
                </a:lnTo>
                <a:lnTo>
                  <a:pt x="624251" y="3833"/>
                </a:lnTo>
                <a:lnTo>
                  <a:pt x="668028" y="1027"/>
                </a:lnTo>
                <a:lnTo>
                  <a:pt x="713319" y="0"/>
                </a:lnTo>
                <a:lnTo>
                  <a:pt x="760085" y="920"/>
                </a:lnTo>
                <a:lnTo>
                  <a:pt x="808284" y="3958"/>
                </a:lnTo>
                <a:lnTo>
                  <a:pt x="857877" y="9282"/>
                </a:lnTo>
                <a:lnTo>
                  <a:pt x="908822" y="17062"/>
                </a:lnTo>
                <a:lnTo>
                  <a:pt x="961080" y="27467"/>
                </a:lnTo>
                <a:lnTo>
                  <a:pt x="1014609" y="40666"/>
                </a:lnTo>
                <a:lnTo>
                  <a:pt x="1069368" y="56829"/>
                </a:lnTo>
                <a:lnTo>
                  <a:pt x="1125319" y="76125"/>
                </a:lnTo>
                <a:lnTo>
                  <a:pt x="1182419" y="98722"/>
                </a:lnTo>
                <a:lnTo>
                  <a:pt x="1240628" y="124792"/>
                </a:lnTo>
                <a:lnTo>
                  <a:pt x="1299795" y="154446"/>
                </a:lnTo>
                <a:close/>
              </a:path>
              <a:path w="1943100" h="1297939">
                <a:moveTo>
                  <a:pt x="497338" y="22350"/>
                </a:moveTo>
                <a:lnTo>
                  <a:pt x="1179407" y="382629"/>
                </a:lnTo>
                <a:lnTo>
                  <a:pt x="1128576" y="357154"/>
                </a:lnTo>
                <a:lnTo>
                  <a:pt x="1077979" y="334548"/>
                </a:lnTo>
                <a:lnTo>
                  <a:pt x="1027630" y="314813"/>
                </a:lnTo>
                <a:lnTo>
                  <a:pt x="977540" y="297949"/>
                </a:lnTo>
                <a:lnTo>
                  <a:pt x="927721" y="283957"/>
                </a:lnTo>
                <a:lnTo>
                  <a:pt x="878187" y="272839"/>
                </a:lnTo>
                <a:lnTo>
                  <a:pt x="828950" y="264595"/>
                </a:lnTo>
                <a:lnTo>
                  <a:pt x="780021" y="259226"/>
                </a:lnTo>
                <a:lnTo>
                  <a:pt x="731414" y="256734"/>
                </a:lnTo>
                <a:lnTo>
                  <a:pt x="683140" y="257119"/>
                </a:lnTo>
                <a:lnTo>
                  <a:pt x="635212" y="260382"/>
                </a:lnTo>
                <a:lnTo>
                  <a:pt x="587643" y="266525"/>
                </a:lnTo>
                <a:lnTo>
                  <a:pt x="540444" y="275547"/>
                </a:lnTo>
                <a:lnTo>
                  <a:pt x="493629" y="287451"/>
                </a:lnTo>
                <a:lnTo>
                  <a:pt x="447208" y="302236"/>
                </a:lnTo>
                <a:lnTo>
                  <a:pt x="369389" y="334283"/>
                </a:lnTo>
                <a:lnTo>
                  <a:pt x="304200" y="368687"/>
                </a:lnTo>
                <a:lnTo>
                  <a:pt x="252268" y="401816"/>
                </a:lnTo>
                <a:lnTo>
                  <a:pt x="214221" y="430035"/>
                </a:lnTo>
                <a:lnTo>
                  <a:pt x="182287" y="457204"/>
                </a:lnTo>
                <a:lnTo>
                  <a:pt x="0" y="277552"/>
                </a:lnTo>
                <a:lnTo>
                  <a:pt x="46272" y="236074"/>
                </a:lnTo>
                <a:lnTo>
                  <a:pt x="79273" y="210308"/>
                </a:lnTo>
                <a:lnTo>
                  <a:pt x="120601" y="181058"/>
                </a:lnTo>
                <a:lnTo>
                  <a:pt x="169978" y="149817"/>
                </a:lnTo>
                <a:lnTo>
                  <a:pt x="227127" y="118075"/>
                </a:lnTo>
                <a:lnTo>
                  <a:pt x="291772" y="87325"/>
                </a:lnTo>
                <a:lnTo>
                  <a:pt x="363634" y="59058"/>
                </a:lnTo>
                <a:lnTo>
                  <a:pt x="429508" y="38618"/>
                </a:lnTo>
                <a:lnTo>
                  <a:pt x="465103" y="29458"/>
                </a:lnTo>
                <a:lnTo>
                  <a:pt x="497338" y="22350"/>
                </a:lnTo>
                <a:close/>
              </a:path>
            </a:pathLst>
          </a:custGeom>
          <a:solidFill>
            <a:srgbClr val="F0F600"/>
          </a:solidFill>
        </p:spPr>
        <p:txBody>
          <a:bodyPr wrap="square" lIns="0" tIns="0" rIns="0" bIns="0" rtlCol="0"/>
          <a:lstStyle/>
          <a:p>
            <a:endParaRPr/>
          </a:p>
        </p:txBody>
      </p:sp>
      <p:sp>
        <p:nvSpPr>
          <p:cNvPr id="1048917" name="object 15"/>
          <p:cNvSpPr/>
          <p:nvPr/>
        </p:nvSpPr>
        <p:spPr>
          <a:xfrm>
            <a:off x="2109196" y="9164624"/>
            <a:ext cx="2740025" cy="400050"/>
          </a:xfrm>
          <a:custGeom>
            <a:avLst/>
            <a:gdLst/>
            <a:ahLst/>
            <a:cxnLst/>
            <a:rect l="l" t="t" r="r" b="b"/>
            <a:pathLst>
              <a:path w="2740025" h="400050">
                <a:moveTo>
                  <a:pt x="2739676" y="0"/>
                </a:moveTo>
                <a:lnTo>
                  <a:pt x="2739676" y="165310"/>
                </a:lnTo>
                <a:lnTo>
                  <a:pt x="2695831" y="170049"/>
                </a:lnTo>
                <a:lnTo>
                  <a:pt x="2666618" y="184630"/>
                </a:lnTo>
                <a:lnTo>
                  <a:pt x="2644877" y="209595"/>
                </a:lnTo>
                <a:lnTo>
                  <a:pt x="2623448" y="245485"/>
                </a:lnTo>
                <a:lnTo>
                  <a:pt x="2606136" y="275754"/>
                </a:lnTo>
                <a:lnTo>
                  <a:pt x="2584582" y="307721"/>
                </a:lnTo>
                <a:lnTo>
                  <a:pt x="2557031" y="338679"/>
                </a:lnTo>
                <a:lnTo>
                  <a:pt x="2521732" y="365916"/>
                </a:lnTo>
                <a:lnTo>
                  <a:pt x="2476932" y="386726"/>
                </a:lnTo>
                <a:lnTo>
                  <a:pt x="2420878" y="398397"/>
                </a:lnTo>
                <a:lnTo>
                  <a:pt x="2416727" y="400050"/>
                </a:lnTo>
                <a:lnTo>
                  <a:pt x="2379367" y="400050"/>
                </a:lnTo>
                <a:lnTo>
                  <a:pt x="2375216" y="399223"/>
                </a:lnTo>
                <a:lnTo>
                  <a:pt x="2310387" y="387326"/>
                </a:lnTo>
                <a:lnTo>
                  <a:pt x="2258957" y="365212"/>
                </a:lnTo>
                <a:lnTo>
                  <a:pt x="2218827" y="335889"/>
                </a:lnTo>
                <a:lnTo>
                  <a:pt x="2187898" y="302364"/>
                </a:lnTo>
                <a:lnTo>
                  <a:pt x="2164071" y="267645"/>
                </a:lnTo>
                <a:lnTo>
                  <a:pt x="2145250" y="234740"/>
                </a:lnTo>
                <a:lnTo>
                  <a:pt x="2396802" y="234740"/>
                </a:lnTo>
                <a:lnTo>
                  <a:pt x="2423420" y="230517"/>
                </a:lnTo>
                <a:lnTo>
                  <a:pt x="2442878" y="218932"/>
                </a:lnTo>
                <a:lnTo>
                  <a:pt x="2459845" y="197894"/>
                </a:lnTo>
                <a:lnTo>
                  <a:pt x="2478992" y="165310"/>
                </a:lnTo>
                <a:lnTo>
                  <a:pt x="2496090" y="135332"/>
                </a:lnTo>
                <a:lnTo>
                  <a:pt x="2517167" y="103620"/>
                </a:lnTo>
                <a:lnTo>
                  <a:pt x="2543864" y="72485"/>
                </a:lnTo>
                <a:lnTo>
                  <a:pt x="2577823" y="44243"/>
                </a:lnTo>
                <a:lnTo>
                  <a:pt x="2620684" y="21205"/>
                </a:lnTo>
                <a:lnTo>
                  <a:pt x="2674088" y="5687"/>
                </a:lnTo>
                <a:lnTo>
                  <a:pt x="2739676" y="0"/>
                </a:lnTo>
                <a:close/>
              </a:path>
              <a:path w="2740025" h="400050">
                <a:moveTo>
                  <a:pt x="1794073" y="165310"/>
                </a:moveTo>
                <a:lnTo>
                  <a:pt x="2055587" y="165310"/>
                </a:lnTo>
                <a:lnTo>
                  <a:pt x="2012105" y="170049"/>
                </a:lnTo>
                <a:lnTo>
                  <a:pt x="1982945" y="184630"/>
                </a:lnTo>
                <a:lnTo>
                  <a:pt x="1961255" y="209595"/>
                </a:lnTo>
                <a:lnTo>
                  <a:pt x="1940189" y="245485"/>
                </a:lnTo>
                <a:lnTo>
                  <a:pt x="1922878" y="275754"/>
                </a:lnTo>
                <a:lnTo>
                  <a:pt x="1901323" y="307721"/>
                </a:lnTo>
                <a:lnTo>
                  <a:pt x="1873773" y="338679"/>
                </a:lnTo>
                <a:lnTo>
                  <a:pt x="1838473" y="365916"/>
                </a:lnTo>
                <a:lnTo>
                  <a:pt x="1793673" y="386726"/>
                </a:lnTo>
                <a:lnTo>
                  <a:pt x="1737619" y="398397"/>
                </a:lnTo>
                <a:lnTo>
                  <a:pt x="1731807" y="399223"/>
                </a:lnTo>
                <a:lnTo>
                  <a:pt x="1726826" y="400050"/>
                </a:lnTo>
                <a:lnTo>
                  <a:pt x="1695278" y="400050"/>
                </a:lnTo>
                <a:lnTo>
                  <a:pt x="1691127" y="399223"/>
                </a:lnTo>
                <a:lnTo>
                  <a:pt x="1626006" y="387613"/>
                </a:lnTo>
                <a:lnTo>
                  <a:pt x="1574468" y="365580"/>
                </a:lnTo>
                <a:lnTo>
                  <a:pt x="1534322" y="336199"/>
                </a:lnTo>
                <a:lnTo>
                  <a:pt x="1503378" y="302548"/>
                </a:lnTo>
                <a:lnTo>
                  <a:pt x="1479411" y="267645"/>
                </a:lnTo>
                <a:lnTo>
                  <a:pt x="1460330" y="234740"/>
                </a:lnTo>
                <a:lnTo>
                  <a:pt x="1711883" y="234740"/>
                </a:lnTo>
                <a:lnTo>
                  <a:pt x="1738501" y="230517"/>
                </a:lnTo>
                <a:lnTo>
                  <a:pt x="1757959" y="218932"/>
                </a:lnTo>
                <a:lnTo>
                  <a:pt x="1774926" y="197894"/>
                </a:lnTo>
                <a:lnTo>
                  <a:pt x="1794073" y="165310"/>
                </a:lnTo>
                <a:close/>
              </a:path>
              <a:path w="2740025" h="400050">
                <a:moveTo>
                  <a:pt x="1109154" y="165310"/>
                </a:moveTo>
                <a:lnTo>
                  <a:pt x="1370668" y="165310"/>
                </a:lnTo>
                <a:lnTo>
                  <a:pt x="1326836" y="170049"/>
                </a:lnTo>
                <a:lnTo>
                  <a:pt x="1297714" y="184630"/>
                </a:lnTo>
                <a:lnTo>
                  <a:pt x="1276219" y="209595"/>
                </a:lnTo>
                <a:lnTo>
                  <a:pt x="1255270" y="245485"/>
                </a:lnTo>
                <a:lnTo>
                  <a:pt x="1237958" y="275754"/>
                </a:lnTo>
                <a:lnTo>
                  <a:pt x="1216404" y="307721"/>
                </a:lnTo>
                <a:lnTo>
                  <a:pt x="1188853" y="338679"/>
                </a:lnTo>
                <a:lnTo>
                  <a:pt x="1153554" y="365916"/>
                </a:lnTo>
                <a:lnTo>
                  <a:pt x="1108754" y="386726"/>
                </a:lnTo>
                <a:lnTo>
                  <a:pt x="1052700" y="398397"/>
                </a:lnTo>
                <a:lnTo>
                  <a:pt x="1046888" y="399223"/>
                </a:lnTo>
                <a:lnTo>
                  <a:pt x="1041907" y="400050"/>
                </a:lnTo>
                <a:lnTo>
                  <a:pt x="1011189" y="400050"/>
                </a:lnTo>
                <a:lnTo>
                  <a:pt x="1007038" y="399223"/>
                </a:lnTo>
                <a:lnTo>
                  <a:pt x="941917" y="387613"/>
                </a:lnTo>
                <a:lnTo>
                  <a:pt x="890379" y="365580"/>
                </a:lnTo>
                <a:lnTo>
                  <a:pt x="850233" y="336199"/>
                </a:lnTo>
                <a:lnTo>
                  <a:pt x="819289" y="302548"/>
                </a:lnTo>
                <a:lnTo>
                  <a:pt x="795322" y="267645"/>
                </a:lnTo>
                <a:lnTo>
                  <a:pt x="776241" y="234740"/>
                </a:lnTo>
                <a:lnTo>
                  <a:pt x="1026963" y="234740"/>
                </a:lnTo>
                <a:lnTo>
                  <a:pt x="1053582" y="230517"/>
                </a:lnTo>
                <a:lnTo>
                  <a:pt x="1073040" y="218932"/>
                </a:lnTo>
                <a:lnTo>
                  <a:pt x="1090007" y="197894"/>
                </a:lnTo>
                <a:lnTo>
                  <a:pt x="1109154" y="165310"/>
                </a:lnTo>
                <a:close/>
              </a:path>
              <a:path w="2740025" h="400050">
                <a:moveTo>
                  <a:pt x="424234" y="165310"/>
                </a:moveTo>
                <a:lnTo>
                  <a:pt x="686579" y="165310"/>
                </a:lnTo>
                <a:lnTo>
                  <a:pt x="643097" y="170049"/>
                </a:lnTo>
                <a:lnTo>
                  <a:pt x="613936" y="184630"/>
                </a:lnTo>
                <a:lnTo>
                  <a:pt x="592247" y="209595"/>
                </a:lnTo>
                <a:lnTo>
                  <a:pt x="571181" y="245485"/>
                </a:lnTo>
                <a:lnTo>
                  <a:pt x="553812" y="275754"/>
                </a:lnTo>
                <a:lnTo>
                  <a:pt x="532130" y="307721"/>
                </a:lnTo>
                <a:lnTo>
                  <a:pt x="504453" y="338679"/>
                </a:lnTo>
                <a:lnTo>
                  <a:pt x="469096" y="365916"/>
                </a:lnTo>
                <a:lnTo>
                  <a:pt x="424377" y="386726"/>
                </a:lnTo>
                <a:lnTo>
                  <a:pt x="368611" y="398397"/>
                </a:lnTo>
                <a:lnTo>
                  <a:pt x="357818" y="400050"/>
                </a:lnTo>
                <a:lnTo>
                  <a:pt x="326270" y="400050"/>
                </a:lnTo>
                <a:lnTo>
                  <a:pt x="322119" y="399223"/>
                </a:lnTo>
                <a:lnTo>
                  <a:pt x="256298" y="387326"/>
                </a:lnTo>
                <a:lnTo>
                  <a:pt x="204291" y="365212"/>
                </a:lnTo>
                <a:lnTo>
                  <a:pt x="163861" y="335889"/>
                </a:lnTo>
                <a:lnTo>
                  <a:pt x="132771" y="302364"/>
                </a:lnTo>
                <a:lnTo>
                  <a:pt x="108783" y="267645"/>
                </a:lnTo>
                <a:lnTo>
                  <a:pt x="89662" y="234740"/>
                </a:lnTo>
                <a:lnTo>
                  <a:pt x="342044" y="234740"/>
                </a:lnTo>
                <a:lnTo>
                  <a:pt x="368662" y="230517"/>
                </a:lnTo>
                <a:lnTo>
                  <a:pt x="388120" y="218932"/>
                </a:lnTo>
                <a:lnTo>
                  <a:pt x="405088" y="197894"/>
                </a:lnTo>
                <a:lnTo>
                  <a:pt x="424234" y="165310"/>
                </a:lnTo>
                <a:close/>
              </a:path>
              <a:path w="2740025" h="400050">
                <a:moveTo>
                  <a:pt x="2054757" y="0"/>
                </a:moveTo>
                <a:lnTo>
                  <a:pt x="2121397" y="7144"/>
                </a:lnTo>
                <a:lnTo>
                  <a:pt x="2174153" y="26296"/>
                </a:lnTo>
                <a:lnTo>
                  <a:pt x="2215194" y="54035"/>
                </a:lnTo>
                <a:lnTo>
                  <a:pt x="2246688" y="86940"/>
                </a:lnTo>
                <a:lnTo>
                  <a:pt x="2270803" y="121590"/>
                </a:lnTo>
                <a:lnTo>
                  <a:pt x="2289705" y="154564"/>
                </a:lnTo>
                <a:lnTo>
                  <a:pt x="2309708" y="189060"/>
                </a:lnTo>
                <a:lnTo>
                  <a:pt x="2330178" y="213560"/>
                </a:lnTo>
                <a:lnTo>
                  <a:pt x="2357185" y="228605"/>
                </a:lnTo>
                <a:lnTo>
                  <a:pt x="2396802" y="234740"/>
                </a:lnTo>
                <a:lnTo>
                  <a:pt x="2145250" y="234740"/>
                </a:lnTo>
                <a:lnTo>
                  <a:pt x="2125169" y="200528"/>
                </a:lnTo>
                <a:lnTo>
                  <a:pt x="2085942" y="168370"/>
                </a:lnTo>
                <a:lnTo>
                  <a:pt x="1794073" y="165310"/>
                </a:lnTo>
                <a:lnTo>
                  <a:pt x="1811171" y="135332"/>
                </a:lnTo>
                <a:lnTo>
                  <a:pt x="1858945" y="72485"/>
                </a:lnTo>
                <a:lnTo>
                  <a:pt x="1892904" y="44243"/>
                </a:lnTo>
                <a:lnTo>
                  <a:pt x="1935764" y="21205"/>
                </a:lnTo>
                <a:lnTo>
                  <a:pt x="1989169" y="5687"/>
                </a:lnTo>
                <a:lnTo>
                  <a:pt x="2054757" y="0"/>
                </a:lnTo>
                <a:close/>
              </a:path>
              <a:path w="2740025" h="400050">
                <a:moveTo>
                  <a:pt x="1369838" y="0"/>
                </a:moveTo>
                <a:lnTo>
                  <a:pt x="1436477" y="7144"/>
                </a:lnTo>
                <a:lnTo>
                  <a:pt x="1489234" y="26296"/>
                </a:lnTo>
                <a:lnTo>
                  <a:pt x="1530275" y="54035"/>
                </a:lnTo>
                <a:lnTo>
                  <a:pt x="1561769" y="86940"/>
                </a:lnTo>
                <a:lnTo>
                  <a:pt x="1585884" y="121590"/>
                </a:lnTo>
                <a:lnTo>
                  <a:pt x="1604786" y="154564"/>
                </a:lnTo>
                <a:lnTo>
                  <a:pt x="1625256" y="189176"/>
                </a:lnTo>
                <a:lnTo>
                  <a:pt x="1645881" y="213869"/>
                </a:lnTo>
                <a:lnTo>
                  <a:pt x="1672733" y="228954"/>
                </a:lnTo>
                <a:lnTo>
                  <a:pt x="1711883" y="234740"/>
                </a:lnTo>
                <a:lnTo>
                  <a:pt x="1460330" y="234740"/>
                </a:lnTo>
                <a:lnTo>
                  <a:pt x="1440250" y="200528"/>
                </a:lnTo>
                <a:lnTo>
                  <a:pt x="1422348" y="179258"/>
                </a:lnTo>
                <a:lnTo>
                  <a:pt x="1401023" y="168370"/>
                </a:lnTo>
                <a:lnTo>
                  <a:pt x="1370668" y="165310"/>
                </a:lnTo>
                <a:lnTo>
                  <a:pt x="1109154" y="165310"/>
                </a:lnTo>
                <a:lnTo>
                  <a:pt x="1126251" y="135332"/>
                </a:lnTo>
                <a:lnTo>
                  <a:pt x="1174026" y="72485"/>
                </a:lnTo>
                <a:lnTo>
                  <a:pt x="1207984" y="44243"/>
                </a:lnTo>
                <a:lnTo>
                  <a:pt x="1250845" y="21205"/>
                </a:lnTo>
                <a:lnTo>
                  <a:pt x="1304249" y="5687"/>
                </a:lnTo>
                <a:lnTo>
                  <a:pt x="1369838" y="0"/>
                </a:lnTo>
                <a:close/>
              </a:path>
              <a:path w="2740025" h="400050">
                <a:moveTo>
                  <a:pt x="684919" y="0"/>
                </a:moveTo>
                <a:lnTo>
                  <a:pt x="751558" y="7144"/>
                </a:lnTo>
                <a:lnTo>
                  <a:pt x="804315" y="26296"/>
                </a:lnTo>
                <a:lnTo>
                  <a:pt x="845356" y="54035"/>
                </a:lnTo>
                <a:lnTo>
                  <a:pt x="876850" y="86940"/>
                </a:lnTo>
                <a:lnTo>
                  <a:pt x="900964" y="121590"/>
                </a:lnTo>
                <a:lnTo>
                  <a:pt x="919867" y="154564"/>
                </a:lnTo>
                <a:lnTo>
                  <a:pt x="940220" y="189176"/>
                </a:lnTo>
                <a:lnTo>
                  <a:pt x="960651" y="213869"/>
                </a:lnTo>
                <a:lnTo>
                  <a:pt x="987464" y="228954"/>
                </a:lnTo>
                <a:lnTo>
                  <a:pt x="1026963" y="234740"/>
                </a:lnTo>
                <a:lnTo>
                  <a:pt x="776241" y="234740"/>
                </a:lnTo>
                <a:lnTo>
                  <a:pt x="756161" y="200528"/>
                </a:lnTo>
                <a:lnTo>
                  <a:pt x="738259" y="179258"/>
                </a:lnTo>
                <a:lnTo>
                  <a:pt x="716934" y="168370"/>
                </a:lnTo>
                <a:lnTo>
                  <a:pt x="686579" y="165310"/>
                </a:lnTo>
                <a:lnTo>
                  <a:pt x="424234" y="165310"/>
                </a:lnTo>
                <a:lnTo>
                  <a:pt x="441332" y="135332"/>
                </a:lnTo>
                <a:lnTo>
                  <a:pt x="489107" y="72485"/>
                </a:lnTo>
                <a:lnTo>
                  <a:pt x="523065" y="44243"/>
                </a:lnTo>
                <a:lnTo>
                  <a:pt x="565926" y="21205"/>
                </a:lnTo>
                <a:lnTo>
                  <a:pt x="619330" y="5687"/>
                </a:lnTo>
                <a:lnTo>
                  <a:pt x="684919" y="0"/>
                </a:lnTo>
                <a:close/>
              </a:path>
              <a:path w="2740025" h="400050">
                <a:moveTo>
                  <a:pt x="0" y="0"/>
                </a:moveTo>
                <a:lnTo>
                  <a:pt x="66581" y="7144"/>
                </a:lnTo>
                <a:lnTo>
                  <a:pt x="119211" y="26296"/>
                </a:lnTo>
                <a:lnTo>
                  <a:pt x="160125" y="54035"/>
                </a:lnTo>
                <a:lnTo>
                  <a:pt x="191562" y="86940"/>
                </a:lnTo>
                <a:lnTo>
                  <a:pt x="215757" y="121590"/>
                </a:lnTo>
                <a:lnTo>
                  <a:pt x="234948" y="154564"/>
                </a:lnTo>
                <a:lnTo>
                  <a:pt x="254950" y="189176"/>
                </a:lnTo>
                <a:lnTo>
                  <a:pt x="275420" y="213869"/>
                </a:lnTo>
                <a:lnTo>
                  <a:pt x="302428" y="228954"/>
                </a:lnTo>
                <a:lnTo>
                  <a:pt x="342044" y="234740"/>
                </a:lnTo>
                <a:lnTo>
                  <a:pt x="89662" y="234740"/>
                </a:lnTo>
                <a:lnTo>
                  <a:pt x="69581" y="200528"/>
                </a:lnTo>
                <a:lnTo>
                  <a:pt x="51680" y="179258"/>
                </a:lnTo>
                <a:lnTo>
                  <a:pt x="30354" y="168370"/>
                </a:lnTo>
                <a:lnTo>
                  <a:pt x="0" y="165310"/>
                </a:lnTo>
                <a:lnTo>
                  <a:pt x="0" y="0"/>
                </a:lnTo>
                <a:close/>
              </a:path>
            </a:pathLst>
          </a:custGeom>
          <a:solidFill>
            <a:srgbClr val="09DD8E"/>
          </a:solidFill>
        </p:spPr>
        <p:txBody>
          <a:bodyPr wrap="square" lIns="0" tIns="0" rIns="0" bIns="0" rtlCol="0"/>
          <a:lstStyle/>
          <a:p>
            <a:endParaRPr/>
          </a:p>
        </p:txBody>
      </p:sp>
      <p:sp>
        <p:nvSpPr>
          <p:cNvPr id="1048918" name="object 12"/>
          <p:cNvSpPr txBox="1"/>
          <p:nvPr/>
        </p:nvSpPr>
        <p:spPr>
          <a:xfrm>
            <a:off x="9481042" y="5076547"/>
            <a:ext cx="5690473" cy="1584857"/>
          </a:xfrm>
          <a:prstGeom prst="rect">
            <a:avLst/>
          </a:prstGeom>
        </p:spPr>
        <p:txBody>
          <a:bodyPr vert="horz" wrap="square" lIns="0" tIns="12700" rIns="0" bIns="0" rtlCol="0">
            <a:spAutoFit/>
          </a:bodyPr>
          <a:lstStyle/>
          <a:p>
            <a:pPr marL="12700" marR="5080">
              <a:lnSpc>
                <a:spcPct val="107100"/>
              </a:lnSpc>
              <a:spcBef>
                <a:spcPts val="100"/>
              </a:spcBef>
            </a:pPr>
            <a:r>
              <a:rPr sz="2400">
                <a:latin typeface="Comic Sans MS" pitchFamily="66" charset="0"/>
                <a:cs typeface="Courier New"/>
              </a:rPr>
              <a:t>c. Pendapat </a:t>
            </a:r>
          </a:p>
          <a:p>
            <a:pPr marL="12700" marR="5080">
              <a:lnSpc>
                <a:spcPct val="107100"/>
              </a:lnSpc>
              <a:spcBef>
                <a:spcPts val="100"/>
              </a:spcBef>
            </a:pPr>
            <a:r>
              <a:rPr sz="2400">
                <a:latin typeface="Comic Sans MS" pitchFamily="66" charset="0"/>
                <a:cs typeface="Courier New"/>
              </a:rPr>
              <a:t>Merupakan sikap, pandangan, atau tanggapan seseorang terhadap suatu fakta dan kebenarannya relatif.</a:t>
            </a:r>
          </a:p>
        </p:txBody>
      </p:sp>
      <p:sp>
        <p:nvSpPr>
          <p:cNvPr id="1048919" name="object 13"/>
          <p:cNvSpPr txBox="1"/>
          <p:nvPr/>
        </p:nvSpPr>
        <p:spPr>
          <a:xfrm>
            <a:off x="9481042" y="7001096"/>
            <a:ext cx="5121275" cy="2447337"/>
          </a:xfrm>
          <a:prstGeom prst="rect">
            <a:avLst/>
          </a:prstGeom>
        </p:spPr>
        <p:txBody>
          <a:bodyPr vert="horz" wrap="square" lIns="0" tIns="12700" rIns="0" bIns="0" rtlCol="0">
            <a:spAutoFit/>
          </a:bodyPr>
          <a:lstStyle/>
          <a:p>
            <a:r>
              <a:rPr lang="x-none" sz="2400">
                <a:latin typeface="Comic Sans MS" pitchFamily="66" charset="0"/>
              </a:rPr>
              <a:t>d. </a:t>
            </a:r>
            <a:r>
              <a:rPr lang="x-none" sz="2400" smtClean="0">
                <a:latin typeface="Comic Sans MS" pitchFamily="66" charset="0"/>
              </a:rPr>
              <a:t>Pengetahuan</a:t>
            </a:r>
            <a:endParaRPr lang="x-none" sz="2400">
              <a:latin typeface="Comic Sans MS" pitchFamily="66" charset="0"/>
            </a:endParaRPr>
          </a:p>
          <a:p>
            <a:r>
              <a:rPr lang="x-none" sz="2400">
                <a:latin typeface="Comic Sans MS" pitchFamily="66" charset="0"/>
              </a:rPr>
              <a:t>Teks nonfiksi merupakan teks yang menyajikan seluruh isinya berdasarkan data dan fakta.</a:t>
            </a:r>
            <a:r>
              <a:rPr lang="x-none" sz="2600">
                <a:latin typeface="Comic Sans MS" pitchFamily="66" charset="0"/>
              </a:rPr>
              <a:t>
</a:t>
            </a:r>
          </a:p>
          <a:p>
            <a:pPr marL="12700" marR="5080">
              <a:lnSpc>
                <a:spcPct val="107100"/>
              </a:lnSpc>
              <a:spcBef>
                <a:spcPts val="100"/>
              </a:spcBef>
            </a:pPr>
            <a:endParaRPr sz="2600">
              <a:latin typeface="Courier New"/>
              <a:cs typeface="Courier New"/>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8920" name="object 2"/>
          <p:cNvSpPr/>
          <p:nvPr/>
        </p:nvSpPr>
        <p:spPr>
          <a:xfrm>
            <a:off x="-1" y="0"/>
            <a:ext cx="18288000" cy="10287000"/>
          </a:xfrm>
          <a:custGeom>
            <a:avLst/>
            <a:gdLst/>
            <a:ahLst/>
            <a:cxnLst/>
            <a:rect l="l" t="t" r="r" b="b"/>
            <a:pathLst>
              <a:path w="18288000" h="10287000">
                <a:moveTo>
                  <a:pt x="18288000" y="10287000"/>
                </a:moveTo>
                <a:lnTo>
                  <a:pt x="0" y="10287000"/>
                </a:lnTo>
                <a:lnTo>
                  <a:pt x="0" y="0"/>
                </a:lnTo>
                <a:lnTo>
                  <a:pt x="18288000" y="0"/>
                </a:lnTo>
                <a:lnTo>
                  <a:pt x="18288000" y="10287000"/>
                </a:lnTo>
                <a:close/>
              </a:path>
            </a:pathLst>
          </a:custGeom>
          <a:solidFill>
            <a:srgbClr val="F59DD3"/>
          </a:solidFill>
        </p:spPr>
        <p:txBody>
          <a:bodyPr wrap="square" lIns="0" tIns="0" rIns="0" bIns="0" rtlCol="0"/>
          <a:lstStyle/>
          <a:p>
            <a:endParaRPr/>
          </a:p>
        </p:txBody>
      </p:sp>
      <p:sp>
        <p:nvSpPr>
          <p:cNvPr id="1048921" name="object 9"/>
          <p:cNvSpPr txBox="1"/>
          <p:nvPr/>
        </p:nvSpPr>
        <p:spPr>
          <a:xfrm>
            <a:off x="304801" y="1943100"/>
            <a:ext cx="17602200" cy="8829596"/>
          </a:xfrm>
          <a:prstGeom prst="rect">
            <a:avLst/>
          </a:prstGeom>
        </p:spPr>
        <p:txBody>
          <a:bodyPr vert="horz" wrap="square" lIns="0" tIns="12700" rIns="0" bIns="0" rtlCol="0">
            <a:spAutoFit/>
          </a:bodyPr>
          <a:lstStyle/>
          <a:p>
            <a:pPr>
              <a:lnSpc>
                <a:spcPct val="150000"/>
              </a:lnSpc>
            </a:pPr>
            <a:r>
              <a:rPr lang="en-US" altLang="x-none" sz="2000" dirty="0">
                <a:solidFill>
                  <a:srgbClr val="FFFFFF"/>
                </a:solidFill>
                <a:latin typeface="Comic Sans MS" pitchFamily="66" charset="0"/>
              </a:rPr>
              <a:t>1. </a:t>
            </a:r>
            <a:r>
              <a:rPr lang="x-none" sz="2000">
                <a:solidFill>
                  <a:srgbClr val="FFFFFF"/>
                </a:solidFill>
                <a:latin typeface="Comic Sans MS" pitchFamily="66" charset="0"/>
              </a:rPr>
              <a:t>Tentukan ide, pilih tema yang menarik.</a:t>
            </a:r>
          </a:p>
          <a:p>
            <a:pPr>
              <a:lnSpc>
                <a:spcPct val="150000"/>
              </a:lnSpc>
            </a:pPr>
            <a:r>
              <a:rPr lang="x-none" sz="2000">
                <a:solidFill>
                  <a:srgbClr val="FFFFFF"/>
                </a:solidFill>
                <a:latin typeface="Comic Sans MS" pitchFamily="66" charset="0"/>
              </a:rPr>
              <a:t>Dalam menulis suatu karya sastra diperlukan tema atau topik yang akan dibuat.
  </a:t>
            </a:r>
          </a:p>
          <a:p>
            <a:pPr>
              <a:lnSpc>
                <a:spcPct val="150000"/>
              </a:lnSpc>
            </a:pPr>
            <a:r>
              <a:rPr lang="en-US" altLang="x-none" sz="2000" dirty="0">
                <a:solidFill>
                  <a:srgbClr val="FFFFFF"/>
                </a:solidFill>
                <a:latin typeface="Comic Sans MS" pitchFamily="66" charset="0"/>
              </a:rPr>
              <a:t>2. </a:t>
            </a:r>
            <a:r>
              <a:rPr lang="x-none" sz="2000">
                <a:solidFill>
                  <a:srgbClr val="FFFFFF"/>
                </a:solidFill>
                <a:latin typeface="Comic Sans MS" pitchFamily="66" charset="0"/>
              </a:rPr>
              <a:t>Tentukan tujuan penulisan </a:t>
            </a:r>
          </a:p>
          <a:p>
            <a:pPr>
              <a:lnSpc>
                <a:spcPct val="150000"/>
              </a:lnSpc>
            </a:pPr>
            <a:r>
              <a:rPr lang="x-none" sz="2000">
                <a:solidFill>
                  <a:srgbClr val="FFFFFF"/>
                </a:solidFill>
                <a:latin typeface="Comic Sans MS" pitchFamily="66" charset="0"/>
              </a:rPr>
              <a:t>Dengan adanya tujuan penulisan, penulisan dapat terarah agar tidak keluar dari topik yang akan diangkat dalam penulisan tersebut.
</a:t>
            </a:r>
          </a:p>
          <a:p>
            <a:pPr>
              <a:lnSpc>
                <a:spcPct val="150000"/>
              </a:lnSpc>
            </a:pPr>
            <a:r>
              <a:rPr lang="en-US" altLang="x-none" sz="2000" dirty="0">
                <a:solidFill>
                  <a:srgbClr val="FFFFFF"/>
                </a:solidFill>
                <a:latin typeface="Comic Sans MS" pitchFamily="66" charset="0"/>
              </a:rPr>
              <a:t>3. </a:t>
            </a:r>
            <a:r>
              <a:rPr lang="x-none" sz="2000">
                <a:solidFill>
                  <a:srgbClr val="FFFFFF"/>
                </a:solidFill>
                <a:latin typeface="Comic Sans MS" pitchFamily="66" charset="0"/>
              </a:rPr>
              <a:t>Mengumpulkan dan menganalisis data.</a:t>
            </a:r>
          </a:p>
          <a:p>
            <a:pPr>
              <a:lnSpc>
                <a:spcPct val="150000"/>
              </a:lnSpc>
            </a:pPr>
            <a:r>
              <a:rPr lang="x-none" sz="2000">
                <a:solidFill>
                  <a:srgbClr val="FFFFFF"/>
                </a:solidFill>
                <a:latin typeface="Comic Sans MS" pitchFamily="66" charset="0"/>
              </a:rPr>
              <a:t>Data merupakan bahan atau sumber informasi yang akan dibawa oleh penulis dalam karangan nonfiksi. Data dapat diperoleh melalui berbagai sumber seperti wawancara, observasi, referensi buku, survey, atau diskusi.
  </a:t>
            </a:r>
          </a:p>
          <a:p>
            <a:pPr>
              <a:lnSpc>
                <a:spcPct val="150000"/>
              </a:lnSpc>
            </a:pPr>
            <a:r>
              <a:rPr lang="en-US" altLang="x-none" sz="2000" dirty="0">
                <a:solidFill>
                  <a:srgbClr val="FFFFFF"/>
                </a:solidFill>
                <a:latin typeface="Comic Sans MS" pitchFamily="66" charset="0"/>
              </a:rPr>
              <a:t>4. </a:t>
            </a:r>
            <a:r>
              <a:rPr lang="x-none" sz="2000">
                <a:solidFill>
                  <a:srgbClr val="FFFFFF"/>
                </a:solidFill>
                <a:latin typeface="Comic Sans MS" pitchFamily="66" charset="0"/>
              </a:rPr>
              <a:t>Membuat kerangka karangan. </a:t>
            </a:r>
          </a:p>
          <a:p>
            <a:pPr>
              <a:lnSpc>
                <a:spcPct val="150000"/>
              </a:lnSpc>
            </a:pPr>
            <a:r>
              <a:rPr lang="x-none" sz="2000">
                <a:solidFill>
                  <a:srgbClr val="FFFFFF"/>
                </a:solidFill>
                <a:latin typeface="Comic Sans MS" pitchFamily="66" charset="0"/>
              </a:rPr>
              <a:t>Kerangka karangan menguraikan tiap topik atau masalah menjadi beberapa bahasan yang lebih fokus dan terstruktur. 
 </a:t>
            </a:r>
          </a:p>
          <a:p>
            <a:pPr>
              <a:lnSpc>
                <a:spcPct val="150000"/>
              </a:lnSpc>
            </a:pPr>
            <a:r>
              <a:rPr lang="en-US" altLang="x-none" sz="2000" dirty="0">
                <a:solidFill>
                  <a:srgbClr val="FFFFFF"/>
                </a:solidFill>
                <a:latin typeface="Comic Sans MS" pitchFamily="66" charset="0"/>
              </a:rPr>
              <a:t>5. </a:t>
            </a:r>
            <a:r>
              <a:rPr lang="x-none" sz="2000">
                <a:solidFill>
                  <a:srgbClr val="FFFFFF"/>
                </a:solidFill>
                <a:latin typeface="Comic Sans MS" pitchFamily="66" charset="0"/>
              </a:rPr>
              <a:t>Menulis naskah.</a:t>
            </a:r>
          </a:p>
          <a:p>
            <a:pPr>
              <a:lnSpc>
                <a:spcPct val="150000"/>
              </a:lnSpc>
            </a:pPr>
            <a:r>
              <a:rPr lang="en-US" altLang="x-none" sz="2000" dirty="0">
                <a:solidFill>
                  <a:srgbClr val="FFFFFF"/>
                </a:solidFill>
                <a:latin typeface="Comic Sans MS" pitchFamily="66" charset="0"/>
              </a:rPr>
              <a:t>6. </a:t>
            </a:r>
            <a:r>
              <a:rPr lang="x-none" sz="2000">
                <a:solidFill>
                  <a:srgbClr val="FFFFFF"/>
                </a:solidFill>
                <a:latin typeface="Comic Sans MS" pitchFamily="66" charset="0"/>
              </a:rPr>
              <a:t>Review naskah dan edit tulisan (self editing). </a:t>
            </a:r>
          </a:p>
          <a:p>
            <a:pPr>
              <a:lnSpc>
                <a:spcPct val="150000"/>
              </a:lnSpc>
            </a:pPr>
            <a:r>
              <a:rPr lang="x-none" sz="2000">
                <a:solidFill>
                  <a:srgbClr val="FFFFFF"/>
                </a:solidFill>
                <a:latin typeface="Comic Sans MS" pitchFamily="66" charset="0"/>
              </a:rPr>
              <a:t>Agar menarik minat baca anak, dapat gunakan narasi sebagai pendukung dalam naskah.</a:t>
            </a:r>
            <a:r>
              <a:rPr lang="x-none" sz="3000">
                <a:solidFill>
                  <a:srgbClr val="FFFFFF"/>
                </a:solidFill>
              </a:rPr>
              <a:t>
 </a:t>
            </a:r>
          </a:p>
          <a:p>
            <a:pPr marL="12700" marR="5080">
              <a:lnSpc>
                <a:spcPct val="107100"/>
              </a:lnSpc>
              <a:spcBef>
                <a:spcPts val="100"/>
              </a:spcBef>
            </a:pPr>
            <a:endParaRPr sz="3000">
              <a:solidFill>
                <a:srgbClr val="FFFFFF"/>
              </a:solidFill>
              <a:latin typeface="Courier New"/>
              <a:cs typeface="Courier New"/>
            </a:endParaRPr>
          </a:p>
        </p:txBody>
      </p:sp>
      <p:grpSp>
        <p:nvGrpSpPr>
          <p:cNvPr id="33" name="object 11"/>
          <p:cNvGrpSpPr/>
          <p:nvPr/>
        </p:nvGrpSpPr>
        <p:grpSpPr>
          <a:xfrm>
            <a:off x="64569" y="920344"/>
            <a:ext cx="17432436" cy="8840860"/>
            <a:chOff x="64569" y="920344"/>
            <a:chExt cx="17432436" cy="8840860"/>
          </a:xfrm>
        </p:grpSpPr>
        <p:sp>
          <p:nvSpPr>
            <p:cNvPr id="1048922" name="object 12"/>
            <p:cNvSpPr/>
            <p:nvPr/>
          </p:nvSpPr>
          <p:spPr>
            <a:xfrm>
              <a:off x="64569" y="8540099"/>
              <a:ext cx="1995805" cy="1221105"/>
            </a:xfrm>
            <a:custGeom>
              <a:avLst/>
              <a:gdLst/>
              <a:ahLst/>
              <a:cxnLst/>
              <a:rect l="l" t="t" r="r" b="b"/>
              <a:pathLst>
                <a:path w="1995805" h="1221104">
                  <a:moveTo>
                    <a:pt x="1289576" y="1101033"/>
                  </a:moveTo>
                  <a:lnTo>
                    <a:pt x="1228541" y="1126960"/>
                  </a:lnTo>
                  <a:lnTo>
                    <a:pt x="1168796" y="1149335"/>
                  </a:lnTo>
                  <a:lnTo>
                    <a:pt x="1110372" y="1168329"/>
                  </a:lnTo>
                  <a:lnTo>
                    <a:pt x="1053300" y="1184109"/>
                  </a:lnTo>
                  <a:lnTo>
                    <a:pt x="997611" y="1196845"/>
                  </a:lnTo>
                  <a:lnTo>
                    <a:pt x="943335" y="1206706"/>
                  </a:lnTo>
                  <a:lnTo>
                    <a:pt x="890503" y="1213859"/>
                  </a:lnTo>
                  <a:lnTo>
                    <a:pt x="839147" y="1218475"/>
                  </a:lnTo>
                  <a:lnTo>
                    <a:pt x="789296" y="1220721"/>
                  </a:lnTo>
                  <a:lnTo>
                    <a:pt x="740983" y="1220766"/>
                  </a:lnTo>
                  <a:lnTo>
                    <a:pt x="694236" y="1218780"/>
                  </a:lnTo>
                  <a:lnTo>
                    <a:pt x="649089" y="1214931"/>
                  </a:lnTo>
                  <a:lnTo>
                    <a:pt x="605570" y="1209387"/>
                  </a:lnTo>
                  <a:lnTo>
                    <a:pt x="563712" y="1202318"/>
                  </a:lnTo>
                  <a:lnTo>
                    <a:pt x="523545" y="1193892"/>
                  </a:lnTo>
                  <a:lnTo>
                    <a:pt x="485099" y="1184278"/>
                  </a:lnTo>
                  <a:lnTo>
                    <a:pt x="448406" y="1173645"/>
                  </a:lnTo>
                  <a:lnTo>
                    <a:pt x="380402" y="1149996"/>
                  </a:lnTo>
                  <a:lnTo>
                    <a:pt x="279212" y="1104581"/>
                  </a:lnTo>
                  <a:lnTo>
                    <a:pt x="216633" y="1069820"/>
                  </a:lnTo>
                  <a:lnTo>
                    <a:pt x="161596" y="1034542"/>
                  </a:lnTo>
                  <a:lnTo>
                    <a:pt x="114284" y="1000253"/>
                  </a:lnTo>
                  <a:lnTo>
                    <a:pt x="74880" y="968458"/>
                  </a:lnTo>
                  <a:lnTo>
                    <a:pt x="43567" y="940665"/>
                  </a:lnTo>
                  <a:lnTo>
                    <a:pt x="5944" y="903107"/>
                  </a:lnTo>
                  <a:lnTo>
                    <a:pt x="0" y="896355"/>
                  </a:lnTo>
                  <a:lnTo>
                    <a:pt x="96620" y="812448"/>
                  </a:lnTo>
                  <a:lnTo>
                    <a:pt x="192862" y="727700"/>
                  </a:lnTo>
                  <a:lnTo>
                    <a:pt x="228753" y="763228"/>
                  </a:lnTo>
                  <a:lnTo>
                    <a:pt x="267540" y="795575"/>
                  </a:lnTo>
                  <a:lnTo>
                    <a:pt x="319789" y="832766"/>
                  </a:lnTo>
                  <a:lnTo>
                    <a:pt x="385179" y="871144"/>
                  </a:lnTo>
                  <a:lnTo>
                    <a:pt x="422700" y="889635"/>
                  </a:lnTo>
                  <a:lnTo>
                    <a:pt x="463385" y="907051"/>
                  </a:lnTo>
                  <a:lnTo>
                    <a:pt x="507194" y="922935"/>
                  </a:lnTo>
                  <a:lnTo>
                    <a:pt x="554085" y="936830"/>
                  </a:lnTo>
                  <a:lnTo>
                    <a:pt x="604020" y="948278"/>
                  </a:lnTo>
                  <a:lnTo>
                    <a:pt x="656956" y="956822"/>
                  </a:lnTo>
                  <a:lnTo>
                    <a:pt x="712855" y="962005"/>
                  </a:lnTo>
                  <a:lnTo>
                    <a:pt x="771675" y="963370"/>
                  </a:lnTo>
                  <a:lnTo>
                    <a:pt x="833375" y="960459"/>
                  </a:lnTo>
                  <a:lnTo>
                    <a:pt x="897917" y="952816"/>
                  </a:lnTo>
                  <a:lnTo>
                    <a:pt x="965259" y="939982"/>
                  </a:lnTo>
                  <a:lnTo>
                    <a:pt x="1035361" y="921502"/>
                  </a:lnTo>
                  <a:lnTo>
                    <a:pt x="1108182" y="896917"/>
                  </a:lnTo>
                  <a:lnTo>
                    <a:pt x="1183683" y="865770"/>
                  </a:lnTo>
                  <a:lnTo>
                    <a:pt x="1235020" y="841330"/>
                  </a:lnTo>
                  <a:lnTo>
                    <a:pt x="1283949" y="815312"/>
                  </a:lnTo>
                  <a:lnTo>
                    <a:pt x="1330462" y="787724"/>
                  </a:lnTo>
                  <a:lnTo>
                    <a:pt x="1374551" y="758576"/>
                  </a:lnTo>
                  <a:lnTo>
                    <a:pt x="1416206" y="727878"/>
                  </a:lnTo>
                  <a:lnTo>
                    <a:pt x="1455421" y="695637"/>
                  </a:lnTo>
                  <a:lnTo>
                    <a:pt x="1492186" y="661864"/>
                  </a:lnTo>
                  <a:lnTo>
                    <a:pt x="1526493" y="626567"/>
                  </a:lnTo>
                  <a:lnTo>
                    <a:pt x="1558333" y="589756"/>
                  </a:lnTo>
                  <a:lnTo>
                    <a:pt x="1587699" y="551440"/>
                  </a:lnTo>
                  <a:lnTo>
                    <a:pt x="1614582" y="511627"/>
                  </a:lnTo>
                  <a:lnTo>
                    <a:pt x="1638973" y="470328"/>
                  </a:lnTo>
                  <a:lnTo>
                    <a:pt x="1660865" y="427551"/>
                  </a:lnTo>
                  <a:lnTo>
                    <a:pt x="1680248" y="383305"/>
                  </a:lnTo>
                  <a:lnTo>
                    <a:pt x="1697115" y="337600"/>
                  </a:lnTo>
                  <a:lnTo>
                    <a:pt x="1719665" y="256518"/>
                  </a:lnTo>
                  <a:lnTo>
                    <a:pt x="1732591" y="183949"/>
                  </a:lnTo>
                  <a:lnTo>
                    <a:pt x="1738376" y="122622"/>
                  </a:lnTo>
                  <a:lnTo>
                    <a:pt x="1739500" y="75266"/>
                  </a:lnTo>
                  <a:lnTo>
                    <a:pt x="1738446" y="44608"/>
                  </a:lnTo>
                  <a:lnTo>
                    <a:pt x="1737695" y="33377"/>
                  </a:lnTo>
                  <a:lnTo>
                    <a:pt x="1991446" y="0"/>
                  </a:lnTo>
                  <a:lnTo>
                    <a:pt x="1992558" y="8927"/>
                  </a:lnTo>
                  <a:lnTo>
                    <a:pt x="1994321" y="29970"/>
                  </a:lnTo>
                  <a:lnTo>
                    <a:pt x="1995726" y="61993"/>
                  </a:lnTo>
                  <a:lnTo>
                    <a:pt x="1995768" y="103862"/>
                  </a:lnTo>
                  <a:lnTo>
                    <a:pt x="1993440" y="154440"/>
                  </a:lnTo>
                  <a:lnTo>
                    <a:pt x="1987737" y="212591"/>
                  </a:lnTo>
                  <a:lnTo>
                    <a:pt x="1977651" y="277181"/>
                  </a:lnTo>
                  <a:lnTo>
                    <a:pt x="1962176" y="347074"/>
                  </a:lnTo>
                  <a:lnTo>
                    <a:pt x="1940307" y="421135"/>
                  </a:lnTo>
                  <a:lnTo>
                    <a:pt x="1915944" y="485661"/>
                  </a:lnTo>
                  <a:lnTo>
                    <a:pt x="1884851" y="553859"/>
                  </a:lnTo>
                  <a:lnTo>
                    <a:pt x="1866509" y="588994"/>
                  </a:lnTo>
                  <a:lnTo>
                    <a:pt x="1846159" y="624640"/>
                  </a:lnTo>
                  <a:lnTo>
                    <a:pt x="1823693" y="660659"/>
                  </a:lnTo>
                  <a:lnTo>
                    <a:pt x="1799001" y="696916"/>
                  </a:lnTo>
                  <a:lnTo>
                    <a:pt x="1771974" y="733275"/>
                  </a:lnTo>
                  <a:lnTo>
                    <a:pt x="1742506" y="769599"/>
                  </a:lnTo>
                  <a:lnTo>
                    <a:pt x="1710486" y="805753"/>
                  </a:lnTo>
                  <a:lnTo>
                    <a:pt x="1675806" y="841601"/>
                  </a:lnTo>
                  <a:lnTo>
                    <a:pt x="1638357" y="877007"/>
                  </a:lnTo>
                  <a:lnTo>
                    <a:pt x="1598031" y="911834"/>
                  </a:lnTo>
                  <a:lnTo>
                    <a:pt x="1554720" y="945947"/>
                  </a:lnTo>
                  <a:lnTo>
                    <a:pt x="1508314" y="979209"/>
                  </a:lnTo>
                  <a:lnTo>
                    <a:pt x="1458706" y="1011485"/>
                  </a:lnTo>
                  <a:lnTo>
                    <a:pt x="1405786" y="1042638"/>
                  </a:lnTo>
                  <a:lnTo>
                    <a:pt x="1349445" y="1072533"/>
                  </a:lnTo>
                  <a:lnTo>
                    <a:pt x="1289576" y="1101033"/>
                  </a:lnTo>
                  <a:close/>
                </a:path>
              </a:pathLst>
            </a:custGeom>
            <a:solidFill>
              <a:srgbClr val="09DD8E"/>
            </a:solidFill>
          </p:spPr>
          <p:txBody>
            <a:bodyPr wrap="square" lIns="0" tIns="0" rIns="0" bIns="0" rtlCol="0"/>
            <a:lstStyle/>
            <a:p>
              <a:endParaRPr/>
            </a:p>
          </p:txBody>
        </p:sp>
        <p:sp>
          <p:nvSpPr>
            <p:cNvPr id="1048923" name="object 13"/>
            <p:cNvSpPr/>
            <p:nvPr/>
          </p:nvSpPr>
          <p:spPr>
            <a:xfrm>
              <a:off x="15082100" y="920344"/>
              <a:ext cx="2414905" cy="1642110"/>
            </a:xfrm>
            <a:custGeom>
              <a:avLst/>
              <a:gdLst/>
              <a:ahLst/>
              <a:cxnLst/>
              <a:rect l="l" t="t" r="r" b="b"/>
              <a:pathLst>
                <a:path w="2414905" h="1642110">
                  <a:moveTo>
                    <a:pt x="360359" y="364286"/>
                  </a:moveTo>
                  <a:lnTo>
                    <a:pt x="583203" y="502724"/>
                  </a:lnTo>
                  <a:lnTo>
                    <a:pt x="543767" y="483805"/>
                  </a:lnTo>
                  <a:lnTo>
                    <a:pt x="511302" y="480802"/>
                  </a:lnTo>
                  <a:lnTo>
                    <a:pt x="479705" y="490562"/>
                  </a:lnTo>
                  <a:lnTo>
                    <a:pt x="442871" y="509932"/>
                  </a:lnTo>
                  <a:lnTo>
                    <a:pt x="412145" y="526477"/>
                  </a:lnTo>
                  <a:lnTo>
                    <a:pt x="376859" y="542191"/>
                  </a:lnTo>
                  <a:lnTo>
                    <a:pt x="337012" y="553882"/>
                  </a:lnTo>
                  <a:lnTo>
                    <a:pt x="292606" y="558361"/>
                  </a:lnTo>
                  <a:lnTo>
                    <a:pt x="243639" y="552438"/>
                  </a:lnTo>
                  <a:lnTo>
                    <a:pt x="190110" y="532925"/>
                  </a:lnTo>
                  <a:lnTo>
                    <a:pt x="153226" y="511942"/>
                  </a:lnTo>
                  <a:lnTo>
                    <a:pt x="150183" y="509094"/>
                  </a:lnTo>
                  <a:lnTo>
                    <a:pt x="100550" y="464255"/>
                  </a:lnTo>
                  <a:lnTo>
                    <a:pt x="68044" y="418026"/>
                  </a:lnTo>
                  <a:lnTo>
                    <a:pt x="49175" y="371783"/>
                  </a:lnTo>
                  <a:lnTo>
                    <a:pt x="40457" y="326900"/>
                  </a:lnTo>
                  <a:lnTo>
                    <a:pt x="38402" y="284751"/>
                  </a:lnTo>
                  <a:lnTo>
                    <a:pt x="39523" y="246709"/>
                  </a:lnTo>
                  <a:lnTo>
                    <a:pt x="253905" y="379890"/>
                  </a:lnTo>
                  <a:lnTo>
                    <a:pt x="278744" y="390350"/>
                  </a:lnTo>
                  <a:lnTo>
                    <a:pt x="301386" y="390777"/>
                  </a:lnTo>
                  <a:lnTo>
                    <a:pt x="326900" y="381860"/>
                  </a:lnTo>
                  <a:lnTo>
                    <a:pt x="360359" y="364286"/>
                  </a:lnTo>
                  <a:close/>
                </a:path>
                <a:path w="2414905" h="1642110">
                  <a:moveTo>
                    <a:pt x="942151" y="725714"/>
                  </a:moveTo>
                  <a:lnTo>
                    <a:pt x="1164291" y="863714"/>
                  </a:lnTo>
                  <a:lnTo>
                    <a:pt x="1124557" y="844610"/>
                  </a:lnTo>
                  <a:lnTo>
                    <a:pt x="1092125" y="841628"/>
                  </a:lnTo>
                  <a:lnTo>
                    <a:pt x="1060694" y="851491"/>
                  </a:lnTo>
                  <a:lnTo>
                    <a:pt x="1023959" y="870922"/>
                  </a:lnTo>
                  <a:lnTo>
                    <a:pt x="993281" y="887498"/>
                  </a:lnTo>
                  <a:lnTo>
                    <a:pt x="958103" y="903278"/>
                  </a:lnTo>
                  <a:lnTo>
                    <a:pt x="918365" y="915036"/>
                  </a:lnTo>
                  <a:lnTo>
                    <a:pt x="874007" y="919546"/>
                  </a:lnTo>
                  <a:lnTo>
                    <a:pt x="824971" y="913581"/>
                  </a:lnTo>
                  <a:lnTo>
                    <a:pt x="771198" y="893915"/>
                  </a:lnTo>
                  <a:lnTo>
                    <a:pt x="765825" y="891551"/>
                  </a:lnTo>
                  <a:lnTo>
                    <a:pt x="761208" y="889645"/>
                  </a:lnTo>
                  <a:lnTo>
                    <a:pt x="735018" y="873371"/>
                  </a:lnTo>
                  <a:lnTo>
                    <a:pt x="731976" y="870522"/>
                  </a:lnTo>
                  <a:lnTo>
                    <a:pt x="682786" y="826296"/>
                  </a:lnTo>
                  <a:lnTo>
                    <a:pt x="650635" y="780384"/>
                  </a:lnTo>
                  <a:lnTo>
                    <a:pt x="632038" y="734242"/>
                  </a:lnTo>
                  <a:lnTo>
                    <a:pt x="623511" y="689328"/>
                  </a:lnTo>
                  <a:lnTo>
                    <a:pt x="621570" y="647034"/>
                  </a:lnTo>
                  <a:lnTo>
                    <a:pt x="622727" y="609014"/>
                  </a:lnTo>
                  <a:lnTo>
                    <a:pt x="835698" y="741319"/>
                  </a:lnTo>
                  <a:lnTo>
                    <a:pt x="860537" y="751778"/>
                  </a:lnTo>
                  <a:lnTo>
                    <a:pt x="883179" y="752206"/>
                  </a:lnTo>
                  <a:lnTo>
                    <a:pt x="908693" y="743289"/>
                  </a:lnTo>
                  <a:lnTo>
                    <a:pt x="942151" y="725714"/>
                  </a:lnTo>
                  <a:close/>
                </a:path>
                <a:path w="2414905" h="1642110">
                  <a:moveTo>
                    <a:pt x="1523944" y="1087143"/>
                  </a:moveTo>
                  <a:lnTo>
                    <a:pt x="1746084" y="1225143"/>
                  </a:lnTo>
                  <a:lnTo>
                    <a:pt x="1706647" y="1206223"/>
                  </a:lnTo>
                  <a:lnTo>
                    <a:pt x="1674183" y="1203221"/>
                  </a:lnTo>
                  <a:lnTo>
                    <a:pt x="1642586" y="1212981"/>
                  </a:lnTo>
                  <a:lnTo>
                    <a:pt x="1605752" y="1232351"/>
                  </a:lnTo>
                  <a:lnTo>
                    <a:pt x="1575074" y="1248927"/>
                  </a:lnTo>
                  <a:lnTo>
                    <a:pt x="1539896" y="1264707"/>
                  </a:lnTo>
                  <a:lnTo>
                    <a:pt x="1500158" y="1276465"/>
                  </a:lnTo>
                  <a:lnTo>
                    <a:pt x="1455800" y="1280974"/>
                  </a:lnTo>
                  <a:lnTo>
                    <a:pt x="1406764" y="1275009"/>
                  </a:lnTo>
                  <a:lnTo>
                    <a:pt x="1352991" y="1255344"/>
                  </a:lnTo>
                  <a:lnTo>
                    <a:pt x="1347618" y="1252979"/>
                  </a:lnTo>
                  <a:lnTo>
                    <a:pt x="1343011" y="1251077"/>
                  </a:lnTo>
                  <a:lnTo>
                    <a:pt x="1316106" y="1234361"/>
                  </a:lnTo>
                  <a:lnTo>
                    <a:pt x="1313063" y="1231512"/>
                  </a:lnTo>
                  <a:lnTo>
                    <a:pt x="1263874" y="1187286"/>
                  </a:lnTo>
                  <a:lnTo>
                    <a:pt x="1231723" y="1141374"/>
                  </a:lnTo>
                  <a:lnTo>
                    <a:pt x="1213126" y="1095232"/>
                  </a:lnTo>
                  <a:lnTo>
                    <a:pt x="1204599" y="1050319"/>
                  </a:lnTo>
                  <a:lnTo>
                    <a:pt x="1202658" y="1008024"/>
                  </a:lnTo>
                  <a:lnTo>
                    <a:pt x="1203814" y="970005"/>
                  </a:lnTo>
                  <a:lnTo>
                    <a:pt x="1417491" y="1102747"/>
                  </a:lnTo>
                  <a:lnTo>
                    <a:pt x="1442330" y="1113206"/>
                  </a:lnTo>
                  <a:lnTo>
                    <a:pt x="1464972" y="1113634"/>
                  </a:lnTo>
                  <a:lnTo>
                    <a:pt x="1490486" y="1104717"/>
                  </a:lnTo>
                  <a:lnTo>
                    <a:pt x="1523944" y="1087143"/>
                  </a:lnTo>
                  <a:close/>
                </a:path>
                <a:path w="2414905" h="1642110">
                  <a:moveTo>
                    <a:pt x="2414405" y="1445713"/>
                  </a:moveTo>
                  <a:lnTo>
                    <a:pt x="2327171" y="1586133"/>
                  </a:lnTo>
                  <a:lnTo>
                    <a:pt x="2287426" y="1567022"/>
                  </a:lnTo>
                  <a:lnTo>
                    <a:pt x="2254918" y="1563992"/>
                  </a:lnTo>
                  <a:lnTo>
                    <a:pt x="2223277" y="1573725"/>
                  </a:lnTo>
                  <a:lnTo>
                    <a:pt x="2186134" y="1592903"/>
                  </a:lnTo>
                  <a:lnTo>
                    <a:pt x="2155457" y="1609479"/>
                  </a:lnTo>
                  <a:lnTo>
                    <a:pt x="2120279" y="1625259"/>
                  </a:lnTo>
                  <a:lnTo>
                    <a:pt x="2080540" y="1637017"/>
                  </a:lnTo>
                  <a:lnTo>
                    <a:pt x="2036183" y="1641527"/>
                  </a:lnTo>
                  <a:lnTo>
                    <a:pt x="1987147" y="1635562"/>
                  </a:lnTo>
                  <a:lnTo>
                    <a:pt x="1933374" y="1615896"/>
                  </a:lnTo>
                  <a:lnTo>
                    <a:pt x="1929009" y="1615116"/>
                  </a:lnTo>
                  <a:lnTo>
                    <a:pt x="1897194" y="1595351"/>
                  </a:lnTo>
                  <a:lnTo>
                    <a:pt x="1894151" y="1592503"/>
                  </a:lnTo>
                  <a:lnTo>
                    <a:pt x="1845361" y="1548187"/>
                  </a:lnTo>
                  <a:lnTo>
                    <a:pt x="1813344" y="1502263"/>
                  </a:lnTo>
                  <a:lnTo>
                    <a:pt x="1794730" y="1456178"/>
                  </a:lnTo>
                  <a:lnTo>
                    <a:pt x="1786149" y="1411380"/>
                  </a:lnTo>
                  <a:lnTo>
                    <a:pt x="1784231" y="1369316"/>
                  </a:lnTo>
                  <a:lnTo>
                    <a:pt x="1785607" y="1331433"/>
                  </a:lnTo>
                  <a:lnTo>
                    <a:pt x="1999284" y="1464176"/>
                  </a:lnTo>
                  <a:lnTo>
                    <a:pt x="2024123" y="1474635"/>
                  </a:lnTo>
                  <a:lnTo>
                    <a:pt x="2046765" y="1475062"/>
                  </a:lnTo>
                  <a:lnTo>
                    <a:pt x="2072279" y="1466145"/>
                  </a:lnTo>
                  <a:lnTo>
                    <a:pt x="2105737" y="1448571"/>
                  </a:lnTo>
                  <a:lnTo>
                    <a:pt x="2136080" y="1432130"/>
                  </a:lnTo>
                  <a:lnTo>
                    <a:pt x="2170718" y="1416314"/>
                  </a:lnTo>
                  <a:lnTo>
                    <a:pt x="2209825" y="1403956"/>
                  </a:lnTo>
                  <a:lnTo>
                    <a:pt x="2253574" y="1397886"/>
                  </a:lnTo>
                  <a:lnTo>
                    <a:pt x="2302138" y="1400934"/>
                  </a:lnTo>
                  <a:lnTo>
                    <a:pt x="2355691" y="1415933"/>
                  </a:lnTo>
                  <a:lnTo>
                    <a:pt x="2414405" y="1445713"/>
                  </a:lnTo>
                  <a:close/>
                </a:path>
                <a:path w="2414905" h="1642110">
                  <a:moveTo>
                    <a:pt x="1832612" y="1084285"/>
                  </a:moveTo>
                  <a:lnTo>
                    <a:pt x="1885448" y="1125519"/>
                  </a:lnTo>
                  <a:lnTo>
                    <a:pt x="1920154" y="1169627"/>
                  </a:lnTo>
                  <a:lnTo>
                    <a:pt x="1940378" y="1214846"/>
                  </a:lnTo>
                  <a:lnTo>
                    <a:pt x="1949766" y="1259416"/>
                  </a:lnTo>
                  <a:lnTo>
                    <a:pt x="1951965" y="1301574"/>
                  </a:lnTo>
                  <a:lnTo>
                    <a:pt x="1950621" y="1339558"/>
                  </a:lnTo>
                  <a:lnTo>
                    <a:pt x="1949409" y="1379415"/>
                  </a:lnTo>
                  <a:lnTo>
                    <a:pt x="1953868" y="1411027"/>
                  </a:lnTo>
                  <a:lnTo>
                    <a:pt x="1968870" y="1438060"/>
                  </a:lnTo>
                  <a:lnTo>
                    <a:pt x="1999284" y="1464176"/>
                  </a:lnTo>
                  <a:lnTo>
                    <a:pt x="1785607" y="1331433"/>
                  </a:lnTo>
                  <a:lnTo>
                    <a:pt x="1786604" y="1291776"/>
                  </a:lnTo>
                  <a:lnTo>
                    <a:pt x="1770252" y="1243760"/>
                  </a:lnTo>
                  <a:lnTo>
                    <a:pt x="1523944" y="1087143"/>
                  </a:lnTo>
                  <a:lnTo>
                    <a:pt x="1554287" y="1070701"/>
                  </a:lnTo>
                  <a:lnTo>
                    <a:pt x="1588925" y="1054886"/>
                  </a:lnTo>
                  <a:lnTo>
                    <a:pt x="1628032" y="1042527"/>
                  </a:lnTo>
                  <a:lnTo>
                    <a:pt x="1671781" y="1036457"/>
                  </a:lnTo>
                  <a:lnTo>
                    <a:pt x="1720345" y="1039506"/>
                  </a:lnTo>
                  <a:lnTo>
                    <a:pt x="1773898" y="1054505"/>
                  </a:lnTo>
                  <a:lnTo>
                    <a:pt x="1832612" y="1084285"/>
                  </a:lnTo>
                  <a:close/>
                </a:path>
                <a:path w="2414905" h="1642110">
                  <a:moveTo>
                    <a:pt x="1250819" y="722856"/>
                  </a:moveTo>
                  <a:lnTo>
                    <a:pt x="1303655" y="764090"/>
                  </a:lnTo>
                  <a:lnTo>
                    <a:pt x="1338361" y="808198"/>
                  </a:lnTo>
                  <a:lnTo>
                    <a:pt x="1358585" y="853418"/>
                  </a:lnTo>
                  <a:lnTo>
                    <a:pt x="1367973" y="897988"/>
                  </a:lnTo>
                  <a:lnTo>
                    <a:pt x="1370172" y="940146"/>
                  </a:lnTo>
                  <a:lnTo>
                    <a:pt x="1368828" y="978130"/>
                  </a:lnTo>
                  <a:lnTo>
                    <a:pt x="1367951" y="1018332"/>
                  </a:lnTo>
                  <a:lnTo>
                    <a:pt x="1372441" y="1050191"/>
                  </a:lnTo>
                  <a:lnTo>
                    <a:pt x="1387290" y="1077174"/>
                  </a:lnTo>
                  <a:lnTo>
                    <a:pt x="1417491" y="1102747"/>
                  </a:lnTo>
                  <a:lnTo>
                    <a:pt x="1203814" y="970005"/>
                  </a:lnTo>
                  <a:lnTo>
                    <a:pt x="1204811" y="930348"/>
                  </a:lnTo>
                  <a:lnTo>
                    <a:pt x="1188459" y="882332"/>
                  </a:lnTo>
                  <a:lnTo>
                    <a:pt x="942151" y="725714"/>
                  </a:lnTo>
                  <a:lnTo>
                    <a:pt x="972494" y="709273"/>
                  </a:lnTo>
                  <a:lnTo>
                    <a:pt x="1007132" y="693457"/>
                  </a:lnTo>
                  <a:lnTo>
                    <a:pt x="1046239" y="681099"/>
                  </a:lnTo>
                  <a:lnTo>
                    <a:pt x="1089988" y="675029"/>
                  </a:lnTo>
                  <a:lnTo>
                    <a:pt x="1138552" y="678078"/>
                  </a:lnTo>
                  <a:lnTo>
                    <a:pt x="1192105" y="693076"/>
                  </a:lnTo>
                  <a:lnTo>
                    <a:pt x="1250819" y="722856"/>
                  </a:lnTo>
                  <a:close/>
                </a:path>
                <a:path w="2414905" h="1642110">
                  <a:moveTo>
                    <a:pt x="669026" y="361428"/>
                  </a:moveTo>
                  <a:lnTo>
                    <a:pt x="721862" y="402662"/>
                  </a:lnTo>
                  <a:lnTo>
                    <a:pt x="756568" y="446770"/>
                  </a:lnTo>
                  <a:lnTo>
                    <a:pt x="776792" y="491989"/>
                  </a:lnTo>
                  <a:lnTo>
                    <a:pt x="786180" y="536559"/>
                  </a:lnTo>
                  <a:lnTo>
                    <a:pt x="788379" y="578717"/>
                  </a:lnTo>
                  <a:lnTo>
                    <a:pt x="787035" y="616701"/>
                  </a:lnTo>
                  <a:lnTo>
                    <a:pt x="786059" y="656842"/>
                  </a:lnTo>
                  <a:lnTo>
                    <a:pt x="790383" y="688598"/>
                  </a:lnTo>
                  <a:lnTo>
                    <a:pt x="805199" y="715560"/>
                  </a:lnTo>
                  <a:lnTo>
                    <a:pt x="835698" y="741319"/>
                  </a:lnTo>
                  <a:lnTo>
                    <a:pt x="622727" y="609014"/>
                  </a:lnTo>
                  <a:lnTo>
                    <a:pt x="623723" y="569357"/>
                  </a:lnTo>
                  <a:lnTo>
                    <a:pt x="607372" y="521341"/>
                  </a:lnTo>
                  <a:lnTo>
                    <a:pt x="360359" y="364286"/>
                  </a:lnTo>
                  <a:lnTo>
                    <a:pt x="390701" y="347844"/>
                  </a:lnTo>
                  <a:lnTo>
                    <a:pt x="425339" y="332029"/>
                  </a:lnTo>
                  <a:lnTo>
                    <a:pt x="464446" y="319671"/>
                  </a:lnTo>
                  <a:lnTo>
                    <a:pt x="508195" y="313600"/>
                  </a:lnTo>
                  <a:lnTo>
                    <a:pt x="556759" y="316649"/>
                  </a:lnTo>
                  <a:lnTo>
                    <a:pt x="610312" y="331648"/>
                  </a:lnTo>
                  <a:lnTo>
                    <a:pt x="669026" y="361428"/>
                  </a:lnTo>
                  <a:close/>
                </a:path>
                <a:path w="2414905" h="1642110">
                  <a:moveTo>
                    <a:pt x="87233" y="0"/>
                  </a:moveTo>
                  <a:lnTo>
                    <a:pt x="140020" y="41203"/>
                  </a:lnTo>
                  <a:lnTo>
                    <a:pt x="174619" y="85244"/>
                  </a:lnTo>
                  <a:lnTo>
                    <a:pt x="194735" y="130397"/>
                  </a:lnTo>
                  <a:lnTo>
                    <a:pt x="204074" y="174936"/>
                  </a:lnTo>
                  <a:lnTo>
                    <a:pt x="206341" y="217137"/>
                  </a:lnTo>
                  <a:lnTo>
                    <a:pt x="205242" y="255273"/>
                  </a:lnTo>
                  <a:lnTo>
                    <a:pt x="203969" y="295228"/>
                  </a:lnTo>
                  <a:lnTo>
                    <a:pt x="208326" y="327005"/>
                  </a:lnTo>
                  <a:lnTo>
                    <a:pt x="223307" y="354070"/>
                  </a:lnTo>
                  <a:lnTo>
                    <a:pt x="253905" y="379890"/>
                  </a:lnTo>
                  <a:lnTo>
                    <a:pt x="39523" y="246709"/>
                  </a:lnTo>
                  <a:lnTo>
                    <a:pt x="40519" y="207053"/>
                  </a:lnTo>
                  <a:lnTo>
                    <a:pt x="36538" y="179538"/>
                  </a:lnTo>
                  <a:lnTo>
                    <a:pt x="24168" y="159037"/>
                  </a:lnTo>
                  <a:lnTo>
                    <a:pt x="0" y="140419"/>
                  </a:lnTo>
                  <a:lnTo>
                    <a:pt x="87233" y="0"/>
                  </a:lnTo>
                  <a:close/>
                </a:path>
              </a:pathLst>
            </a:custGeom>
            <a:solidFill>
              <a:srgbClr val="F0F600"/>
            </a:solidFill>
          </p:spPr>
          <p:txBody>
            <a:bodyPr wrap="square" lIns="0" tIns="0" rIns="0" bIns="0" rtlCol="0"/>
            <a:lstStyle/>
            <a:p>
              <a:endParaRPr/>
            </a:p>
          </p:txBody>
        </p:sp>
      </p:grpSp>
      <p:sp>
        <p:nvSpPr>
          <p:cNvPr id="1048924" name="object 2"/>
          <p:cNvSpPr/>
          <p:nvPr/>
        </p:nvSpPr>
        <p:spPr>
          <a:xfrm>
            <a:off x="1062470" y="693650"/>
            <a:ext cx="1714500" cy="1047750"/>
          </a:xfrm>
          <a:custGeom>
            <a:avLst/>
            <a:gdLst/>
            <a:ahLst/>
            <a:cxnLst/>
            <a:rect l="l" t="t" r="r" b="b"/>
            <a:pathLst>
              <a:path w="1714500" h="1047750">
                <a:moveTo>
                  <a:pt x="857249" y="1047369"/>
                </a:moveTo>
                <a:lnTo>
                  <a:pt x="815187" y="1046738"/>
                </a:lnTo>
                <a:lnTo>
                  <a:pt x="773225" y="1044846"/>
                </a:lnTo>
                <a:lnTo>
                  <a:pt x="731464" y="1041701"/>
                </a:lnTo>
                <a:lnTo>
                  <a:pt x="690009" y="1037306"/>
                </a:lnTo>
                <a:lnTo>
                  <a:pt x="648955" y="1031674"/>
                </a:lnTo>
                <a:lnTo>
                  <a:pt x="608404" y="1024818"/>
                </a:lnTo>
                <a:lnTo>
                  <a:pt x="568450" y="1016756"/>
                </a:lnTo>
                <a:lnTo>
                  <a:pt x="529194" y="1007507"/>
                </a:lnTo>
                <a:lnTo>
                  <a:pt x="490728" y="997089"/>
                </a:lnTo>
                <a:lnTo>
                  <a:pt x="453145" y="985532"/>
                </a:lnTo>
                <a:lnTo>
                  <a:pt x="416534" y="972863"/>
                </a:lnTo>
                <a:lnTo>
                  <a:pt x="380987" y="959111"/>
                </a:lnTo>
                <a:lnTo>
                  <a:pt x="329847" y="936531"/>
                </a:lnTo>
                <a:lnTo>
                  <a:pt x="281555" y="911708"/>
                </a:lnTo>
                <a:lnTo>
                  <a:pt x="236384" y="884783"/>
                </a:lnTo>
                <a:lnTo>
                  <a:pt x="194586" y="855906"/>
                </a:lnTo>
                <a:lnTo>
                  <a:pt x="156378" y="825229"/>
                </a:lnTo>
                <a:lnTo>
                  <a:pt x="121961" y="792912"/>
                </a:lnTo>
                <a:lnTo>
                  <a:pt x="91530" y="759136"/>
                </a:lnTo>
                <a:lnTo>
                  <a:pt x="65254" y="724090"/>
                </a:lnTo>
                <a:lnTo>
                  <a:pt x="43268" y="687959"/>
                </a:lnTo>
                <a:lnTo>
                  <a:pt x="25690" y="650930"/>
                </a:lnTo>
                <a:lnTo>
                  <a:pt x="12619" y="613210"/>
                </a:lnTo>
                <a:lnTo>
                  <a:pt x="4127" y="575014"/>
                </a:lnTo>
                <a:lnTo>
                  <a:pt x="257" y="536540"/>
                </a:lnTo>
                <a:lnTo>
                  <a:pt x="0" y="523684"/>
                </a:lnTo>
                <a:lnTo>
                  <a:pt x="257" y="510828"/>
                </a:lnTo>
                <a:lnTo>
                  <a:pt x="4127" y="472354"/>
                </a:lnTo>
                <a:lnTo>
                  <a:pt x="12619" y="434158"/>
                </a:lnTo>
                <a:lnTo>
                  <a:pt x="25690" y="396438"/>
                </a:lnTo>
                <a:lnTo>
                  <a:pt x="43268" y="359409"/>
                </a:lnTo>
                <a:lnTo>
                  <a:pt x="65254" y="323278"/>
                </a:lnTo>
                <a:lnTo>
                  <a:pt x="91530" y="288233"/>
                </a:lnTo>
                <a:lnTo>
                  <a:pt x="121961" y="254456"/>
                </a:lnTo>
                <a:lnTo>
                  <a:pt x="156378" y="222139"/>
                </a:lnTo>
                <a:lnTo>
                  <a:pt x="194586" y="191462"/>
                </a:lnTo>
                <a:lnTo>
                  <a:pt x="236384" y="162585"/>
                </a:lnTo>
                <a:lnTo>
                  <a:pt x="281555" y="135659"/>
                </a:lnTo>
                <a:lnTo>
                  <a:pt x="329847" y="110837"/>
                </a:lnTo>
                <a:lnTo>
                  <a:pt x="380987" y="88256"/>
                </a:lnTo>
                <a:lnTo>
                  <a:pt x="416534" y="74504"/>
                </a:lnTo>
                <a:lnTo>
                  <a:pt x="453145" y="61836"/>
                </a:lnTo>
                <a:lnTo>
                  <a:pt x="490728" y="50278"/>
                </a:lnTo>
                <a:lnTo>
                  <a:pt x="529194" y="39863"/>
                </a:lnTo>
                <a:lnTo>
                  <a:pt x="568450" y="30612"/>
                </a:lnTo>
                <a:lnTo>
                  <a:pt x="608404" y="22549"/>
                </a:lnTo>
                <a:lnTo>
                  <a:pt x="648955" y="15693"/>
                </a:lnTo>
                <a:lnTo>
                  <a:pt x="690009" y="10062"/>
                </a:lnTo>
                <a:lnTo>
                  <a:pt x="731464" y="5667"/>
                </a:lnTo>
                <a:lnTo>
                  <a:pt x="773225" y="2521"/>
                </a:lnTo>
                <a:lnTo>
                  <a:pt x="815187" y="630"/>
                </a:lnTo>
                <a:lnTo>
                  <a:pt x="857249" y="0"/>
                </a:lnTo>
                <a:lnTo>
                  <a:pt x="878293" y="157"/>
                </a:lnTo>
                <a:lnTo>
                  <a:pt x="920306" y="1418"/>
                </a:lnTo>
                <a:lnTo>
                  <a:pt x="962192" y="3938"/>
                </a:lnTo>
                <a:lnTo>
                  <a:pt x="1003801" y="7708"/>
                </a:lnTo>
                <a:lnTo>
                  <a:pt x="1045080" y="12725"/>
                </a:lnTo>
                <a:lnTo>
                  <a:pt x="1085882" y="18968"/>
                </a:lnTo>
                <a:lnTo>
                  <a:pt x="1126159" y="26432"/>
                </a:lnTo>
                <a:lnTo>
                  <a:pt x="1165764" y="35088"/>
                </a:lnTo>
                <a:lnTo>
                  <a:pt x="1204648" y="44928"/>
                </a:lnTo>
                <a:lnTo>
                  <a:pt x="1242673" y="55914"/>
                </a:lnTo>
                <a:lnTo>
                  <a:pt x="1279792" y="68035"/>
                </a:lnTo>
                <a:lnTo>
                  <a:pt x="1315870" y="81245"/>
                </a:lnTo>
                <a:lnTo>
                  <a:pt x="1367913" y="103056"/>
                </a:lnTo>
                <a:lnTo>
                  <a:pt x="1417187" y="127148"/>
                </a:lnTo>
                <a:lnTo>
                  <a:pt x="1463417" y="153383"/>
                </a:lnTo>
                <a:lnTo>
                  <a:pt x="1506363" y="181624"/>
                </a:lnTo>
                <a:lnTo>
                  <a:pt x="1545799" y="211725"/>
                </a:lnTo>
                <a:lnTo>
                  <a:pt x="1581503" y="243517"/>
                </a:lnTo>
                <a:lnTo>
                  <a:pt x="1613275" y="276821"/>
                </a:lnTo>
                <a:lnTo>
                  <a:pt x="1640954" y="311461"/>
                </a:lnTo>
                <a:lnTo>
                  <a:pt x="1664389" y="347259"/>
                </a:lnTo>
                <a:lnTo>
                  <a:pt x="1683448" y="384013"/>
                </a:lnTo>
                <a:lnTo>
                  <a:pt x="1698029" y="421519"/>
                </a:lnTo>
                <a:lnTo>
                  <a:pt x="1708051" y="459576"/>
                </a:lnTo>
                <a:lnTo>
                  <a:pt x="1713467" y="497988"/>
                </a:lnTo>
                <a:lnTo>
                  <a:pt x="1714499" y="523684"/>
                </a:lnTo>
                <a:lnTo>
                  <a:pt x="1714241" y="536540"/>
                </a:lnTo>
                <a:lnTo>
                  <a:pt x="1710370" y="575014"/>
                </a:lnTo>
                <a:lnTo>
                  <a:pt x="1701880" y="613210"/>
                </a:lnTo>
                <a:lnTo>
                  <a:pt x="1688809" y="650930"/>
                </a:lnTo>
                <a:lnTo>
                  <a:pt x="1671231" y="687959"/>
                </a:lnTo>
                <a:lnTo>
                  <a:pt x="1649246" y="724090"/>
                </a:lnTo>
                <a:lnTo>
                  <a:pt x="1622969" y="759136"/>
                </a:lnTo>
                <a:lnTo>
                  <a:pt x="1592537" y="792912"/>
                </a:lnTo>
                <a:lnTo>
                  <a:pt x="1558120" y="825229"/>
                </a:lnTo>
                <a:lnTo>
                  <a:pt x="1519912" y="855906"/>
                </a:lnTo>
                <a:lnTo>
                  <a:pt x="1478115" y="884783"/>
                </a:lnTo>
                <a:lnTo>
                  <a:pt x="1432943" y="911708"/>
                </a:lnTo>
                <a:lnTo>
                  <a:pt x="1384652" y="936531"/>
                </a:lnTo>
                <a:lnTo>
                  <a:pt x="1333512" y="959111"/>
                </a:lnTo>
                <a:lnTo>
                  <a:pt x="1297963" y="972863"/>
                </a:lnTo>
                <a:lnTo>
                  <a:pt x="1261354" y="985532"/>
                </a:lnTo>
                <a:lnTo>
                  <a:pt x="1223771" y="997089"/>
                </a:lnTo>
                <a:lnTo>
                  <a:pt x="1185305" y="1007507"/>
                </a:lnTo>
                <a:lnTo>
                  <a:pt x="1146049" y="1016756"/>
                </a:lnTo>
                <a:lnTo>
                  <a:pt x="1106095" y="1024818"/>
                </a:lnTo>
                <a:lnTo>
                  <a:pt x="1065544" y="1031674"/>
                </a:lnTo>
                <a:lnTo>
                  <a:pt x="1024490" y="1037306"/>
                </a:lnTo>
                <a:lnTo>
                  <a:pt x="983034" y="1041701"/>
                </a:lnTo>
                <a:lnTo>
                  <a:pt x="941274" y="1044846"/>
                </a:lnTo>
                <a:lnTo>
                  <a:pt x="899312" y="1046738"/>
                </a:lnTo>
                <a:lnTo>
                  <a:pt x="857249" y="1047369"/>
                </a:lnTo>
                <a:close/>
              </a:path>
            </a:pathLst>
          </a:custGeom>
          <a:solidFill>
            <a:srgbClr val="1501F6"/>
          </a:solidFill>
        </p:spPr>
        <p:txBody>
          <a:bodyPr wrap="square" lIns="0" tIns="0" rIns="0" bIns="0" rtlCol="0"/>
          <a:lstStyle/>
          <a:p>
            <a:endParaRPr/>
          </a:p>
        </p:txBody>
      </p:sp>
      <p:sp>
        <p:nvSpPr>
          <p:cNvPr id="1048925" name="TextBox 1048924"/>
          <p:cNvSpPr txBox="1"/>
          <p:nvPr/>
        </p:nvSpPr>
        <p:spPr>
          <a:xfrm>
            <a:off x="1565514" y="693650"/>
            <a:ext cx="4898621" cy="1640840"/>
          </a:xfrm>
          <a:prstGeom prst="rect">
            <a:avLst/>
          </a:prstGeom>
        </p:spPr>
        <p:txBody>
          <a:bodyPr wrap="square" rtlCol="0">
            <a:spAutoFit/>
          </a:bodyPr>
          <a:lstStyle/>
          <a:p>
            <a:r>
              <a:rPr lang="en-US" altLang="x-none" sz="5300">
                <a:solidFill>
                  <a:srgbClr val="FFFFFF"/>
                </a:solidFill>
              </a:rPr>
              <a:t>6</a:t>
            </a:r>
            <a:endParaRPr lang="x-none" sz="5300">
              <a:solidFill>
                <a:srgbClr val="FFFFFF"/>
              </a:solidFill>
            </a:endParaRPr>
          </a:p>
          <a:p>
            <a:endParaRPr lang="x-none" sz="5300">
              <a:solidFill>
                <a:srgbClr val="FFFFFF"/>
              </a:solidFill>
            </a:endParaRPr>
          </a:p>
        </p:txBody>
      </p:sp>
      <p:sp>
        <p:nvSpPr>
          <p:cNvPr id="1048926" name="object 7"/>
          <p:cNvSpPr/>
          <p:nvPr/>
        </p:nvSpPr>
        <p:spPr>
          <a:xfrm>
            <a:off x="3433964" y="1387304"/>
            <a:ext cx="6442075" cy="66040"/>
          </a:xfrm>
          <a:custGeom>
            <a:avLst/>
            <a:gdLst/>
            <a:ahLst/>
            <a:cxnLst/>
            <a:rect l="l" t="t" r="r" b="b"/>
            <a:pathLst>
              <a:path w="6442075" h="66039">
                <a:moveTo>
                  <a:pt x="6441587" y="65568"/>
                </a:moveTo>
                <a:lnTo>
                  <a:pt x="0" y="65568"/>
                </a:lnTo>
                <a:lnTo>
                  <a:pt x="0" y="0"/>
                </a:lnTo>
                <a:lnTo>
                  <a:pt x="6441587" y="0"/>
                </a:lnTo>
                <a:lnTo>
                  <a:pt x="6441587" y="65568"/>
                </a:lnTo>
                <a:close/>
              </a:path>
            </a:pathLst>
          </a:custGeom>
          <a:solidFill>
            <a:srgbClr val="FFFFFF"/>
          </a:solidFill>
        </p:spPr>
        <p:txBody>
          <a:bodyPr wrap="square" lIns="0" tIns="0" rIns="0" bIns="0" rtlCol="0"/>
          <a:lstStyle/>
          <a:p>
            <a:endParaRPr/>
          </a:p>
        </p:txBody>
      </p:sp>
      <p:sp>
        <p:nvSpPr>
          <p:cNvPr id="1048927" name="TextBox 1048926"/>
          <p:cNvSpPr txBox="1"/>
          <p:nvPr/>
        </p:nvSpPr>
        <p:spPr>
          <a:xfrm>
            <a:off x="3433964" y="698172"/>
            <a:ext cx="9779687" cy="637540"/>
          </a:xfrm>
          <a:prstGeom prst="rect">
            <a:avLst/>
          </a:prstGeom>
        </p:spPr>
        <p:txBody>
          <a:bodyPr wrap="square" rtlCol="0">
            <a:spAutoFit/>
          </a:bodyPr>
          <a:lstStyle/>
          <a:p>
            <a:r>
              <a:rPr lang="en-US" altLang="x-none" sz="3700">
                <a:solidFill>
                  <a:srgbClr val="FFFFFF"/>
                </a:solidFill>
              </a:rPr>
              <a:t>KIAT-KIAT MENULIS KARANGAN</a:t>
            </a:r>
            <a:r>
              <a:rPr lang="en-US" altLang="x-none" sz="3700">
                <a:solidFill>
                  <a:srgbClr val="000000"/>
                </a:solidFill>
              </a:rPr>
              <a:t> </a:t>
            </a:r>
            <a:r>
              <a:rPr lang="en-US" altLang="x-none" sz="3700">
                <a:solidFill>
                  <a:srgbClr val="FFFFFF"/>
                </a:solidFill>
              </a:rPr>
              <a:t>NONFIKSI </a:t>
            </a:r>
            <a:endParaRPr lang="x-none" sz="3700">
              <a:solidFill>
                <a:srgbClr val="000000"/>
              </a:solidFill>
            </a:endParaRPr>
          </a:p>
        </p:txBody>
      </p:sp>
      <p:sp>
        <p:nvSpPr>
          <p:cNvPr id="1048928" name="object 9"/>
          <p:cNvSpPr/>
          <p:nvPr/>
        </p:nvSpPr>
        <p:spPr>
          <a:xfrm>
            <a:off x="9738643" y="1387303"/>
            <a:ext cx="3785235" cy="66040"/>
          </a:xfrm>
          <a:custGeom>
            <a:avLst/>
            <a:gdLst/>
            <a:ahLst/>
            <a:cxnLst/>
            <a:rect l="l" t="t" r="r" b="b"/>
            <a:pathLst>
              <a:path w="3785234" h="66039">
                <a:moveTo>
                  <a:pt x="3784793" y="65568"/>
                </a:moveTo>
                <a:lnTo>
                  <a:pt x="0" y="65568"/>
                </a:lnTo>
                <a:lnTo>
                  <a:pt x="0" y="0"/>
                </a:lnTo>
                <a:lnTo>
                  <a:pt x="3784793" y="0"/>
                </a:lnTo>
                <a:lnTo>
                  <a:pt x="3784793" y="65568"/>
                </a:lnTo>
                <a:close/>
              </a:path>
            </a:pathLst>
          </a:custGeom>
          <a:solidFill>
            <a:srgbClr val="FFFFFF"/>
          </a:solidFill>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496</Words>
  <Application>Microsoft Office PowerPoint</Application>
  <PresentationFormat>Custom</PresentationFormat>
  <Paragraphs>61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BACAAN NONFIKSI</vt:lpstr>
      <vt:lpstr>Slide 2</vt:lpstr>
      <vt:lpstr>1</vt:lpstr>
      <vt:lpstr>2</vt:lpstr>
      <vt:lpstr>3</vt:lpstr>
      <vt:lpstr>3</vt:lpstr>
      <vt:lpstr>Slide 7</vt:lpstr>
      <vt:lpstr>Slide 8</vt:lpstr>
      <vt:lpstr>Slide 9</vt:lpstr>
      <vt:lpstr>Slide 10</vt:lpstr>
      <vt:lpstr>TERIMA KASIH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Routines for Remote Learning</dc:title>
  <dc:creator>A37f</dc:creator>
  <cp:lastModifiedBy>user</cp:lastModifiedBy>
  <cp:revision>2</cp:revision>
  <dcterms:created xsi:type="dcterms:W3CDTF">2021-03-19T20:07:47Z</dcterms:created>
  <dcterms:modified xsi:type="dcterms:W3CDTF">2021-10-30T16:18:47Z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2021-03-25T00:00:00Z</vt:filetime>
  </property>
  <property fmtid="{D5CDD505-2E9C-101B-9397-08002B2CF9AE}" pid="3" name="Creator">
    <vt:lpwstr>Canva</vt:lpwstr>
  </property>
  <property fmtid="{D5CDD505-2E9C-101B-9397-08002B2CF9AE}" pid="4" name="LastSaved">
    <vt:filetime>2021-03-25T00:00:00Z</vt:filetime>
  </property>
</Properties>
</file>