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51D7-EBE8-4EA0-AA9D-C5977EE3DFBA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54B8-1FDD-481C-9A9A-656ABB6A8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Snap ITC" pitchFamily="82" charset="0"/>
                <a:cs typeface="Times New Roman" pitchFamily="18" charset="0"/>
              </a:rPr>
              <a:t>ANALISIS TOKOH LATAR PENCERITAAN DAN STILISTIKA</a:t>
            </a:r>
            <a:endParaRPr lang="en-US" dirty="0">
              <a:latin typeface="Snap ITC" pitchFamily="82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Aida </a:t>
            </a:r>
            <a:r>
              <a:rPr lang="en-US" dirty="0" err="1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Sumardi</a:t>
            </a:r>
            <a:r>
              <a:rPr lang="en-US" dirty="0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M.Pd</a:t>
            </a:r>
            <a:r>
              <a:rPr lang="en-US" dirty="0">
                <a:solidFill>
                  <a:schemeClr val="tx1"/>
                </a:solidFill>
                <a:latin typeface="Smudger LET" pitchFamily="2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image1.png" descr="C:\Users\user\Documents\Indah K\UMJ\UMJ 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295400" cy="1219200"/>
          </a:xfrm>
          <a:prstGeom prst="rect">
            <a:avLst/>
          </a:prstGeom>
        </p:spPr>
      </p:pic>
      <p:pic>
        <p:nvPicPr>
          <p:cNvPr id="5" name="Picture 4" descr="unna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1925" y="0"/>
            <a:ext cx="1362075" cy="168449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nva-warna-warni-keren-gaya-memphis-kartu-ucapan-terima-kasih-em77yMrsdQ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28600"/>
            <a:ext cx="7769807" cy="5516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Smudger LET" pitchFamily="2" charset="0"/>
                <a:cs typeface="Times New Roman" pitchFamily="18" charset="0"/>
              </a:rPr>
              <a:t>Analisis</a:t>
            </a:r>
            <a:r>
              <a:rPr lang="en-US" sz="4000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Smudger LET" pitchFamily="2" charset="0"/>
                <a:cs typeface="Times New Roman" pitchFamily="18" charset="0"/>
              </a:rPr>
              <a:t>Tokoh</a:t>
            </a:r>
            <a:endParaRPr lang="en-US" sz="4000" dirty="0">
              <a:latin typeface="Smudger LET" pitchFamily="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Konsep</a:t>
            </a:r>
            <a:endParaRPr lang="en-US" sz="2000" dirty="0" smtClean="0">
              <a:latin typeface="Tekton Pro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ekton Pro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sz="2000" dirty="0" smtClean="0">
                <a:latin typeface="Tekton Pro" pitchFamily="34" charset="0"/>
              </a:rPr>
              <a:t>	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Tokoh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seorang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pelaku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terdapat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fiksi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menjalin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Tokoh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merupakan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individu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rekaan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memegang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peranan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cerpen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sedangkan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penokohan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sifat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ciri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terdapat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tokoh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 </a:t>
            </a:r>
            <a:endParaRPr lang="en-US" sz="2000" dirty="0">
              <a:latin typeface="Tekton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60198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Cara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Analisis</a:t>
            </a:r>
            <a:endParaRPr lang="en-US" sz="1800" dirty="0" smtClean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a.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Menurut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perkataan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tokoh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Penulis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membuka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wawasan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pembaca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mengenai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karakter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melalui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perkataan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tokoh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b.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Tingkah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laku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tokoh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Penulis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bisa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menggambarkan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tingkah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laku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seperti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perangai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kebiasaan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keistimewaan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mungkin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memberitahu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pembaca</a:t>
            </a:r>
            <a:r>
              <a:rPr lang="en-US" sz="18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sesuatu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karakter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utama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sebuah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c.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Percakapan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antar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tokoh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Penulis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memberikan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pembaca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beberapa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petunjuk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karakter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melalui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pembicaraannya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orang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lain. 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d.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Tindakan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tokoh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Penulis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memberikan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petunjuk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pembaca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karakter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cara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menggambarkan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kepada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pembaca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bagaimana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reaksi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terhadap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situasi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kondisi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ekton Pro" pitchFamily="34" charset="0"/>
                <a:cs typeface="Times New Roman" pitchFamily="18" charset="0"/>
              </a:rPr>
              <a:t>tertentu</a:t>
            </a:r>
            <a:r>
              <a:rPr lang="en-US" sz="1800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Smudger LET" pitchFamily="2" charset="0"/>
                <a:cs typeface="Times New Roman" pitchFamily="18" charset="0"/>
              </a:rPr>
              <a:t>Analisis</a:t>
            </a:r>
            <a:r>
              <a:rPr lang="en-US" sz="4000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Smudger LET" pitchFamily="2" charset="0"/>
                <a:cs typeface="Times New Roman" pitchFamily="18" charset="0"/>
              </a:rPr>
              <a:t>Latar</a:t>
            </a:r>
            <a:endParaRPr lang="en-US" sz="4000" dirty="0">
              <a:latin typeface="Smudger LET" pitchFamily="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495800"/>
          </a:xfrm>
        </p:spPr>
        <p:txBody>
          <a:bodyPr>
            <a:noAutofit/>
          </a:bodyPr>
          <a:lstStyle/>
          <a:p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Konsep</a:t>
            </a:r>
            <a:endParaRPr lang="en-US" sz="1800" dirty="0" smtClean="0">
              <a:latin typeface="Adobe Hebrew" pitchFamily="18" charset="-79"/>
              <a:cs typeface="Adobe Hebrew" pitchFamily="18" charset="-79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	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Latar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adalah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suatu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tempat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yang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terdapat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di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di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dalam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cerita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.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Latar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memberikan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pijakan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cerita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secara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konkret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dan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jelas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agar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memberikan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kesan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realitas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kepada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pembaca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menciptakan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tempat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atau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peristiwa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yang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seolah-olah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ada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. “Setting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adalah</a:t>
            </a:r>
            <a:r>
              <a:rPr lang="en-US" sz="1800" dirty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latar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atau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tempat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waktu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kejadian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pada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sebuah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cerita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.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Latar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berfungsi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sebagai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alat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untuk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perkembangan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daya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imajinasi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dan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psikologis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pembaca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,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karena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pembaca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dapat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menggambarkan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suasana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atau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peristiwa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tertentu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dengan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imajinasi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yang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mereka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miliki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dan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melukiskan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bagaimana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peristiwa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yang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terdapat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dalam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 </a:t>
            </a:r>
            <a:r>
              <a:rPr lang="en-US" sz="1800" dirty="0" err="1" smtClean="0">
                <a:latin typeface="Adobe Hebrew" pitchFamily="18" charset="-79"/>
                <a:cs typeface="Adobe Hebrew" pitchFamily="18" charset="-79"/>
              </a:rPr>
              <a:t>cerita</a:t>
            </a:r>
            <a:r>
              <a:rPr lang="en-US" sz="1800" dirty="0" smtClean="0">
                <a:latin typeface="Adobe Hebrew" pitchFamily="18" charset="-79"/>
                <a:cs typeface="Adobe Hebrew" pitchFamily="18" charset="-79"/>
              </a:rPr>
              <a:t>, </a:t>
            </a:r>
          </a:p>
          <a:p>
            <a:pPr algn="just">
              <a:lnSpc>
                <a:spcPct val="17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>
                <a:latin typeface="Tekton Pro" pitchFamily="34" charset="0"/>
                <a:cs typeface="Times New Roman" pitchFamily="18" charset="0"/>
              </a:rPr>
              <a:t>Cara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Analisis</a:t>
            </a:r>
            <a:endParaRPr lang="en-US" dirty="0" smtClean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None/>
            </a:pPr>
            <a:r>
              <a:rPr lang="en-US" dirty="0" smtClean="0">
                <a:latin typeface="Tekton Pro" pitchFamily="34" charset="0"/>
                <a:cs typeface="Times New Roman" pitchFamily="18" charset="0"/>
              </a:rPr>
              <a:t>a.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Membaca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karya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ingin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diteliti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seksama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 smtClean="0">
                <a:latin typeface="Tekton Pro" pitchFamily="34" charset="0"/>
                <a:cs typeface="Times New Roman" pitchFamily="18" charset="0"/>
              </a:rPr>
              <a:t>b.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Menandai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bagian-bagian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termasuk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kategori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latar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karya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 smtClean="0">
                <a:latin typeface="Tekton Pro" pitchFamily="34" charset="0"/>
                <a:cs typeface="Times New Roman" pitchFamily="18" charset="0"/>
              </a:rPr>
              <a:t>c.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Menganalisis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latar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terdapat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karya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latar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tempat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suasana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 smtClean="0">
                <a:latin typeface="Tekton Pro" pitchFamily="34" charset="0"/>
                <a:cs typeface="Times New Roman" pitchFamily="18" charset="0"/>
              </a:rPr>
              <a:t>d.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Mendeskripsikan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pelataran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atmosfer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karya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sastra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.</a:t>
            </a:r>
            <a:endParaRPr lang="en-US" dirty="0">
              <a:latin typeface="Tekton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Smudger LET" pitchFamily="2" charset="0"/>
                <a:cs typeface="Times New Roman" pitchFamily="18" charset="0"/>
              </a:rPr>
              <a:t>Analisis</a:t>
            </a:r>
            <a:r>
              <a:rPr lang="en-US" sz="4000" dirty="0" smtClean="0">
                <a:latin typeface="Smudger LET" pitchFamily="2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Smudger LET" pitchFamily="2" charset="0"/>
                <a:cs typeface="Times New Roman" pitchFamily="18" charset="0"/>
              </a:rPr>
              <a:t>Penceritaan</a:t>
            </a:r>
            <a:endParaRPr lang="en-US" sz="4000" dirty="0">
              <a:latin typeface="Smudger LET" pitchFamily="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Konsep</a:t>
            </a:r>
            <a:endParaRPr lang="en-US" dirty="0" smtClean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Tekton Pro" pitchFamily="34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Alur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salah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unsur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fiksi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yang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bahkan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bisa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jadi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orang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menganggapnya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unsur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fiksi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yang paling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dibandingkan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unsur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fiksi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yang lin. “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Ada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dua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teknik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pengaluran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jalan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progresif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alur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maju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awal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tengah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puncak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akhir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terjadinya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kedua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jalan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regresif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alur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mundur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bertolak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akhir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cerita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menuju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tahap</a:t>
            </a:r>
            <a:r>
              <a:rPr lang="en-US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tengah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puncak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dan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berakhir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ekton Pro" pitchFamily="34" charset="0"/>
                <a:cs typeface="Times New Roman" pitchFamily="18" charset="0"/>
              </a:rPr>
              <a:t>awal</a:t>
            </a:r>
            <a:r>
              <a:rPr lang="en-US" dirty="0" smtClean="0">
                <a:latin typeface="Tekton Pro" pitchFamily="34" charset="0"/>
                <a:cs typeface="Times New Roman" pitchFamily="18" charset="0"/>
              </a:rPr>
              <a:t>. </a:t>
            </a:r>
            <a:endParaRPr lang="en-US" dirty="0">
              <a:latin typeface="Tekton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"/>
            <a:ext cx="7239000" cy="6477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Cara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Analisis</a:t>
            </a:r>
            <a:endParaRPr lang="en-US" sz="2000" dirty="0" smtClean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	a.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Bagian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unsur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alur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satuan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	b.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Pelaku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satuan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orang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pelaku</a:t>
            </a:r>
            <a:r>
              <a:rPr lang="en-US" sz="20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memungkinkan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terdiri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beberapa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tokoh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	c.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fiksi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hanya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terdiri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satuan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setara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setingkat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	d.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Satuan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rendah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samping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sebagaimana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batasan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atas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	e.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Setiap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satuan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tidaklah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terdiri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sendiri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ia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saling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berhubungan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satuan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lain.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	f.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pengenalisisan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penyusunan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peristiwa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hubungan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kronologis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kualitas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diperlukan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pemahaman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masalah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ekton Pro" pitchFamily="34" charset="0"/>
                <a:cs typeface="Times New Roman" pitchFamily="18" charset="0"/>
              </a:rPr>
              <a:t>fiksi</a:t>
            </a:r>
            <a:r>
              <a:rPr lang="en-US" sz="2000" dirty="0" smtClean="0">
                <a:latin typeface="Tekton Pro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60000"/>
              </a:lnSpc>
              <a:buNone/>
            </a:pPr>
            <a:endParaRPr lang="en-US" sz="2000" dirty="0" smtClean="0"/>
          </a:p>
          <a:p>
            <a:pPr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Smudger LET" pitchFamily="2" charset="0"/>
                <a:cs typeface="Times New Roman" pitchFamily="18" charset="0"/>
              </a:rPr>
              <a:t>Stilistika</a:t>
            </a:r>
            <a:endParaRPr lang="en-US" sz="4000" dirty="0">
              <a:latin typeface="Smudger LET" pitchFamily="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Konsep</a:t>
            </a:r>
            <a:endParaRPr lang="en-US" sz="2400" dirty="0" smtClean="0">
              <a:latin typeface="Tekton Pro" pitchFamily="34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None/>
            </a:pP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Stilistika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berkaitan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erat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stile.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Bidang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garapan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stilistika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stile,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dipakai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konteks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tertentu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ragam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tertentu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ekton Pro" pitchFamily="34" charset="0"/>
                <a:cs typeface="Times New Roman" pitchFamily="18" charset="0"/>
              </a:rPr>
              <a:t>style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Di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indonesiakan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diadaptasikan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‘stile’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gaya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bahasa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’,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istilah</a:t>
            </a:r>
            <a:r>
              <a:rPr lang="en-US" sz="2400" dirty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ekton Pro" pitchFamily="34" charset="0"/>
                <a:cs typeface="Times New Roman" pitchFamily="18" charset="0"/>
              </a:rPr>
              <a:t>stylistic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juga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diperlakukan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sama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diadaptasi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 ‘</a:t>
            </a:r>
            <a:r>
              <a:rPr lang="en-US" sz="2400" dirty="0" err="1" smtClean="0">
                <a:latin typeface="Tekton Pro" pitchFamily="34" charset="0"/>
                <a:cs typeface="Times New Roman" pitchFamily="18" charset="0"/>
              </a:rPr>
              <a:t>stilistika</a:t>
            </a:r>
            <a:r>
              <a:rPr lang="en-US" sz="2400" dirty="0" smtClean="0">
                <a:latin typeface="Tekton Pro" pitchFamily="34" charset="0"/>
                <a:cs typeface="Times New Roman" pitchFamily="18" charset="0"/>
              </a:rPr>
              <a:t>’. </a:t>
            </a:r>
            <a:endParaRPr lang="en-US" sz="2400" dirty="0">
              <a:latin typeface="Tekton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Cara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Analisis</a:t>
            </a:r>
            <a:endParaRPr lang="en-US" sz="2400" dirty="0" smtClean="0">
              <a:latin typeface="Tekton Pro Cond" pitchFamily="34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None/>
            </a:pP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	a.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Memilih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data yang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mengandung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kekhasan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diksi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struktur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kalimat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majas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	b.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Mengelompokkan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data-data yang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telah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dipilih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400" dirty="0">
                <a:latin typeface="Tekton Pro Cond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c. Data-data yang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sudah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ditemukan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kemudian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disajikan</a:t>
            </a:r>
            <a:r>
              <a:rPr lang="en-US" sz="2400" dirty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kartu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data,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selanjutnya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dideskripsikan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analisis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berdasarkan</a:t>
            </a:r>
            <a:r>
              <a:rPr lang="en-US" sz="2400" dirty="0">
                <a:latin typeface="Tekton Pro Cond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data </a:t>
            </a:r>
            <a:r>
              <a:rPr lang="en-US" sz="2400" dirty="0" err="1" smtClean="0">
                <a:latin typeface="Tekton Pro Cond" pitchFamily="34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ekton Pro Cond" pitchFamily="34" charset="0"/>
                <a:cs typeface="Times New Roman" pitchFamily="18" charset="0"/>
              </a:rPr>
              <a:t>.</a:t>
            </a:r>
            <a:endParaRPr lang="en-US" sz="2400" dirty="0">
              <a:latin typeface="Tekton Pro Con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88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ANALISIS TOKOH LATAR PENCERITAAN DAN STILISTIKA</vt:lpstr>
      <vt:lpstr>Analisis Tokoh</vt:lpstr>
      <vt:lpstr>Slide 3</vt:lpstr>
      <vt:lpstr>Analisis Latar</vt:lpstr>
      <vt:lpstr>Slide 5</vt:lpstr>
      <vt:lpstr>Analisis Penceritaan</vt:lpstr>
      <vt:lpstr>Slide 7</vt:lpstr>
      <vt:lpstr>Stilistika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TOKOH LATAR PENCERITAAN DAN STILISTIKA</dc:title>
  <dc:creator>user</dc:creator>
  <cp:lastModifiedBy>user</cp:lastModifiedBy>
  <cp:revision>13</cp:revision>
  <dcterms:created xsi:type="dcterms:W3CDTF">2021-10-29T09:18:22Z</dcterms:created>
  <dcterms:modified xsi:type="dcterms:W3CDTF">2021-10-30T06:57:39Z</dcterms:modified>
</cp:coreProperties>
</file>