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E4CBB-EBD0-4056-90C6-2ACDCDE3073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C690-8C69-44BF-B5FC-012D6BADE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8458200" cy="2971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600" dirty="0">
                <a:latin typeface="Snap ITC" pitchFamily="82" charset="0"/>
                <a:cs typeface="Times New Roman" pitchFamily="18" charset="0"/>
              </a:rPr>
              <a:t>ALIRAN REALISME, MODERNISME, DAN POSTMODERNISME</a:t>
            </a:r>
            <a:endParaRPr lang="en-US" sz="3600" dirty="0">
              <a:latin typeface="Snap ITC" pitchFamily="82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0"/>
            <a:ext cx="5791200" cy="6858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Lutfi</a:t>
            </a:r>
            <a:r>
              <a:rPr lang="en-US" dirty="0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Syauki</a:t>
            </a:r>
            <a:r>
              <a:rPr lang="en-US" dirty="0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Faznur</a:t>
            </a:r>
            <a:r>
              <a:rPr lang="en-US" dirty="0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M.Pd</a:t>
            </a:r>
            <a:r>
              <a:rPr lang="en-US" dirty="0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Smudger LET" pitchFamily="2" charset="0"/>
              <a:cs typeface="Times New Roman" pitchFamily="18" charset="0"/>
            </a:endParaRPr>
          </a:p>
        </p:txBody>
      </p:sp>
      <p:pic>
        <p:nvPicPr>
          <p:cNvPr id="4" name="image1.png" descr="C:\Users\user\Documents\Indah K\UMJ\UMJ 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0"/>
            <a:ext cx="1295400" cy="1219200"/>
          </a:xfrm>
          <a:prstGeom prst="rect">
            <a:avLst/>
          </a:prstGeom>
        </p:spPr>
      </p:pic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1925" y="-228600"/>
            <a:ext cx="1362075" cy="1752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sz="4900" dirty="0" err="1" smtClean="0">
                <a:latin typeface="Smudger LET" pitchFamily="2" charset="0"/>
                <a:cs typeface="Times New Roman" pitchFamily="18" charset="0"/>
              </a:rPr>
              <a:t>Aliran</a:t>
            </a:r>
            <a:r>
              <a:rPr lang="en-US" sz="4900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sz="4900" dirty="0" err="1">
                <a:latin typeface="Smudger LET" pitchFamily="2" charset="0"/>
                <a:cs typeface="Times New Roman" pitchFamily="18" charset="0"/>
              </a:rPr>
              <a:t>Realisme</a:t>
            </a:r>
            <a:r>
              <a:rPr lang="en-US" sz="49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Aliran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berkotomi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aliran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idelisme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menganggap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objek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riil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benda-benda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terlepas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ilmu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pengetahun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ketahui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persepsi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berdasakan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akal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 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Aliran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berkembang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dunia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Indonesia.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sebuah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asas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menitikberatkan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tugas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pengarang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menggambarkan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realitas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jujur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historis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Menurut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Maulina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prinsip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sendiri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adanya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keterkaitan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kebenaran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historis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paham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manusia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pikiran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perbuatannya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mampu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menentukan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arah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gerak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sejarah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</a:t>
            </a:r>
            <a:endParaRPr lang="en-US" sz="1800" b="0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Smudger LET" pitchFamily="2" charset="0"/>
              </a:rPr>
              <a:t>Aliran</a:t>
            </a:r>
            <a:r>
              <a:rPr lang="en-US" dirty="0" smtClean="0">
                <a:latin typeface="Smudger LET" pitchFamily="2" charset="0"/>
              </a:rPr>
              <a:t> </a:t>
            </a:r>
            <a:r>
              <a:rPr lang="en-US" dirty="0" err="1">
                <a:latin typeface="Smudger LET" pitchFamily="2" charset="0"/>
              </a:rPr>
              <a:t>Modernisme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Modernisme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gerakan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menjadi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populer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awal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abad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kedua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puluh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Biasanya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penulis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menceritakan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peristiwa-peristiwa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seperti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Perang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Dunia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industrialisasi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urbanisasi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semacam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membuat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orang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mempertanyakan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dasar-dasar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masyarakat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barat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masa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depan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kemanusiaan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Modernisme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bertolak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belakang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realisme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dikarenakan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aliran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beranggapan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realitas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terlepas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latar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belakang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pencerita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sehingga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digambarkan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didasari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subjektif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pencerita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atas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realitas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endParaRPr lang="en-US" sz="1800" dirty="0">
              <a:latin typeface="Tekton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Aliran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Smudger LET" pitchFamily="2" charset="0"/>
                <a:cs typeface="Times New Roman" pitchFamily="18" charset="0"/>
              </a:rPr>
              <a:t>Postmodernisme</a:t>
            </a:r>
            <a:r>
              <a:rPr lang="en-US" b="0" dirty="0" smtClean="0">
                <a:latin typeface="Smudger LET" pitchFamily="2" charset="0"/>
              </a:rPr>
              <a:t/>
            </a:r>
            <a:br>
              <a:rPr lang="en-US" b="0" dirty="0" smtClean="0">
                <a:latin typeface="Smudger LET" pitchFamily="2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47244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	Post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modernisme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lahir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setelah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aliran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modernisme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aliran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dianggap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kontra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aliran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modernism.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aliran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mengganggap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tidak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adanya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kebenaran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absolut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sehingga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semua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ada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dunia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disangkal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demikian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postmodernisme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umum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dediferensiasi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munculnya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peleburan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bidang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ahasa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postmodernisme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 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merangkul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semua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sedemikian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rupa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semua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komunitas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pembaca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merasakan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bahasanya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</a:t>
            </a:r>
            <a:endParaRPr lang="en-US" sz="2000" dirty="0">
              <a:latin typeface="Tekton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ambar-terima-kasih-630x380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05000" y="1752600"/>
            <a:ext cx="5334000" cy="32173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ALIRAN REALISME, MODERNISME, DAN POSTMODERNISME</vt:lpstr>
      <vt:lpstr>     Aliran Realisme  </vt:lpstr>
      <vt:lpstr>  Aliran Modernisme  </vt:lpstr>
      <vt:lpstr>  Aliran Postmodernisme 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ALIRAN REALISME, MODERNISME, DAN POSTMODERNISME</dc:title>
  <dc:creator>user</dc:creator>
  <cp:lastModifiedBy>user</cp:lastModifiedBy>
  <cp:revision>6</cp:revision>
  <dcterms:created xsi:type="dcterms:W3CDTF">2021-10-29T08:44:53Z</dcterms:created>
  <dcterms:modified xsi:type="dcterms:W3CDTF">2021-10-30T07:32:17Z</dcterms:modified>
</cp:coreProperties>
</file>